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8"/>
  </p:notesMasterIdLst>
  <p:sldIdLst>
    <p:sldId id="256" r:id="rId2"/>
    <p:sldId id="262" r:id="rId3"/>
    <p:sldId id="263" r:id="rId4"/>
    <p:sldId id="264" r:id="rId5"/>
    <p:sldId id="259" r:id="rId6"/>
    <p:sldId id="260"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37" autoAdjust="0"/>
    <p:restoredTop sz="63727" autoAdjust="0"/>
  </p:normalViewPr>
  <p:slideViewPr>
    <p:cSldViewPr snapToGrid="0">
      <p:cViewPr varScale="1">
        <p:scale>
          <a:sx n="55" d="100"/>
          <a:sy n="55" d="100"/>
        </p:scale>
        <p:origin x="1502"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A756C-2B43-48AA-84DE-9C2747AC4A40}" type="datetimeFigureOut">
              <a:rPr lang="fr-FR" smtClean="0"/>
              <a:t>06/06/2016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4E4BFF-9B02-4097-BBE1-402A2E6B1B12}" type="slidenum">
              <a:rPr lang="fr-FR" smtClean="0"/>
              <a:t>‹N°›</a:t>
            </a:fld>
            <a:endParaRPr lang="fr-FR"/>
          </a:p>
        </p:txBody>
      </p:sp>
    </p:spTree>
    <p:extLst>
      <p:ext uri="{BB962C8B-B14F-4D97-AF65-F5344CB8AC3E}">
        <p14:creationId xmlns:p14="http://schemas.microsoft.com/office/powerpoint/2010/main" val="403532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 je vais vous parlez</a:t>
            </a:r>
            <a:r>
              <a:rPr lang="fr-FR" baseline="0" dirty="0"/>
              <a:t> de mon sujet de thèse qui se situe à l’interface de la biologie et de la physique. Il a été </a:t>
            </a:r>
            <a:r>
              <a:rPr lang="fr-FR" baseline="0" dirty="0" err="1"/>
              <a:t>co</a:t>
            </a:r>
            <a:r>
              <a:rPr lang="fr-FR" baseline="0" dirty="0"/>
              <a:t> encadré par E. dague du LAAS et C </a:t>
            </a:r>
            <a:r>
              <a:rPr lang="fr-FR" baseline="0" dirty="0" err="1"/>
              <a:t>Galès</a:t>
            </a:r>
            <a:r>
              <a:rPr lang="fr-FR" baseline="0" dirty="0"/>
              <a:t> de l’I2mC. Et </a:t>
            </a:r>
            <a:r>
              <a:rPr lang="fr-FR" baseline="0" dirty="0" err="1"/>
              <a:t>finncer</a:t>
            </a:r>
            <a:r>
              <a:rPr lang="fr-FR" baseline="0" dirty="0"/>
              <a:t> par l’université de Toulouse et la région midi Pyrénées </a:t>
            </a:r>
          </a:p>
          <a:p>
            <a:r>
              <a:rPr lang="fr-FR" baseline="0" dirty="0"/>
              <a:t>Ces travaux ont eu pour but de caractériser les propriété </a:t>
            </a:r>
            <a:r>
              <a:rPr lang="fr-FR" baseline="0" dirty="0" err="1"/>
              <a:t>nanomécanique</a:t>
            </a:r>
            <a:r>
              <a:rPr lang="fr-FR" baseline="0" dirty="0"/>
              <a:t> de la membrane des cardiomyocyte en condition d’IC, et ceci grâce à une approche physique avec l’utilisation de la microscopie à force atomique.</a:t>
            </a:r>
            <a:endParaRPr lang="fr-FR" dirty="0"/>
          </a:p>
        </p:txBody>
      </p:sp>
      <p:sp>
        <p:nvSpPr>
          <p:cNvPr id="4" name="Espace réservé du numéro de diapositive 3"/>
          <p:cNvSpPr>
            <a:spLocks noGrp="1"/>
          </p:cNvSpPr>
          <p:nvPr>
            <p:ph type="sldNum" sz="quarter" idx="10"/>
          </p:nvPr>
        </p:nvSpPr>
        <p:spPr/>
        <p:txBody>
          <a:bodyPr/>
          <a:lstStyle/>
          <a:p>
            <a:fld id="{654E4BFF-9B02-4097-BBE1-402A2E6B1B12}" type="slidenum">
              <a:rPr lang="fr-FR" smtClean="0"/>
              <a:t>1</a:t>
            </a:fld>
            <a:endParaRPr lang="fr-FR"/>
          </a:p>
        </p:txBody>
      </p:sp>
    </p:spTree>
    <p:extLst>
      <p:ext uri="{BB962C8B-B14F-4D97-AF65-F5344CB8AC3E}">
        <p14:creationId xmlns:p14="http://schemas.microsoft.com/office/powerpoint/2010/main" val="215184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Mais tout d’abord je vais tenter de vous situer le contexte</a:t>
            </a:r>
            <a:r>
              <a:rPr lang="fr-FR" baseline="0" dirty="0"/>
              <a:t> de cette étude, L’IC est une pathologie en expansion en France avec 150 000 hospitalisation par an dont 32000 finiront par un décès. Cette pathologie est définie comme l’incapacité  du cœur à fournir un débit sanguin suffisant à l’apport énergétique du de l’organisme. Elle est induite par différente pathologie tel que Infarctus du myocarde, Hypertension artérielle, Cardiomyopathies et Cardiotoxicité médicamenteuse et provoque une perte progressive de la fonction contractile du myocarde.  Phénomène provoqué par une mort des cellules contractiles. Ces Cellules sont appelées cardiomyocyte.</a:t>
            </a:r>
          </a:p>
          <a:p>
            <a:r>
              <a:rPr lang="fr-FR" baseline="0" dirty="0"/>
              <a:t>Lors de </a:t>
            </a:r>
            <a:r>
              <a:rPr lang="fr-FR" baseline="0"/>
              <a:t>l’évolutions </a:t>
            </a: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654E4BFF-9B02-4097-BBE1-402A2E6B1B12}" type="slidenum">
              <a:rPr lang="fr-FR" smtClean="0"/>
              <a:t>2</a:t>
            </a:fld>
            <a:endParaRPr lang="fr-FR"/>
          </a:p>
        </p:txBody>
      </p:sp>
    </p:spTree>
    <p:extLst>
      <p:ext uri="{BB962C8B-B14F-4D97-AF65-F5344CB8AC3E}">
        <p14:creationId xmlns:p14="http://schemas.microsoft.com/office/powerpoint/2010/main" val="339617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 travaux ont été permis </a:t>
            </a:r>
            <a:r>
              <a:rPr lang="fr-FR" dirty="0" err="1"/>
              <a:t>grace</a:t>
            </a:r>
            <a:r>
              <a:rPr lang="fr-FR" baseline="0" dirty="0"/>
              <a:t> a la mise en place d’un dispositif expérimental synchronisant une méthode biologique d’isolation de CM à un outils physique de caractérisation de surface. La mise en place de ce set un a été un réel challenge au début de ma thèse car il a fallu  sur un même lieu pouvoir manipuler des souris afin d’extraire les cœurs permettant l’isolation des </a:t>
            </a:r>
            <a:r>
              <a:rPr lang="fr-FR" baseline="0" dirty="0" err="1"/>
              <a:t>cardiomyomyocyté</a:t>
            </a:r>
            <a:r>
              <a:rPr lang="fr-FR" baseline="0" dirty="0"/>
              <a:t> à l’aide d’un système de </a:t>
            </a:r>
            <a:r>
              <a:rPr lang="fr-FR" baseline="0" dirty="0" err="1"/>
              <a:t>langerhoff</a:t>
            </a:r>
            <a:r>
              <a:rPr lang="fr-FR" baseline="0" dirty="0"/>
              <a:t> et d’y associé un AFM permettant l’étude topologique et mécanique de la membrane de ces cellules. CE lieu à été l’ITAV, institut des </a:t>
            </a:r>
            <a:r>
              <a:rPr lang="fr-FR" baseline="0" dirty="0" err="1"/>
              <a:t>technlogies</a:t>
            </a:r>
            <a:r>
              <a:rPr lang="fr-FR" baseline="0" dirty="0"/>
              <a:t> avances du vivant.</a:t>
            </a:r>
          </a:p>
          <a:p>
            <a:r>
              <a:rPr lang="fr-FR" baseline="0" dirty="0"/>
              <a:t>DE pus ce </a:t>
            </a:r>
            <a:r>
              <a:rPr lang="fr-FR" baseline="0" dirty="0" err="1"/>
              <a:t>miscroscopie</a:t>
            </a:r>
            <a:r>
              <a:rPr lang="fr-FR" baseline="0" dirty="0"/>
              <a:t> a été </a:t>
            </a:r>
            <a:r>
              <a:rPr lang="fr-FR" baseline="0" dirty="0" err="1"/>
              <a:t>complementé</a:t>
            </a:r>
            <a:r>
              <a:rPr lang="fr-FR" baseline="0" dirty="0"/>
              <a:t> par un module permettant le contrôle </a:t>
            </a:r>
            <a:r>
              <a:rPr lang="fr-FR" baseline="0" dirty="0" err="1"/>
              <a:t>athomosphérique</a:t>
            </a:r>
            <a:r>
              <a:rPr lang="fr-FR" baseline="0" dirty="0"/>
              <a:t> de l’</a:t>
            </a:r>
            <a:r>
              <a:rPr lang="fr-FR" baseline="0" dirty="0" err="1"/>
              <a:t>aquisition</a:t>
            </a:r>
            <a:r>
              <a:rPr lang="fr-FR" baseline="0" dirty="0"/>
              <a:t>, cette ajout a été primordiale afin de maintenir en vie les CM qui sont des cellules </a:t>
            </a:r>
            <a:r>
              <a:rPr lang="fr-FR" baseline="0" dirty="0" err="1"/>
              <a:t>extraiment</a:t>
            </a:r>
            <a:r>
              <a:rPr lang="fr-FR" baseline="0" dirty="0"/>
              <a:t> fragile et qui </a:t>
            </a:r>
            <a:r>
              <a:rPr lang="fr-FR" baseline="0" dirty="0" err="1"/>
              <a:t>dedifferencie</a:t>
            </a:r>
            <a:r>
              <a:rPr lang="fr-FR" baseline="0" dirty="0"/>
              <a:t> très </a:t>
            </a:r>
            <a:r>
              <a:rPr lang="fr-FR" baseline="0" dirty="0" err="1"/>
              <a:t>rapidememant</a:t>
            </a:r>
            <a:r>
              <a:rPr lang="fr-FR" baseline="0" dirty="0"/>
              <a:t>. </a:t>
            </a:r>
          </a:p>
          <a:p>
            <a:r>
              <a:rPr lang="fr-FR" baseline="0" dirty="0"/>
              <a:t>Ce dispositif a permis l’étude de  2 modèles d’IC, une </a:t>
            </a:r>
            <a:r>
              <a:rPr lang="fr-FR" baseline="0" dirty="0" err="1"/>
              <a:t>Ic</a:t>
            </a:r>
            <a:r>
              <a:rPr lang="fr-FR" baseline="0" dirty="0"/>
              <a:t> survenue après </a:t>
            </a:r>
            <a:r>
              <a:rPr lang="fr-FR" baseline="0" dirty="0" err="1"/>
              <a:t>infactus</a:t>
            </a:r>
            <a:r>
              <a:rPr lang="fr-FR" baseline="0" dirty="0"/>
              <a:t> et une IC induite par le traitement </a:t>
            </a:r>
            <a:r>
              <a:rPr lang="fr-FR" baseline="0" dirty="0" err="1"/>
              <a:t>anticancerreux</a:t>
            </a:r>
            <a:r>
              <a:rPr lang="fr-FR" baseline="0" dirty="0"/>
              <a:t> basé sur la Doxorubicine dont cardiotoxicité est reconnu </a:t>
            </a:r>
            <a:r>
              <a:rPr lang="fr-FR" baseline="0" dirty="0" err="1"/>
              <a:t>caardiotoxicite</a:t>
            </a:r>
            <a:endParaRPr lang="fr-FR" dirty="0"/>
          </a:p>
        </p:txBody>
      </p:sp>
      <p:sp>
        <p:nvSpPr>
          <p:cNvPr id="4" name="Espace réservé du numéro de diapositive 3"/>
          <p:cNvSpPr>
            <a:spLocks noGrp="1"/>
          </p:cNvSpPr>
          <p:nvPr>
            <p:ph type="sldNum" sz="quarter" idx="10"/>
          </p:nvPr>
        </p:nvSpPr>
        <p:spPr/>
        <p:txBody>
          <a:bodyPr/>
          <a:lstStyle/>
          <a:p>
            <a:fld id="{654E4BFF-9B02-4097-BBE1-402A2E6B1B12}" type="slidenum">
              <a:rPr lang="fr-FR" smtClean="0"/>
              <a:t>3</a:t>
            </a:fld>
            <a:endParaRPr lang="fr-FR"/>
          </a:p>
        </p:txBody>
      </p:sp>
    </p:spTree>
    <p:extLst>
      <p:ext uri="{BB962C8B-B14F-4D97-AF65-F5344CB8AC3E}">
        <p14:creationId xmlns:p14="http://schemas.microsoft.com/office/powerpoint/2010/main" val="216554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Comme je l’ai expliqué précédemment cette étude se trouve à l’interface de domaine de la biologie et la physique et a été permise par la collaboration entre 2 équipes.</a:t>
            </a:r>
          </a:p>
          <a:p>
            <a:r>
              <a:rPr lang="fr-FR" baseline="0" dirty="0"/>
              <a:t>Entre L’équipe de l’I2MC étudiant les déterminants </a:t>
            </a:r>
            <a:r>
              <a:rPr lang="fr-FR" altLang="fr-FR" sz="1200" dirty="0">
                <a:latin typeface="Eurostile" pitchFamily="34" charset="0"/>
                <a:ea typeface="Eurostile" pitchFamily="34" charset="0"/>
                <a:cs typeface="Eurostile" pitchFamily="34" charset="0"/>
              </a:rPr>
              <a:t>moléculaires et cliniques de l’activité sympathique et de l’architecture cardiaque qui</a:t>
            </a:r>
            <a:r>
              <a:rPr lang="fr-FR" altLang="fr-FR" sz="1200" baseline="0" dirty="0">
                <a:latin typeface="Eurostile" pitchFamily="34" charset="0"/>
                <a:ea typeface="Eurostile" pitchFamily="34" charset="0"/>
                <a:cs typeface="Eurostile" pitchFamily="34" charset="0"/>
              </a:rPr>
              <a:t> a apporter toute l’expertise biologique du cardiomyocyte, et L’équipe </a:t>
            </a:r>
            <a:r>
              <a:rPr lang="fr-FR" altLang="fr-FR" sz="1200" baseline="0" dirty="0" err="1">
                <a:latin typeface="Eurostile" pitchFamily="34" charset="0"/>
                <a:ea typeface="Eurostile" pitchFamily="34" charset="0"/>
                <a:cs typeface="Eurostile" pitchFamily="34" charset="0"/>
              </a:rPr>
              <a:t>NanoBioSciences</a:t>
            </a:r>
            <a:r>
              <a:rPr lang="fr-FR" altLang="fr-FR" sz="1200" baseline="0" dirty="0">
                <a:latin typeface="Eurostile" pitchFamily="34" charset="0"/>
                <a:ea typeface="Eurostile" pitchFamily="34" charset="0"/>
                <a:cs typeface="Eurostile" pitchFamily="34" charset="0"/>
              </a:rPr>
              <a:t> du LAAS qui possède les compétences dans l’analyses </a:t>
            </a:r>
            <a:r>
              <a:rPr lang="fr-FR" altLang="fr-FR" sz="1200" baseline="0" dirty="0" err="1">
                <a:latin typeface="Eurostile" pitchFamily="34" charset="0"/>
                <a:ea typeface="Eurostile" pitchFamily="34" charset="0"/>
                <a:cs typeface="Eurostile" pitchFamily="34" charset="0"/>
              </a:rPr>
              <a:t>nanomécanique</a:t>
            </a:r>
            <a:r>
              <a:rPr lang="fr-FR" altLang="fr-FR" sz="1200" baseline="0" dirty="0">
                <a:latin typeface="Eurostile" pitchFamily="34" charset="0"/>
                <a:ea typeface="Eurostile" pitchFamily="34" charset="0"/>
                <a:cs typeface="Eurostile" pitchFamily="34" charset="0"/>
              </a:rPr>
              <a:t>  des interfaces cellulaires par Microscopie à Force atomique. </a:t>
            </a:r>
          </a:p>
          <a:p>
            <a:r>
              <a:rPr lang="fr-FR" baseline="0" dirty="0"/>
              <a:t>Cette collaboration a permis la naissance d’une équipe projet interdisciplinaire accueilli par l’ITAV appelé </a:t>
            </a:r>
            <a:r>
              <a:rPr lang="fr-FR" baseline="0" dirty="0" err="1"/>
              <a:t>nanocardiologie</a:t>
            </a:r>
            <a:r>
              <a:rPr lang="fr-FR" baseline="0" dirty="0"/>
              <a:t>. </a:t>
            </a:r>
          </a:p>
          <a:p>
            <a:r>
              <a:rPr lang="fr-FR" baseline="0" dirty="0"/>
              <a:t>Cette équipe a permis de nouvelle question en rupture scientifique, une nouvelle approche dans le domaine de la cardiologie, cependant cette équipe a eu du mal à fonctionner à l’</a:t>
            </a:r>
            <a:r>
              <a:rPr lang="fr-FR" baseline="0" dirty="0" err="1"/>
              <a:t>exterieur</a:t>
            </a:r>
            <a:r>
              <a:rPr lang="fr-FR" baseline="0" dirty="0"/>
              <a:t> des deux laboratoires respectifs et surtout cette approche avait pour risque que les travaux se perdent dans cette interdisciplinarité et ma formation ne me permettent ni d’</a:t>
            </a:r>
            <a:r>
              <a:rPr lang="fr-FR" baseline="0" dirty="0" err="1"/>
              <a:t>acquerir</a:t>
            </a:r>
            <a:r>
              <a:rPr lang="fr-FR" baseline="0" dirty="0"/>
              <a:t> des compétences ni en biologique ni en physique. Mais l’opportunité été d’apporter des résultats innovants avec une réponse scientifique originale qui a pu être illustrer par plusieurs publications.</a:t>
            </a:r>
          </a:p>
        </p:txBody>
      </p:sp>
      <p:sp>
        <p:nvSpPr>
          <p:cNvPr id="4" name="Espace réservé du numéro de diapositive 3"/>
          <p:cNvSpPr>
            <a:spLocks noGrp="1"/>
          </p:cNvSpPr>
          <p:nvPr>
            <p:ph type="sldNum" sz="quarter" idx="10"/>
          </p:nvPr>
        </p:nvSpPr>
        <p:spPr/>
        <p:txBody>
          <a:bodyPr/>
          <a:lstStyle/>
          <a:p>
            <a:fld id="{654E4BFF-9B02-4097-BBE1-402A2E6B1B12}" type="slidenum">
              <a:rPr lang="fr-FR" smtClean="0"/>
              <a:t>4</a:t>
            </a:fld>
            <a:endParaRPr lang="fr-FR"/>
          </a:p>
        </p:txBody>
      </p:sp>
    </p:spTree>
    <p:extLst>
      <p:ext uri="{BB962C8B-B14F-4D97-AF65-F5344CB8AC3E}">
        <p14:creationId xmlns:p14="http://schemas.microsoft.com/office/powerpoint/2010/main" val="398539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ce qui me concerne,</a:t>
            </a:r>
            <a:r>
              <a:rPr lang="fr-FR" baseline="0" dirty="0"/>
              <a:t> ces </a:t>
            </a:r>
            <a:r>
              <a:rPr lang="fr-FR" b="0" baseline="0" dirty="0"/>
              <a:t>3 ans de thèse m’a permis en plus d’</a:t>
            </a:r>
            <a:r>
              <a:rPr lang="fr-FR" b="0" baseline="0" dirty="0" err="1"/>
              <a:t>acquerir</a:t>
            </a:r>
            <a:r>
              <a:rPr lang="fr-FR" b="0" baseline="0" dirty="0"/>
              <a:t> de nombreuses connaissances scientifique </a:t>
            </a:r>
            <a:r>
              <a:rPr lang="fr-FR" b="0" baseline="0" dirty="0">
                <a:solidFill>
                  <a:srgbClr val="FF0000"/>
                </a:solidFill>
              </a:rPr>
              <a:t>et savoir générique dans le cadre d’une compétence scientifique unique et originale</a:t>
            </a:r>
            <a:r>
              <a:rPr lang="fr-FR" b="0" baseline="0" dirty="0"/>
              <a:t> </a:t>
            </a:r>
            <a:r>
              <a:rPr lang="fr-FR" b="0" dirty="0"/>
              <a:t>de façon empiriques. </a:t>
            </a:r>
          </a:p>
          <a:p>
            <a:r>
              <a:rPr lang="fr-FR" dirty="0"/>
              <a:t>J’ai fait des bêtises et il me manque des notions que je pense </a:t>
            </a:r>
            <a:r>
              <a:rPr lang="fr-FR" baseline="0" dirty="0"/>
              <a:t>combler par une formation théorique par un master en Management Pharmaceutique et des Biotechnologies</a:t>
            </a:r>
          </a:p>
          <a:p>
            <a:r>
              <a:rPr lang="fr-FR" baseline="0" dirty="0"/>
              <a:t>Permettant un recherche d’un emploie à l’étranger dans l’industrie.</a:t>
            </a:r>
          </a:p>
        </p:txBody>
      </p:sp>
      <p:sp>
        <p:nvSpPr>
          <p:cNvPr id="4" name="Espace réservé du numéro de diapositive 3"/>
          <p:cNvSpPr>
            <a:spLocks noGrp="1"/>
          </p:cNvSpPr>
          <p:nvPr>
            <p:ph type="sldNum" sz="quarter" idx="10"/>
          </p:nvPr>
        </p:nvSpPr>
        <p:spPr/>
        <p:txBody>
          <a:bodyPr/>
          <a:lstStyle/>
          <a:p>
            <a:fld id="{654E4BFF-9B02-4097-BBE1-402A2E6B1B12}" type="slidenum">
              <a:rPr lang="fr-FR" smtClean="0"/>
              <a:t>5</a:t>
            </a:fld>
            <a:endParaRPr lang="fr-FR"/>
          </a:p>
        </p:txBody>
      </p:sp>
    </p:spTree>
    <p:extLst>
      <p:ext uri="{BB962C8B-B14F-4D97-AF65-F5344CB8AC3E}">
        <p14:creationId xmlns:p14="http://schemas.microsoft.com/office/powerpoint/2010/main" val="306927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solidFill>
                  <a:srgbClr val="FF0000"/>
                </a:solidFill>
              </a:rPr>
              <a:t>Le recrutement difficile.</a:t>
            </a:r>
            <a:r>
              <a:rPr lang="fr-FR" b="1" baseline="0" dirty="0">
                <a:solidFill>
                  <a:srgbClr val="FF0000"/>
                </a:solidFill>
              </a:rPr>
              <a:t> (trouver le candidat, pas toute les </a:t>
            </a:r>
            <a:r>
              <a:rPr lang="fr-FR" b="1" baseline="0" dirty="0" err="1">
                <a:solidFill>
                  <a:srgbClr val="FF0000"/>
                </a:solidFill>
              </a:rPr>
              <a:t>competence</a:t>
            </a:r>
            <a:r>
              <a:rPr lang="fr-FR" b="1" baseline="0" dirty="0">
                <a:solidFill>
                  <a:srgbClr val="FF0000"/>
                </a:solidFill>
              </a:rPr>
              <a:t>, formation l’un et au moins un </a:t>
            </a:r>
            <a:r>
              <a:rPr lang="fr-FR" b="1" baseline="0" dirty="0" err="1">
                <a:solidFill>
                  <a:srgbClr val="FF0000"/>
                </a:solidFill>
              </a:rPr>
              <a:t>interet</a:t>
            </a:r>
            <a:r>
              <a:rPr lang="fr-FR" b="1" baseline="0" dirty="0">
                <a:solidFill>
                  <a:srgbClr val="FF0000"/>
                </a:solidFill>
              </a:rPr>
              <a:t> pour l’autre et le mettre dans cette situation interdisciplinaire)</a:t>
            </a:r>
          </a:p>
          <a:p>
            <a:pPr marL="0" marR="0" indent="0" algn="l" defTabSz="914400" rtl="0" eaLnBrk="1" fontAlgn="auto" latinLnBrk="0" hangingPunct="1">
              <a:lnSpc>
                <a:spcPct val="100000"/>
              </a:lnSpc>
              <a:spcBef>
                <a:spcPts val="0"/>
              </a:spcBef>
              <a:spcAft>
                <a:spcPts val="0"/>
              </a:spcAft>
              <a:buClrTx/>
              <a:buSzTx/>
              <a:buFontTx/>
              <a:buNone/>
              <a:tabLst/>
              <a:defRPr/>
            </a:pPr>
            <a:r>
              <a:rPr lang="fr-FR" b="1" baseline="0" dirty="0">
                <a:solidFill>
                  <a:srgbClr val="FF0000"/>
                </a:solidFill>
              </a:rPr>
              <a:t>Thèse a permis l’ouverture dans le domaine de la cardiologie (et vice versa)</a:t>
            </a:r>
          </a:p>
          <a:p>
            <a:r>
              <a:rPr lang="fr-FR" b="1" baseline="0" dirty="0">
                <a:solidFill>
                  <a:srgbClr val="FF0000"/>
                </a:solidFill>
              </a:rPr>
              <a:t>Compétence unique (force/faiblesse) savoir générique dans le cadre d’une compétence scientifique unique et originale. </a:t>
            </a:r>
          </a:p>
          <a:p>
            <a:r>
              <a:rPr lang="fr-FR" b="1" dirty="0">
                <a:solidFill>
                  <a:srgbClr val="FF0000"/>
                </a:solidFill>
              </a:rPr>
              <a:t>Et moi j’ai</a:t>
            </a:r>
            <a:r>
              <a:rPr lang="fr-FR" b="1" baseline="0" dirty="0">
                <a:solidFill>
                  <a:srgbClr val="FF0000"/>
                </a:solidFill>
              </a:rPr>
              <a:t> fait le lien entre les deux.</a:t>
            </a:r>
          </a:p>
          <a:p>
            <a:r>
              <a:rPr lang="fr-FR" b="1" baseline="0" dirty="0">
                <a:solidFill>
                  <a:srgbClr val="FF0000"/>
                </a:solidFill>
              </a:rPr>
              <a:t>Du fait du la coordination entre les deux domaines avec les souris et une nouvelle technologie a provoquer une certaine lenteur, ce qui m’a permis un </a:t>
            </a:r>
            <a:r>
              <a:rPr lang="fr-FR" b="1" baseline="0" dirty="0" err="1">
                <a:solidFill>
                  <a:srgbClr val="FF0000"/>
                </a:solidFill>
              </a:rPr>
              <a:t>side</a:t>
            </a:r>
            <a:r>
              <a:rPr lang="fr-FR" b="1" baseline="0" dirty="0">
                <a:solidFill>
                  <a:srgbClr val="FF0000"/>
                </a:solidFill>
              </a:rPr>
              <a:t> un </a:t>
            </a:r>
            <a:r>
              <a:rPr lang="fr-FR" b="1" baseline="0" dirty="0" err="1">
                <a:solidFill>
                  <a:srgbClr val="FF0000"/>
                </a:solidFill>
              </a:rPr>
              <a:t>project</a:t>
            </a:r>
            <a:r>
              <a:rPr lang="fr-FR" b="1" baseline="0" dirty="0">
                <a:solidFill>
                  <a:srgbClr val="FF0000"/>
                </a:solidFill>
              </a:rPr>
              <a:t> (les GPCR)</a:t>
            </a:r>
          </a:p>
          <a:p>
            <a:endParaRPr lang="fr-FR" b="1" dirty="0">
              <a:solidFill>
                <a:srgbClr val="FF0000"/>
              </a:solidFill>
            </a:endParaRPr>
          </a:p>
        </p:txBody>
      </p:sp>
      <p:sp>
        <p:nvSpPr>
          <p:cNvPr id="4" name="Espace réservé du numéro de diapositive 3"/>
          <p:cNvSpPr>
            <a:spLocks noGrp="1"/>
          </p:cNvSpPr>
          <p:nvPr>
            <p:ph type="sldNum" sz="quarter" idx="10"/>
          </p:nvPr>
        </p:nvSpPr>
        <p:spPr/>
        <p:txBody>
          <a:bodyPr/>
          <a:lstStyle/>
          <a:p>
            <a:fld id="{654E4BFF-9B02-4097-BBE1-402A2E6B1B12}" type="slidenum">
              <a:rPr lang="fr-FR" smtClean="0"/>
              <a:t>6</a:t>
            </a:fld>
            <a:endParaRPr lang="fr-FR"/>
          </a:p>
        </p:txBody>
      </p:sp>
    </p:spTree>
    <p:extLst>
      <p:ext uri="{BB962C8B-B14F-4D97-AF65-F5344CB8AC3E}">
        <p14:creationId xmlns:p14="http://schemas.microsoft.com/office/powerpoint/2010/main" val="340226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p:txBody>
          <a:bodyPr/>
          <a:lstStyle/>
          <a:p>
            <a:r>
              <a:rPr lang="fr-FR"/>
              <a:t>21/05/2015</a:t>
            </a: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91C28382-1BC5-4CA1-9C47-ED57B44709CE}" type="slidenum">
              <a:rPr lang="fr-FR" smtClean="0"/>
              <a:t>‹N°›</a:t>
            </a:fld>
            <a:endParaRPr lang="fr-FR"/>
          </a:p>
        </p:txBody>
      </p:sp>
      <p:sp>
        <p:nvSpPr>
          <p:cNvPr id="8" name="Titr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fr-FR"/>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r>
              <a:rPr lang="fr-FR"/>
              <a:t>21/05/2015</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C28382-1BC5-4CA1-9C47-ED57B44709CE}"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9221216" y="3009902"/>
            <a:ext cx="609600" cy="441325"/>
          </a:xfrm>
        </p:spPr>
        <p:txBody>
          <a:bodyPr/>
          <a:lstStyle/>
          <a:p>
            <a:fld id="{91C28382-1BC5-4CA1-9C47-ED57B44709CE}" type="slidenum">
              <a:rPr lang="fr-FR" smtClean="0"/>
              <a:t>‹N°›</a:t>
            </a:fld>
            <a:endParaRPr lang="fr-FR"/>
          </a:p>
        </p:txBody>
      </p:sp>
      <p:sp>
        <p:nvSpPr>
          <p:cNvPr id="3" name="Espace réservé du texte vertical 2"/>
          <p:cNvSpPr>
            <a:spLocks noGrp="1"/>
          </p:cNvSpPr>
          <p:nvPr>
            <p:ph type="body" orient="vert" idx="1"/>
          </p:nvPr>
        </p:nvSpPr>
        <p:spPr>
          <a:xfrm>
            <a:off x="406400" y="304800"/>
            <a:ext cx="8737600" cy="5821366"/>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r>
              <a:rPr lang="fr-FR"/>
              <a:t>21/05/2015</a:t>
            </a: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9855200" y="304802"/>
            <a:ext cx="1930400" cy="5851525"/>
          </a:xfrm>
        </p:spPr>
        <p:txBody>
          <a:bodyPr vert="eaVert"/>
          <a:lstStyle/>
          <a:p>
            <a:r>
              <a:rPr kumimoji="0" lang="fr-FR"/>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r>
              <a:rPr lang="fr-FR"/>
              <a:t>21/05/2015</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5815584" y="1026373"/>
            <a:ext cx="609600" cy="441325"/>
          </a:xfrm>
        </p:spPr>
        <p:txBody>
          <a:bodyPr/>
          <a:lstStyle/>
          <a:p>
            <a:fld id="{91C28382-1BC5-4CA1-9C47-ED57B44709CE}" type="slidenum">
              <a:rPr lang="fr-FR" smtClean="0"/>
              <a:t>‹N°›</a:t>
            </a:fld>
            <a:endParaRPr lang="fr-FR"/>
          </a:p>
        </p:txBody>
      </p:sp>
      <p:sp>
        <p:nvSpPr>
          <p:cNvPr id="8" name="Espace réservé du contenu 7"/>
          <p:cNvSpPr>
            <a:spLocks noGrp="1"/>
          </p:cNvSpPr>
          <p:nvPr>
            <p:ph sz="quarter" idx="1"/>
          </p:nvPr>
        </p:nvSpPr>
        <p:spPr>
          <a:xfrm>
            <a:off x="402336" y="1527048"/>
            <a:ext cx="1133856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r>
              <a:rPr lang="fr-FR"/>
              <a:t>21/05/2015</a:t>
            </a:r>
          </a:p>
        </p:txBody>
      </p:sp>
      <p:sp>
        <p:nvSpPr>
          <p:cNvPr id="8" name="Connecteur droit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91C28382-1BC5-4CA1-9C47-ED57B44709CE}" type="slidenum">
              <a:rPr lang="fr-FR" smtClean="0"/>
              <a:t>‹N°›</a:t>
            </a:fld>
            <a:endParaRPr lang="fr-FR"/>
          </a:p>
        </p:txBody>
      </p:sp>
      <p:sp>
        <p:nvSpPr>
          <p:cNvPr id="2" name="Titr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fr-FR"/>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02336" y="228600"/>
            <a:ext cx="11379200" cy="758952"/>
          </a:xfrm>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a:xfrm>
            <a:off x="7721600" y="6409944"/>
            <a:ext cx="4059936" cy="365760"/>
          </a:xfrm>
        </p:spPr>
        <p:txBody>
          <a:bodyPr/>
          <a:lstStyle/>
          <a:p>
            <a:r>
              <a:rPr lang="fr-FR"/>
              <a:t>21/05/2015</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C28382-1BC5-4CA1-9C47-ED57B44709CE}" type="slidenum">
              <a:rPr lang="fr-FR" smtClean="0"/>
              <a:t>‹N°›</a:t>
            </a:fld>
            <a:endParaRPr lang="fr-FR"/>
          </a:p>
        </p:txBody>
      </p:sp>
      <p:sp>
        <p:nvSpPr>
          <p:cNvPr id="8" name="Connecteur droit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402336" y="1371600"/>
            <a:ext cx="5384800" cy="4681728"/>
          </a:xfrm>
        </p:spPr>
        <p:txBody>
          <a:bodyPr/>
          <a:lstStyle>
            <a:lvl1pPr>
              <a:defRPr sz="2500"/>
            </a:lvl1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contenu 11"/>
          <p:cNvSpPr>
            <a:spLocks noGrp="1"/>
          </p:cNvSpPr>
          <p:nvPr>
            <p:ph sz="half" idx="2"/>
          </p:nvPr>
        </p:nvSpPr>
        <p:spPr>
          <a:xfrm>
            <a:off x="6400800" y="1371600"/>
            <a:ext cx="5384800" cy="4681728"/>
          </a:xfrm>
        </p:spPr>
        <p:txBody>
          <a:bodyPr/>
          <a:lstStyle>
            <a:lvl1pPr>
              <a:defRPr sz="2500"/>
            </a:lvl1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r>
              <a:rPr lang="fr-FR"/>
              <a:t>21/05/2015</a:t>
            </a:r>
          </a:p>
        </p:txBody>
      </p:sp>
      <p:sp>
        <p:nvSpPr>
          <p:cNvPr id="8" name="Espace réservé du pied de page 7"/>
          <p:cNvSpPr>
            <a:spLocks noGrp="1"/>
          </p:cNvSpPr>
          <p:nvPr>
            <p:ph type="ftr" sz="quarter" idx="11"/>
          </p:nvPr>
        </p:nvSpPr>
        <p:spPr>
          <a:xfrm>
            <a:off x="406400" y="6409944"/>
            <a:ext cx="4775200" cy="365760"/>
          </a:xfrm>
        </p:spPr>
        <p:txBody>
          <a:bodyPr/>
          <a:lstStyle/>
          <a:p>
            <a:endParaRPr lang="fr-FR"/>
          </a:p>
        </p:txBody>
      </p:sp>
      <p:sp>
        <p:nvSpPr>
          <p:cNvPr id="15" name="Connecteur droit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402336" y="2471383"/>
            <a:ext cx="5388864" cy="3818404"/>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u contenu 25"/>
          <p:cNvSpPr>
            <a:spLocks noGrp="1"/>
          </p:cNvSpPr>
          <p:nvPr>
            <p:ph sz="quarter" idx="4"/>
          </p:nvPr>
        </p:nvSpPr>
        <p:spPr>
          <a:xfrm>
            <a:off x="6400800" y="2471383"/>
            <a:ext cx="5384800" cy="382219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5" name="Ellipse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5791200" y="1042417"/>
            <a:ext cx="609600" cy="441325"/>
          </a:xfrm>
        </p:spPr>
        <p:txBody>
          <a:bodyPr/>
          <a:lstStyle>
            <a:lvl1pPr algn="ctr">
              <a:defRPr/>
            </a:lvl1pPr>
          </a:lstStyle>
          <a:p>
            <a:fld id="{91C28382-1BC5-4CA1-9C47-ED57B44709CE}" type="slidenum">
              <a:rPr lang="fr-FR" smtClean="0"/>
              <a:t>‹N°›</a:t>
            </a:fld>
            <a:endParaRPr lang="fr-FR"/>
          </a:p>
        </p:txBody>
      </p:sp>
      <p:sp>
        <p:nvSpPr>
          <p:cNvPr id="23" name="Titre 22"/>
          <p:cNvSpPr>
            <a:spLocks noGrp="1"/>
          </p:cNvSpPr>
          <p:nvPr>
            <p:ph type="title"/>
          </p:nvPr>
        </p:nvSpPr>
        <p:spPr/>
        <p:txBody>
          <a:bodyPr rtlCol="0" anchor="b" anchorCtr="0"/>
          <a:lstStyle/>
          <a:p>
            <a:r>
              <a:rPr kumimoji="0" lang="fr-FR"/>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r>
              <a:rPr lang="fr-FR"/>
              <a:t>21/05/2015</a:t>
            </a: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5791200" y="1036021"/>
            <a:ext cx="609600" cy="441325"/>
          </a:xfrm>
        </p:spPr>
        <p:txBody>
          <a:bodyPr/>
          <a:lstStyle/>
          <a:p>
            <a:fld id="{91C28382-1BC5-4CA1-9C47-ED57B44709C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r>
              <a:rPr lang="fr-FR"/>
              <a:t>21/05/2015</a:t>
            </a: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5689600" y="6324600"/>
            <a:ext cx="812800" cy="441324"/>
          </a:xfrm>
        </p:spPr>
        <p:txBody>
          <a:bodyPr/>
          <a:lstStyle>
            <a:lvl1pPr>
              <a:defRPr>
                <a:solidFill>
                  <a:srgbClr val="FFFFFF"/>
                </a:solidFill>
              </a:defRPr>
            </a:lvl1pPr>
          </a:lstStyle>
          <a:p>
            <a:fld id="{91C28382-1BC5-4CA1-9C47-ED57B44709C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fr-FR"/>
              <a:t>Modifiez le style du titre</a:t>
            </a:r>
            <a:endParaRPr kumimoji="0" lang="en-US"/>
          </a:p>
        </p:txBody>
      </p:sp>
      <p:sp>
        <p:nvSpPr>
          <p:cNvPr id="3" name="Espace réservé du texte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4165600" y="685800"/>
            <a:ext cx="7518400" cy="5410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llipse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91C28382-1BC5-4CA1-9C47-ED57B44709CE}" type="slidenum">
              <a:rPr lang="fr-FR" smtClean="0"/>
              <a:t>‹N°›</a:t>
            </a:fld>
            <a:endParaRPr lang="fr-F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r>
              <a:rPr lang="fr-FR"/>
              <a:t>21/05/2015</a:t>
            </a:r>
          </a:p>
        </p:txBody>
      </p:sp>
      <p:sp>
        <p:nvSpPr>
          <p:cNvPr id="6" name="Espace réservé du pied de page 5"/>
          <p:cNvSpPr>
            <a:spLocks noGrp="1"/>
          </p:cNvSpPr>
          <p:nvPr>
            <p:ph type="ftr" sz="quarter" idx="11"/>
          </p:nvPr>
        </p:nvSpPr>
        <p:spPr>
          <a:xfrm>
            <a:off x="402336" y="6410848"/>
            <a:ext cx="451104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828800" y="312739"/>
            <a:ext cx="609600" cy="441325"/>
          </a:xfrm>
        </p:spPr>
        <p:txBody>
          <a:bodyPr/>
          <a:lstStyle/>
          <a:p>
            <a:fld id="{91C28382-1BC5-4CA1-9C47-ED57B44709CE}" type="slidenum">
              <a:rPr lang="fr-FR" smtClean="0"/>
              <a:t>‹N°›</a:t>
            </a:fld>
            <a:endParaRPr lang="fr-FR"/>
          </a:p>
        </p:txBody>
      </p:sp>
      <p:sp>
        <p:nvSpPr>
          <p:cNvPr id="2" name="Titr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4000500" y="609600"/>
            <a:ext cx="7823200" cy="4267200"/>
          </a:xfrm>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7717536" y="6404984"/>
            <a:ext cx="4059936" cy="365760"/>
          </a:xfrm>
        </p:spPr>
        <p:txBody>
          <a:bodyPr/>
          <a:lstStyle/>
          <a:p>
            <a:r>
              <a:rPr lang="fr-FR"/>
              <a:t>21/05/2015</a:t>
            </a:r>
          </a:p>
        </p:txBody>
      </p:sp>
      <p:sp>
        <p:nvSpPr>
          <p:cNvPr id="6" name="Espace réservé du pied de page 5"/>
          <p:cNvSpPr>
            <a:spLocks noGrp="1"/>
          </p:cNvSpPr>
          <p:nvPr>
            <p:ph type="ftr" sz="quarter" idx="11"/>
          </p:nvPr>
        </p:nvSpPr>
        <p:spPr>
          <a:xfrm>
            <a:off x="402336" y="6410848"/>
            <a:ext cx="4779264"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r>
              <a:rPr lang="fr-FR"/>
              <a:t>21/05/2015</a:t>
            </a:r>
          </a:p>
        </p:txBody>
      </p:sp>
      <p:sp>
        <p:nvSpPr>
          <p:cNvPr id="3" name="Espace réservé du pied de page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1C28382-1BC5-4CA1-9C47-ED57B44709CE}" type="slidenum">
              <a:rPr lang="fr-FR" smtClean="0"/>
              <a:t>‹N°›</a:t>
            </a:fld>
            <a:endParaRPr lang="fr-FR"/>
          </a:p>
        </p:txBody>
      </p:sp>
      <p:sp>
        <p:nvSpPr>
          <p:cNvPr id="22" name="Espace réservé du titre 21"/>
          <p:cNvSpPr>
            <a:spLocks noGrp="1"/>
          </p:cNvSpPr>
          <p:nvPr>
            <p:ph type="title"/>
          </p:nvPr>
        </p:nvSpPr>
        <p:spPr>
          <a:xfrm>
            <a:off x="402336" y="228600"/>
            <a:ext cx="11379200" cy="758952"/>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7.jp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11" Type="http://schemas.microsoft.com/office/2007/relationships/hdphoto" Target="../media/hdphoto3.wdp"/><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5.jp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19.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69277" y="3602038"/>
            <a:ext cx="11447585" cy="2287318"/>
          </a:xfrm>
        </p:spPr>
        <p:txBody>
          <a:bodyPr>
            <a:normAutofit fontScale="70000" lnSpcReduction="20000"/>
          </a:bodyPr>
          <a:lstStyle/>
          <a:p>
            <a:r>
              <a:rPr lang="fr-FR" sz="5100" dirty="0"/>
              <a:t>Véronique </a:t>
            </a:r>
            <a:r>
              <a:rPr lang="fr-FR" sz="5100" dirty="0" err="1"/>
              <a:t>LAchaize</a:t>
            </a:r>
            <a:endParaRPr lang="fr-FR" sz="5100" dirty="0"/>
          </a:p>
          <a:p>
            <a:r>
              <a:rPr lang="fr-FR" sz="2900" dirty="0"/>
              <a:t>École doctorale sciences de la matière</a:t>
            </a:r>
          </a:p>
          <a:p>
            <a:r>
              <a:rPr lang="fr-FR" sz="2900" dirty="0"/>
              <a:t>université de Toulouse</a:t>
            </a:r>
          </a:p>
          <a:p>
            <a:r>
              <a:rPr lang="fr-FR" sz="2900" dirty="0"/>
              <a:t>Etienne Dague – LAAS (CNRS)</a:t>
            </a:r>
          </a:p>
          <a:p>
            <a:r>
              <a:rPr lang="fr-FR" sz="2900" dirty="0"/>
              <a:t>Céline </a:t>
            </a:r>
            <a:r>
              <a:rPr lang="fr-FR" sz="2900" dirty="0" err="1"/>
              <a:t>Galès</a:t>
            </a:r>
            <a:r>
              <a:rPr lang="fr-FR" sz="2900" dirty="0"/>
              <a:t> – I2MC (Inserm)</a:t>
            </a:r>
          </a:p>
          <a:p>
            <a:r>
              <a:rPr lang="fr-FR" sz="2900" dirty="0"/>
              <a:t>université fédérale de Toulouse– Région </a:t>
            </a:r>
            <a:r>
              <a:rPr lang="fr-FR" sz="2900" dirty="0" err="1"/>
              <a:t>midi-pyrénées</a:t>
            </a:r>
            <a:r>
              <a:rPr lang="fr-FR" sz="2900" dirty="0"/>
              <a:t> </a:t>
            </a:r>
          </a:p>
        </p:txBody>
      </p:sp>
      <p:sp>
        <p:nvSpPr>
          <p:cNvPr id="2" name="Titre 1"/>
          <p:cNvSpPr>
            <a:spLocks noGrp="1"/>
          </p:cNvSpPr>
          <p:nvPr>
            <p:ph type="ctrTitle"/>
          </p:nvPr>
        </p:nvSpPr>
        <p:spPr>
          <a:xfrm>
            <a:off x="369276" y="558279"/>
            <a:ext cx="11447585" cy="1752600"/>
          </a:xfrm>
        </p:spPr>
        <p:txBody>
          <a:bodyPr>
            <a:noAutofit/>
          </a:bodyPr>
          <a:lstStyle/>
          <a:p>
            <a:r>
              <a:rPr lang="fr-FR" sz="2800" b="1" dirty="0"/>
              <a:t>Utilisation de la microscopie à force atomique pour l’étude des propriétés </a:t>
            </a:r>
            <a:r>
              <a:rPr lang="fr-FR" sz="2800" b="1" dirty="0" err="1"/>
              <a:t>nanomécaniques</a:t>
            </a:r>
            <a:r>
              <a:rPr lang="fr-FR" sz="2800" b="1" dirty="0"/>
              <a:t> de la membrane plasmique des cardiomyocytes en condition d’insuffisance cardiaque</a:t>
            </a:r>
            <a:endParaRPr lang="fr-FR" sz="2800"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28" y="190519"/>
            <a:ext cx="2924703" cy="777760"/>
          </a:xfrm>
          <a:prstGeom prst="rect">
            <a:avLst/>
          </a:prstGeom>
        </p:spPr>
      </p:pic>
    </p:spTree>
    <p:extLst>
      <p:ext uri="{BB962C8B-B14F-4D97-AF65-F5344CB8AC3E}">
        <p14:creationId xmlns:p14="http://schemas.microsoft.com/office/powerpoint/2010/main" val="298932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015" y="228600"/>
            <a:ext cx="11781693" cy="758952"/>
          </a:xfrm>
        </p:spPr>
        <p:txBody>
          <a:bodyPr>
            <a:normAutofit/>
          </a:bodyPr>
          <a:lstStyle/>
          <a:p>
            <a:r>
              <a:rPr lang="fr-FR" dirty="0"/>
              <a:t>Contexte de l’étude</a:t>
            </a:r>
          </a:p>
        </p:txBody>
      </p:sp>
      <p:sp>
        <p:nvSpPr>
          <p:cNvPr id="7" name="Espace réservé du numéro de diapositive 6"/>
          <p:cNvSpPr>
            <a:spLocks noGrp="1"/>
          </p:cNvSpPr>
          <p:nvPr>
            <p:ph type="sldNum" sz="quarter" idx="12"/>
          </p:nvPr>
        </p:nvSpPr>
        <p:spPr>
          <a:xfrm>
            <a:off x="5785279" y="1004902"/>
            <a:ext cx="609600" cy="441325"/>
          </a:xfrm>
        </p:spPr>
        <p:txBody>
          <a:bodyPr/>
          <a:lstStyle/>
          <a:p>
            <a:fld id="{91C28382-1BC5-4CA1-9C47-ED57B44709CE}" type="slidenum">
              <a:rPr lang="fr-FR" smtClean="0"/>
              <a:t>2</a:t>
            </a:fld>
            <a:endParaRPr lang="fr-FR" dirty="0"/>
          </a:p>
        </p:txBody>
      </p:sp>
      <p:grpSp>
        <p:nvGrpSpPr>
          <p:cNvPr id="133" name="Groupe 132"/>
          <p:cNvGrpSpPr/>
          <p:nvPr/>
        </p:nvGrpSpPr>
        <p:grpSpPr>
          <a:xfrm>
            <a:off x="5064219" y="4703948"/>
            <a:ext cx="6929585" cy="1663600"/>
            <a:chOff x="6327057" y="4703948"/>
            <a:chExt cx="5666547" cy="1663600"/>
          </a:xfrm>
        </p:grpSpPr>
        <p:sp>
          <p:nvSpPr>
            <p:cNvPr id="2320" name="Rectangle à coins arrondis 2319"/>
            <p:cNvSpPr/>
            <p:nvPr/>
          </p:nvSpPr>
          <p:spPr>
            <a:xfrm>
              <a:off x="6338368" y="4984316"/>
              <a:ext cx="5607839" cy="120617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2324" name="ZoneTexte 2323"/>
            <p:cNvSpPr txBox="1"/>
            <p:nvPr/>
          </p:nvSpPr>
          <p:spPr>
            <a:xfrm>
              <a:off x="6484426" y="4703948"/>
              <a:ext cx="992579" cy="369332"/>
            </a:xfrm>
            <a:prstGeom prst="rect">
              <a:avLst/>
            </a:prstGeom>
            <a:noFill/>
          </p:spPr>
          <p:txBody>
            <a:bodyPr wrap="none" rtlCol="0">
              <a:spAutoFit/>
            </a:bodyPr>
            <a:lstStyle/>
            <a:p>
              <a:r>
                <a:rPr lang="fr-FR" dirty="0"/>
                <a:t>Objectif</a:t>
              </a:r>
            </a:p>
          </p:txBody>
        </p:sp>
        <p:sp>
          <p:nvSpPr>
            <p:cNvPr id="4" name="Rectangle 3"/>
            <p:cNvSpPr/>
            <p:nvPr/>
          </p:nvSpPr>
          <p:spPr>
            <a:xfrm>
              <a:off x="6327057" y="5167219"/>
              <a:ext cx="5666547" cy="1200329"/>
            </a:xfrm>
            <a:prstGeom prst="rect">
              <a:avLst/>
            </a:prstGeom>
          </p:spPr>
          <p:txBody>
            <a:bodyPr wrap="square">
              <a:spAutoFit/>
            </a:bodyPr>
            <a:lstStyle/>
            <a:p>
              <a:pPr algn="just"/>
              <a:r>
                <a:rPr lang="fr-FR" b="1" dirty="0">
                  <a:solidFill>
                    <a:srgbClr val="FF0000"/>
                  </a:solidFill>
                  <a:latin typeface="Arial" panose="020B0604020202020204" pitchFamily="34" charset="0"/>
                  <a:cs typeface="Arial" panose="020B0604020202020204" pitchFamily="34" charset="0"/>
                </a:rPr>
                <a:t>Observation des propriétés </a:t>
              </a:r>
              <a:r>
                <a:rPr lang="fr-FR" b="1" dirty="0" err="1">
                  <a:solidFill>
                    <a:srgbClr val="FF0000"/>
                  </a:solidFill>
                  <a:latin typeface="Arial" panose="020B0604020202020204" pitchFamily="34" charset="0"/>
                  <a:cs typeface="Arial" panose="020B0604020202020204" pitchFamily="34" charset="0"/>
                </a:rPr>
                <a:t>nanomécaniques</a:t>
              </a:r>
              <a:r>
                <a:rPr lang="fr-FR" b="1" dirty="0">
                  <a:solidFill>
                    <a:srgbClr val="FF0000"/>
                  </a:solidFill>
                  <a:latin typeface="Arial" panose="020B0604020202020204" pitchFamily="34" charset="0"/>
                  <a:cs typeface="Arial" panose="020B0604020202020204" pitchFamily="34" charset="0"/>
                </a:rPr>
                <a:t> de la membrane du CM lors de l’évolution vers une IC par Microscopie à force atomique (AFM)</a:t>
              </a:r>
            </a:p>
            <a:p>
              <a:pPr algn="just"/>
              <a:endParaRPr lang="fr-FR" b="1" dirty="0">
                <a:solidFill>
                  <a:srgbClr val="FF0000"/>
                </a:solidFill>
                <a:latin typeface="Arial" panose="020B0604020202020204" pitchFamily="34" charset="0"/>
                <a:cs typeface="Arial" panose="020B0604020202020204" pitchFamily="34" charset="0"/>
              </a:endParaRPr>
            </a:p>
          </p:txBody>
        </p:sp>
      </p:grpSp>
      <p:grpSp>
        <p:nvGrpSpPr>
          <p:cNvPr id="5" name="Groupe 4"/>
          <p:cNvGrpSpPr/>
          <p:nvPr/>
        </p:nvGrpSpPr>
        <p:grpSpPr>
          <a:xfrm>
            <a:off x="315434" y="1393791"/>
            <a:ext cx="4506127" cy="4803482"/>
            <a:chOff x="315434" y="1393791"/>
            <a:chExt cx="4506127" cy="4803482"/>
          </a:xfrm>
        </p:grpSpPr>
        <p:sp>
          <p:nvSpPr>
            <p:cNvPr id="3" name="Rectangle à coins arrondis 2"/>
            <p:cNvSpPr/>
            <p:nvPr/>
          </p:nvSpPr>
          <p:spPr>
            <a:xfrm>
              <a:off x="315434" y="1655378"/>
              <a:ext cx="4506127" cy="454189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4" name="Rectangle 133"/>
            <p:cNvSpPr/>
            <p:nvPr/>
          </p:nvSpPr>
          <p:spPr>
            <a:xfrm>
              <a:off x="420959" y="3559696"/>
              <a:ext cx="4295077" cy="1600438"/>
            </a:xfrm>
            <a:prstGeom prst="rect">
              <a:avLst/>
            </a:prstGeom>
          </p:spPr>
          <p:txBody>
            <a:bodyPr wrap="square">
              <a:spAutoFit/>
            </a:bodyPr>
            <a:lstStyle/>
            <a:p>
              <a:pPr algn="ctr"/>
              <a:r>
                <a:rPr lang="en-US" sz="1400" dirty="0" err="1">
                  <a:solidFill>
                    <a:srgbClr val="7030A0"/>
                  </a:solidFill>
                  <a:latin typeface="Arial" pitchFamily="34" charset="0"/>
                  <a:cs typeface="Arial" pitchFamily="34" charset="0"/>
                </a:rPr>
                <a:t>Perte</a:t>
              </a:r>
              <a:r>
                <a:rPr lang="en-US" sz="1400" dirty="0">
                  <a:solidFill>
                    <a:srgbClr val="7030A0"/>
                  </a:solidFill>
                  <a:latin typeface="Arial" pitchFamily="34" charset="0"/>
                  <a:cs typeface="Arial" pitchFamily="34" charset="0"/>
                </a:rPr>
                <a:t> de la </a:t>
              </a:r>
              <a:r>
                <a:rPr lang="en-US" sz="1400" dirty="0" err="1">
                  <a:solidFill>
                    <a:srgbClr val="7030A0"/>
                  </a:solidFill>
                  <a:latin typeface="Arial" pitchFamily="34" charset="0"/>
                  <a:cs typeface="Arial" pitchFamily="34" charset="0"/>
                </a:rPr>
                <a:t>fonction</a:t>
              </a:r>
              <a:r>
                <a:rPr lang="en-US" sz="1400" dirty="0">
                  <a:solidFill>
                    <a:srgbClr val="7030A0"/>
                  </a:solidFill>
                  <a:latin typeface="Arial" pitchFamily="34" charset="0"/>
                  <a:cs typeface="Arial" pitchFamily="34" charset="0"/>
                </a:rPr>
                <a:t> contractile du </a:t>
              </a:r>
              <a:r>
                <a:rPr lang="en-US" sz="1400" dirty="0" err="1">
                  <a:solidFill>
                    <a:srgbClr val="7030A0"/>
                  </a:solidFill>
                  <a:latin typeface="Arial" pitchFamily="34" charset="0"/>
                  <a:cs typeface="Arial" pitchFamily="34" charset="0"/>
                </a:rPr>
                <a:t>myocarde</a:t>
              </a:r>
              <a:endParaRPr lang="en-US" sz="1400" dirty="0">
                <a:solidFill>
                  <a:srgbClr val="7030A0"/>
                </a:solidFill>
                <a:latin typeface="Arial" pitchFamily="34" charset="0"/>
                <a:cs typeface="Arial" pitchFamily="34" charset="0"/>
              </a:endParaRPr>
            </a:p>
            <a:p>
              <a:pPr algn="ctr"/>
              <a:endParaRPr lang="fr-FR" sz="1400" b="1" dirty="0">
                <a:solidFill>
                  <a:srgbClr val="CC0000"/>
                </a:solidFill>
                <a:latin typeface="Arial" pitchFamily="34" charset="0"/>
                <a:cs typeface="Arial" pitchFamily="34" charset="0"/>
                <a:sym typeface="Wingdings"/>
              </a:endParaRPr>
            </a:p>
            <a:p>
              <a:pPr algn="ctr"/>
              <a:endParaRPr lang="fr-FR" sz="1400" b="1" dirty="0">
                <a:solidFill>
                  <a:srgbClr val="CC0000"/>
                </a:solidFill>
                <a:latin typeface="Arial" pitchFamily="34" charset="0"/>
                <a:cs typeface="Arial" pitchFamily="34" charset="0"/>
                <a:sym typeface="Wingdings"/>
              </a:endParaRPr>
            </a:p>
            <a:p>
              <a:pPr algn="ctr"/>
              <a:endParaRPr lang="fr-FR" sz="1400" b="1" dirty="0">
                <a:solidFill>
                  <a:srgbClr val="CC0000"/>
                </a:solidFill>
                <a:latin typeface="Arial" pitchFamily="34" charset="0"/>
                <a:cs typeface="Arial" pitchFamily="34" charset="0"/>
                <a:sym typeface="Wingdings"/>
              </a:endParaRPr>
            </a:p>
            <a:p>
              <a:pPr algn="ctr"/>
              <a:endParaRPr lang="fr-FR" sz="1400" b="1" dirty="0">
                <a:solidFill>
                  <a:srgbClr val="CC0000"/>
                </a:solidFill>
                <a:latin typeface="Arial" pitchFamily="34" charset="0"/>
                <a:cs typeface="Arial" pitchFamily="34" charset="0"/>
                <a:sym typeface="Wingdings"/>
              </a:endParaRPr>
            </a:p>
            <a:p>
              <a:pPr algn="ctr"/>
              <a:endParaRPr lang="fr-FR" sz="1400" b="1" dirty="0">
                <a:solidFill>
                  <a:srgbClr val="CC0000"/>
                </a:solidFill>
                <a:latin typeface="Arial" pitchFamily="34" charset="0"/>
                <a:cs typeface="Arial" pitchFamily="34" charset="0"/>
                <a:sym typeface="Wingdings"/>
              </a:endParaRPr>
            </a:p>
            <a:p>
              <a:pPr algn="ctr"/>
              <a:r>
                <a:rPr lang="fr-FR" sz="1400" b="1" dirty="0">
                  <a:solidFill>
                    <a:srgbClr val="CC0000"/>
                  </a:solidFill>
                  <a:latin typeface="Arial" pitchFamily="34" charset="0"/>
                  <a:cs typeface="Arial" pitchFamily="34" charset="0"/>
                  <a:sym typeface="Wingdings"/>
                </a:rPr>
                <a:t> </a:t>
              </a:r>
              <a:r>
                <a:rPr lang="fr-FR" sz="1400" b="1" dirty="0">
                  <a:solidFill>
                    <a:srgbClr val="FF0000"/>
                  </a:solidFill>
                  <a:latin typeface="Arial" pitchFamily="34" charset="0"/>
                  <a:cs typeface="Arial" pitchFamily="34" charset="0"/>
                  <a:sym typeface="Wingdings"/>
                </a:rPr>
                <a:t>Mort des cellules contractiles</a:t>
              </a:r>
              <a:endParaRPr lang="fr-FR" sz="1400" b="1" dirty="0">
                <a:solidFill>
                  <a:srgbClr val="CC0000"/>
                </a:solidFill>
                <a:latin typeface="Arial" pitchFamily="34" charset="0"/>
                <a:cs typeface="Arial" pitchFamily="34" charset="0"/>
              </a:endParaRPr>
            </a:p>
          </p:txBody>
        </p:sp>
        <p:grpSp>
          <p:nvGrpSpPr>
            <p:cNvPr id="140" name="Groupe 139"/>
            <p:cNvGrpSpPr/>
            <p:nvPr/>
          </p:nvGrpSpPr>
          <p:grpSpPr>
            <a:xfrm>
              <a:off x="2031122" y="3856772"/>
              <a:ext cx="1074751" cy="923575"/>
              <a:chOff x="2029348" y="4922023"/>
              <a:chExt cx="1245730" cy="1179871"/>
            </a:xfrm>
          </p:grpSpPr>
          <p:grpSp>
            <p:nvGrpSpPr>
              <p:cNvPr id="8" name="Group 527"/>
              <p:cNvGrpSpPr>
                <a:grpSpLocks/>
              </p:cNvGrpSpPr>
              <p:nvPr/>
            </p:nvGrpSpPr>
            <p:grpSpPr bwMode="auto">
              <a:xfrm>
                <a:off x="2029348" y="4922023"/>
                <a:ext cx="1245730" cy="1164157"/>
                <a:chOff x="2990" y="989"/>
                <a:chExt cx="2376" cy="2378"/>
              </a:xfrm>
            </p:grpSpPr>
            <p:sp>
              <p:nvSpPr>
                <p:cNvPr id="9" name="Freeform 406"/>
                <p:cNvSpPr>
                  <a:spLocks/>
                </p:cNvSpPr>
                <p:nvPr/>
              </p:nvSpPr>
              <p:spPr bwMode="auto">
                <a:xfrm>
                  <a:off x="4083" y="3232"/>
                  <a:ext cx="315" cy="115"/>
                </a:xfrm>
                <a:custGeom>
                  <a:avLst/>
                  <a:gdLst>
                    <a:gd name="T0" fmla="*/ 2147483647 w 126"/>
                    <a:gd name="T1" fmla="*/ 2147483647 h 46"/>
                    <a:gd name="T2" fmla="*/ 2147483647 w 126"/>
                    <a:gd name="T3" fmla="*/ 0 h 46"/>
                    <a:gd name="T4" fmla="*/ 2147483647 w 126"/>
                    <a:gd name="T5" fmla="*/ 2147483647 h 46"/>
                    <a:gd name="T6" fmla="*/ 2147483647 w 126"/>
                    <a:gd name="T7" fmla="*/ 2147483647 h 46"/>
                    <a:gd name="T8" fmla="*/ 2147483647 w 126"/>
                    <a:gd name="T9" fmla="*/ 2147483647 h 46"/>
                    <a:gd name="T10" fmla="*/ 2147483647 w 126"/>
                    <a:gd name="T11" fmla="*/ 2147483647 h 46"/>
                    <a:gd name="T12" fmla="*/ 2147483647 w 126"/>
                    <a:gd name="T13" fmla="*/ 2147483647 h 46"/>
                    <a:gd name="T14" fmla="*/ 2147483647 w 126"/>
                    <a:gd name="T15" fmla="*/ 2147483647 h 46"/>
                    <a:gd name="T16" fmla="*/ 2147483647 w 126"/>
                    <a:gd name="T17" fmla="*/ 214748364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46"/>
                    <a:gd name="T29" fmla="*/ 126 w 12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46">
                      <a:moveTo>
                        <a:pt x="41" y="10"/>
                      </a:moveTo>
                      <a:cubicBezTo>
                        <a:pt x="27" y="7"/>
                        <a:pt x="14" y="3"/>
                        <a:pt x="1" y="0"/>
                      </a:cubicBezTo>
                      <a:cubicBezTo>
                        <a:pt x="1" y="31"/>
                        <a:pt x="1" y="31"/>
                        <a:pt x="1" y="31"/>
                      </a:cubicBezTo>
                      <a:cubicBezTo>
                        <a:pt x="0" y="31"/>
                        <a:pt x="0" y="34"/>
                        <a:pt x="1" y="35"/>
                      </a:cubicBezTo>
                      <a:cubicBezTo>
                        <a:pt x="6" y="41"/>
                        <a:pt x="32" y="46"/>
                        <a:pt x="63" y="46"/>
                      </a:cubicBezTo>
                      <a:cubicBezTo>
                        <a:pt x="92" y="46"/>
                        <a:pt x="116" y="42"/>
                        <a:pt x="124" y="36"/>
                      </a:cubicBezTo>
                      <a:cubicBezTo>
                        <a:pt x="125" y="35"/>
                        <a:pt x="126" y="33"/>
                        <a:pt x="126" y="33"/>
                      </a:cubicBezTo>
                      <a:cubicBezTo>
                        <a:pt x="126" y="22"/>
                        <a:pt x="126" y="22"/>
                        <a:pt x="126" y="22"/>
                      </a:cubicBezTo>
                      <a:cubicBezTo>
                        <a:pt x="101" y="21"/>
                        <a:pt x="74" y="17"/>
                        <a:pt x="41" y="10"/>
                      </a:cubicBezTo>
                    </a:path>
                  </a:pathLst>
                </a:custGeom>
                <a:solidFill>
                  <a:srgbClr val="E66A4A"/>
                </a:solidFill>
                <a:ln w="9525">
                  <a:noFill/>
                  <a:round/>
                  <a:headEnd/>
                  <a:tailEnd/>
                </a:ln>
              </p:spPr>
              <p:txBody>
                <a:bodyPr/>
                <a:lstStyle/>
                <a:p>
                  <a:endParaRPr lang="en-US" sz="1200">
                    <a:latin typeface="Arial" pitchFamily="34" charset="0"/>
                    <a:cs typeface="Arial" pitchFamily="34" charset="0"/>
                  </a:endParaRPr>
                </a:p>
              </p:txBody>
            </p:sp>
            <p:sp>
              <p:nvSpPr>
                <p:cNvPr id="10" name="Freeform 407"/>
                <p:cNvSpPr>
                  <a:spLocks/>
                </p:cNvSpPr>
                <p:nvPr/>
              </p:nvSpPr>
              <p:spPr bwMode="auto">
                <a:xfrm>
                  <a:off x="4155" y="3257"/>
                  <a:ext cx="243" cy="80"/>
                </a:xfrm>
                <a:custGeom>
                  <a:avLst/>
                  <a:gdLst>
                    <a:gd name="T0" fmla="*/ 2147483647 w 97"/>
                    <a:gd name="T1" fmla="*/ 2147483647 h 32"/>
                    <a:gd name="T2" fmla="*/ 2147483647 w 97"/>
                    <a:gd name="T3" fmla="*/ 2147483647 h 32"/>
                    <a:gd name="T4" fmla="*/ 2147483647 w 97"/>
                    <a:gd name="T5" fmla="*/ 2147483647 h 32"/>
                    <a:gd name="T6" fmla="*/ 2147483647 w 97"/>
                    <a:gd name="T7" fmla="*/ 2147483647 h 32"/>
                    <a:gd name="T8" fmla="*/ 2147483647 w 97"/>
                    <a:gd name="T9" fmla="*/ 2147483647 h 32"/>
                    <a:gd name="T10" fmla="*/ 2147483647 w 97"/>
                    <a:gd name="T11" fmla="*/ 2147483647 h 32"/>
                    <a:gd name="T12" fmla="*/ 0 w 97"/>
                    <a:gd name="T13" fmla="*/ 2147483647 h 32"/>
                    <a:gd name="T14" fmla="*/ 0 60000 65536"/>
                    <a:gd name="T15" fmla="*/ 0 60000 65536"/>
                    <a:gd name="T16" fmla="*/ 0 60000 65536"/>
                    <a:gd name="T17" fmla="*/ 0 60000 65536"/>
                    <a:gd name="T18" fmla="*/ 0 60000 65536"/>
                    <a:gd name="T19" fmla="*/ 0 60000 65536"/>
                    <a:gd name="T20" fmla="*/ 0 60000 65536"/>
                    <a:gd name="T21" fmla="*/ 0 w 97"/>
                    <a:gd name="T22" fmla="*/ 0 h 32"/>
                    <a:gd name="T23" fmla="*/ 97 w 9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32">
                      <a:moveTo>
                        <a:pt x="6" y="3"/>
                      </a:moveTo>
                      <a:cubicBezTo>
                        <a:pt x="16" y="6"/>
                        <a:pt x="26" y="12"/>
                        <a:pt x="32" y="19"/>
                      </a:cubicBezTo>
                      <a:cubicBezTo>
                        <a:pt x="35" y="22"/>
                        <a:pt x="37" y="26"/>
                        <a:pt x="41" y="28"/>
                      </a:cubicBezTo>
                      <a:cubicBezTo>
                        <a:pt x="43" y="29"/>
                        <a:pt x="52" y="28"/>
                        <a:pt x="55" y="28"/>
                      </a:cubicBezTo>
                      <a:cubicBezTo>
                        <a:pt x="66" y="28"/>
                        <a:pt x="97" y="32"/>
                        <a:pt x="96" y="15"/>
                      </a:cubicBezTo>
                      <a:cubicBezTo>
                        <a:pt x="82" y="15"/>
                        <a:pt x="68" y="12"/>
                        <a:pt x="54" y="10"/>
                      </a:cubicBezTo>
                      <a:cubicBezTo>
                        <a:pt x="37" y="7"/>
                        <a:pt x="17" y="0"/>
                        <a:pt x="0" y="1"/>
                      </a:cubicBezTo>
                    </a:path>
                  </a:pathLst>
                </a:custGeom>
                <a:solidFill>
                  <a:srgbClr val="D73C29"/>
                </a:solidFill>
                <a:ln w="9525">
                  <a:noFill/>
                  <a:round/>
                  <a:headEnd/>
                  <a:tailEnd/>
                </a:ln>
              </p:spPr>
              <p:txBody>
                <a:bodyPr/>
                <a:lstStyle/>
                <a:p>
                  <a:endParaRPr lang="en-US" sz="1200">
                    <a:latin typeface="Arial" pitchFamily="34" charset="0"/>
                    <a:cs typeface="Arial" pitchFamily="34" charset="0"/>
                  </a:endParaRPr>
                </a:p>
              </p:txBody>
            </p:sp>
            <p:sp>
              <p:nvSpPr>
                <p:cNvPr id="11" name="Freeform 408"/>
                <p:cNvSpPr>
                  <a:spLocks/>
                </p:cNvSpPr>
                <p:nvPr/>
              </p:nvSpPr>
              <p:spPr bwMode="auto">
                <a:xfrm>
                  <a:off x="4083" y="3232"/>
                  <a:ext cx="315" cy="115"/>
                </a:xfrm>
                <a:custGeom>
                  <a:avLst/>
                  <a:gdLst>
                    <a:gd name="T0" fmla="*/ 2147483647 w 126"/>
                    <a:gd name="T1" fmla="*/ 2147483647 h 46"/>
                    <a:gd name="T2" fmla="*/ 2147483647 w 126"/>
                    <a:gd name="T3" fmla="*/ 0 h 46"/>
                    <a:gd name="T4" fmla="*/ 2147483647 w 126"/>
                    <a:gd name="T5" fmla="*/ 2147483647 h 46"/>
                    <a:gd name="T6" fmla="*/ 2147483647 w 126"/>
                    <a:gd name="T7" fmla="*/ 2147483647 h 46"/>
                    <a:gd name="T8" fmla="*/ 2147483647 w 126"/>
                    <a:gd name="T9" fmla="*/ 2147483647 h 46"/>
                    <a:gd name="T10" fmla="*/ 2147483647 w 126"/>
                    <a:gd name="T11" fmla="*/ 2147483647 h 46"/>
                    <a:gd name="T12" fmla="*/ 2147483647 w 126"/>
                    <a:gd name="T13" fmla="*/ 2147483647 h 46"/>
                    <a:gd name="T14" fmla="*/ 2147483647 w 126"/>
                    <a:gd name="T15" fmla="*/ 2147483647 h 46"/>
                    <a:gd name="T16" fmla="*/ 2147483647 w 126"/>
                    <a:gd name="T17" fmla="*/ 214748364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46"/>
                    <a:gd name="T29" fmla="*/ 126 w 12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46">
                      <a:moveTo>
                        <a:pt x="41" y="10"/>
                      </a:moveTo>
                      <a:cubicBezTo>
                        <a:pt x="27" y="7"/>
                        <a:pt x="14" y="3"/>
                        <a:pt x="1" y="0"/>
                      </a:cubicBezTo>
                      <a:cubicBezTo>
                        <a:pt x="1" y="31"/>
                        <a:pt x="1" y="31"/>
                        <a:pt x="1" y="31"/>
                      </a:cubicBezTo>
                      <a:cubicBezTo>
                        <a:pt x="0" y="31"/>
                        <a:pt x="0" y="34"/>
                        <a:pt x="1" y="35"/>
                      </a:cubicBezTo>
                      <a:cubicBezTo>
                        <a:pt x="6" y="41"/>
                        <a:pt x="32" y="46"/>
                        <a:pt x="63" y="46"/>
                      </a:cubicBezTo>
                      <a:cubicBezTo>
                        <a:pt x="92" y="46"/>
                        <a:pt x="116" y="42"/>
                        <a:pt x="124" y="36"/>
                      </a:cubicBezTo>
                      <a:cubicBezTo>
                        <a:pt x="125" y="35"/>
                        <a:pt x="126" y="33"/>
                        <a:pt x="126" y="33"/>
                      </a:cubicBezTo>
                      <a:cubicBezTo>
                        <a:pt x="126" y="22"/>
                        <a:pt x="126" y="22"/>
                        <a:pt x="126" y="22"/>
                      </a:cubicBezTo>
                      <a:cubicBezTo>
                        <a:pt x="101" y="21"/>
                        <a:pt x="74" y="17"/>
                        <a:pt x="41" y="10"/>
                      </a:cubicBezTo>
                      <a:close/>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2" name="Freeform 409"/>
                <p:cNvSpPr>
                  <a:spLocks/>
                </p:cNvSpPr>
                <p:nvPr/>
              </p:nvSpPr>
              <p:spPr bwMode="auto">
                <a:xfrm>
                  <a:off x="3535" y="1829"/>
                  <a:ext cx="38" cy="50"/>
                </a:xfrm>
                <a:custGeom>
                  <a:avLst/>
                  <a:gdLst>
                    <a:gd name="T0" fmla="*/ 2147483647 w 15"/>
                    <a:gd name="T1" fmla="*/ 2147483647 h 20"/>
                    <a:gd name="T2" fmla="*/ 2147483647 w 15"/>
                    <a:gd name="T3" fmla="*/ 2147483647 h 20"/>
                    <a:gd name="T4" fmla="*/ 2147483647 w 15"/>
                    <a:gd name="T5" fmla="*/ 2147483647 h 20"/>
                    <a:gd name="T6" fmla="*/ 0 60000 65536"/>
                    <a:gd name="T7" fmla="*/ 0 60000 65536"/>
                    <a:gd name="T8" fmla="*/ 0 60000 65536"/>
                    <a:gd name="T9" fmla="*/ 0 w 15"/>
                    <a:gd name="T10" fmla="*/ 0 h 20"/>
                    <a:gd name="T11" fmla="*/ 15 w 15"/>
                    <a:gd name="T12" fmla="*/ 20 h 20"/>
                  </a:gdLst>
                  <a:ahLst/>
                  <a:cxnLst>
                    <a:cxn ang="T6">
                      <a:pos x="T0" y="T1"/>
                    </a:cxn>
                    <a:cxn ang="T7">
                      <a:pos x="T2" y="T3"/>
                    </a:cxn>
                    <a:cxn ang="T8">
                      <a:pos x="T4" y="T5"/>
                    </a:cxn>
                  </a:cxnLst>
                  <a:rect l="T9" t="T10" r="T11" b="T12"/>
                  <a:pathLst>
                    <a:path w="15" h="20">
                      <a:moveTo>
                        <a:pt x="7" y="2"/>
                      </a:moveTo>
                      <a:cubicBezTo>
                        <a:pt x="0" y="0"/>
                        <a:pt x="1" y="12"/>
                        <a:pt x="3" y="14"/>
                      </a:cubicBezTo>
                      <a:cubicBezTo>
                        <a:pt x="9" y="20"/>
                        <a:pt x="15" y="13"/>
                        <a:pt x="13" y="7"/>
                      </a:cubicBezTo>
                    </a:path>
                  </a:pathLst>
                </a:custGeom>
                <a:solidFill>
                  <a:srgbClr val="8ABDE3"/>
                </a:solidFill>
                <a:ln w="9525">
                  <a:noFill/>
                  <a:round/>
                  <a:headEnd/>
                  <a:tailEnd/>
                </a:ln>
              </p:spPr>
              <p:txBody>
                <a:bodyPr/>
                <a:lstStyle/>
                <a:p>
                  <a:endParaRPr lang="en-US" sz="1200">
                    <a:latin typeface="Arial" pitchFamily="34" charset="0"/>
                    <a:cs typeface="Arial" pitchFamily="34" charset="0"/>
                  </a:endParaRPr>
                </a:p>
              </p:txBody>
            </p:sp>
            <p:sp>
              <p:nvSpPr>
                <p:cNvPr id="13" name="Freeform 410"/>
                <p:cNvSpPr>
                  <a:spLocks/>
                </p:cNvSpPr>
                <p:nvPr/>
              </p:nvSpPr>
              <p:spPr bwMode="auto">
                <a:xfrm>
                  <a:off x="3225" y="2817"/>
                  <a:ext cx="325" cy="502"/>
                </a:xfrm>
                <a:custGeom>
                  <a:avLst/>
                  <a:gdLst>
                    <a:gd name="T0" fmla="*/ 2147483647 w 130"/>
                    <a:gd name="T1" fmla="*/ 2147483647 h 201"/>
                    <a:gd name="T2" fmla="*/ 2147483647 w 130"/>
                    <a:gd name="T3" fmla="*/ 2147483647 h 201"/>
                    <a:gd name="T4" fmla="*/ 0 w 130"/>
                    <a:gd name="T5" fmla="*/ 0 h 201"/>
                    <a:gd name="T6" fmla="*/ 2147483647 w 130"/>
                    <a:gd name="T7" fmla="*/ 2147483647 h 201"/>
                    <a:gd name="T8" fmla="*/ 2147483647 w 130"/>
                    <a:gd name="T9" fmla="*/ 2147483647 h 201"/>
                    <a:gd name="T10" fmla="*/ 2147483647 w 130"/>
                    <a:gd name="T11" fmla="*/ 2147483647 h 201"/>
                    <a:gd name="T12" fmla="*/ 2147483647 w 130"/>
                    <a:gd name="T13" fmla="*/ 2147483647 h 201"/>
                    <a:gd name="T14" fmla="*/ 2147483647 w 130"/>
                    <a:gd name="T15" fmla="*/ 2147483647 h 201"/>
                    <a:gd name="T16" fmla="*/ 2147483647 w 130"/>
                    <a:gd name="T17" fmla="*/ 2147483647 h 201"/>
                    <a:gd name="T18" fmla="*/ 2147483647 w 130"/>
                    <a:gd name="T19" fmla="*/ 2147483647 h 201"/>
                    <a:gd name="T20" fmla="*/ 2147483647 w 130"/>
                    <a:gd name="T21" fmla="*/ 2147483647 h 201"/>
                    <a:gd name="T22" fmla="*/ 2147483647 w 130"/>
                    <a:gd name="T23" fmla="*/ 2147483647 h 201"/>
                    <a:gd name="T24" fmla="*/ 2147483647 w 130"/>
                    <a:gd name="T25" fmla="*/ 2147483647 h 201"/>
                    <a:gd name="T26" fmla="*/ 2147483647 w 130"/>
                    <a:gd name="T27" fmla="*/ 2147483647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6" y="50"/>
                      </a:moveTo>
                      <a:cubicBezTo>
                        <a:pt x="56" y="50"/>
                        <a:pt x="56" y="50"/>
                        <a:pt x="56" y="50"/>
                      </a:cubicBezTo>
                      <a:cubicBezTo>
                        <a:pt x="34" y="56"/>
                        <a:pt x="15" y="35"/>
                        <a:pt x="0" y="0"/>
                      </a:cubicBezTo>
                      <a:cubicBezTo>
                        <a:pt x="4" y="22"/>
                        <a:pt x="7" y="43"/>
                        <a:pt x="7" y="60"/>
                      </a:cubicBezTo>
                      <a:cubicBezTo>
                        <a:pt x="6" y="122"/>
                        <a:pt x="8" y="147"/>
                        <a:pt x="9" y="186"/>
                      </a:cubicBezTo>
                      <a:cubicBezTo>
                        <a:pt x="9" y="186"/>
                        <a:pt x="9" y="186"/>
                        <a:pt x="9" y="186"/>
                      </a:cubicBezTo>
                      <a:cubicBezTo>
                        <a:pt x="9" y="187"/>
                        <a:pt x="9" y="187"/>
                        <a:pt x="9" y="187"/>
                      </a:cubicBezTo>
                      <a:cubicBezTo>
                        <a:pt x="9" y="195"/>
                        <a:pt x="36" y="201"/>
                        <a:pt x="69" y="201"/>
                      </a:cubicBezTo>
                      <a:cubicBezTo>
                        <a:pt x="103" y="201"/>
                        <a:pt x="130" y="195"/>
                        <a:pt x="130" y="187"/>
                      </a:cubicBezTo>
                      <a:cubicBezTo>
                        <a:pt x="130" y="187"/>
                        <a:pt x="130" y="187"/>
                        <a:pt x="130" y="186"/>
                      </a:cubicBezTo>
                      <a:cubicBezTo>
                        <a:pt x="130" y="186"/>
                        <a:pt x="130" y="186"/>
                        <a:pt x="130" y="186"/>
                      </a:cubicBezTo>
                      <a:cubicBezTo>
                        <a:pt x="130" y="102"/>
                        <a:pt x="130" y="102"/>
                        <a:pt x="130" y="102"/>
                      </a:cubicBezTo>
                      <a:cubicBezTo>
                        <a:pt x="126" y="100"/>
                        <a:pt x="123" y="98"/>
                        <a:pt x="119" y="97"/>
                      </a:cubicBezTo>
                      <a:cubicBezTo>
                        <a:pt x="99" y="88"/>
                        <a:pt x="77" y="72"/>
                        <a:pt x="56" y="50"/>
                      </a:cubicBezTo>
                    </a:path>
                  </a:pathLst>
                </a:custGeom>
                <a:solidFill>
                  <a:srgbClr val="AFD0EA"/>
                </a:solidFill>
                <a:ln w="9525">
                  <a:noFill/>
                  <a:round/>
                  <a:headEnd/>
                  <a:tailEnd/>
                </a:ln>
              </p:spPr>
              <p:txBody>
                <a:bodyPr/>
                <a:lstStyle/>
                <a:p>
                  <a:endParaRPr lang="en-US" sz="1200">
                    <a:latin typeface="Arial" pitchFamily="34" charset="0"/>
                    <a:cs typeface="Arial" pitchFamily="34" charset="0"/>
                  </a:endParaRPr>
                </a:p>
              </p:txBody>
            </p:sp>
            <p:sp>
              <p:nvSpPr>
                <p:cNvPr id="14" name="Freeform 411"/>
                <p:cNvSpPr>
                  <a:spLocks/>
                </p:cNvSpPr>
                <p:nvPr/>
              </p:nvSpPr>
              <p:spPr bwMode="auto">
                <a:xfrm>
                  <a:off x="3243" y="2842"/>
                  <a:ext cx="310" cy="475"/>
                </a:xfrm>
                <a:custGeom>
                  <a:avLst/>
                  <a:gdLst>
                    <a:gd name="T0" fmla="*/ 2147483647 w 124"/>
                    <a:gd name="T1" fmla="*/ 2147483647 h 190"/>
                    <a:gd name="T2" fmla="*/ 2147483647 w 124"/>
                    <a:gd name="T3" fmla="*/ 2147483647 h 190"/>
                    <a:gd name="T4" fmla="*/ 2147483647 w 124"/>
                    <a:gd name="T5" fmla="*/ 2147483647 h 190"/>
                    <a:gd name="T6" fmla="*/ 2147483647 w 124"/>
                    <a:gd name="T7" fmla="*/ 2147483647 h 190"/>
                    <a:gd name="T8" fmla="*/ 2147483647 w 124"/>
                    <a:gd name="T9" fmla="*/ 2147483647 h 190"/>
                    <a:gd name="T10" fmla="*/ 0 w 124"/>
                    <a:gd name="T11" fmla="*/ 0 h 190"/>
                    <a:gd name="T12" fmla="*/ 2147483647 w 124"/>
                    <a:gd name="T13" fmla="*/ 2147483647 h 190"/>
                    <a:gd name="T14" fmla="*/ 2147483647 w 124"/>
                    <a:gd name="T15" fmla="*/ 2147483647 h 190"/>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90"/>
                    <a:gd name="T26" fmla="*/ 124 w 124"/>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90">
                      <a:moveTo>
                        <a:pt x="120" y="93"/>
                      </a:moveTo>
                      <a:cubicBezTo>
                        <a:pt x="118" y="112"/>
                        <a:pt x="124" y="165"/>
                        <a:pt x="116" y="176"/>
                      </a:cubicBezTo>
                      <a:cubicBezTo>
                        <a:pt x="107" y="190"/>
                        <a:pt x="55" y="185"/>
                        <a:pt x="40" y="181"/>
                      </a:cubicBezTo>
                      <a:cubicBezTo>
                        <a:pt x="58" y="184"/>
                        <a:pt x="91" y="168"/>
                        <a:pt x="99" y="152"/>
                      </a:cubicBezTo>
                      <a:cubicBezTo>
                        <a:pt x="110" y="132"/>
                        <a:pt x="99" y="113"/>
                        <a:pt x="86" y="98"/>
                      </a:cubicBezTo>
                      <a:cubicBezTo>
                        <a:pt x="65" y="74"/>
                        <a:pt x="6" y="37"/>
                        <a:pt x="0" y="0"/>
                      </a:cubicBezTo>
                      <a:cubicBezTo>
                        <a:pt x="12" y="18"/>
                        <a:pt x="52" y="44"/>
                        <a:pt x="67" y="58"/>
                      </a:cubicBezTo>
                      <a:cubicBezTo>
                        <a:pt x="80" y="71"/>
                        <a:pt x="100" y="95"/>
                        <a:pt x="120" y="93"/>
                      </a:cubicBezTo>
                    </a:path>
                  </a:pathLst>
                </a:custGeom>
                <a:solidFill>
                  <a:srgbClr val="8ABDE3"/>
                </a:solidFill>
                <a:ln w="9525">
                  <a:noFill/>
                  <a:round/>
                  <a:headEnd/>
                  <a:tailEnd/>
                </a:ln>
              </p:spPr>
              <p:txBody>
                <a:bodyPr/>
                <a:lstStyle/>
                <a:p>
                  <a:endParaRPr lang="en-US" sz="1200">
                    <a:latin typeface="Arial" pitchFamily="34" charset="0"/>
                    <a:cs typeface="Arial" pitchFamily="34" charset="0"/>
                  </a:endParaRPr>
                </a:p>
              </p:txBody>
            </p:sp>
            <p:sp>
              <p:nvSpPr>
                <p:cNvPr id="15" name="Freeform 412"/>
                <p:cNvSpPr>
                  <a:spLocks noEditPoints="1"/>
                </p:cNvSpPr>
                <p:nvPr/>
              </p:nvSpPr>
              <p:spPr bwMode="auto">
                <a:xfrm>
                  <a:off x="4505" y="1729"/>
                  <a:ext cx="238" cy="333"/>
                </a:xfrm>
                <a:custGeom>
                  <a:avLst/>
                  <a:gdLst>
                    <a:gd name="T0" fmla="*/ 2147483647 w 95"/>
                    <a:gd name="T1" fmla="*/ 0 h 133"/>
                    <a:gd name="T2" fmla="*/ 0 w 95"/>
                    <a:gd name="T3" fmla="*/ 2147483647 h 133"/>
                    <a:gd name="T4" fmla="*/ 2147483647 w 95"/>
                    <a:gd name="T5" fmla="*/ 2147483647 h 133"/>
                    <a:gd name="T6" fmla="*/ 2147483647 w 95"/>
                    <a:gd name="T7" fmla="*/ 2147483647 h 133"/>
                    <a:gd name="T8" fmla="*/ 2147483647 w 95"/>
                    <a:gd name="T9" fmla="*/ 0 h 133"/>
                    <a:gd name="T10" fmla="*/ 2147483647 w 95"/>
                    <a:gd name="T11" fmla="*/ 2147483647 h 133"/>
                    <a:gd name="T12" fmla="*/ 2147483647 w 95"/>
                    <a:gd name="T13" fmla="*/ 2147483647 h 133"/>
                    <a:gd name="T14" fmla="*/ 2147483647 w 95"/>
                    <a:gd name="T15" fmla="*/ 2147483647 h 133"/>
                    <a:gd name="T16" fmla="*/ 2147483647 w 95"/>
                    <a:gd name="T17" fmla="*/ 2147483647 h 133"/>
                    <a:gd name="T18" fmla="*/ 2147483647 w 95"/>
                    <a:gd name="T19" fmla="*/ 2147483647 h 133"/>
                    <a:gd name="T20" fmla="*/ 2147483647 w 95"/>
                    <a:gd name="T21" fmla="*/ 2147483647 h 133"/>
                    <a:gd name="T22" fmla="*/ 2147483647 w 95"/>
                    <a:gd name="T23" fmla="*/ 2147483647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133"/>
                    <a:gd name="T38" fmla="*/ 95 w 95"/>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133">
                      <a:moveTo>
                        <a:pt x="56" y="0"/>
                      </a:moveTo>
                      <a:cubicBezTo>
                        <a:pt x="56" y="0"/>
                        <a:pt x="20" y="2"/>
                        <a:pt x="0" y="15"/>
                      </a:cubicBezTo>
                      <a:cubicBezTo>
                        <a:pt x="10" y="21"/>
                        <a:pt x="24" y="34"/>
                        <a:pt x="35" y="50"/>
                      </a:cubicBezTo>
                      <a:cubicBezTo>
                        <a:pt x="39" y="45"/>
                        <a:pt x="49" y="40"/>
                        <a:pt x="64" y="32"/>
                      </a:cubicBezTo>
                      <a:cubicBezTo>
                        <a:pt x="70" y="26"/>
                        <a:pt x="70" y="6"/>
                        <a:pt x="56" y="0"/>
                      </a:cubicBezTo>
                      <a:moveTo>
                        <a:pt x="73" y="48"/>
                      </a:moveTo>
                      <a:cubicBezTo>
                        <a:pt x="65" y="48"/>
                        <a:pt x="59" y="49"/>
                        <a:pt x="39" y="56"/>
                      </a:cubicBezTo>
                      <a:cubicBezTo>
                        <a:pt x="44" y="64"/>
                        <a:pt x="48" y="73"/>
                        <a:pt x="50" y="83"/>
                      </a:cubicBezTo>
                      <a:cubicBezTo>
                        <a:pt x="56" y="107"/>
                        <a:pt x="55" y="114"/>
                        <a:pt x="62" y="133"/>
                      </a:cubicBezTo>
                      <a:cubicBezTo>
                        <a:pt x="62" y="133"/>
                        <a:pt x="62" y="133"/>
                        <a:pt x="62" y="133"/>
                      </a:cubicBezTo>
                      <a:cubicBezTo>
                        <a:pt x="57" y="111"/>
                        <a:pt x="72" y="89"/>
                        <a:pt x="83" y="83"/>
                      </a:cubicBezTo>
                      <a:cubicBezTo>
                        <a:pt x="95" y="75"/>
                        <a:pt x="85" y="49"/>
                        <a:pt x="73" y="48"/>
                      </a:cubicBezTo>
                    </a:path>
                  </a:pathLst>
                </a:custGeom>
                <a:solidFill>
                  <a:srgbClr val="E66A4A"/>
                </a:solidFill>
                <a:ln w="9525">
                  <a:noFill/>
                  <a:round/>
                  <a:headEnd/>
                  <a:tailEnd/>
                </a:ln>
              </p:spPr>
              <p:txBody>
                <a:bodyPr/>
                <a:lstStyle/>
                <a:p>
                  <a:endParaRPr lang="en-US" sz="1200">
                    <a:latin typeface="Arial" pitchFamily="34" charset="0"/>
                    <a:cs typeface="Arial" pitchFamily="34" charset="0"/>
                  </a:endParaRPr>
                </a:p>
              </p:txBody>
            </p:sp>
            <p:sp>
              <p:nvSpPr>
                <p:cNvPr id="16" name="Freeform 413"/>
                <p:cNvSpPr>
                  <a:spLocks/>
                </p:cNvSpPr>
                <p:nvPr/>
              </p:nvSpPr>
              <p:spPr bwMode="auto">
                <a:xfrm>
                  <a:off x="3795" y="1397"/>
                  <a:ext cx="815" cy="807"/>
                </a:xfrm>
                <a:custGeom>
                  <a:avLst/>
                  <a:gdLst>
                    <a:gd name="T0" fmla="*/ 2147483647 w 326"/>
                    <a:gd name="T1" fmla="*/ 2147483647 h 323"/>
                    <a:gd name="T2" fmla="*/ 2147483647 w 326"/>
                    <a:gd name="T3" fmla="*/ 2147483647 h 323"/>
                    <a:gd name="T4" fmla="*/ 2147483647 w 326"/>
                    <a:gd name="T5" fmla="*/ 2147483647 h 323"/>
                    <a:gd name="T6" fmla="*/ 2147483647 w 326"/>
                    <a:gd name="T7" fmla="*/ 2147483647 h 323"/>
                    <a:gd name="T8" fmla="*/ 2147483647 w 326"/>
                    <a:gd name="T9" fmla="*/ 2147483647 h 323"/>
                    <a:gd name="T10" fmla="*/ 2147483647 w 326"/>
                    <a:gd name="T11" fmla="*/ 2147483647 h 323"/>
                    <a:gd name="T12" fmla="*/ 2147483647 w 326"/>
                    <a:gd name="T13" fmla="*/ 2147483647 h 323"/>
                    <a:gd name="T14" fmla="*/ 2147483647 w 326"/>
                    <a:gd name="T15" fmla="*/ 2147483647 h 323"/>
                    <a:gd name="T16" fmla="*/ 2147483647 w 326"/>
                    <a:gd name="T17" fmla="*/ 2147483647 h 323"/>
                    <a:gd name="T18" fmla="*/ 2147483647 w 326"/>
                    <a:gd name="T19" fmla="*/ 2147483647 h 323"/>
                    <a:gd name="T20" fmla="*/ 2147483647 w 326"/>
                    <a:gd name="T21" fmla="*/ 2147483647 h 323"/>
                    <a:gd name="T22" fmla="*/ 2147483647 w 326"/>
                    <a:gd name="T23" fmla="*/ 2147483647 h 323"/>
                    <a:gd name="T24" fmla="*/ 2147483647 w 326"/>
                    <a:gd name="T25" fmla="*/ 2147483647 h 323"/>
                    <a:gd name="T26" fmla="*/ 2147483647 w 326"/>
                    <a:gd name="T27" fmla="*/ 2147483647 h 323"/>
                    <a:gd name="T28" fmla="*/ 2147483647 w 326"/>
                    <a:gd name="T29" fmla="*/ 2147483647 h 323"/>
                    <a:gd name="T30" fmla="*/ 2147483647 w 326"/>
                    <a:gd name="T31" fmla="*/ 2147483647 h 323"/>
                    <a:gd name="T32" fmla="*/ 2147483647 w 326"/>
                    <a:gd name="T33" fmla="*/ 2147483647 h 323"/>
                    <a:gd name="T34" fmla="*/ 2147483647 w 326"/>
                    <a:gd name="T35" fmla="*/ 2147483647 h 323"/>
                    <a:gd name="T36" fmla="*/ 2147483647 w 326"/>
                    <a:gd name="T37" fmla="*/ 2147483647 h 323"/>
                    <a:gd name="T38" fmla="*/ 2147483647 w 326"/>
                    <a:gd name="T39" fmla="*/ 2147483647 h 323"/>
                    <a:gd name="T40" fmla="*/ 0 w 326"/>
                    <a:gd name="T41" fmla="*/ 2147483647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323"/>
                    <a:gd name="T65" fmla="*/ 326 w 326"/>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323">
                      <a:moveTo>
                        <a:pt x="116" y="233"/>
                      </a:moveTo>
                      <a:cubicBezTo>
                        <a:pt x="120" y="214"/>
                        <a:pt x="126" y="199"/>
                        <a:pt x="133" y="181"/>
                      </a:cubicBezTo>
                      <a:cubicBezTo>
                        <a:pt x="172" y="62"/>
                        <a:pt x="256" y="98"/>
                        <a:pt x="308" y="96"/>
                      </a:cubicBezTo>
                      <a:cubicBezTo>
                        <a:pt x="321" y="93"/>
                        <a:pt x="323" y="61"/>
                        <a:pt x="312" y="58"/>
                      </a:cubicBezTo>
                      <a:cubicBezTo>
                        <a:pt x="312" y="58"/>
                        <a:pt x="301" y="55"/>
                        <a:pt x="260" y="53"/>
                      </a:cubicBezTo>
                      <a:cubicBezTo>
                        <a:pt x="260" y="53"/>
                        <a:pt x="288" y="49"/>
                        <a:pt x="312" y="48"/>
                      </a:cubicBezTo>
                      <a:cubicBezTo>
                        <a:pt x="325" y="45"/>
                        <a:pt x="326" y="10"/>
                        <a:pt x="313" y="5"/>
                      </a:cubicBezTo>
                      <a:cubicBezTo>
                        <a:pt x="263" y="5"/>
                        <a:pt x="189" y="0"/>
                        <a:pt x="137" y="4"/>
                      </a:cubicBezTo>
                      <a:cubicBezTo>
                        <a:pt x="119" y="5"/>
                        <a:pt x="105" y="6"/>
                        <a:pt x="93" y="6"/>
                      </a:cubicBezTo>
                      <a:cubicBezTo>
                        <a:pt x="93" y="6"/>
                        <a:pt x="93" y="6"/>
                        <a:pt x="93" y="6"/>
                      </a:cubicBezTo>
                      <a:cubicBezTo>
                        <a:pt x="93" y="6"/>
                        <a:pt x="93" y="6"/>
                        <a:pt x="93" y="6"/>
                      </a:cubicBezTo>
                      <a:cubicBezTo>
                        <a:pt x="77" y="6"/>
                        <a:pt x="67" y="4"/>
                        <a:pt x="59" y="1"/>
                      </a:cubicBezTo>
                      <a:cubicBezTo>
                        <a:pt x="58" y="1"/>
                        <a:pt x="58" y="1"/>
                        <a:pt x="58" y="1"/>
                      </a:cubicBezTo>
                      <a:cubicBezTo>
                        <a:pt x="38" y="10"/>
                        <a:pt x="19" y="38"/>
                        <a:pt x="33" y="99"/>
                      </a:cubicBezTo>
                      <a:cubicBezTo>
                        <a:pt x="35" y="100"/>
                        <a:pt x="35" y="100"/>
                        <a:pt x="35" y="100"/>
                      </a:cubicBezTo>
                      <a:cubicBezTo>
                        <a:pt x="40" y="103"/>
                        <a:pt x="42" y="109"/>
                        <a:pt x="39" y="123"/>
                      </a:cubicBezTo>
                      <a:cubicBezTo>
                        <a:pt x="39" y="123"/>
                        <a:pt x="39" y="123"/>
                        <a:pt x="39" y="123"/>
                      </a:cubicBezTo>
                      <a:cubicBezTo>
                        <a:pt x="39" y="123"/>
                        <a:pt x="39" y="123"/>
                        <a:pt x="39" y="123"/>
                      </a:cubicBezTo>
                      <a:cubicBezTo>
                        <a:pt x="37" y="132"/>
                        <a:pt x="33" y="144"/>
                        <a:pt x="25" y="161"/>
                      </a:cubicBezTo>
                      <a:cubicBezTo>
                        <a:pt x="7" y="202"/>
                        <a:pt x="0" y="248"/>
                        <a:pt x="2" y="286"/>
                      </a:cubicBezTo>
                      <a:cubicBezTo>
                        <a:pt x="2" y="286"/>
                        <a:pt x="2" y="314"/>
                        <a:pt x="0" y="323"/>
                      </a:cubicBezTo>
                    </a:path>
                  </a:pathLst>
                </a:custGeom>
                <a:solidFill>
                  <a:srgbClr val="AFD0EA"/>
                </a:solidFill>
                <a:ln w="9525">
                  <a:noFill/>
                  <a:round/>
                  <a:headEnd/>
                  <a:tailEnd/>
                </a:ln>
              </p:spPr>
              <p:txBody>
                <a:bodyPr/>
                <a:lstStyle/>
                <a:p>
                  <a:endParaRPr lang="en-US" sz="1200">
                    <a:latin typeface="Arial" pitchFamily="34" charset="0"/>
                    <a:cs typeface="Arial" pitchFamily="34" charset="0"/>
                  </a:endParaRPr>
                </a:p>
              </p:txBody>
            </p:sp>
            <p:sp>
              <p:nvSpPr>
                <p:cNvPr id="17" name="Freeform 414"/>
                <p:cNvSpPr>
                  <a:spLocks/>
                </p:cNvSpPr>
                <p:nvPr/>
              </p:nvSpPr>
              <p:spPr bwMode="auto">
                <a:xfrm>
                  <a:off x="3798" y="1732"/>
                  <a:ext cx="375" cy="425"/>
                </a:xfrm>
                <a:custGeom>
                  <a:avLst/>
                  <a:gdLst>
                    <a:gd name="T0" fmla="*/ 2147483647 w 150"/>
                    <a:gd name="T1" fmla="*/ 2147483647 h 170"/>
                    <a:gd name="T2" fmla="*/ 2147483647 w 150"/>
                    <a:gd name="T3" fmla="*/ 2147483647 h 170"/>
                    <a:gd name="T4" fmla="*/ 2147483647 w 150"/>
                    <a:gd name="T5" fmla="*/ 2147483647 h 170"/>
                    <a:gd name="T6" fmla="*/ 2147483647 w 150"/>
                    <a:gd name="T7" fmla="*/ 2147483647 h 170"/>
                    <a:gd name="T8" fmla="*/ 2147483647 w 150"/>
                    <a:gd name="T9" fmla="*/ 2147483647 h 170"/>
                    <a:gd name="T10" fmla="*/ 2147483647 w 150"/>
                    <a:gd name="T11" fmla="*/ 2147483647 h 170"/>
                    <a:gd name="T12" fmla="*/ 2147483647 w 150"/>
                    <a:gd name="T13" fmla="*/ 0 h 170"/>
                    <a:gd name="T14" fmla="*/ 2147483647 w 150"/>
                    <a:gd name="T15" fmla="*/ 2147483647 h 170"/>
                    <a:gd name="T16" fmla="*/ 2147483647 w 150"/>
                    <a:gd name="T17" fmla="*/ 2147483647 h 170"/>
                    <a:gd name="T18" fmla="*/ 2147483647 w 150"/>
                    <a:gd name="T19" fmla="*/ 2147483647 h 170"/>
                    <a:gd name="T20" fmla="*/ 2147483647 w 150"/>
                    <a:gd name="T21" fmla="*/ 2147483647 h 170"/>
                    <a:gd name="T22" fmla="*/ 2147483647 w 150"/>
                    <a:gd name="T23" fmla="*/ 2147483647 h 170"/>
                    <a:gd name="T24" fmla="*/ 2147483647 w 150"/>
                    <a:gd name="T25" fmla="*/ 2147483647 h 170"/>
                    <a:gd name="T26" fmla="*/ 2147483647 w 150"/>
                    <a:gd name="T27" fmla="*/ 2147483647 h 170"/>
                    <a:gd name="T28" fmla="*/ 2147483647 w 150"/>
                    <a:gd name="T29" fmla="*/ 2147483647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0"/>
                    <a:gd name="T47" fmla="*/ 150 w 150"/>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0">
                      <a:moveTo>
                        <a:pt x="42" y="69"/>
                      </a:moveTo>
                      <a:cubicBezTo>
                        <a:pt x="57" y="65"/>
                        <a:pt x="72" y="66"/>
                        <a:pt x="86" y="73"/>
                      </a:cubicBezTo>
                      <a:cubicBezTo>
                        <a:pt x="92" y="75"/>
                        <a:pt x="98" y="79"/>
                        <a:pt x="103" y="83"/>
                      </a:cubicBezTo>
                      <a:cubicBezTo>
                        <a:pt x="107" y="87"/>
                        <a:pt x="110" y="95"/>
                        <a:pt x="115" y="89"/>
                      </a:cubicBezTo>
                      <a:cubicBezTo>
                        <a:pt x="117" y="87"/>
                        <a:pt x="119" y="73"/>
                        <a:pt x="120" y="69"/>
                      </a:cubicBezTo>
                      <a:cubicBezTo>
                        <a:pt x="123" y="61"/>
                        <a:pt x="127" y="53"/>
                        <a:pt x="130" y="45"/>
                      </a:cubicBezTo>
                      <a:cubicBezTo>
                        <a:pt x="136" y="30"/>
                        <a:pt x="146" y="15"/>
                        <a:pt x="150" y="0"/>
                      </a:cubicBezTo>
                      <a:cubicBezTo>
                        <a:pt x="132" y="21"/>
                        <a:pt x="127" y="45"/>
                        <a:pt x="96" y="50"/>
                      </a:cubicBezTo>
                      <a:cubicBezTo>
                        <a:pt x="72" y="53"/>
                        <a:pt x="46" y="50"/>
                        <a:pt x="26" y="65"/>
                      </a:cubicBezTo>
                      <a:cubicBezTo>
                        <a:pt x="14" y="74"/>
                        <a:pt x="8" y="90"/>
                        <a:pt x="6" y="105"/>
                      </a:cubicBezTo>
                      <a:cubicBezTo>
                        <a:pt x="5" y="115"/>
                        <a:pt x="5" y="126"/>
                        <a:pt x="5" y="136"/>
                      </a:cubicBezTo>
                      <a:cubicBezTo>
                        <a:pt x="4" y="145"/>
                        <a:pt x="0" y="161"/>
                        <a:pt x="5" y="170"/>
                      </a:cubicBezTo>
                      <a:cubicBezTo>
                        <a:pt x="10" y="159"/>
                        <a:pt x="10" y="149"/>
                        <a:pt x="11" y="137"/>
                      </a:cubicBezTo>
                      <a:cubicBezTo>
                        <a:pt x="12" y="130"/>
                        <a:pt x="14" y="124"/>
                        <a:pt x="15" y="117"/>
                      </a:cubicBezTo>
                      <a:cubicBezTo>
                        <a:pt x="16" y="109"/>
                        <a:pt x="15" y="100"/>
                        <a:pt x="17" y="91"/>
                      </a:cubicBezTo>
                    </a:path>
                  </a:pathLst>
                </a:custGeom>
                <a:solidFill>
                  <a:srgbClr val="8ABDE3"/>
                </a:solidFill>
                <a:ln w="9525">
                  <a:noFill/>
                  <a:round/>
                  <a:headEnd/>
                  <a:tailEnd/>
                </a:ln>
              </p:spPr>
              <p:txBody>
                <a:bodyPr/>
                <a:lstStyle/>
                <a:p>
                  <a:endParaRPr lang="en-US" sz="1200">
                    <a:latin typeface="Arial" pitchFamily="34" charset="0"/>
                    <a:cs typeface="Arial" pitchFamily="34" charset="0"/>
                  </a:endParaRPr>
                </a:p>
              </p:txBody>
            </p:sp>
            <p:sp>
              <p:nvSpPr>
                <p:cNvPr id="18" name="Freeform 415"/>
                <p:cNvSpPr>
                  <a:spLocks/>
                </p:cNvSpPr>
                <p:nvPr/>
              </p:nvSpPr>
              <p:spPr bwMode="auto">
                <a:xfrm>
                  <a:off x="3175" y="1272"/>
                  <a:ext cx="380" cy="652"/>
                </a:xfrm>
                <a:custGeom>
                  <a:avLst/>
                  <a:gdLst>
                    <a:gd name="T0" fmla="*/ 0 w 152"/>
                    <a:gd name="T1" fmla="*/ 2147483647 h 261"/>
                    <a:gd name="T2" fmla="*/ 2147483647 w 152"/>
                    <a:gd name="T3" fmla="*/ 2147483647 h 261"/>
                    <a:gd name="T4" fmla="*/ 2147483647 w 152"/>
                    <a:gd name="T5" fmla="*/ 2147483647 h 261"/>
                    <a:gd name="T6" fmla="*/ 2147483647 w 152"/>
                    <a:gd name="T7" fmla="*/ 2147483647 h 261"/>
                    <a:gd name="T8" fmla="*/ 2147483647 w 152"/>
                    <a:gd name="T9" fmla="*/ 2147483647 h 261"/>
                    <a:gd name="T10" fmla="*/ 2147483647 w 152"/>
                    <a:gd name="T11" fmla="*/ 2147483647 h 261"/>
                    <a:gd name="T12" fmla="*/ 2147483647 w 152"/>
                    <a:gd name="T13" fmla="*/ 2147483647 h 261"/>
                    <a:gd name="T14" fmla="*/ 2147483647 w 152"/>
                    <a:gd name="T15" fmla="*/ 2147483647 h 261"/>
                    <a:gd name="T16" fmla="*/ 2147483647 w 152"/>
                    <a:gd name="T17" fmla="*/ 2147483647 h 261"/>
                    <a:gd name="T18" fmla="*/ 2147483647 w 152"/>
                    <a:gd name="T19" fmla="*/ 2147483647 h 261"/>
                    <a:gd name="T20" fmla="*/ 2147483647 w 152"/>
                    <a:gd name="T21" fmla="*/ 2147483647 h 261"/>
                    <a:gd name="T22" fmla="*/ 2147483647 w 152"/>
                    <a:gd name="T23" fmla="*/ 2147483647 h 261"/>
                    <a:gd name="T24" fmla="*/ 2147483647 w 152"/>
                    <a:gd name="T25" fmla="*/ 2147483647 h 261"/>
                    <a:gd name="T26" fmla="*/ 2147483647 w 152"/>
                    <a:gd name="T27" fmla="*/ 2147483647 h 261"/>
                    <a:gd name="T28" fmla="*/ 2147483647 w 152"/>
                    <a:gd name="T29" fmla="*/ 2147483647 h 261"/>
                    <a:gd name="T30" fmla="*/ 2147483647 w 152"/>
                    <a:gd name="T31" fmla="*/ 2147483647 h 261"/>
                    <a:gd name="T32" fmla="*/ 2147483647 w 152"/>
                    <a:gd name="T33" fmla="*/ 0 h 261"/>
                    <a:gd name="T34" fmla="*/ 2147483647 w 152"/>
                    <a:gd name="T35" fmla="*/ 2147483647 h 261"/>
                    <a:gd name="T36" fmla="*/ 2147483647 w 152"/>
                    <a:gd name="T37" fmla="*/ 2147483647 h 261"/>
                    <a:gd name="T38" fmla="*/ 2147483647 w 152"/>
                    <a:gd name="T39" fmla="*/ 2147483647 h 261"/>
                    <a:gd name="T40" fmla="*/ 0 w 152"/>
                    <a:gd name="T41" fmla="*/ 2147483647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261"/>
                    <a:gd name="T65" fmla="*/ 152 w 152"/>
                    <a:gd name="T66" fmla="*/ 261 h 2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261">
                      <a:moveTo>
                        <a:pt x="0" y="261"/>
                      </a:moveTo>
                      <a:cubicBezTo>
                        <a:pt x="9" y="242"/>
                        <a:pt x="20" y="234"/>
                        <a:pt x="27" y="225"/>
                      </a:cubicBezTo>
                      <a:cubicBezTo>
                        <a:pt x="37" y="215"/>
                        <a:pt x="51" y="207"/>
                        <a:pt x="63" y="207"/>
                      </a:cubicBezTo>
                      <a:cubicBezTo>
                        <a:pt x="76" y="207"/>
                        <a:pt x="94" y="204"/>
                        <a:pt x="102" y="206"/>
                      </a:cubicBezTo>
                      <a:cubicBezTo>
                        <a:pt x="110" y="208"/>
                        <a:pt x="124" y="208"/>
                        <a:pt x="131" y="213"/>
                      </a:cubicBezTo>
                      <a:cubicBezTo>
                        <a:pt x="133" y="214"/>
                        <a:pt x="135" y="216"/>
                        <a:pt x="136" y="217"/>
                      </a:cubicBezTo>
                      <a:cubicBezTo>
                        <a:pt x="137" y="217"/>
                        <a:pt x="137" y="218"/>
                        <a:pt x="138" y="218"/>
                      </a:cubicBezTo>
                      <a:cubicBezTo>
                        <a:pt x="139" y="219"/>
                        <a:pt x="140" y="220"/>
                        <a:pt x="141" y="221"/>
                      </a:cubicBezTo>
                      <a:cubicBezTo>
                        <a:pt x="141" y="221"/>
                        <a:pt x="142" y="222"/>
                        <a:pt x="142" y="222"/>
                      </a:cubicBezTo>
                      <a:cubicBezTo>
                        <a:pt x="143" y="223"/>
                        <a:pt x="144" y="224"/>
                        <a:pt x="145" y="225"/>
                      </a:cubicBezTo>
                      <a:cubicBezTo>
                        <a:pt x="145" y="225"/>
                        <a:pt x="146" y="226"/>
                        <a:pt x="146" y="226"/>
                      </a:cubicBezTo>
                      <a:cubicBezTo>
                        <a:pt x="147" y="228"/>
                        <a:pt x="148" y="229"/>
                        <a:pt x="149" y="231"/>
                      </a:cubicBezTo>
                      <a:cubicBezTo>
                        <a:pt x="152" y="226"/>
                        <a:pt x="152" y="226"/>
                        <a:pt x="152" y="226"/>
                      </a:cubicBezTo>
                      <a:cubicBezTo>
                        <a:pt x="146" y="210"/>
                        <a:pt x="143" y="100"/>
                        <a:pt x="142" y="34"/>
                      </a:cubicBezTo>
                      <a:cubicBezTo>
                        <a:pt x="141" y="14"/>
                        <a:pt x="141" y="10"/>
                        <a:pt x="141" y="3"/>
                      </a:cubicBezTo>
                      <a:cubicBezTo>
                        <a:pt x="136" y="9"/>
                        <a:pt x="113" y="14"/>
                        <a:pt x="84" y="14"/>
                      </a:cubicBezTo>
                      <a:cubicBezTo>
                        <a:pt x="52" y="14"/>
                        <a:pt x="27" y="8"/>
                        <a:pt x="27" y="0"/>
                      </a:cubicBezTo>
                      <a:cubicBezTo>
                        <a:pt x="27" y="0"/>
                        <a:pt x="26" y="2"/>
                        <a:pt x="26" y="4"/>
                      </a:cubicBezTo>
                      <a:cubicBezTo>
                        <a:pt x="25" y="13"/>
                        <a:pt x="25" y="15"/>
                        <a:pt x="24" y="31"/>
                      </a:cubicBezTo>
                      <a:cubicBezTo>
                        <a:pt x="23" y="68"/>
                        <a:pt x="24" y="117"/>
                        <a:pt x="25" y="157"/>
                      </a:cubicBezTo>
                      <a:cubicBezTo>
                        <a:pt x="26" y="186"/>
                        <a:pt x="18" y="222"/>
                        <a:pt x="0" y="261"/>
                      </a:cubicBezTo>
                    </a:path>
                  </a:pathLst>
                </a:custGeom>
                <a:solidFill>
                  <a:srgbClr val="AFD0EA"/>
                </a:solidFill>
                <a:ln w="9525">
                  <a:noFill/>
                  <a:round/>
                  <a:headEnd/>
                  <a:tailEnd/>
                </a:ln>
              </p:spPr>
              <p:txBody>
                <a:bodyPr/>
                <a:lstStyle/>
                <a:p>
                  <a:endParaRPr lang="en-US" sz="1200">
                    <a:latin typeface="Arial" pitchFamily="34" charset="0"/>
                    <a:cs typeface="Arial" pitchFamily="34" charset="0"/>
                  </a:endParaRPr>
                </a:p>
              </p:txBody>
            </p:sp>
            <p:sp>
              <p:nvSpPr>
                <p:cNvPr id="19" name="Freeform 416"/>
                <p:cNvSpPr>
                  <a:spLocks/>
                </p:cNvSpPr>
                <p:nvPr/>
              </p:nvSpPr>
              <p:spPr bwMode="auto">
                <a:xfrm>
                  <a:off x="3025" y="1834"/>
                  <a:ext cx="185" cy="103"/>
                </a:xfrm>
                <a:custGeom>
                  <a:avLst/>
                  <a:gdLst>
                    <a:gd name="T0" fmla="*/ 2147483647 w 74"/>
                    <a:gd name="T1" fmla="*/ 2147483647 h 41"/>
                    <a:gd name="T2" fmla="*/ 2147483647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0 h 41"/>
                    <a:gd name="T12" fmla="*/ 2147483647 w 74"/>
                    <a:gd name="T13" fmla="*/ 2147483647 h 41"/>
                    <a:gd name="T14" fmla="*/ 0 60000 65536"/>
                    <a:gd name="T15" fmla="*/ 0 60000 65536"/>
                    <a:gd name="T16" fmla="*/ 0 60000 65536"/>
                    <a:gd name="T17" fmla="*/ 0 60000 65536"/>
                    <a:gd name="T18" fmla="*/ 0 60000 65536"/>
                    <a:gd name="T19" fmla="*/ 0 60000 65536"/>
                    <a:gd name="T20" fmla="*/ 0 60000 65536"/>
                    <a:gd name="T21" fmla="*/ 0 w 74"/>
                    <a:gd name="T22" fmla="*/ 0 h 41"/>
                    <a:gd name="T23" fmla="*/ 74 w 7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1">
                      <a:moveTo>
                        <a:pt x="12" y="1"/>
                      </a:moveTo>
                      <a:cubicBezTo>
                        <a:pt x="1" y="7"/>
                        <a:pt x="0" y="37"/>
                        <a:pt x="15" y="40"/>
                      </a:cubicBezTo>
                      <a:cubicBezTo>
                        <a:pt x="23" y="41"/>
                        <a:pt x="42" y="41"/>
                        <a:pt x="58" y="41"/>
                      </a:cubicBezTo>
                      <a:cubicBezTo>
                        <a:pt x="59" y="39"/>
                        <a:pt x="60" y="37"/>
                        <a:pt x="61" y="35"/>
                      </a:cubicBezTo>
                      <a:cubicBezTo>
                        <a:pt x="61" y="36"/>
                        <a:pt x="61" y="36"/>
                        <a:pt x="60" y="36"/>
                      </a:cubicBezTo>
                      <a:cubicBezTo>
                        <a:pt x="66" y="24"/>
                        <a:pt x="70" y="12"/>
                        <a:pt x="74" y="0"/>
                      </a:cubicBezTo>
                      <a:cubicBezTo>
                        <a:pt x="51" y="0"/>
                        <a:pt x="23" y="0"/>
                        <a:pt x="12" y="1"/>
                      </a:cubicBezTo>
                    </a:path>
                  </a:pathLst>
                </a:custGeom>
                <a:solidFill>
                  <a:srgbClr val="E66A4A"/>
                </a:solidFill>
                <a:ln w="9525">
                  <a:noFill/>
                  <a:round/>
                  <a:headEnd/>
                  <a:tailEnd/>
                </a:ln>
              </p:spPr>
              <p:txBody>
                <a:bodyPr/>
                <a:lstStyle/>
                <a:p>
                  <a:endParaRPr lang="en-US" sz="1200">
                    <a:latin typeface="Arial" pitchFamily="34" charset="0"/>
                    <a:cs typeface="Arial" pitchFamily="34" charset="0"/>
                  </a:endParaRPr>
                </a:p>
              </p:txBody>
            </p:sp>
            <p:sp>
              <p:nvSpPr>
                <p:cNvPr id="20" name="Freeform 417"/>
                <p:cNvSpPr>
                  <a:spLocks/>
                </p:cNvSpPr>
                <p:nvPr/>
              </p:nvSpPr>
              <p:spPr bwMode="auto">
                <a:xfrm>
                  <a:off x="3353" y="1297"/>
                  <a:ext cx="77" cy="2"/>
                </a:xfrm>
                <a:custGeom>
                  <a:avLst/>
                  <a:gdLst>
                    <a:gd name="T0" fmla="*/ 0 w 31"/>
                    <a:gd name="T1" fmla="*/ 0 h 1"/>
                    <a:gd name="T2" fmla="*/ 2147483647 w 31"/>
                    <a:gd name="T3" fmla="*/ 0 h 1"/>
                    <a:gd name="T4" fmla="*/ 0 60000 65536"/>
                    <a:gd name="T5" fmla="*/ 0 60000 65536"/>
                    <a:gd name="T6" fmla="*/ 0 w 31"/>
                    <a:gd name="T7" fmla="*/ 0 h 1"/>
                    <a:gd name="T8" fmla="*/ 31 w 31"/>
                    <a:gd name="T9" fmla="*/ 1 h 1"/>
                  </a:gdLst>
                  <a:ahLst/>
                  <a:cxnLst>
                    <a:cxn ang="T4">
                      <a:pos x="T0" y="T1"/>
                    </a:cxn>
                    <a:cxn ang="T5">
                      <a:pos x="T2" y="T3"/>
                    </a:cxn>
                  </a:cxnLst>
                  <a:rect l="T6" t="T7" r="T8" b="T9"/>
                  <a:pathLst>
                    <a:path w="31" h="1">
                      <a:moveTo>
                        <a:pt x="0" y="0"/>
                      </a:moveTo>
                      <a:cubicBezTo>
                        <a:pt x="5" y="1"/>
                        <a:pt x="26" y="1"/>
                        <a:pt x="31" y="0"/>
                      </a:cubicBezTo>
                    </a:path>
                  </a:pathLst>
                </a:custGeom>
                <a:solidFill>
                  <a:srgbClr val="ECC6DB"/>
                </a:solidFill>
                <a:ln w="9525">
                  <a:noFill/>
                  <a:round/>
                  <a:headEnd/>
                  <a:tailEnd/>
                </a:ln>
              </p:spPr>
              <p:txBody>
                <a:bodyPr/>
                <a:lstStyle/>
                <a:p>
                  <a:endParaRPr lang="en-US" sz="1200">
                    <a:latin typeface="Arial" pitchFamily="34" charset="0"/>
                    <a:cs typeface="Arial" pitchFamily="34" charset="0"/>
                  </a:endParaRPr>
                </a:p>
              </p:txBody>
            </p:sp>
            <p:sp>
              <p:nvSpPr>
                <p:cNvPr id="21" name="Freeform 418"/>
                <p:cNvSpPr>
                  <a:spLocks/>
                </p:cNvSpPr>
                <p:nvPr/>
              </p:nvSpPr>
              <p:spPr bwMode="auto">
                <a:xfrm>
                  <a:off x="3258" y="1937"/>
                  <a:ext cx="1045" cy="1092"/>
                </a:xfrm>
                <a:custGeom>
                  <a:avLst/>
                  <a:gdLst>
                    <a:gd name="T0" fmla="*/ 2147483647 w 418"/>
                    <a:gd name="T1" fmla="*/ 2147483647 h 437"/>
                    <a:gd name="T2" fmla="*/ 2147483647 w 418"/>
                    <a:gd name="T3" fmla="*/ 2147483647 h 437"/>
                    <a:gd name="T4" fmla="*/ 2147483647 w 418"/>
                    <a:gd name="T5" fmla="*/ 2147483647 h 437"/>
                    <a:gd name="T6" fmla="*/ 2147483647 w 418"/>
                    <a:gd name="T7" fmla="*/ 2147483647 h 437"/>
                    <a:gd name="T8" fmla="*/ 2147483647 w 418"/>
                    <a:gd name="T9" fmla="*/ 2147483647 h 437"/>
                    <a:gd name="T10" fmla="*/ 2147483647 w 418"/>
                    <a:gd name="T11" fmla="*/ 2147483647 h 437"/>
                    <a:gd name="T12" fmla="*/ 2147483647 w 418"/>
                    <a:gd name="T13" fmla="*/ 2147483647 h 437"/>
                    <a:gd name="T14" fmla="*/ 2147483647 w 418"/>
                    <a:gd name="T15" fmla="*/ 2147483647 h 437"/>
                    <a:gd name="T16" fmla="*/ 2147483647 w 418"/>
                    <a:gd name="T17" fmla="*/ 2147483647 h 437"/>
                    <a:gd name="T18" fmla="*/ 2147483647 w 418"/>
                    <a:gd name="T19" fmla="*/ 2147483647 h 437"/>
                    <a:gd name="T20" fmla="*/ 2147483647 w 418"/>
                    <a:gd name="T21" fmla="*/ 2147483647 h 437"/>
                    <a:gd name="T22" fmla="*/ 2147483647 w 418"/>
                    <a:gd name="T23" fmla="*/ 2147483647 h 437"/>
                    <a:gd name="T24" fmla="*/ 2147483647 w 418"/>
                    <a:gd name="T25" fmla="*/ 2147483647 h 437"/>
                    <a:gd name="T26" fmla="*/ 2147483647 w 418"/>
                    <a:gd name="T27" fmla="*/ 2147483647 h 437"/>
                    <a:gd name="T28" fmla="*/ 2147483647 w 418"/>
                    <a:gd name="T29" fmla="*/ 2147483647 h 437"/>
                    <a:gd name="T30" fmla="*/ 2147483647 w 418"/>
                    <a:gd name="T31" fmla="*/ 2147483647 h 437"/>
                    <a:gd name="T32" fmla="*/ 2147483647 w 418"/>
                    <a:gd name="T33" fmla="*/ 2147483647 h 437"/>
                    <a:gd name="T34" fmla="*/ 2147483647 w 418"/>
                    <a:gd name="T35" fmla="*/ 2147483647 h 437"/>
                    <a:gd name="T36" fmla="*/ 2147483647 w 418"/>
                    <a:gd name="T37" fmla="*/ 2147483647 h 437"/>
                    <a:gd name="T38" fmla="*/ 2147483647 w 418"/>
                    <a:gd name="T39" fmla="*/ 2147483647 h 437"/>
                    <a:gd name="T40" fmla="*/ 2147483647 w 418"/>
                    <a:gd name="T41" fmla="*/ 2147483647 h 437"/>
                    <a:gd name="T42" fmla="*/ 2147483647 w 418"/>
                    <a:gd name="T43" fmla="*/ 2147483647 h 437"/>
                    <a:gd name="T44" fmla="*/ 2147483647 w 418"/>
                    <a:gd name="T45" fmla="*/ 2147483647 h 437"/>
                    <a:gd name="T46" fmla="*/ 2147483647 w 418"/>
                    <a:gd name="T47" fmla="*/ 2147483647 h 437"/>
                    <a:gd name="T48" fmla="*/ 2147483647 w 418"/>
                    <a:gd name="T49" fmla="*/ 2147483647 h 437"/>
                    <a:gd name="T50" fmla="*/ 2147483647 w 418"/>
                    <a:gd name="T51" fmla="*/ 2147483647 h 437"/>
                    <a:gd name="T52" fmla="*/ 2147483647 w 418"/>
                    <a:gd name="T53" fmla="*/ 2147483647 h 437"/>
                    <a:gd name="T54" fmla="*/ 2147483647 w 418"/>
                    <a:gd name="T55" fmla="*/ 2147483647 h 437"/>
                    <a:gd name="T56" fmla="*/ 2147483647 w 418"/>
                    <a:gd name="T57" fmla="*/ 2147483647 h 437"/>
                    <a:gd name="T58" fmla="*/ 2147483647 w 418"/>
                    <a:gd name="T59" fmla="*/ 2147483647 h 437"/>
                    <a:gd name="T60" fmla="*/ 2147483647 w 418"/>
                    <a:gd name="T61" fmla="*/ 2147483647 h 437"/>
                    <a:gd name="T62" fmla="*/ 2147483647 w 418"/>
                    <a:gd name="T63" fmla="*/ 2147483647 h 437"/>
                    <a:gd name="T64" fmla="*/ 2147483647 w 418"/>
                    <a:gd name="T65" fmla="*/ 2147483647 h 437"/>
                    <a:gd name="T66" fmla="*/ 2147483647 w 418"/>
                    <a:gd name="T67" fmla="*/ 2147483647 h 437"/>
                    <a:gd name="T68" fmla="*/ 2147483647 w 418"/>
                    <a:gd name="T69" fmla="*/ 2147483647 h 437"/>
                    <a:gd name="T70" fmla="*/ 2147483647 w 418"/>
                    <a:gd name="T71" fmla="*/ 2147483647 h 437"/>
                    <a:gd name="T72" fmla="*/ 2147483647 w 418"/>
                    <a:gd name="T73" fmla="*/ 2147483647 h 437"/>
                    <a:gd name="T74" fmla="*/ 2147483647 w 418"/>
                    <a:gd name="T75" fmla="*/ 2147483647 h 437"/>
                    <a:gd name="T76" fmla="*/ 2147483647 w 418"/>
                    <a:gd name="T77" fmla="*/ 2147483647 h 437"/>
                    <a:gd name="T78" fmla="*/ 2147483647 w 418"/>
                    <a:gd name="T79" fmla="*/ 2147483647 h 437"/>
                    <a:gd name="T80" fmla="*/ 2147483647 w 418"/>
                    <a:gd name="T81" fmla="*/ 2147483647 h 4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8"/>
                    <a:gd name="T124" fmla="*/ 0 h 437"/>
                    <a:gd name="T125" fmla="*/ 418 w 418"/>
                    <a:gd name="T126" fmla="*/ 437 h 4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8" h="437">
                      <a:moveTo>
                        <a:pt x="311" y="87"/>
                      </a:moveTo>
                      <a:cubicBezTo>
                        <a:pt x="312" y="104"/>
                        <a:pt x="306" y="139"/>
                        <a:pt x="312" y="154"/>
                      </a:cubicBezTo>
                      <a:cubicBezTo>
                        <a:pt x="319" y="168"/>
                        <a:pt x="319" y="178"/>
                        <a:pt x="322" y="189"/>
                      </a:cubicBezTo>
                      <a:cubicBezTo>
                        <a:pt x="325" y="201"/>
                        <a:pt x="322" y="234"/>
                        <a:pt x="328" y="248"/>
                      </a:cubicBezTo>
                      <a:cubicBezTo>
                        <a:pt x="334" y="263"/>
                        <a:pt x="336" y="271"/>
                        <a:pt x="340" y="278"/>
                      </a:cubicBezTo>
                      <a:cubicBezTo>
                        <a:pt x="345" y="286"/>
                        <a:pt x="353" y="316"/>
                        <a:pt x="363" y="329"/>
                      </a:cubicBezTo>
                      <a:cubicBezTo>
                        <a:pt x="374" y="341"/>
                        <a:pt x="374" y="351"/>
                        <a:pt x="381" y="358"/>
                      </a:cubicBezTo>
                      <a:cubicBezTo>
                        <a:pt x="388" y="365"/>
                        <a:pt x="385" y="371"/>
                        <a:pt x="390" y="377"/>
                      </a:cubicBezTo>
                      <a:cubicBezTo>
                        <a:pt x="395" y="383"/>
                        <a:pt x="399" y="384"/>
                        <a:pt x="403" y="389"/>
                      </a:cubicBezTo>
                      <a:cubicBezTo>
                        <a:pt x="407" y="394"/>
                        <a:pt x="416" y="402"/>
                        <a:pt x="413" y="409"/>
                      </a:cubicBezTo>
                      <a:cubicBezTo>
                        <a:pt x="410" y="416"/>
                        <a:pt x="418" y="433"/>
                        <a:pt x="413" y="435"/>
                      </a:cubicBezTo>
                      <a:cubicBezTo>
                        <a:pt x="408" y="437"/>
                        <a:pt x="409" y="432"/>
                        <a:pt x="399" y="429"/>
                      </a:cubicBezTo>
                      <a:cubicBezTo>
                        <a:pt x="388" y="427"/>
                        <a:pt x="378" y="421"/>
                        <a:pt x="373" y="423"/>
                      </a:cubicBezTo>
                      <a:cubicBezTo>
                        <a:pt x="367" y="425"/>
                        <a:pt x="353" y="419"/>
                        <a:pt x="354" y="412"/>
                      </a:cubicBezTo>
                      <a:cubicBezTo>
                        <a:pt x="355" y="405"/>
                        <a:pt x="350" y="402"/>
                        <a:pt x="350" y="402"/>
                      </a:cubicBezTo>
                      <a:cubicBezTo>
                        <a:pt x="350" y="402"/>
                        <a:pt x="340" y="397"/>
                        <a:pt x="337" y="397"/>
                      </a:cubicBezTo>
                      <a:cubicBezTo>
                        <a:pt x="334" y="397"/>
                        <a:pt x="330" y="394"/>
                        <a:pt x="324" y="396"/>
                      </a:cubicBezTo>
                      <a:cubicBezTo>
                        <a:pt x="318" y="398"/>
                        <a:pt x="313" y="404"/>
                        <a:pt x="310" y="403"/>
                      </a:cubicBezTo>
                      <a:cubicBezTo>
                        <a:pt x="307" y="402"/>
                        <a:pt x="303" y="401"/>
                        <a:pt x="300" y="398"/>
                      </a:cubicBezTo>
                      <a:cubicBezTo>
                        <a:pt x="297" y="394"/>
                        <a:pt x="300" y="390"/>
                        <a:pt x="293" y="385"/>
                      </a:cubicBezTo>
                      <a:cubicBezTo>
                        <a:pt x="285" y="380"/>
                        <a:pt x="293" y="372"/>
                        <a:pt x="281" y="374"/>
                      </a:cubicBezTo>
                      <a:cubicBezTo>
                        <a:pt x="270" y="376"/>
                        <a:pt x="271" y="383"/>
                        <a:pt x="261" y="373"/>
                      </a:cubicBezTo>
                      <a:cubicBezTo>
                        <a:pt x="252" y="364"/>
                        <a:pt x="252" y="357"/>
                        <a:pt x="249" y="354"/>
                      </a:cubicBezTo>
                      <a:cubicBezTo>
                        <a:pt x="246" y="351"/>
                        <a:pt x="249" y="344"/>
                        <a:pt x="244" y="340"/>
                      </a:cubicBezTo>
                      <a:cubicBezTo>
                        <a:pt x="239" y="337"/>
                        <a:pt x="239" y="329"/>
                        <a:pt x="232" y="329"/>
                      </a:cubicBezTo>
                      <a:cubicBezTo>
                        <a:pt x="226" y="329"/>
                        <a:pt x="217" y="327"/>
                        <a:pt x="217" y="327"/>
                      </a:cubicBezTo>
                      <a:cubicBezTo>
                        <a:pt x="217" y="327"/>
                        <a:pt x="218" y="328"/>
                        <a:pt x="207" y="324"/>
                      </a:cubicBezTo>
                      <a:cubicBezTo>
                        <a:pt x="197" y="320"/>
                        <a:pt x="202" y="332"/>
                        <a:pt x="197" y="320"/>
                      </a:cubicBezTo>
                      <a:cubicBezTo>
                        <a:pt x="192" y="308"/>
                        <a:pt x="195" y="298"/>
                        <a:pt x="187" y="298"/>
                      </a:cubicBezTo>
                      <a:cubicBezTo>
                        <a:pt x="178" y="298"/>
                        <a:pt x="171" y="299"/>
                        <a:pt x="171" y="299"/>
                      </a:cubicBezTo>
                      <a:cubicBezTo>
                        <a:pt x="160" y="294"/>
                        <a:pt x="160" y="294"/>
                        <a:pt x="160" y="294"/>
                      </a:cubicBezTo>
                      <a:cubicBezTo>
                        <a:pt x="160" y="294"/>
                        <a:pt x="159" y="289"/>
                        <a:pt x="156" y="284"/>
                      </a:cubicBezTo>
                      <a:cubicBezTo>
                        <a:pt x="152" y="279"/>
                        <a:pt x="157" y="277"/>
                        <a:pt x="151" y="270"/>
                      </a:cubicBezTo>
                      <a:cubicBezTo>
                        <a:pt x="146" y="262"/>
                        <a:pt x="146" y="259"/>
                        <a:pt x="139" y="254"/>
                      </a:cubicBezTo>
                      <a:cubicBezTo>
                        <a:pt x="132" y="249"/>
                        <a:pt x="133" y="243"/>
                        <a:pt x="130" y="240"/>
                      </a:cubicBezTo>
                      <a:cubicBezTo>
                        <a:pt x="126" y="237"/>
                        <a:pt x="128" y="233"/>
                        <a:pt x="124" y="228"/>
                      </a:cubicBezTo>
                      <a:cubicBezTo>
                        <a:pt x="123" y="225"/>
                        <a:pt x="111" y="217"/>
                        <a:pt x="108" y="210"/>
                      </a:cubicBezTo>
                      <a:cubicBezTo>
                        <a:pt x="105" y="204"/>
                        <a:pt x="111" y="199"/>
                        <a:pt x="118" y="201"/>
                      </a:cubicBezTo>
                      <a:cubicBezTo>
                        <a:pt x="142" y="201"/>
                        <a:pt x="164" y="220"/>
                        <a:pt x="183" y="228"/>
                      </a:cubicBezTo>
                      <a:cubicBezTo>
                        <a:pt x="183" y="228"/>
                        <a:pt x="167" y="213"/>
                        <a:pt x="136" y="195"/>
                      </a:cubicBezTo>
                      <a:cubicBezTo>
                        <a:pt x="101" y="177"/>
                        <a:pt x="86" y="206"/>
                        <a:pt x="76" y="204"/>
                      </a:cubicBezTo>
                      <a:cubicBezTo>
                        <a:pt x="68" y="206"/>
                        <a:pt x="67" y="203"/>
                        <a:pt x="61" y="202"/>
                      </a:cubicBezTo>
                      <a:cubicBezTo>
                        <a:pt x="55" y="201"/>
                        <a:pt x="55" y="194"/>
                        <a:pt x="50" y="192"/>
                      </a:cubicBezTo>
                      <a:cubicBezTo>
                        <a:pt x="44" y="190"/>
                        <a:pt x="43" y="188"/>
                        <a:pt x="37" y="181"/>
                      </a:cubicBezTo>
                      <a:cubicBezTo>
                        <a:pt x="31" y="173"/>
                        <a:pt x="26" y="164"/>
                        <a:pt x="22" y="157"/>
                      </a:cubicBezTo>
                      <a:cubicBezTo>
                        <a:pt x="17" y="151"/>
                        <a:pt x="21" y="153"/>
                        <a:pt x="19" y="147"/>
                      </a:cubicBezTo>
                      <a:cubicBezTo>
                        <a:pt x="16" y="141"/>
                        <a:pt x="17" y="141"/>
                        <a:pt x="13" y="135"/>
                      </a:cubicBezTo>
                      <a:cubicBezTo>
                        <a:pt x="9" y="129"/>
                        <a:pt x="7" y="129"/>
                        <a:pt x="7" y="122"/>
                      </a:cubicBezTo>
                      <a:cubicBezTo>
                        <a:pt x="7" y="114"/>
                        <a:pt x="10" y="116"/>
                        <a:pt x="5" y="109"/>
                      </a:cubicBezTo>
                      <a:cubicBezTo>
                        <a:pt x="0" y="102"/>
                        <a:pt x="3" y="98"/>
                        <a:pt x="3" y="93"/>
                      </a:cubicBezTo>
                      <a:cubicBezTo>
                        <a:pt x="3" y="87"/>
                        <a:pt x="1" y="84"/>
                        <a:pt x="1" y="76"/>
                      </a:cubicBezTo>
                      <a:cubicBezTo>
                        <a:pt x="4" y="66"/>
                        <a:pt x="13" y="57"/>
                        <a:pt x="23" y="52"/>
                      </a:cubicBezTo>
                      <a:cubicBezTo>
                        <a:pt x="29" y="48"/>
                        <a:pt x="46" y="45"/>
                        <a:pt x="54" y="43"/>
                      </a:cubicBezTo>
                      <a:cubicBezTo>
                        <a:pt x="63" y="41"/>
                        <a:pt x="69" y="38"/>
                        <a:pt x="79" y="37"/>
                      </a:cubicBezTo>
                      <a:cubicBezTo>
                        <a:pt x="84" y="37"/>
                        <a:pt x="88" y="40"/>
                        <a:pt x="95" y="41"/>
                      </a:cubicBezTo>
                      <a:cubicBezTo>
                        <a:pt x="102" y="43"/>
                        <a:pt x="112" y="42"/>
                        <a:pt x="116" y="44"/>
                      </a:cubicBezTo>
                      <a:cubicBezTo>
                        <a:pt x="136" y="52"/>
                        <a:pt x="137" y="77"/>
                        <a:pt x="151" y="90"/>
                      </a:cubicBezTo>
                      <a:cubicBezTo>
                        <a:pt x="154" y="93"/>
                        <a:pt x="158" y="95"/>
                        <a:pt x="161" y="99"/>
                      </a:cubicBezTo>
                      <a:cubicBezTo>
                        <a:pt x="164" y="103"/>
                        <a:pt x="164" y="108"/>
                        <a:pt x="167" y="112"/>
                      </a:cubicBezTo>
                      <a:cubicBezTo>
                        <a:pt x="173" y="119"/>
                        <a:pt x="192" y="118"/>
                        <a:pt x="190" y="128"/>
                      </a:cubicBezTo>
                      <a:cubicBezTo>
                        <a:pt x="193" y="139"/>
                        <a:pt x="185" y="154"/>
                        <a:pt x="193" y="176"/>
                      </a:cubicBezTo>
                      <a:cubicBezTo>
                        <a:pt x="201" y="197"/>
                        <a:pt x="215" y="206"/>
                        <a:pt x="215" y="206"/>
                      </a:cubicBezTo>
                      <a:cubicBezTo>
                        <a:pt x="206" y="181"/>
                        <a:pt x="193" y="167"/>
                        <a:pt x="204" y="152"/>
                      </a:cubicBezTo>
                      <a:cubicBezTo>
                        <a:pt x="216" y="136"/>
                        <a:pt x="212" y="138"/>
                        <a:pt x="216" y="129"/>
                      </a:cubicBezTo>
                      <a:cubicBezTo>
                        <a:pt x="215" y="131"/>
                        <a:pt x="215" y="131"/>
                        <a:pt x="215" y="131"/>
                      </a:cubicBezTo>
                      <a:cubicBezTo>
                        <a:pt x="215" y="128"/>
                        <a:pt x="215" y="121"/>
                        <a:pt x="217" y="119"/>
                      </a:cubicBezTo>
                      <a:cubicBezTo>
                        <a:pt x="220" y="115"/>
                        <a:pt x="225" y="115"/>
                        <a:pt x="228" y="111"/>
                      </a:cubicBezTo>
                      <a:cubicBezTo>
                        <a:pt x="233" y="104"/>
                        <a:pt x="228" y="96"/>
                        <a:pt x="235" y="90"/>
                      </a:cubicBezTo>
                      <a:cubicBezTo>
                        <a:pt x="234" y="91"/>
                        <a:pt x="234" y="91"/>
                        <a:pt x="234" y="91"/>
                      </a:cubicBezTo>
                      <a:cubicBezTo>
                        <a:pt x="247" y="85"/>
                        <a:pt x="266" y="66"/>
                        <a:pt x="266" y="57"/>
                      </a:cubicBezTo>
                      <a:cubicBezTo>
                        <a:pt x="258" y="71"/>
                        <a:pt x="247" y="72"/>
                        <a:pt x="242" y="67"/>
                      </a:cubicBezTo>
                      <a:cubicBezTo>
                        <a:pt x="239" y="66"/>
                        <a:pt x="243" y="61"/>
                        <a:pt x="243" y="61"/>
                      </a:cubicBezTo>
                      <a:cubicBezTo>
                        <a:pt x="241" y="58"/>
                        <a:pt x="246" y="55"/>
                        <a:pt x="245" y="52"/>
                      </a:cubicBezTo>
                      <a:cubicBezTo>
                        <a:pt x="244" y="49"/>
                        <a:pt x="244" y="45"/>
                        <a:pt x="243" y="40"/>
                      </a:cubicBezTo>
                      <a:cubicBezTo>
                        <a:pt x="245" y="28"/>
                        <a:pt x="247" y="12"/>
                        <a:pt x="249" y="7"/>
                      </a:cubicBezTo>
                      <a:cubicBezTo>
                        <a:pt x="258" y="1"/>
                        <a:pt x="272" y="0"/>
                        <a:pt x="286" y="2"/>
                      </a:cubicBezTo>
                      <a:cubicBezTo>
                        <a:pt x="299" y="5"/>
                        <a:pt x="309" y="10"/>
                        <a:pt x="315" y="18"/>
                      </a:cubicBezTo>
                      <a:cubicBezTo>
                        <a:pt x="315" y="24"/>
                        <a:pt x="314" y="32"/>
                        <a:pt x="313" y="42"/>
                      </a:cubicBezTo>
                      <a:cubicBezTo>
                        <a:pt x="311" y="45"/>
                        <a:pt x="315" y="50"/>
                        <a:pt x="313" y="55"/>
                      </a:cubicBezTo>
                      <a:cubicBezTo>
                        <a:pt x="311" y="60"/>
                        <a:pt x="314" y="60"/>
                        <a:pt x="313" y="68"/>
                      </a:cubicBezTo>
                      <a:cubicBezTo>
                        <a:pt x="312" y="77"/>
                        <a:pt x="315" y="76"/>
                        <a:pt x="310" y="75"/>
                      </a:cubicBezTo>
                      <a:cubicBezTo>
                        <a:pt x="300" y="75"/>
                        <a:pt x="292" y="72"/>
                        <a:pt x="287" y="59"/>
                      </a:cubicBezTo>
                      <a:cubicBezTo>
                        <a:pt x="286" y="72"/>
                        <a:pt x="295" y="84"/>
                        <a:pt x="311" y="87"/>
                      </a:cubicBezTo>
                    </a:path>
                  </a:pathLst>
                </a:custGeom>
                <a:solidFill>
                  <a:srgbClr val="B00A48"/>
                </a:solidFill>
                <a:ln w="9525">
                  <a:noFill/>
                  <a:round/>
                  <a:headEnd/>
                  <a:tailEnd/>
                </a:ln>
              </p:spPr>
              <p:txBody>
                <a:bodyPr/>
                <a:lstStyle/>
                <a:p>
                  <a:endParaRPr lang="en-US" sz="1200">
                    <a:latin typeface="Arial" pitchFamily="34" charset="0"/>
                    <a:cs typeface="Arial" pitchFamily="34" charset="0"/>
                  </a:endParaRPr>
                </a:p>
              </p:txBody>
            </p:sp>
            <p:sp>
              <p:nvSpPr>
                <p:cNvPr id="22" name="Freeform 419"/>
                <p:cNvSpPr>
                  <a:spLocks/>
                </p:cNvSpPr>
                <p:nvPr/>
              </p:nvSpPr>
              <p:spPr bwMode="auto">
                <a:xfrm>
                  <a:off x="3403" y="2082"/>
                  <a:ext cx="787" cy="815"/>
                </a:xfrm>
                <a:custGeom>
                  <a:avLst/>
                  <a:gdLst>
                    <a:gd name="T0" fmla="*/ 2147483647 w 315"/>
                    <a:gd name="T1" fmla="*/ 2147483647 h 326"/>
                    <a:gd name="T2" fmla="*/ 2147483647 w 315"/>
                    <a:gd name="T3" fmla="*/ 2147483647 h 326"/>
                    <a:gd name="T4" fmla="*/ 2147483647 w 315"/>
                    <a:gd name="T5" fmla="*/ 2147483647 h 326"/>
                    <a:gd name="T6" fmla="*/ 2147483647 w 315"/>
                    <a:gd name="T7" fmla="*/ 2147483647 h 326"/>
                    <a:gd name="T8" fmla="*/ 2147483647 w 315"/>
                    <a:gd name="T9" fmla="*/ 2147483647 h 326"/>
                    <a:gd name="T10" fmla="*/ 2147483647 w 315"/>
                    <a:gd name="T11" fmla="*/ 2147483647 h 326"/>
                    <a:gd name="T12" fmla="*/ 2147483647 w 315"/>
                    <a:gd name="T13" fmla="*/ 2147483647 h 326"/>
                    <a:gd name="T14" fmla="*/ 2147483647 w 315"/>
                    <a:gd name="T15" fmla="*/ 2147483647 h 326"/>
                    <a:gd name="T16" fmla="*/ 2147483647 w 315"/>
                    <a:gd name="T17" fmla="*/ 2147483647 h 326"/>
                    <a:gd name="T18" fmla="*/ 2147483647 w 315"/>
                    <a:gd name="T19" fmla="*/ 2147483647 h 326"/>
                    <a:gd name="T20" fmla="*/ 2147483647 w 315"/>
                    <a:gd name="T21" fmla="*/ 2147483647 h 326"/>
                    <a:gd name="T22" fmla="*/ 2147483647 w 315"/>
                    <a:gd name="T23" fmla="*/ 2147483647 h 326"/>
                    <a:gd name="T24" fmla="*/ 2147483647 w 315"/>
                    <a:gd name="T25" fmla="*/ 2147483647 h 326"/>
                    <a:gd name="T26" fmla="*/ 2147483647 w 315"/>
                    <a:gd name="T27" fmla="*/ 2147483647 h 326"/>
                    <a:gd name="T28" fmla="*/ 2147483647 w 315"/>
                    <a:gd name="T29" fmla="*/ 2147483647 h 326"/>
                    <a:gd name="T30" fmla="*/ 2147483647 w 315"/>
                    <a:gd name="T31" fmla="*/ 2147483647 h 326"/>
                    <a:gd name="T32" fmla="*/ 2147483647 w 315"/>
                    <a:gd name="T33" fmla="*/ 2147483647 h 326"/>
                    <a:gd name="T34" fmla="*/ 2147483647 w 315"/>
                    <a:gd name="T35" fmla="*/ 2147483647 h 326"/>
                    <a:gd name="T36" fmla="*/ 2147483647 w 315"/>
                    <a:gd name="T37" fmla="*/ 2147483647 h 326"/>
                    <a:gd name="T38" fmla="*/ 2147483647 w 315"/>
                    <a:gd name="T39" fmla="*/ 2147483647 h 326"/>
                    <a:gd name="T40" fmla="*/ 2147483647 w 315"/>
                    <a:gd name="T41" fmla="*/ 2147483647 h 326"/>
                    <a:gd name="T42" fmla="*/ 2147483647 w 315"/>
                    <a:gd name="T43" fmla="*/ 2147483647 h 326"/>
                    <a:gd name="T44" fmla="*/ 2147483647 w 315"/>
                    <a:gd name="T45" fmla="*/ 2147483647 h 326"/>
                    <a:gd name="T46" fmla="*/ 2147483647 w 315"/>
                    <a:gd name="T47" fmla="*/ 2147483647 h 326"/>
                    <a:gd name="T48" fmla="*/ 2147483647 w 315"/>
                    <a:gd name="T49" fmla="*/ 2147483647 h 326"/>
                    <a:gd name="T50" fmla="*/ 2147483647 w 315"/>
                    <a:gd name="T51" fmla="*/ 2147483647 h 326"/>
                    <a:gd name="T52" fmla="*/ 2147483647 w 315"/>
                    <a:gd name="T53" fmla="*/ 2147483647 h 326"/>
                    <a:gd name="T54" fmla="*/ 2147483647 w 315"/>
                    <a:gd name="T55" fmla="*/ 2147483647 h 326"/>
                    <a:gd name="T56" fmla="*/ 2147483647 w 315"/>
                    <a:gd name="T57" fmla="*/ 2147483647 h 326"/>
                    <a:gd name="T58" fmla="*/ 2147483647 w 315"/>
                    <a:gd name="T59" fmla="*/ 2147483647 h 326"/>
                    <a:gd name="T60" fmla="*/ 2147483647 w 315"/>
                    <a:gd name="T61" fmla="*/ 2147483647 h 326"/>
                    <a:gd name="T62" fmla="*/ 2147483647 w 315"/>
                    <a:gd name="T63" fmla="*/ 2147483647 h 326"/>
                    <a:gd name="T64" fmla="*/ 2147483647 w 315"/>
                    <a:gd name="T65" fmla="*/ 2147483647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5"/>
                    <a:gd name="T100" fmla="*/ 0 h 326"/>
                    <a:gd name="T101" fmla="*/ 315 w 315"/>
                    <a:gd name="T102" fmla="*/ 326 h 3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5" h="326">
                      <a:moveTo>
                        <a:pt x="38" y="126"/>
                      </a:moveTo>
                      <a:cubicBezTo>
                        <a:pt x="22" y="119"/>
                        <a:pt x="17" y="95"/>
                        <a:pt x="11" y="80"/>
                      </a:cubicBezTo>
                      <a:cubicBezTo>
                        <a:pt x="7" y="67"/>
                        <a:pt x="0" y="56"/>
                        <a:pt x="7" y="43"/>
                      </a:cubicBezTo>
                      <a:cubicBezTo>
                        <a:pt x="18" y="25"/>
                        <a:pt x="57" y="22"/>
                        <a:pt x="70" y="37"/>
                      </a:cubicBezTo>
                      <a:cubicBezTo>
                        <a:pt x="74" y="41"/>
                        <a:pt x="75" y="48"/>
                        <a:pt x="79" y="52"/>
                      </a:cubicBezTo>
                      <a:cubicBezTo>
                        <a:pt x="84" y="57"/>
                        <a:pt x="93" y="59"/>
                        <a:pt x="99" y="64"/>
                      </a:cubicBezTo>
                      <a:cubicBezTo>
                        <a:pt x="109" y="72"/>
                        <a:pt x="116" y="85"/>
                        <a:pt x="120" y="97"/>
                      </a:cubicBezTo>
                      <a:cubicBezTo>
                        <a:pt x="126" y="117"/>
                        <a:pt x="135" y="132"/>
                        <a:pt x="153" y="143"/>
                      </a:cubicBezTo>
                      <a:cubicBezTo>
                        <a:pt x="145" y="127"/>
                        <a:pt x="148" y="97"/>
                        <a:pt x="161" y="84"/>
                      </a:cubicBezTo>
                      <a:cubicBezTo>
                        <a:pt x="177" y="69"/>
                        <a:pt x="192" y="51"/>
                        <a:pt x="197" y="29"/>
                      </a:cubicBezTo>
                      <a:cubicBezTo>
                        <a:pt x="199" y="21"/>
                        <a:pt x="197" y="12"/>
                        <a:pt x="204" y="6"/>
                      </a:cubicBezTo>
                      <a:cubicBezTo>
                        <a:pt x="210" y="1"/>
                        <a:pt x="223" y="0"/>
                        <a:pt x="228" y="7"/>
                      </a:cubicBezTo>
                      <a:cubicBezTo>
                        <a:pt x="232" y="11"/>
                        <a:pt x="231" y="15"/>
                        <a:pt x="236" y="19"/>
                      </a:cubicBezTo>
                      <a:cubicBezTo>
                        <a:pt x="239" y="21"/>
                        <a:pt x="245" y="22"/>
                        <a:pt x="248" y="24"/>
                      </a:cubicBezTo>
                      <a:cubicBezTo>
                        <a:pt x="258" y="28"/>
                        <a:pt x="260" y="32"/>
                        <a:pt x="259" y="44"/>
                      </a:cubicBezTo>
                      <a:cubicBezTo>
                        <a:pt x="257" y="31"/>
                        <a:pt x="251" y="30"/>
                        <a:pt x="243" y="23"/>
                      </a:cubicBezTo>
                      <a:cubicBezTo>
                        <a:pt x="248" y="39"/>
                        <a:pt x="237" y="53"/>
                        <a:pt x="236" y="68"/>
                      </a:cubicBezTo>
                      <a:cubicBezTo>
                        <a:pt x="234" y="92"/>
                        <a:pt x="246" y="117"/>
                        <a:pt x="250" y="140"/>
                      </a:cubicBezTo>
                      <a:cubicBezTo>
                        <a:pt x="253" y="161"/>
                        <a:pt x="247" y="182"/>
                        <a:pt x="253" y="203"/>
                      </a:cubicBezTo>
                      <a:cubicBezTo>
                        <a:pt x="260" y="226"/>
                        <a:pt x="270" y="253"/>
                        <a:pt x="283" y="273"/>
                      </a:cubicBezTo>
                      <a:cubicBezTo>
                        <a:pt x="290" y="283"/>
                        <a:pt x="298" y="291"/>
                        <a:pt x="303" y="301"/>
                      </a:cubicBezTo>
                      <a:cubicBezTo>
                        <a:pt x="308" y="310"/>
                        <a:pt x="315" y="317"/>
                        <a:pt x="303" y="320"/>
                      </a:cubicBezTo>
                      <a:cubicBezTo>
                        <a:pt x="284" y="326"/>
                        <a:pt x="275" y="306"/>
                        <a:pt x="257" y="304"/>
                      </a:cubicBezTo>
                      <a:cubicBezTo>
                        <a:pt x="237" y="302"/>
                        <a:pt x="217" y="295"/>
                        <a:pt x="207" y="277"/>
                      </a:cubicBezTo>
                      <a:cubicBezTo>
                        <a:pt x="201" y="266"/>
                        <a:pt x="198" y="257"/>
                        <a:pt x="187" y="251"/>
                      </a:cubicBezTo>
                      <a:cubicBezTo>
                        <a:pt x="177" y="246"/>
                        <a:pt x="165" y="246"/>
                        <a:pt x="160" y="238"/>
                      </a:cubicBezTo>
                      <a:cubicBezTo>
                        <a:pt x="158" y="234"/>
                        <a:pt x="158" y="230"/>
                        <a:pt x="154" y="226"/>
                      </a:cubicBezTo>
                      <a:cubicBezTo>
                        <a:pt x="149" y="222"/>
                        <a:pt x="143" y="221"/>
                        <a:pt x="138" y="219"/>
                      </a:cubicBezTo>
                      <a:cubicBezTo>
                        <a:pt x="133" y="216"/>
                        <a:pt x="127" y="212"/>
                        <a:pt x="121" y="210"/>
                      </a:cubicBezTo>
                      <a:cubicBezTo>
                        <a:pt x="116" y="208"/>
                        <a:pt x="109" y="208"/>
                        <a:pt x="104" y="204"/>
                      </a:cubicBezTo>
                      <a:cubicBezTo>
                        <a:pt x="99" y="200"/>
                        <a:pt x="94" y="185"/>
                        <a:pt x="98" y="180"/>
                      </a:cubicBezTo>
                      <a:cubicBezTo>
                        <a:pt x="102" y="174"/>
                        <a:pt x="113" y="176"/>
                        <a:pt x="117" y="170"/>
                      </a:cubicBezTo>
                      <a:cubicBezTo>
                        <a:pt x="97" y="155"/>
                        <a:pt x="82" y="131"/>
                        <a:pt x="52" y="136"/>
                      </a:cubicBezTo>
                    </a:path>
                  </a:pathLst>
                </a:custGeom>
                <a:solidFill>
                  <a:srgbClr val="BC3258"/>
                </a:solidFill>
                <a:ln w="9525">
                  <a:noFill/>
                  <a:round/>
                  <a:headEnd/>
                  <a:tailEnd/>
                </a:ln>
              </p:spPr>
              <p:txBody>
                <a:bodyPr/>
                <a:lstStyle/>
                <a:p>
                  <a:endParaRPr lang="en-US" sz="1200">
                    <a:latin typeface="Arial" pitchFamily="34" charset="0"/>
                    <a:cs typeface="Arial" pitchFamily="34" charset="0"/>
                  </a:endParaRPr>
                </a:p>
              </p:txBody>
            </p:sp>
            <p:sp>
              <p:nvSpPr>
                <p:cNvPr id="23" name="Freeform 420"/>
                <p:cNvSpPr>
                  <a:spLocks/>
                </p:cNvSpPr>
                <p:nvPr/>
              </p:nvSpPr>
              <p:spPr bwMode="auto">
                <a:xfrm>
                  <a:off x="2990" y="1954"/>
                  <a:ext cx="173" cy="113"/>
                </a:xfrm>
                <a:custGeom>
                  <a:avLst/>
                  <a:gdLst>
                    <a:gd name="T0" fmla="*/ 2147483647 w 69"/>
                    <a:gd name="T1" fmla="*/ 2147483647 h 45"/>
                    <a:gd name="T2" fmla="*/ 2147483647 w 69"/>
                    <a:gd name="T3" fmla="*/ 2147483647 h 45"/>
                    <a:gd name="T4" fmla="*/ 2147483647 w 69"/>
                    <a:gd name="T5" fmla="*/ 2147483647 h 45"/>
                    <a:gd name="T6" fmla="*/ 2147483647 w 69"/>
                    <a:gd name="T7" fmla="*/ 2147483647 h 45"/>
                    <a:gd name="T8" fmla="*/ 2147483647 w 69"/>
                    <a:gd name="T9" fmla="*/ 2147483647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60" y="45"/>
                      </a:moveTo>
                      <a:cubicBezTo>
                        <a:pt x="62" y="27"/>
                        <a:pt x="65" y="12"/>
                        <a:pt x="69" y="1"/>
                      </a:cubicBezTo>
                      <a:cubicBezTo>
                        <a:pt x="49" y="0"/>
                        <a:pt x="22" y="1"/>
                        <a:pt x="14" y="2"/>
                      </a:cubicBezTo>
                      <a:cubicBezTo>
                        <a:pt x="6" y="3"/>
                        <a:pt x="0" y="39"/>
                        <a:pt x="19" y="43"/>
                      </a:cubicBezTo>
                      <a:cubicBezTo>
                        <a:pt x="29" y="45"/>
                        <a:pt x="44" y="45"/>
                        <a:pt x="60" y="45"/>
                      </a:cubicBezTo>
                    </a:path>
                  </a:pathLst>
                </a:custGeom>
                <a:solidFill>
                  <a:srgbClr val="E66A4A"/>
                </a:solidFill>
                <a:ln w="9525">
                  <a:noFill/>
                  <a:round/>
                  <a:headEnd/>
                  <a:tailEnd/>
                </a:ln>
              </p:spPr>
              <p:txBody>
                <a:bodyPr/>
                <a:lstStyle/>
                <a:p>
                  <a:endParaRPr lang="en-US" sz="1200">
                    <a:latin typeface="Arial" pitchFamily="34" charset="0"/>
                    <a:cs typeface="Arial" pitchFamily="34" charset="0"/>
                  </a:endParaRPr>
                </a:p>
              </p:txBody>
            </p:sp>
            <p:sp>
              <p:nvSpPr>
                <p:cNvPr id="24" name="Freeform 421"/>
                <p:cNvSpPr>
                  <a:spLocks/>
                </p:cNvSpPr>
                <p:nvPr/>
              </p:nvSpPr>
              <p:spPr bwMode="auto">
                <a:xfrm>
                  <a:off x="3065" y="1472"/>
                  <a:ext cx="120" cy="60"/>
                </a:xfrm>
                <a:custGeom>
                  <a:avLst/>
                  <a:gdLst>
                    <a:gd name="T0" fmla="*/ 2147483647 w 48"/>
                    <a:gd name="T1" fmla="*/ 0 h 24"/>
                    <a:gd name="T2" fmla="*/ 2147483647 w 48"/>
                    <a:gd name="T3" fmla="*/ 2147483647 h 24"/>
                    <a:gd name="T4" fmla="*/ 0 w 48"/>
                    <a:gd name="T5" fmla="*/ 2147483647 h 24"/>
                    <a:gd name="T6" fmla="*/ 0 60000 65536"/>
                    <a:gd name="T7" fmla="*/ 0 60000 65536"/>
                    <a:gd name="T8" fmla="*/ 0 60000 65536"/>
                    <a:gd name="T9" fmla="*/ 0 w 48"/>
                    <a:gd name="T10" fmla="*/ 0 h 24"/>
                    <a:gd name="T11" fmla="*/ 48 w 48"/>
                    <a:gd name="T12" fmla="*/ 24 h 24"/>
                  </a:gdLst>
                  <a:ahLst/>
                  <a:cxnLst>
                    <a:cxn ang="T6">
                      <a:pos x="T0" y="T1"/>
                    </a:cxn>
                    <a:cxn ang="T7">
                      <a:pos x="T2" y="T3"/>
                    </a:cxn>
                    <a:cxn ang="T8">
                      <a:pos x="T4" y="T5"/>
                    </a:cxn>
                  </a:cxnLst>
                  <a:rect l="T9" t="T10" r="T11" b="T12"/>
                  <a:pathLst>
                    <a:path w="48" h="24">
                      <a:moveTo>
                        <a:pt x="48" y="0"/>
                      </a:moveTo>
                      <a:cubicBezTo>
                        <a:pt x="34" y="0"/>
                        <a:pt x="17" y="4"/>
                        <a:pt x="10" y="4"/>
                      </a:cubicBezTo>
                      <a:cubicBezTo>
                        <a:pt x="4" y="6"/>
                        <a:pt x="0" y="15"/>
                        <a:pt x="0" y="24"/>
                      </a:cubicBezTo>
                    </a:path>
                  </a:pathLst>
                </a:custGeom>
                <a:solidFill>
                  <a:srgbClr val="ECC6DB"/>
                </a:solidFill>
                <a:ln w="9525">
                  <a:noFill/>
                  <a:round/>
                  <a:headEnd/>
                  <a:tailEnd/>
                </a:ln>
              </p:spPr>
              <p:txBody>
                <a:bodyPr/>
                <a:lstStyle/>
                <a:p>
                  <a:endParaRPr lang="en-US" sz="1200">
                    <a:latin typeface="Arial" pitchFamily="34" charset="0"/>
                    <a:cs typeface="Arial" pitchFamily="34" charset="0"/>
                  </a:endParaRPr>
                </a:p>
              </p:txBody>
            </p:sp>
            <p:sp>
              <p:nvSpPr>
                <p:cNvPr id="25" name="Freeform 422"/>
                <p:cNvSpPr>
                  <a:spLocks/>
                </p:cNvSpPr>
                <p:nvPr/>
              </p:nvSpPr>
              <p:spPr bwMode="auto">
                <a:xfrm>
                  <a:off x="3083" y="1364"/>
                  <a:ext cx="152" cy="53"/>
                </a:xfrm>
                <a:custGeom>
                  <a:avLst/>
                  <a:gdLst>
                    <a:gd name="T0" fmla="*/ 2147483647 w 61"/>
                    <a:gd name="T1" fmla="*/ 2147483647 h 21"/>
                    <a:gd name="T2" fmla="*/ 2147483647 w 61"/>
                    <a:gd name="T3" fmla="*/ 0 h 21"/>
                    <a:gd name="T4" fmla="*/ 0 w 61"/>
                    <a:gd name="T5" fmla="*/ 2147483647 h 21"/>
                    <a:gd name="T6" fmla="*/ 0 60000 65536"/>
                    <a:gd name="T7" fmla="*/ 0 60000 65536"/>
                    <a:gd name="T8" fmla="*/ 0 60000 65536"/>
                    <a:gd name="T9" fmla="*/ 0 w 61"/>
                    <a:gd name="T10" fmla="*/ 0 h 21"/>
                    <a:gd name="T11" fmla="*/ 61 w 61"/>
                    <a:gd name="T12" fmla="*/ 21 h 21"/>
                  </a:gdLst>
                  <a:ahLst/>
                  <a:cxnLst>
                    <a:cxn ang="T6">
                      <a:pos x="T0" y="T1"/>
                    </a:cxn>
                    <a:cxn ang="T7">
                      <a:pos x="T2" y="T3"/>
                    </a:cxn>
                    <a:cxn ang="T8">
                      <a:pos x="T4" y="T5"/>
                    </a:cxn>
                  </a:cxnLst>
                  <a:rect l="T9" t="T10" r="T11" b="T12"/>
                  <a:pathLst>
                    <a:path w="61" h="21">
                      <a:moveTo>
                        <a:pt x="61" y="11"/>
                      </a:moveTo>
                      <a:cubicBezTo>
                        <a:pt x="40" y="7"/>
                        <a:pt x="23" y="3"/>
                        <a:pt x="16" y="0"/>
                      </a:cubicBezTo>
                      <a:cubicBezTo>
                        <a:pt x="7" y="1"/>
                        <a:pt x="0" y="11"/>
                        <a:pt x="0" y="21"/>
                      </a:cubicBezTo>
                    </a:path>
                  </a:pathLst>
                </a:custGeom>
                <a:solidFill>
                  <a:srgbClr val="ECC6DB"/>
                </a:solidFill>
                <a:ln w="9525">
                  <a:noFill/>
                  <a:round/>
                  <a:headEnd/>
                  <a:tailEnd/>
                </a:ln>
              </p:spPr>
              <p:txBody>
                <a:bodyPr/>
                <a:lstStyle/>
                <a:p>
                  <a:endParaRPr lang="en-US" sz="1200">
                    <a:latin typeface="Arial" pitchFamily="34" charset="0"/>
                    <a:cs typeface="Arial" pitchFamily="34" charset="0"/>
                  </a:endParaRPr>
                </a:p>
              </p:txBody>
            </p:sp>
            <p:sp>
              <p:nvSpPr>
                <p:cNvPr id="26" name="Freeform 423"/>
                <p:cNvSpPr>
                  <a:spLocks/>
                </p:cNvSpPr>
                <p:nvPr/>
              </p:nvSpPr>
              <p:spPr bwMode="auto">
                <a:xfrm>
                  <a:off x="3053" y="1354"/>
                  <a:ext cx="182" cy="218"/>
                </a:xfrm>
                <a:custGeom>
                  <a:avLst/>
                  <a:gdLst>
                    <a:gd name="T0" fmla="*/ 2147483647 w 73"/>
                    <a:gd name="T1" fmla="*/ 2147483647 h 87"/>
                    <a:gd name="T2" fmla="*/ 2147483647 w 73"/>
                    <a:gd name="T3" fmla="*/ 0 h 87"/>
                    <a:gd name="T4" fmla="*/ 2147483647 w 73"/>
                    <a:gd name="T5" fmla="*/ 2147483647 h 87"/>
                    <a:gd name="T6" fmla="*/ 2147483647 w 73"/>
                    <a:gd name="T7" fmla="*/ 2147483647 h 87"/>
                    <a:gd name="T8" fmla="*/ 2147483647 w 73"/>
                    <a:gd name="T9" fmla="*/ 2147483647 h 87"/>
                    <a:gd name="T10" fmla="*/ 2147483647 w 73"/>
                    <a:gd name="T11" fmla="*/ 2147483647 h 87"/>
                    <a:gd name="T12" fmla="*/ 2147483647 w 73"/>
                    <a:gd name="T13" fmla="*/ 2147483647 h 87"/>
                    <a:gd name="T14" fmla="*/ 2147483647 w 73"/>
                    <a:gd name="T15" fmla="*/ 2147483647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2" y="7"/>
                        <a:pt x="35" y="3"/>
                        <a:pt x="28" y="0"/>
                      </a:cubicBezTo>
                      <a:cubicBezTo>
                        <a:pt x="13" y="2"/>
                        <a:pt x="6" y="26"/>
                        <a:pt x="16" y="36"/>
                      </a:cubicBezTo>
                      <a:cubicBezTo>
                        <a:pt x="27" y="39"/>
                        <a:pt x="53" y="46"/>
                        <a:pt x="53" y="46"/>
                      </a:cubicBezTo>
                      <a:cubicBezTo>
                        <a:pt x="38" y="46"/>
                        <a:pt x="22" y="47"/>
                        <a:pt x="14" y="47"/>
                      </a:cubicBezTo>
                      <a:cubicBezTo>
                        <a:pt x="2" y="51"/>
                        <a:pt x="0" y="82"/>
                        <a:pt x="17" y="85"/>
                      </a:cubicBezTo>
                      <a:cubicBezTo>
                        <a:pt x="34" y="86"/>
                        <a:pt x="56" y="87"/>
                        <a:pt x="73" y="87"/>
                      </a:cubicBezTo>
                      <a:cubicBezTo>
                        <a:pt x="73" y="61"/>
                        <a:pt x="72" y="35"/>
                        <a:pt x="73" y="11"/>
                      </a:cubicBezTo>
                    </a:path>
                  </a:pathLst>
                </a:custGeom>
                <a:solidFill>
                  <a:srgbClr val="AFD0EA"/>
                </a:solidFill>
                <a:ln w="9525">
                  <a:noFill/>
                  <a:round/>
                  <a:headEnd/>
                  <a:tailEnd/>
                </a:ln>
              </p:spPr>
              <p:txBody>
                <a:bodyPr/>
                <a:lstStyle/>
                <a:p>
                  <a:endParaRPr lang="en-US" sz="1200">
                    <a:latin typeface="Arial" pitchFamily="34" charset="0"/>
                    <a:cs typeface="Arial" pitchFamily="34" charset="0"/>
                  </a:endParaRPr>
                </a:p>
              </p:txBody>
            </p:sp>
            <p:sp>
              <p:nvSpPr>
                <p:cNvPr id="27" name="Freeform 424"/>
                <p:cNvSpPr>
                  <a:spLocks/>
                </p:cNvSpPr>
                <p:nvPr/>
              </p:nvSpPr>
              <p:spPr bwMode="auto">
                <a:xfrm>
                  <a:off x="3528" y="989"/>
                  <a:ext cx="817" cy="1213"/>
                </a:xfrm>
                <a:custGeom>
                  <a:avLst/>
                  <a:gdLst>
                    <a:gd name="T0" fmla="*/ 2147483647 w 327"/>
                    <a:gd name="T1" fmla="*/ 2147483647 h 485"/>
                    <a:gd name="T2" fmla="*/ 2147483647 w 327"/>
                    <a:gd name="T3" fmla="*/ 2147483647 h 485"/>
                    <a:gd name="T4" fmla="*/ 2147483647 w 327"/>
                    <a:gd name="T5" fmla="*/ 2147483647 h 485"/>
                    <a:gd name="T6" fmla="*/ 2147483647 w 327"/>
                    <a:gd name="T7" fmla="*/ 2147483647 h 485"/>
                    <a:gd name="T8" fmla="*/ 2147483647 w 327"/>
                    <a:gd name="T9" fmla="*/ 2147483647 h 485"/>
                    <a:gd name="T10" fmla="*/ 2147483647 w 327"/>
                    <a:gd name="T11" fmla="*/ 2147483647 h 485"/>
                    <a:gd name="T12" fmla="*/ 2147483647 w 327"/>
                    <a:gd name="T13" fmla="*/ 2147483647 h 485"/>
                    <a:gd name="T14" fmla="*/ 2147483647 w 327"/>
                    <a:gd name="T15" fmla="*/ 2147483647 h 485"/>
                    <a:gd name="T16" fmla="*/ 2147483647 w 327"/>
                    <a:gd name="T17" fmla="*/ 2147483647 h 485"/>
                    <a:gd name="T18" fmla="*/ 2147483647 w 327"/>
                    <a:gd name="T19" fmla="*/ 2147483647 h 485"/>
                    <a:gd name="T20" fmla="*/ 2147483647 w 327"/>
                    <a:gd name="T21" fmla="*/ 2147483647 h 485"/>
                    <a:gd name="T22" fmla="*/ 2147483647 w 327"/>
                    <a:gd name="T23" fmla="*/ 2147483647 h 485"/>
                    <a:gd name="T24" fmla="*/ 2147483647 w 327"/>
                    <a:gd name="T25" fmla="*/ 2147483647 h 485"/>
                    <a:gd name="T26" fmla="*/ 2147483647 w 327"/>
                    <a:gd name="T27" fmla="*/ 2147483647 h 485"/>
                    <a:gd name="T28" fmla="*/ 2147483647 w 327"/>
                    <a:gd name="T29" fmla="*/ 2147483647 h 485"/>
                    <a:gd name="T30" fmla="*/ 2147483647 w 327"/>
                    <a:gd name="T31" fmla="*/ 2147483647 h 485"/>
                    <a:gd name="T32" fmla="*/ 2147483647 w 327"/>
                    <a:gd name="T33" fmla="*/ 2147483647 h 485"/>
                    <a:gd name="T34" fmla="*/ 2147483647 w 327"/>
                    <a:gd name="T35" fmla="*/ 2147483647 h 485"/>
                    <a:gd name="T36" fmla="*/ 2147483647 w 327"/>
                    <a:gd name="T37" fmla="*/ 2147483647 h 485"/>
                    <a:gd name="T38" fmla="*/ 2147483647 w 327"/>
                    <a:gd name="T39" fmla="*/ 2147483647 h 485"/>
                    <a:gd name="T40" fmla="*/ 2147483647 w 327"/>
                    <a:gd name="T41" fmla="*/ 2147483647 h 485"/>
                    <a:gd name="T42" fmla="*/ 2147483647 w 327"/>
                    <a:gd name="T43" fmla="*/ 2147483647 h 485"/>
                    <a:gd name="T44" fmla="*/ 2147483647 w 327"/>
                    <a:gd name="T45" fmla="*/ 2147483647 h 485"/>
                    <a:gd name="T46" fmla="*/ 2147483647 w 327"/>
                    <a:gd name="T47" fmla="*/ 2147483647 h 485"/>
                    <a:gd name="T48" fmla="*/ 2147483647 w 327"/>
                    <a:gd name="T49" fmla="*/ 2147483647 h 485"/>
                    <a:gd name="T50" fmla="*/ 2147483647 w 327"/>
                    <a:gd name="T51" fmla="*/ 2147483647 h 485"/>
                    <a:gd name="T52" fmla="*/ 2147483647 w 327"/>
                    <a:gd name="T53" fmla="*/ 2147483647 h 485"/>
                    <a:gd name="T54" fmla="*/ 2147483647 w 327"/>
                    <a:gd name="T55" fmla="*/ 2147483647 h 485"/>
                    <a:gd name="T56" fmla="*/ 2147483647 w 327"/>
                    <a:gd name="T57" fmla="*/ 2147483647 h 485"/>
                    <a:gd name="T58" fmla="*/ 2147483647 w 327"/>
                    <a:gd name="T59" fmla="*/ 2147483647 h 485"/>
                    <a:gd name="T60" fmla="*/ 2147483647 w 327"/>
                    <a:gd name="T61" fmla="*/ 2147483647 h 485"/>
                    <a:gd name="T62" fmla="*/ 2147483647 w 327"/>
                    <a:gd name="T63" fmla="*/ 2147483647 h 485"/>
                    <a:gd name="T64" fmla="*/ 2147483647 w 327"/>
                    <a:gd name="T65" fmla="*/ 2147483647 h 485"/>
                    <a:gd name="T66" fmla="*/ 2147483647 w 327"/>
                    <a:gd name="T67" fmla="*/ 2147483647 h 485"/>
                    <a:gd name="T68" fmla="*/ 2147483647 w 327"/>
                    <a:gd name="T69" fmla="*/ 2147483647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7"/>
                    <a:gd name="T106" fmla="*/ 0 h 485"/>
                    <a:gd name="T107" fmla="*/ 327 w 327"/>
                    <a:gd name="T108" fmla="*/ 485 h 4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7" h="485">
                      <a:moveTo>
                        <a:pt x="258" y="71"/>
                      </a:moveTo>
                      <a:cubicBezTo>
                        <a:pt x="254" y="68"/>
                        <a:pt x="241" y="59"/>
                        <a:pt x="240" y="57"/>
                      </a:cubicBezTo>
                      <a:cubicBezTo>
                        <a:pt x="238" y="54"/>
                        <a:pt x="237" y="48"/>
                        <a:pt x="242" y="35"/>
                      </a:cubicBezTo>
                      <a:cubicBezTo>
                        <a:pt x="247" y="19"/>
                        <a:pt x="220" y="3"/>
                        <a:pt x="209" y="21"/>
                      </a:cubicBezTo>
                      <a:cubicBezTo>
                        <a:pt x="206" y="25"/>
                        <a:pt x="204" y="28"/>
                        <a:pt x="196" y="39"/>
                      </a:cubicBezTo>
                      <a:cubicBezTo>
                        <a:pt x="196" y="39"/>
                        <a:pt x="197" y="16"/>
                        <a:pt x="194" y="12"/>
                      </a:cubicBezTo>
                      <a:cubicBezTo>
                        <a:pt x="185" y="0"/>
                        <a:pt x="166" y="4"/>
                        <a:pt x="161" y="10"/>
                      </a:cubicBezTo>
                      <a:cubicBezTo>
                        <a:pt x="155" y="17"/>
                        <a:pt x="159" y="47"/>
                        <a:pt x="135" y="49"/>
                      </a:cubicBezTo>
                      <a:cubicBezTo>
                        <a:pt x="122" y="48"/>
                        <a:pt x="124" y="35"/>
                        <a:pt x="124" y="26"/>
                      </a:cubicBezTo>
                      <a:cubicBezTo>
                        <a:pt x="125" y="17"/>
                        <a:pt x="91" y="16"/>
                        <a:pt x="88" y="34"/>
                      </a:cubicBezTo>
                      <a:cubicBezTo>
                        <a:pt x="87" y="45"/>
                        <a:pt x="85" y="56"/>
                        <a:pt x="82" y="67"/>
                      </a:cubicBezTo>
                      <a:cubicBezTo>
                        <a:pt x="81" y="69"/>
                        <a:pt x="77" y="75"/>
                        <a:pt x="76" y="76"/>
                      </a:cubicBezTo>
                      <a:cubicBezTo>
                        <a:pt x="9" y="129"/>
                        <a:pt x="3" y="166"/>
                        <a:pt x="3" y="227"/>
                      </a:cubicBezTo>
                      <a:cubicBezTo>
                        <a:pt x="3" y="252"/>
                        <a:pt x="0" y="302"/>
                        <a:pt x="12" y="349"/>
                      </a:cubicBezTo>
                      <a:cubicBezTo>
                        <a:pt x="12" y="349"/>
                        <a:pt x="12" y="349"/>
                        <a:pt x="12" y="349"/>
                      </a:cubicBezTo>
                      <a:cubicBezTo>
                        <a:pt x="21" y="362"/>
                        <a:pt x="28" y="377"/>
                        <a:pt x="40" y="392"/>
                      </a:cubicBezTo>
                      <a:cubicBezTo>
                        <a:pt x="48" y="402"/>
                        <a:pt x="48" y="420"/>
                        <a:pt x="44" y="440"/>
                      </a:cubicBezTo>
                      <a:cubicBezTo>
                        <a:pt x="43" y="439"/>
                        <a:pt x="42" y="438"/>
                        <a:pt x="41" y="437"/>
                      </a:cubicBezTo>
                      <a:cubicBezTo>
                        <a:pt x="62" y="462"/>
                        <a:pt x="95" y="485"/>
                        <a:pt x="107" y="480"/>
                      </a:cubicBezTo>
                      <a:cubicBezTo>
                        <a:pt x="108" y="479"/>
                        <a:pt x="108" y="479"/>
                        <a:pt x="109" y="478"/>
                      </a:cubicBezTo>
                      <a:cubicBezTo>
                        <a:pt x="109" y="433"/>
                        <a:pt x="109" y="433"/>
                        <a:pt x="109" y="433"/>
                      </a:cubicBezTo>
                      <a:cubicBezTo>
                        <a:pt x="109" y="399"/>
                        <a:pt x="117" y="360"/>
                        <a:pt x="132" y="324"/>
                      </a:cubicBezTo>
                      <a:cubicBezTo>
                        <a:pt x="140" y="307"/>
                        <a:pt x="144" y="295"/>
                        <a:pt x="146" y="286"/>
                      </a:cubicBezTo>
                      <a:cubicBezTo>
                        <a:pt x="146" y="286"/>
                        <a:pt x="146" y="286"/>
                        <a:pt x="146" y="286"/>
                      </a:cubicBezTo>
                      <a:cubicBezTo>
                        <a:pt x="146" y="286"/>
                        <a:pt x="146" y="286"/>
                        <a:pt x="146" y="286"/>
                      </a:cubicBezTo>
                      <a:cubicBezTo>
                        <a:pt x="149" y="272"/>
                        <a:pt x="147" y="266"/>
                        <a:pt x="142" y="263"/>
                      </a:cubicBezTo>
                      <a:cubicBezTo>
                        <a:pt x="140" y="262"/>
                        <a:pt x="140" y="262"/>
                        <a:pt x="140" y="262"/>
                      </a:cubicBezTo>
                      <a:cubicBezTo>
                        <a:pt x="126" y="201"/>
                        <a:pt x="145" y="173"/>
                        <a:pt x="165" y="164"/>
                      </a:cubicBezTo>
                      <a:cubicBezTo>
                        <a:pt x="166" y="164"/>
                        <a:pt x="166" y="164"/>
                        <a:pt x="166" y="164"/>
                      </a:cubicBezTo>
                      <a:cubicBezTo>
                        <a:pt x="174" y="167"/>
                        <a:pt x="184" y="169"/>
                        <a:pt x="200" y="169"/>
                      </a:cubicBezTo>
                      <a:cubicBezTo>
                        <a:pt x="200" y="169"/>
                        <a:pt x="200" y="169"/>
                        <a:pt x="200" y="169"/>
                      </a:cubicBezTo>
                      <a:cubicBezTo>
                        <a:pt x="200" y="169"/>
                        <a:pt x="200" y="169"/>
                        <a:pt x="200" y="169"/>
                      </a:cubicBezTo>
                      <a:cubicBezTo>
                        <a:pt x="212" y="169"/>
                        <a:pt x="226" y="168"/>
                        <a:pt x="244" y="167"/>
                      </a:cubicBezTo>
                      <a:cubicBezTo>
                        <a:pt x="268" y="165"/>
                        <a:pt x="298" y="166"/>
                        <a:pt x="327" y="166"/>
                      </a:cubicBezTo>
                      <a:cubicBezTo>
                        <a:pt x="315" y="126"/>
                        <a:pt x="293" y="92"/>
                        <a:pt x="258" y="71"/>
                      </a:cubicBezTo>
                    </a:path>
                  </a:pathLst>
                </a:custGeom>
                <a:solidFill>
                  <a:srgbClr val="E66A4A"/>
                </a:solidFill>
                <a:ln w="9525">
                  <a:noFill/>
                  <a:round/>
                  <a:headEnd/>
                  <a:tailEnd/>
                </a:ln>
              </p:spPr>
              <p:txBody>
                <a:bodyPr/>
                <a:lstStyle/>
                <a:p>
                  <a:endParaRPr lang="en-US" sz="1200">
                    <a:latin typeface="Arial" pitchFamily="34" charset="0"/>
                    <a:cs typeface="Arial" pitchFamily="34" charset="0"/>
                  </a:endParaRPr>
                </a:p>
              </p:txBody>
            </p:sp>
            <p:sp>
              <p:nvSpPr>
                <p:cNvPr id="28" name="Freeform 425"/>
                <p:cNvSpPr>
                  <a:spLocks/>
                </p:cNvSpPr>
                <p:nvPr/>
              </p:nvSpPr>
              <p:spPr bwMode="auto">
                <a:xfrm>
                  <a:off x="4223" y="1629"/>
                  <a:ext cx="145" cy="75"/>
                </a:xfrm>
                <a:custGeom>
                  <a:avLst/>
                  <a:gdLst>
                    <a:gd name="T0" fmla="*/ 2147483647 w 58"/>
                    <a:gd name="T1" fmla="*/ 2147483647 h 30"/>
                    <a:gd name="T2" fmla="*/ 2147483647 w 58"/>
                    <a:gd name="T3" fmla="*/ 2147483647 h 30"/>
                    <a:gd name="T4" fmla="*/ 2147483647 w 58"/>
                    <a:gd name="T5" fmla="*/ 0 h 30"/>
                    <a:gd name="T6" fmla="*/ 0 w 58"/>
                    <a:gd name="T7" fmla="*/ 2147483647 h 30"/>
                    <a:gd name="T8" fmla="*/ 2147483647 w 58"/>
                    <a:gd name="T9" fmla="*/ 2147483647 h 30"/>
                    <a:gd name="T10" fmla="*/ 0 60000 65536"/>
                    <a:gd name="T11" fmla="*/ 0 60000 65536"/>
                    <a:gd name="T12" fmla="*/ 0 60000 65536"/>
                    <a:gd name="T13" fmla="*/ 0 60000 65536"/>
                    <a:gd name="T14" fmla="*/ 0 60000 65536"/>
                    <a:gd name="T15" fmla="*/ 0 w 58"/>
                    <a:gd name="T16" fmla="*/ 0 h 30"/>
                    <a:gd name="T17" fmla="*/ 58 w 58"/>
                    <a:gd name="T18" fmla="*/ 30 h 30"/>
                  </a:gdLst>
                  <a:ahLst/>
                  <a:cxnLst>
                    <a:cxn ang="T10">
                      <a:pos x="T0" y="T1"/>
                    </a:cxn>
                    <a:cxn ang="T11">
                      <a:pos x="T2" y="T3"/>
                    </a:cxn>
                    <a:cxn ang="T12">
                      <a:pos x="T4" y="T5"/>
                    </a:cxn>
                    <a:cxn ang="T13">
                      <a:pos x="T6" y="T7"/>
                    </a:cxn>
                    <a:cxn ang="T14">
                      <a:pos x="T8" y="T9"/>
                    </a:cxn>
                  </a:cxnLst>
                  <a:rect l="T15" t="T16" r="T17" b="T18"/>
                  <a:pathLst>
                    <a:path w="58" h="30">
                      <a:moveTo>
                        <a:pt x="5" y="23"/>
                      </a:moveTo>
                      <a:cubicBezTo>
                        <a:pt x="21" y="24"/>
                        <a:pt x="38" y="26"/>
                        <a:pt x="56" y="30"/>
                      </a:cubicBezTo>
                      <a:cubicBezTo>
                        <a:pt x="57" y="20"/>
                        <a:pt x="58" y="10"/>
                        <a:pt x="58" y="0"/>
                      </a:cubicBezTo>
                      <a:cubicBezTo>
                        <a:pt x="38" y="2"/>
                        <a:pt x="18" y="7"/>
                        <a:pt x="0" y="23"/>
                      </a:cubicBezTo>
                      <a:lnTo>
                        <a:pt x="5" y="23"/>
                      </a:lnTo>
                      <a:close/>
                    </a:path>
                  </a:pathLst>
                </a:custGeom>
                <a:solidFill>
                  <a:srgbClr val="E66A4A"/>
                </a:solidFill>
                <a:ln w="9525">
                  <a:noFill/>
                  <a:round/>
                  <a:headEnd/>
                  <a:tailEnd/>
                </a:ln>
              </p:spPr>
              <p:txBody>
                <a:bodyPr/>
                <a:lstStyle/>
                <a:p>
                  <a:endParaRPr lang="en-US" sz="1200">
                    <a:latin typeface="Arial" pitchFamily="34" charset="0"/>
                    <a:cs typeface="Arial" pitchFamily="34" charset="0"/>
                  </a:endParaRPr>
                </a:p>
              </p:txBody>
            </p:sp>
            <p:sp>
              <p:nvSpPr>
                <p:cNvPr id="29" name="Freeform 426"/>
                <p:cNvSpPr>
                  <a:spLocks noEditPoints="1"/>
                </p:cNvSpPr>
                <p:nvPr/>
              </p:nvSpPr>
              <p:spPr bwMode="auto">
                <a:xfrm>
                  <a:off x="3218" y="1747"/>
                  <a:ext cx="2148" cy="1542"/>
                </a:xfrm>
                <a:custGeom>
                  <a:avLst/>
                  <a:gdLst>
                    <a:gd name="T0" fmla="*/ 2147483647 w 859"/>
                    <a:gd name="T1" fmla="*/ 2147483647 h 617"/>
                    <a:gd name="T2" fmla="*/ 2147483647 w 859"/>
                    <a:gd name="T3" fmla="*/ 2147483647 h 617"/>
                    <a:gd name="T4" fmla="*/ 2147483647 w 859"/>
                    <a:gd name="T5" fmla="*/ 2147483647 h 617"/>
                    <a:gd name="T6" fmla="*/ 2147483647 w 859"/>
                    <a:gd name="T7" fmla="*/ 2147483647 h 617"/>
                    <a:gd name="T8" fmla="*/ 2147483647 w 859"/>
                    <a:gd name="T9" fmla="*/ 2147483647 h 617"/>
                    <a:gd name="T10" fmla="*/ 2147483647 w 859"/>
                    <a:gd name="T11" fmla="*/ 2147483647 h 617"/>
                    <a:gd name="T12" fmla="*/ 2147483647 w 859"/>
                    <a:gd name="T13" fmla="*/ 2147483647 h 617"/>
                    <a:gd name="T14" fmla="*/ 2147483647 w 859"/>
                    <a:gd name="T15" fmla="*/ 2147483647 h 617"/>
                    <a:gd name="T16" fmla="*/ 2147483647 w 859"/>
                    <a:gd name="T17" fmla="*/ 2147483647 h 617"/>
                    <a:gd name="T18" fmla="*/ 2147483647 w 859"/>
                    <a:gd name="T19" fmla="*/ 2147483647 h 617"/>
                    <a:gd name="T20" fmla="*/ 2147483647 w 859"/>
                    <a:gd name="T21" fmla="*/ 2147483647 h 617"/>
                    <a:gd name="T22" fmla="*/ 2147483647 w 859"/>
                    <a:gd name="T23" fmla="*/ 2147483647 h 617"/>
                    <a:gd name="T24" fmla="*/ 2147483647 w 859"/>
                    <a:gd name="T25" fmla="*/ 2147483647 h 617"/>
                    <a:gd name="T26" fmla="*/ 2147483647 w 859"/>
                    <a:gd name="T27" fmla="*/ 2147483647 h 617"/>
                    <a:gd name="T28" fmla="*/ 2147483647 w 859"/>
                    <a:gd name="T29" fmla="*/ 2147483647 h 617"/>
                    <a:gd name="T30" fmla="*/ 2147483647 w 859"/>
                    <a:gd name="T31" fmla="*/ 2147483647 h 617"/>
                    <a:gd name="T32" fmla="*/ 2147483647 w 859"/>
                    <a:gd name="T33" fmla="*/ 2147483647 h 617"/>
                    <a:gd name="T34" fmla="*/ 2147483647 w 859"/>
                    <a:gd name="T35" fmla="*/ 2147483647 h 617"/>
                    <a:gd name="T36" fmla="*/ 2147483647 w 859"/>
                    <a:gd name="T37" fmla="*/ 2147483647 h 617"/>
                    <a:gd name="T38" fmla="*/ 2147483647 w 859"/>
                    <a:gd name="T39" fmla="*/ 2147483647 h 617"/>
                    <a:gd name="T40" fmla="*/ 2147483647 w 859"/>
                    <a:gd name="T41" fmla="*/ 2147483647 h 617"/>
                    <a:gd name="T42" fmla="*/ 2147483647 w 859"/>
                    <a:gd name="T43" fmla="*/ 2147483647 h 617"/>
                    <a:gd name="T44" fmla="*/ 2147483647 w 859"/>
                    <a:gd name="T45" fmla="*/ 2147483647 h 617"/>
                    <a:gd name="T46" fmla="*/ 2147483647 w 859"/>
                    <a:gd name="T47" fmla="*/ 2147483647 h 617"/>
                    <a:gd name="T48" fmla="*/ 2147483647 w 859"/>
                    <a:gd name="T49" fmla="*/ 2147483647 h 617"/>
                    <a:gd name="T50" fmla="*/ 2147483647 w 859"/>
                    <a:gd name="T51" fmla="*/ 2147483647 h 617"/>
                    <a:gd name="T52" fmla="*/ 2147483647 w 859"/>
                    <a:gd name="T53" fmla="*/ 2147483647 h 617"/>
                    <a:gd name="T54" fmla="*/ 2147483647 w 859"/>
                    <a:gd name="T55" fmla="*/ 2147483647 h 617"/>
                    <a:gd name="T56" fmla="*/ 2147483647 w 859"/>
                    <a:gd name="T57" fmla="*/ 2147483647 h 617"/>
                    <a:gd name="T58" fmla="*/ 2147483647 w 859"/>
                    <a:gd name="T59" fmla="*/ 2147483647 h 617"/>
                    <a:gd name="T60" fmla="*/ 2147483647 w 859"/>
                    <a:gd name="T61" fmla="*/ 2147483647 h 617"/>
                    <a:gd name="T62" fmla="*/ 2147483647 w 859"/>
                    <a:gd name="T63" fmla="*/ 2147483647 h 617"/>
                    <a:gd name="T64" fmla="*/ 2147483647 w 859"/>
                    <a:gd name="T65" fmla="*/ 2147483647 h 617"/>
                    <a:gd name="T66" fmla="*/ 2147483647 w 859"/>
                    <a:gd name="T67" fmla="*/ 2147483647 h 617"/>
                    <a:gd name="T68" fmla="*/ 2147483647 w 859"/>
                    <a:gd name="T69" fmla="*/ 2147483647 h 617"/>
                    <a:gd name="T70" fmla="*/ 2147483647 w 859"/>
                    <a:gd name="T71" fmla="*/ 2147483647 h 617"/>
                    <a:gd name="T72" fmla="*/ 2147483647 w 859"/>
                    <a:gd name="T73" fmla="*/ 2147483647 h 617"/>
                    <a:gd name="T74" fmla="*/ 2147483647 w 859"/>
                    <a:gd name="T75" fmla="*/ 2147483647 h 617"/>
                    <a:gd name="T76" fmla="*/ 2147483647 w 859"/>
                    <a:gd name="T77" fmla="*/ 2147483647 h 617"/>
                    <a:gd name="T78" fmla="*/ 2147483647 w 859"/>
                    <a:gd name="T79" fmla="*/ 2147483647 h 617"/>
                    <a:gd name="T80" fmla="*/ 2147483647 w 859"/>
                    <a:gd name="T81" fmla="*/ 2147483647 h 617"/>
                    <a:gd name="T82" fmla="*/ 2147483647 w 859"/>
                    <a:gd name="T83" fmla="*/ 2147483647 h 617"/>
                    <a:gd name="T84" fmla="*/ 2147483647 w 859"/>
                    <a:gd name="T85" fmla="*/ 2147483647 h 617"/>
                    <a:gd name="T86" fmla="*/ 2147483647 w 859"/>
                    <a:gd name="T87" fmla="*/ 2147483647 h 617"/>
                    <a:gd name="T88" fmla="*/ 2147483647 w 859"/>
                    <a:gd name="T89" fmla="*/ 2147483647 h 617"/>
                    <a:gd name="T90" fmla="*/ 2147483647 w 859"/>
                    <a:gd name="T91" fmla="*/ 2147483647 h 617"/>
                    <a:gd name="T92" fmla="*/ 2147483647 w 859"/>
                    <a:gd name="T93" fmla="*/ 2147483647 h 617"/>
                    <a:gd name="T94" fmla="*/ 2147483647 w 859"/>
                    <a:gd name="T95" fmla="*/ 2147483647 h 617"/>
                    <a:gd name="T96" fmla="*/ 2147483647 w 859"/>
                    <a:gd name="T97" fmla="*/ 2147483647 h 617"/>
                    <a:gd name="T98" fmla="*/ 2147483647 w 859"/>
                    <a:gd name="T99" fmla="*/ 2147483647 h 617"/>
                    <a:gd name="T100" fmla="*/ 2147483647 w 859"/>
                    <a:gd name="T101" fmla="*/ 2147483647 h 617"/>
                    <a:gd name="T102" fmla="*/ 2147483647 w 859"/>
                    <a:gd name="T103" fmla="*/ 2147483647 h 6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9"/>
                    <a:gd name="T157" fmla="*/ 0 h 617"/>
                    <a:gd name="T158" fmla="*/ 859 w 859"/>
                    <a:gd name="T159" fmla="*/ 617 h 6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9" h="617">
                      <a:moveTo>
                        <a:pt x="429" y="511"/>
                      </a:moveTo>
                      <a:cubicBezTo>
                        <a:pt x="424" y="513"/>
                        <a:pt x="425" y="508"/>
                        <a:pt x="415" y="505"/>
                      </a:cubicBezTo>
                      <a:cubicBezTo>
                        <a:pt x="404" y="503"/>
                        <a:pt x="394" y="497"/>
                        <a:pt x="389" y="499"/>
                      </a:cubicBezTo>
                      <a:cubicBezTo>
                        <a:pt x="383" y="501"/>
                        <a:pt x="369" y="495"/>
                        <a:pt x="370" y="488"/>
                      </a:cubicBezTo>
                      <a:cubicBezTo>
                        <a:pt x="371" y="481"/>
                        <a:pt x="366" y="478"/>
                        <a:pt x="366" y="478"/>
                      </a:cubicBezTo>
                      <a:cubicBezTo>
                        <a:pt x="366" y="478"/>
                        <a:pt x="356" y="473"/>
                        <a:pt x="353" y="473"/>
                      </a:cubicBezTo>
                      <a:cubicBezTo>
                        <a:pt x="350" y="473"/>
                        <a:pt x="346" y="470"/>
                        <a:pt x="340" y="472"/>
                      </a:cubicBezTo>
                      <a:cubicBezTo>
                        <a:pt x="334" y="474"/>
                        <a:pt x="329" y="480"/>
                        <a:pt x="326" y="479"/>
                      </a:cubicBezTo>
                      <a:cubicBezTo>
                        <a:pt x="323" y="478"/>
                        <a:pt x="319" y="477"/>
                        <a:pt x="316" y="474"/>
                      </a:cubicBezTo>
                      <a:cubicBezTo>
                        <a:pt x="313" y="470"/>
                        <a:pt x="316" y="466"/>
                        <a:pt x="309" y="461"/>
                      </a:cubicBezTo>
                      <a:cubicBezTo>
                        <a:pt x="301" y="456"/>
                        <a:pt x="309" y="448"/>
                        <a:pt x="297" y="450"/>
                      </a:cubicBezTo>
                      <a:cubicBezTo>
                        <a:pt x="286" y="452"/>
                        <a:pt x="287" y="459"/>
                        <a:pt x="277" y="449"/>
                      </a:cubicBezTo>
                      <a:cubicBezTo>
                        <a:pt x="268" y="440"/>
                        <a:pt x="268" y="433"/>
                        <a:pt x="265" y="430"/>
                      </a:cubicBezTo>
                      <a:cubicBezTo>
                        <a:pt x="262" y="427"/>
                        <a:pt x="265" y="420"/>
                        <a:pt x="260" y="416"/>
                      </a:cubicBezTo>
                      <a:cubicBezTo>
                        <a:pt x="255" y="413"/>
                        <a:pt x="255" y="405"/>
                        <a:pt x="248" y="405"/>
                      </a:cubicBezTo>
                      <a:cubicBezTo>
                        <a:pt x="242" y="405"/>
                        <a:pt x="233" y="403"/>
                        <a:pt x="233" y="403"/>
                      </a:cubicBezTo>
                      <a:cubicBezTo>
                        <a:pt x="233" y="403"/>
                        <a:pt x="234" y="404"/>
                        <a:pt x="223" y="400"/>
                      </a:cubicBezTo>
                      <a:cubicBezTo>
                        <a:pt x="213" y="396"/>
                        <a:pt x="218" y="408"/>
                        <a:pt x="213" y="396"/>
                      </a:cubicBezTo>
                      <a:cubicBezTo>
                        <a:pt x="208" y="384"/>
                        <a:pt x="211" y="374"/>
                        <a:pt x="203" y="374"/>
                      </a:cubicBezTo>
                      <a:cubicBezTo>
                        <a:pt x="194" y="374"/>
                        <a:pt x="187" y="375"/>
                        <a:pt x="187" y="375"/>
                      </a:cubicBezTo>
                      <a:cubicBezTo>
                        <a:pt x="176" y="370"/>
                        <a:pt x="176" y="370"/>
                        <a:pt x="176" y="370"/>
                      </a:cubicBezTo>
                      <a:cubicBezTo>
                        <a:pt x="176" y="370"/>
                        <a:pt x="175" y="365"/>
                        <a:pt x="172" y="360"/>
                      </a:cubicBezTo>
                      <a:cubicBezTo>
                        <a:pt x="168" y="355"/>
                        <a:pt x="173" y="353"/>
                        <a:pt x="167" y="346"/>
                      </a:cubicBezTo>
                      <a:cubicBezTo>
                        <a:pt x="162" y="338"/>
                        <a:pt x="162" y="335"/>
                        <a:pt x="155" y="330"/>
                      </a:cubicBezTo>
                      <a:cubicBezTo>
                        <a:pt x="148" y="325"/>
                        <a:pt x="149" y="319"/>
                        <a:pt x="146" y="316"/>
                      </a:cubicBezTo>
                      <a:cubicBezTo>
                        <a:pt x="142" y="313"/>
                        <a:pt x="144" y="309"/>
                        <a:pt x="140" y="304"/>
                      </a:cubicBezTo>
                      <a:cubicBezTo>
                        <a:pt x="139" y="301"/>
                        <a:pt x="127" y="293"/>
                        <a:pt x="124" y="286"/>
                      </a:cubicBezTo>
                      <a:cubicBezTo>
                        <a:pt x="121" y="280"/>
                        <a:pt x="127" y="275"/>
                        <a:pt x="134" y="277"/>
                      </a:cubicBezTo>
                      <a:cubicBezTo>
                        <a:pt x="158" y="277"/>
                        <a:pt x="180" y="296"/>
                        <a:pt x="199" y="304"/>
                      </a:cubicBezTo>
                      <a:cubicBezTo>
                        <a:pt x="199" y="304"/>
                        <a:pt x="183" y="289"/>
                        <a:pt x="152" y="271"/>
                      </a:cubicBezTo>
                      <a:cubicBezTo>
                        <a:pt x="117" y="253"/>
                        <a:pt x="102" y="282"/>
                        <a:pt x="92" y="280"/>
                      </a:cubicBezTo>
                      <a:cubicBezTo>
                        <a:pt x="84" y="282"/>
                        <a:pt x="83" y="279"/>
                        <a:pt x="77" y="278"/>
                      </a:cubicBezTo>
                      <a:cubicBezTo>
                        <a:pt x="71" y="277"/>
                        <a:pt x="71" y="270"/>
                        <a:pt x="66" y="268"/>
                      </a:cubicBezTo>
                      <a:cubicBezTo>
                        <a:pt x="60" y="266"/>
                        <a:pt x="59" y="264"/>
                        <a:pt x="53" y="257"/>
                      </a:cubicBezTo>
                      <a:cubicBezTo>
                        <a:pt x="47" y="249"/>
                        <a:pt x="42" y="240"/>
                        <a:pt x="38" y="233"/>
                      </a:cubicBezTo>
                      <a:cubicBezTo>
                        <a:pt x="33" y="227"/>
                        <a:pt x="37" y="229"/>
                        <a:pt x="35" y="223"/>
                      </a:cubicBezTo>
                      <a:cubicBezTo>
                        <a:pt x="32" y="217"/>
                        <a:pt x="33" y="217"/>
                        <a:pt x="29" y="211"/>
                      </a:cubicBezTo>
                      <a:cubicBezTo>
                        <a:pt x="25" y="205"/>
                        <a:pt x="23" y="205"/>
                        <a:pt x="23" y="198"/>
                      </a:cubicBezTo>
                      <a:cubicBezTo>
                        <a:pt x="23" y="190"/>
                        <a:pt x="26" y="192"/>
                        <a:pt x="21" y="185"/>
                      </a:cubicBezTo>
                      <a:cubicBezTo>
                        <a:pt x="16" y="178"/>
                        <a:pt x="19" y="174"/>
                        <a:pt x="19" y="169"/>
                      </a:cubicBezTo>
                      <a:cubicBezTo>
                        <a:pt x="19" y="163"/>
                        <a:pt x="17" y="160"/>
                        <a:pt x="17" y="152"/>
                      </a:cubicBezTo>
                      <a:cubicBezTo>
                        <a:pt x="20" y="142"/>
                        <a:pt x="29" y="133"/>
                        <a:pt x="39" y="128"/>
                      </a:cubicBezTo>
                      <a:cubicBezTo>
                        <a:pt x="45" y="124"/>
                        <a:pt x="62" y="121"/>
                        <a:pt x="70" y="119"/>
                      </a:cubicBezTo>
                      <a:cubicBezTo>
                        <a:pt x="79" y="117"/>
                        <a:pt x="85" y="114"/>
                        <a:pt x="95" y="113"/>
                      </a:cubicBezTo>
                      <a:cubicBezTo>
                        <a:pt x="100" y="113"/>
                        <a:pt x="104" y="116"/>
                        <a:pt x="111" y="117"/>
                      </a:cubicBezTo>
                      <a:cubicBezTo>
                        <a:pt x="118" y="119"/>
                        <a:pt x="128" y="118"/>
                        <a:pt x="132" y="120"/>
                      </a:cubicBezTo>
                      <a:cubicBezTo>
                        <a:pt x="152" y="128"/>
                        <a:pt x="153" y="153"/>
                        <a:pt x="167" y="166"/>
                      </a:cubicBezTo>
                      <a:cubicBezTo>
                        <a:pt x="170" y="169"/>
                        <a:pt x="174" y="171"/>
                        <a:pt x="177" y="175"/>
                      </a:cubicBezTo>
                      <a:cubicBezTo>
                        <a:pt x="180" y="179"/>
                        <a:pt x="180" y="184"/>
                        <a:pt x="183" y="188"/>
                      </a:cubicBezTo>
                      <a:cubicBezTo>
                        <a:pt x="189" y="195"/>
                        <a:pt x="208" y="194"/>
                        <a:pt x="206" y="204"/>
                      </a:cubicBezTo>
                      <a:cubicBezTo>
                        <a:pt x="209" y="215"/>
                        <a:pt x="201" y="230"/>
                        <a:pt x="209" y="252"/>
                      </a:cubicBezTo>
                      <a:cubicBezTo>
                        <a:pt x="217" y="273"/>
                        <a:pt x="231" y="282"/>
                        <a:pt x="231" y="282"/>
                      </a:cubicBezTo>
                      <a:cubicBezTo>
                        <a:pt x="222" y="257"/>
                        <a:pt x="209" y="243"/>
                        <a:pt x="220" y="228"/>
                      </a:cubicBezTo>
                      <a:cubicBezTo>
                        <a:pt x="232" y="212"/>
                        <a:pt x="228" y="214"/>
                        <a:pt x="232" y="205"/>
                      </a:cubicBezTo>
                      <a:cubicBezTo>
                        <a:pt x="231" y="207"/>
                        <a:pt x="231" y="207"/>
                        <a:pt x="231" y="207"/>
                      </a:cubicBezTo>
                      <a:cubicBezTo>
                        <a:pt x="231" y="204"/>
                        <a:pt x="231" y="197"/>
                        <a:pt x="233" y="195"/>
                      </a:cubicBezTo>
                      <a:cubicBezTo>
                        <a:pt x="236" y="191"/>
                        <a:pt x="241" y="191"/>
                        <a:pt x="244" y="187"/>
                      </a:cubicBezTo>
                      <a:cubicBezTo>
                        <a:pt x="249" y="180"/>
                        <a:pt x="245" y="173"/>
                        <a:pt x="251" y="166"/>
                      </a:cubicBezTo>
                      <a:cubicBezTo>
                        <a:pt x="263" y="160"/>
                        <a:pt x="282" y="142"/>
                        <a:pt x="282" y="133"/>
                      </a:cubicBezTo>
                      <a:cubicBezTo>
                        <a:pt x="274" y="147"/>
                        <a:pt x="263" y="148"/>
                        <a:pt x="258" y="143"/>
                      </a:cubicBezTo>
                      <a:cubicBezTo>
                        <a:pt x="255" y="142"/>
                        <a:pt x="259" y="137"/>
                        <a:pt x="259" y="137"/>
                      </a:cubicBezTo>
                      <a:cubicBezTo>
                        <a:pt x="257" y="134"/>
                        <a:pt x="262" y="131"/>
                        <a:pt x="261" y="128"/>
                      </a:cubicBezTo>
                      <a:cubicBezTo>
                        <a:pt x="260" y="125"/>
                        <a:pt x="260" y="121"/>
                        <a:pt x="259" y="116"/>
                      </a:cubicBezTo>
                      <a:cubicBezTo>
                        <a:pt x="261" y="104"/>
                        <a:pt x="263" y="88"/>
                        <a:pt x="265" y="83"/>
                      </a:cubicBezTo>
                      <a:cubicBezTo>
                        <a:pt x="274" y="77"/>
                        <a:pt x="288" y="76"/>
                        <a:pt x="302" y="78"/>
                      </a:cubicBezTo>
                      <a:cubicBezTo>
                        <a:pt x="315" y="81"/>
                        <a:pt x="325" y="86"/>
                        <a:pt x="331" y="94"/>
                      </a:cubicBezTo>
                      <a:cubicBezTo>
                        <a:pt x="331" y="100"/>
                        <a:pt x="330" y="108"/>
                        <a:pt x="329" y="118"/>
                      </a:cubicBezTo>
                      <a:cubicBezTo>
                        <a:pt x="327" y="121"/>
                        <a:pt x="331" y="126"/>
                        <a:pt x="329" y="131"/>
                      </a:cubicBezTo>
                      <a:cubicBezTo>
                        <a:pt x="327" y="136"/>
                        <a:pt x="330" y="136"/>
                        <a:pt x="329" y="144"/>
                      </a:cubicBezTo>
                      <a:cubicBezTo>
                        <a:pt x="328" y="153"/>
                        <a:pt x="331" y="152"/>
                        <a:pt x="326" y="151"/>
                      </a:cubicBezTo>
                      <a:cubicBezTo>
                        <a:pt x="316" y="151"/>
                        <a:pt x="308" y="148"/>
                        <a:pt x="303" y="135"/>
                      </a:cubicBezTo>
                      <a:cubicBezTo>
                        <a:pt x="302" y="148"/>
                        <a:pt x="311" y="160"/>
                        <a:pt x="327" y="163"/>
                      </a:cubicBezTo>
                      <a:cubicBezTo>
                        <a:pt x="328" y="180"/>
                        <a:pt x="322" y="215"/>
                        <a:pt x="328" y="230"/>
                      </a:cubicBezTo>
                      <a:cubicBezTo>
                        <a:pt x="335" y="244"/>
                        <a:pt x="335" y="254"/>
                        <a:pt x="338" y="265"/>
                      </a:cubicBezTo>
                      <a:cubicBezTo>
                        <a:pt x="341" y="277"/>
                        <a:pt x="338" y="310"/>
                        <a:pt x="344" y="324"/>
                      </a:cubicBezTo>
                      <a:cubicBezTo>
                        <a:pt x="350" y="339"/>
                        <a:pt x="352" y="347"/>
                        <a:pt x="356" y="354"/>
                      </a:cubicBezTo>
                      <a:cubicBezTo>
                        <a:pt x="361" y="362"/>
                        <a:pt x="369" y="392"/>
                        <a:pt x="379" y="405"/>
                      </a:cubicBezTo>
                      <a:cubicBezTo>
                        <a:pt x="390" y="417"/>
                        <a:pt x="390" y="427"/>
                        <a:pt x="397" y="434"/>
                      </a:cubicBezTo>
                      <a:cubicBezTo>
                        <a:pt x="404" y="441"/>
                        <a:pt x="401" y="447"/>
                        <a:pt x="406" y="453"/>
                      </a:cubicBezTo>
                      <a:cubicBezTo>
                        <a:pt x="411" y="459"/>
                        <a:pt x="415" y="460"/>
                        <a:pt x="419" y="465"/>
                      </a:cubicBezTo>
                      <a:cubicBezTo>
                        <a:pt x="423" y="470"/>
                        <a:pt x="432" y="478"/>
                        <a:pt x="429" y="485"/>
                      </a:cubicBezTo>
                      <a:cubicBezTo>
                        <a:pt x="426" y="492"/>
                        <a:pt x="434" y="509"/>
                        <a:pt x="429" y="511"/>
                      </a:cubicBezTo>
                      <a:moveTo>
                        <a:pt x="734" y="332"/>
                      </a:moveTo>
                      <a:cubicBezTo>
                        <a:pt x="717" y="285"/>
                        <a:pt x="651" y="222"/>
                        <a:pt x="625" y="196"/>
                      </a:cubicBezTo>
                      <a:cubicBezTo>
                        <a:pt x="608" y="179"/>
                        <a:pt x="555" y="155"/>
                        <a:pt x="556" y="150"/>
                      </a:cubicBezTo>
                      <a:cubicBezTo>
                        <a:pt x="557" y="147"/>
                        <a:pt x="557" y="147"/>
                        <a:pt x="557" y="147"/>
                      </a:cubicBezTo>
                      <a:cubicBezTo>
                        <a:pt x="569" y="88"/>
                        <a:pt x="547" y="45"/>
                        <a:pt x="491" y="20"/>
                      </a:cubicBezTo>
                      <a:cubicBezTo>
                        <a:pt x="450" y="2"/>
                        <a:pt x="411" y="0"/>
                        <a:pt x="380" y="3"/>
                      </a:cubicBezTo>
                      <a:cubicBezTo>
                        <a:pt x="380" y="3"/>
                        <a:pt x="380" y="3"/>
                        <a:pt x="380" y="3"/>
                      </a:cubicBezTo>
                      <a:cubicBezTo>
                        <a:pt x="380" y="4"/>
                        <a:pt x="379" y="5"/>
                        <a:pt x="379" y="6"/>
                      </a:cubicBezTo>
                      <a:cubicBezTo>
                        <a:pt x="374" y="14"/>
                        <a:pt x="370" y="24"/>
                        <a:pt x="365" y="36"/>
                      </a:cubicBezTo>
                      <a:cubicBezTo>
                        <a:pt x="373" y="34"/>
                        <a:pt x="381" y="32"/>
                        <a:pt x="384" y="32"/>
                      </a:cubicBezTo>
                      <a:cubicBezTo>
                        <a:pt x="390" y="32"/>
                        <a:pt x="400" y="30"/>
                        <a:pt x="405" y="29"/>
                      </a:cubicBezTo>
                      <a:cubicBezTo>
                        <a:pt x="410" y="28"/>
                        <a:pt x="418" y="30"/>
                        <a:pt x="424" y="30"/>
                      </a:cubicBezTo>
                      <a:cubicBezTo>
                        <a:pt x="430" y="30"/>
                        <a:pt x="432" y="33"/>
                        <a:pt x="435" y="33"/>
                      </a:cubicBezTo>
                      <a:cubicBezTo>
                        <a:pt x="438" y="33"/>
                        <a:pt x="445" y="36"/>
                        <a:pt x="448" y="37"/>
                      </a:cubicBezTo>
                      <a:cubicBezTo>
                        <a:pt x="451" y="38"/>
                        <a:pt x="462" y="38"/>
                        <a:pt x="469" y="40"/>
                      </a:cubicBezTo>
                      <a:cubicBezTo>
                        <a:pt x="475" y="42"/>
                        <a:pt x="479" y="45"/>
                        <a:pt x="485" y="45"/>
                      </a:cubicBezTo>
                      <a:cubicBezTo>
                        <a:pt x="491" y="45"/>
                        <a:pt x="492" y="49"/>
                        <a:pt x="500" y="53"/>
                      </a:cubicBezTo>
                      <a:cubicBezTo>
                        <a:pt x="507" y="57"/>
                        <a:pt x="507" y="63"/>
                        <a:pt x="511" y="66"/>
                      </a:cubicBezTo>
                      <a:cubicBezTo>
                        <a:pt x="515" y="69"/>
                        <a:pt x="527" y="94"/>
                        <a:pt x="527" y="102"/>
                      </a:cubicBezTo>
                      <a:cubicBezTo>
                        <a:pt x="527" y="109"/>
                        <a:pt x="530" y="110"/>
                        <a:pt x="529" y="117"/>
                      </a:cubicBezTo>
                      <a:cubicBezTo>
                        <a:pt x="528" y="124"/>
                        <a:pt x="529" y="139"/>
                        <a:pt x="505" y="157"/>
                      </a:cubicBezTo>
                      <a:cubicBezTo>
                        <a:pt x="481" y="174"/>
                        <a:pt x="489" y="216"/>
                        <a:pt x="501" y="235"/>
                      </a:cubicBezTo>
                      <a:cubicBezTo>
                        <a:pt x="486" y="199"/>
                        <a:pt x="505" y="177"/>
                        <a:pt x="508" y="176"/>
                      </a:cubicBezTo>
                      <a:cubicBezTo>
                        <a:pt x="511" y="175"/>
                        <a:pt x="515" y="172"/>
                        <a:pt x="518" y="172"/>
                      </a:cubicBezTo>
                      <a:cubicBezTo>
                        <a:pt x="521" y="172"/>
                        <a:pt x="527" y="177"/>
                        <a:pt x="527" y="177"/>
                      </a:cubicBezTo>
                      <a:cubicBezTo>
                        <a:pt x="527" y="177"/>
                        <a:pt x="529" y="185"/>
                        <a:pt x="531" y="191"/>
                      </a:cubicBezTo>
                      <a:cubicBezTo>
                        <a:pt x="533" y="197"/>
                        <a:pt x="530" y="221"/>
                        <a:pt x="531" y="227"/>
                      </a:cubicBezTo>
                      <a:cubicBezTo>
                        <a:pt x="532" y="232"/>
                        <a:pt x="528" y="239"/>
                        <a:pt x="533" y="245"/>
                      </a:cubicBezTo>
                      <a:cubicBezTo>
                        <a:pt x="538" y="251"/>
                        <a:pt x="532" y="254"/>
                        <a:pt x="534" y="258"/>
                      </a:cubicBezTo>
                      <a:cubicBezTo>
                        <a:pt x="536" y="261"/>
                        <a:pt x="536" y="266"/>
                        <a:pt x="536" y="271"/>
                      </a:cubicBezTo>
                      <a:cubicBezTo>
                        <a:pt x="536" y="276"/>
                        <a:pt x="532" y="283"/>
                        <a:pt x="539" y="293"/>
                      </a:cubicBezTo>
                      <a:cubicBezTo>
                        <a:pt x="546" y="304"/>
                        <a:pt x="538" y="302"/>
                        <a:pt x="540" y="310"/>
                      </a:cubicBezTo>
                      <a:cubicBezTo>
                        <a:pt x="542" y="318"/>
                        <a:pt x="537" y="319"/>
                        <a:pt x="537" y="319"/>
                      </a:cubicBezTo>
                      <a:cubicBezTo>
                        <a:pt x="537" y="319"/>
                        <a:pt x="530" y="322"/>
                        <a:pt x="525" y="317"/>
                      </a:cubicBezTo>
                      <a:cubicBezTo>
                        <a:pt x="519" y="311"/>
                        <a:pt x="518" y="323"/>
                        <a:pt x="517" y="328"/>
                      </a:cubicBezTo>
                      <a:cubicBezTo>
                        <a:pt x="516" y="333"/>
                        <a:pt x="520" y="333"/>
                        <a:pt x="531" y="342"/>
                      </a:cubicBezTo>
                      <a:cubicBezTo>
                        <a:pt x="541" y="351"/>
                        <a:pt x="533" y="347"/>
                        <a:pt x="537" y="356"/>
                      </a:cubicBezTo>
                      <a:cubicBezTo>
                        <a:pt x="541" y="366"/>
                        <a:pt x="541" y="365"/>
                        <a:pt x="542" y="374"/>
                      </a:cubicBezTo>
                      <a:cubicBezTo>
                        <a:pt x="543" y="382"/>
                        <a:pt x="541" y="382"/>
                        <a:pt x="539" y="384"/>
                      </a:cubicBezTo>
                      <a:cubicBezTo>
                        <a:pt x="537" y="387"/>
                        <a:pt x="536" y="388"/>
                        <a:pt x="532" y="383"/>
                      </a:cubicBezTo>
                      <a:cubicBezTo>
                        <a:pt x="528" y="379"/>
                        <a:pt x="531" y="374"/>
                        <a:pt x="525" y="367"/>
                      </a:cubicBezTo>
                      <a:cubicBezTo>
                        <a:pt x="518" y="360"/>
                        <a:pt x="520" y="371"/>
                        <a:pt x="517" y="378"/>
                      </a:cubicBezTo>
                      <a:cubicBezTo>
                        <a:pt x="514" y="384"/>
                        <a:pt x="520" y="390"/>
                        <a:pt x="525" y="403"/>
                      </a:cubicBezTo>
                      <a:cubicBezTo>
                        <a:pt x="529" y="415"/>
                        <a:pt x="526" y="415"/>
                        <a:pt x="527" y="425"/>
                      </a:cubicBezTo>
                      <a:cubicBezTo>
                        <a:pt x="528" y="435"/>
                        <a:pt x="524" y="438"/>
                        <a:pt x="520" y="444"/>
                      </a:cubicBezTo>
                      <a:cubicBezTo>
                        <a:pt x="517" y="451"/>
                        <a:pt x="513" y="453"/>
                        <a:pt x="504" y="455"/>
                      </a:cubicBezTo>
                      <a:cubicBezTo>
                        <a:pt x="493" y="456"/>
                        <a:pt x="478" y="451"/>
                        <a:pt x="475" y="443"/>
                      </a:cubicBezTo>
                      <a:cubicBezTo>
                        <a:pt x="472" y="434"/>
                        <a:pt x="472" y="441"/>
                        <a:pt x="463" y="427"/>
                      </a:cubicBezTo>
                      <a:cubicBezTo>
                        <a:pt x="455" y="413"/>
                        <a:pt x="453" y="418"/>
                        <a:pt x="449" y="406"/>
                      </a:cubicBezTo>
                      <a:cubicBezTo>
                        <a:pt x="445" y="393"/>
                        <a:pt x="442" y="379"/>
                        <a:pt x="433" y="368"/>
                      </a:cubicBezTo>
                      <a:cubicBezTo>
                        <a:pt x="425" y="357"/>
                        <a:pt x="426" y="356"/>
                        <a:pt x="423" y="347"/>
                      </a:cubicBezTo>
                      <a:cubicBezTo>
                        <a:pt x="420" y="337"/>
                        <a:pt x="419" y="332"/>
                        <a:pt x="410" y="317"/>
                      </a:cubicBezTo>
                      <a:cubicBezTo>
                        <a:pt x="402" y="301"/>
                        <a:pt x="405" y="302"/>
                        <a:pt x="402" y="290"/>
                      </a:cubicBezTo>
                      <a:cubicBezTo>
                        <a:pt x="399" y="277"/>
                        <a:pt x="379" y="255"/>
                        <a:pt x="378" y="241"/>
                      </a:cubicBezTo>
                      <a:cubicBezTo>
                        <a:pt x="377" y="228"/>
                        <a:pt x="371" y="232"/>
                        <a:pt x="367" y="214"/>
                      </a:cubicBezTo>
                      <a:cubicBezTo>
                        <a:pt x="363" y="196"/>
                        <a:pt x="343" y="185"/>
                        <a:pt x="345" y="162"/>
                      </a:cubicBezTo>
                      <a:cubicBezTo>
                        <a:pt x="358" y="158"/>
                        <a:pt x="367" y="147"/>
                        <a:pt x="367" y="131"/>
                      </a:cubicBezTo>
                      <a:cubicBezTo>
                        <a:pt x="365" y="145"/>
                        <a:pt x="356" y="149"/>
                        <a:pt x="345" y="150"/>
                      </a:cubicBezTo>
                      <a:cubicBezTo>
                        <a:pt x="345" y="150"/>
                        <a:pt x="345" y="150"/>
                        <a:pt x="345" y="150"/>
                      </a:cubicBezTo>
                      <a:cubicBezTo>
                        <a:pt x="343" y="129"/>
                        <a:pt x="345" y="104"/>
                        <a:pt x="347" y="93"/>
                      </a:cubicBezTo>
                      <a:cubicBezTo>
                        <a:pt x="348" y="92"/>
                        <a:pt x="347" y="90"/>
                        <a:pt x="346" y="88"/>
                      </a:cubicBezTo>
                      <a:cubicBezTo>
                        <a:pt x="338" y="76"/>
                        <a:pt x="323" y="67"/>
                        <a:pt x="305" y="64"/>
                      </a:cubicBezTo>
                      <a:cubicBezTo>
                        <a:pt x="286" y="61"/>
                        <a:pt x="267" y="63"/>
                        <a:pt x="254" y="72"/>
                      </a:cubicBezTo>
                      <a:cubicBezTo>
                        <a:pt x="253" y="72"/>
                        <a:pt x="253" y="73"/>
                        <a:pt x="252" y="74"/>
                      </a:cubicBezTo>
                      <a:cubicBezTo>
                        <a:pt x="248" y="80"/>
                        <a:pt x="249" y="95"/>
                        <a:pt x="246" y="118"/>
                      </a:cubicBezTo>
                      <a:cubicBezTo>
                        <a:pt x="244" y="137"/>
                        <a:pt x="245" y="169"/>
                        <a:pt x="231" y="177"/>
                      </a:cubicBezTo>
                      <a:cubicBezTo>
                        <a:pt x="217" y="183"/>
                        <a:pt x="176" y="151"/>
                        <a:pt x="156" y="122"/>
                      </a:cubicBezTo>
                      <a:cubicBezTo>
                        <a:pt x="156" y="122"/>
                        <a:pt x="156" y="121"/>
                        <a:pt x="155" y="121"/>
                      </a:cubicBezTo>
                      <a:cubicBezTo>
                        <a:pt x="131" y="97"/>
                        <a:pt x="92" y="96"/>
                        <a:pt x="63" y="103"/>
                      </a:cubicBezTo>
                      <a:cubicBezTo>
                        <a:pt x="31" y="111"/>
                        <a:pt x="7" y="130"/>
                        <a:pt x="2" y="152"/>
                      </a:cubicBezTo>
                      <a:cubicBezTo>
                        <a:pt x="2" y="152"/>
                        <a:pt x="2" y="152"/>
                        <a:pt x="2" y="153"/>
                      </a:cubicBezTo>
                      <a:cubicBezTo>
                        <a:pt x="0" y="193"/>
                        <a:pt x="32" y="284"/>
                        <a:pt x="69" y="306"/>
                      </a:cubicBezTo>
                      <a:cubicBezTo>
                        <a:pt x="101" y="326"/>
                        <a:pt x="104" y="330"/>
                        <a:pt x="119" y="359"/>
                      </a:cubicBezTo>
                      <a:cubicBezTo>
                        <a:pt x="137" y="394"/>
                        <a:pt x="222" y="503"/>
                        <a:pt x="368" y="539"/>
                      </a:cubicBezTo>
                      <a:cubicBezTo>
                        <a:pt x="515" y="575"/>
                        <a:pt x="627" y="617"/>
                        <a:pt x="651" y="604"/>
                      </a:cubicBezTo>
                      <a:cubicBezTo>
                        <a:pt x="651" y="604"/>
                        <a:pt x="859" y="523"/>
                        <a:pt x="734" y="332"/>
                      </a:cubicBezTo>
                    </a:path>
                  </a:pathLst>
                </a:custGeom>
                <a:solidFill>
                  <a:srgbClr val="F2C5C8"/>
                </a:solidFill>
                <a:ln w="9525">
                  <a:noFill/>
                  <a:round/>
                  <a:headEnd/>
                  <a:tailEnd/>
                </a:ln>
              </p:spPr>
              <p:txBody>
                <a:bodyPr/>
                <a:lstStyle/>
                <a:p>
                  <a:endParaRPr lang="en-US" sz="1200">
                    <a:latin typeface="Arial" pitchFamily="34" charset="0"/>
                    <a:cs typeface="Arial" pitchFamily="34" charset="0"/>
                  </a:endParaRPr>
                </a:p>
              </p:txBody>
            </p:sp>
            <p:sp>
              <p:nvSpPr>
                <p:cNvPr id="30" name="Freeform 427"/>
                <p:cNvSpPr>
                  <a:spLocks/>
                </p:cNvSpPr>
                <p:nvPr/>
              </p:nvSpPr>
              <p:spPr bwMode="auto">
                <a:xfrm>
                  <a:off x="3223" y="1907"/>
                  <a:ext cx="860" cy="307"/>
                </a:xfrm>
                <a:custGeom>
                  <a:avLst/>
                  <a:gdLst>
                    <a:gd name="T0" fmla="*/ 2147483647 w 344"/>
                    <a:gd name="T1" fmla="*/ 2147483647 h 123"/>
                    <a:gd name="T2" fmla="*/ 2147483647 w 344"/>
                    <a:gd name="T3" fmla="*/ 2147483647 h 123"/>
                    <a:gd name="T4" fmla="*/ 2147483647 w 344"/>
                    <a:gd name="T5" fmla="*/ 2147483647 h 123"/>
                    <a:gd name="T6" fmla="*/ 2147483647 w 344"/>
                    <a:gd name="T7" fmla="*/ 2147483647 h 123"/>
                    <a:gd name="T8" fmla="*/ 2147483647 w 344"/>
                    <a:gd name="T9" fmla="*/ 2147483647 h 123"/>
                    <a:gd name="T10" fmla="*/ 2147483647 w 344"/>
                    <a:gd name="T11" fmla="*/ 2147483647 h 123"/>
                    <a:gd name="T12" fmla="*/ 2147483647 w 344"/>
                    <a:gd name="T13" fmla="*/ 2147483647 h 123"/>
                    <a:gd name="T14" fmla="*/ 2147483647 w 344"/>
                    <a:gd name="T15" fmla="*/ 2147483647 h 123"/>
                    <a:gd name="T16" fmla="*/ 2147483647 w 344"/>
                    <a:gd name="T17" fmla="*/ 2147483647 h 123"/>
                    <a:gd name="T18" fmla="*/ 0 w 344"/>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
                    <a:gd name="T31" fmla="*/ 0 h 123"/>
                    <a:gd name="T32" fmla="*/ 344 w 344"/>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 h="123">
                      <a:moveTo>
                        <a:pt x="344" y="24"/>
                      </a:moveTo>
                      <a:cubicBezTo>
                        <a:pt x="336" y="12"/>
                        <a:pt x="320" y="7"/>
                        <a:pt x="302" y="4"/>
                      </a:cubicBezTo>
                      <a:cubicBezTo>
                        <a:pt x="284" y="0"/>
                        <a:pt x="265" y="3"/>
                        <a:pt x="252" y="11"/>
                      </a:cubicBezTo>
                      <a:cubicBezTo>
                        <a:pt x="251" y="12"/>
                        <a:pt x="250" y="13"/>
                        <a:pt x="250" y="13"/>
                      </a:cubicBezTo>
                      <a:cubicBezTo>
                        <a:pt x="246" y="19"/>
                        <a:pt x="249" y="33"/>
                        <a:pt x="246" y="57"/>
                      </a:cubicBezTo>
                      <a:cubicBezTo>
                        <a:pt x="243" y="76"/>
                        <a:pt x="248" y="105"/>
                        <a:pt x="228" y="116"/>
                      </a:cubicBezTo>
                      <a:cubicBezTo>
                        <a:pt x="215" y="123"/>
                        <a:pt x="173" y="91"/>
                        <a:pt x="154" y="62"/>
                      </a:cubicBezTo>
                      <a:cubicBezTo>
                        <a:pt x="154" y="61"/>
                        <a:pt x="153" y="61"/>
                        <a:pt x="153" y="61"/>
                      </a:cubicBezTo>
                      <a:cubicBezTo>
                        <a:pt x="129" y="36"/>
                        <a:pt x="90" y="35"/>
                        <a:pt x="61" y="43"/>
                      </a:cubicBezTo>
                      <a:cubicBezTo>
                        <a:pt x="28" y="51"/>
                        <a:pt x="4" y="70"/>
                        <a:pt x="0" y="91"/>
                      </a:cubicBezTo>
                    </a:path>
                  </a:pathLst>
                </a:custGeom>
                <a:noFill/>
                <a:ln w="15875" cap="flat">
                  <a:solidFill>
                    <a:srgbClr val="E68E9B"/>
                  </a:solidFill>
                  <a:prstDash val="solid"/>
                  <a:miter lim="800000"/>
                  <a:headEnd/>
                  <a:tailEnd/>
                </a:ln>
              </p:spPr>
              <p:txBody>
                <a:bodyPr/>
                <a:lstStyle/>
                <a:p>
                  <a:endParaRPr lang="en-US" sz="1200">
                    <a:latin typeface="Arial" pitchFamily="34" charset="0"/>
                    <a:cs typeface="Arial" pitchFamily="34" charset="0"/>
                  </a:endParaRPr>
                </a:p>
              </p:txBody>
            </p:sp>
            <p:sp>
              <p:nvSpPr>
                <p:cNvPr id="31" name="Freeform 428"/>
                <p:cNvSpPr>
                  <a:spLocks/>
                </p:cNvSpPr>
                <p:nvPr/>
              </p:nvSpPr>
              <p:spPr bwMode="auto">
                <a:xfrm>
                  <a:off x="4068" y="2164"/>
                  <a:ext cx="390" cy="768"/>
                </a:xfrm>
                <a:custGeom>
                  <a:avLst/>
                  <a:gdLst>
                    <a:gd name="T0" fmla="*/ 2147483647 w 156"/>
                    <a:gd name="T1" fmla="*/ 2147483647 h 307"/>
                    <a:gd name="T2" fmla="*/ 2147483647 w 156"/>
                    <a:gd name="T3" fmla="*/ 2147483647 h 307"/>
                    <a:gd name="T4" fmla="*/ 2147483647 w 156"/>
                    <a:gd name="T5" fmla="*/ 2147483647 h 307"/>
                    <a:gd name="T6" fmla="*/ 2147483647 w 156"/>
                    <a:gd name="T7" fmla="*/ 2147483647 h 307"/>
                    <a:gd name="T8" fmla="*/ 2147483647 w 156"/>
                    <a:gd name="T9" fmla="*/ 2147483647 h 307"/>
                    <a:gd name="T10" fmla="*/ 2147483647 w 156"/>
                    <a:gd name="T11" fmla="*/ 2147483647 h 307"/>
                    <a:gd name="T12" fmla="*/ 2147483647 w 156"/>
                    <a:gd name="T13" fmla="*/ 2147483647 h 307"/>
                    <a:gd name="T14" fmla="*/ 2147483647 w 156"/>
                    <a:gd name="T15" fmla="*/ 2147483647 h 307"/>
                    <a:gd name="T16" fmla="*/ 2147483647 w 156"/>
                    <a:gd name="T17" fmla="*/ 2147483647 h 307"/>
                    <a:gd name="T18" fmla="*/ 2147483647 w 156"/>
                    <a:gd name="T19" fmla="*/ 2147483647 h 307"/>
                    <a:gd name="T20" fmla="*/ 2147483647 w 156"/>
                    <a:gd name="T21" fmla="*/ 2147483647 h 307"/>
                    <a:gd name="T22" fmla="*/ 2147483647 w 156"/>
                    <a:gd name="T23" fmla="*/ 2147483647 h 307"/>
                    <a:gd name="T24" fmla="*/ 2147483647 w 156"/>
                    <a:gd name="T25" fmla="*/ 2147483647 h 307"/>
                    <a:gd name="T26" fmla="*/ 2147483647 w 156"/>
                    <a:gd name="T27" fmla="*/ 2147483647 h 307"/>
                    <a:gd name="T28" fmla="*/ 2147483647 w 156"/>
                    <a:gd name="T29" fmla="*/ 2147483647 h 307"/>
                    <a:gd name="T30" fmla="*/ 2147483647 w 156"/>
                    <a:gd name="T31" fmla="*/ 2147483647 h 307"/>
                    <a:gd name="T32" fmla="*/ 2147483647 w 156"/>
                    <a:gd name="T33" fmla="*/ 2147483647 h 307"/>
                    <a:gd name="T34" fmla="*/ 2147483647 w 156"/>
                    <a:gd name="T35" fmla="*/ 2147483647 h 307"/>
                    <a:gd name="T36" fmla="*/ 2147483647 w 156"/>
                    <a:gd name="T37" fmla="*/ 2147483647 h 307"/>
                    <a:gd name="T38" fmla="*/ 2147483647 w 156"/>
                    <a:gd name="T39" fmla="*/ 2147483647 h 307"/>
                    <a:gd name="T40" fmla="*/ 2147483647 w 156"/>
                    <a:gd name="T41" fmla="*/ 2147483647 h 307"/>
                    <a:gd name="T42" fmla="*/ 2147483647 w 156"/>
                    <a:gd name="T43" fmla="*/ 2147483647 h 307"/>
                    <a:gd name="T44" fmla="*/ 2147483647 w 156"/>
                    <a:gd name="T45" fmla="*/ 2147483647 h 307"/>
                    <a:gd name="T46" fmla="*/ 2147483647 w 156"/>
                    <a:gd name="T47" fmla="*/ 2147483647 h 307"/>
                    <a:gd name="T48" fmla="*/ 2147483647 w 156"/>
                    <a:gd name="T49" fmla="*/ 2147483647 h 307"/>
                    <a:gd name="T50" fmla="*/ 2147483647 w 156"/>
                    <a:gd name="T51" fmla="*/ 2147483647 h 307"/>
                    <a:gd name="T52" fmla="*/ 2147483647 w 156"/>
                    <a:gd name="T53" fmla="*/ 2147483647 h 307"/>
                    <a:gd name="T54" fmla="*/ 2147483647 w 156"/>
                    <a:gd name="T55" fmla="*/ 2147483647 h 307"/>
                    <a:gd name="T56" fmla="*/ 2147483647 w 156"/>
                    <a:gd name="T57" fmla="*/ 2147483647 h 307"/>
                    <a:gd name="T58" fmla="*/ 2147483647 w 156"/>
                    <a:gd name="T59" fmla="*/ 2147483647 h 307"/>
                    <a:gd name="T60" fmla="*/ 2147483647 w 156"/>
                    <a:gd name="T61" fmla="*/ 2147483647 h 307"/>
                    <a:gd name="T62" fmla="*/ 2147483647 w 156"/>
                    <a:gd name="T63" fmla="*/ 2147483647 h 307"/>
                    <a:gd name="T64" fmla="*/ 2147483647 w 156"/>
                    <a:gd name="T65" fmla="*/ 2147483647 h 307"/>
                    <a:gd name="T66" fmla="*/ 2147483647 w 156"/>
                    <a:gd name="T67" fmla="*/ 2147483647 h 307"/>
                    <a:gd name="T68" fmla="*/ 2147483647 w 156"/>
                    <a:gd name="T69" fmla="*/ 2147483647 h 307"/>
                    <a:gd name="T70" fmla="*/ 2147483647 w 156"/>
                    <a:gd name="T71" fmla="*/ 2147483647 h 307"/>
                    <a:gd name="T72" fmla="*/ 2147483647 w 156"/>
                    <a:gd name="T73" fmla="*/ 2147483647 h 307"/>
                    <a:gd name="T74" fmla="*/ 2147483647 w 156"/>
                    <a:gd name="T75" fmla="*/ 0 h 307"/>
                    <a:gd name="T76" fmla="*/ 2147483647 w 156"/>
                    <a:gd name="T77" fmla="*/ 2147483647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6"/>
                    <a:gd name="T118" fmla="*/ 0 h 307"/>
                    <a:gd name="T119" fmla="*/ 156 w 156"/>
                    <a:gd name="T120" fmla="*/ 307 h 3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6" h="307">
                      <a:moveTo>
                        <a:pt x="7" y="34"/>
                      </a:moveTo>
                      <a:cubicBezTo>
                        <a:pt x="9" y="39"/>
                        <a:pt x="10" y="44"/>
                        <a:pt x="12" y="50"/>
                      </a:cubicBezTo>
                      <a:cubicBezTo>
                        <a:pt x="14" y="60"/>
                        <a:pt x="17" y="63"/>
                        <a:pt x="19" y="66"/>
                      </a:cubicBezTo>
                      <a:cubicBezTo>
                        <a:pt x="21" y="69"/>
                        <a:pt x="23" y="70"/>
                        <a:pt x="23" y="76"/>
                      </a:cubicBezTo>
                      <a:cubicBezTo>
                        <a:pt x="24" y="84"/>
                        <a:pt x="30" y="95"/>
                        <a:pt x="36" y="105"/>
                      </a:cubicBezTo>
                      <a:cubicBezTo>
                        <a:pt x="41" y="113"/>
                        <a:pt x="46" y="120"/>
                        <a:pt x="47" y="125"/>
                      </a:cubicBezTo>
                      <a:cubicBezTo>
                        <a:pt x="49" y="134"/>
                        <a:pt x="49" y="134"/>
                        <a:pt x="49" y="134"/>
                      </a:cubicBezTo>
                      <a:cubicBezTo>
                        <a:pt x="49" y="139"/>
                        <a:pt x="50" y="142"/>
                        <a:pt x="56" y="153"/>
                      </a:cubicBezTo>
                      <a:cubicBezTo>
                        <a:pt x="63" y="166"/>
                        <a:pt x="64" y="172"/>
                        <a:pt x="67" y="179"/>
                      </a:cubicBezTo>
                      <a:cubicBezTo>
                        <a:pt x="68" y="182"/>
                        <a:pt x="68" y="182"/>
                        <a:pt x="68" y="182"/>
                      </a:cubicBezTo>
                      <a:cubicBezTo>
                        <a:pt x="69" y="187"/>
                        <a:pt x="69" y="187"/>
                        <a:pt x="69" y="187"/>
                      </a:cubicBezTo>
                      <a:cubicBezTo>
                        <a:pt x="71" y="193"/>
                        <a:pt x="72" y="196"/>
                        <a:pt x="79" y="205"/>
                      </a:cubicBezTo>
                      <a:cubicBezTo>
                        <a:pt x="85" y="213"/>
                        <a:pt x="88" y="223"/>
                        <a:pt x="91" y="234"/>
                      </a:cubicBezTo>
                      <a:cubicBezTo>
                        <a:pt x="94" y="242"/>
                        <a:pt x="94" y="242"/>
                        <a:pt x="94" y="242"/>
                      </a:cubicBezTo>
                      <a:cubicBezTo>
                        <a:pt x="96" y="249"/>
                        <a:pt x="98" y="251"/>
                        <a:pt x="101" y="254"/>
                      </a:cubicBezTo>
                      <a:cubicBezTo>
                        <a:pt x="103" y="255"/>
                        <a:pt x="105" y="258"/>
                        <a:pt x="109" y="263"/>
                      </a:cubicBezTo>
                      <a:cubicBezTo>
                        <a:pt x="113" y="271"/>
                        <a:pt x="115" y="273"/>
                        <a:pt x="117" y="274"/>
                      </a:cubicBezTo>
                      <a:cubicBezTo>
                        <a:pt x="118" y="275"/>
                        <a:pt x="119" y="275"/>
                        <a:pt x="120" y="278"/>
                      </a:cubicBezTo>
                      <a:cubicBezTo>
                        <a:pt x="124" y="289"/>
                        <a:pt x="149" y="305"/>
                        <a:pt x="156" y="307"/>
                      </a:cubicBezTo>
                      <a:cubicBezTo>
                        <a:pt x="146" y="303"/>
                        <a:pt x="127" y="283"/>
                        <a:pt x="125" y="277"/>
                      </a:cubicBezTo>
                      <a:cubicBezTo>
                        <a:pt x="123" y="272"/>
                        <a:pt x="122" y="271"/>
                        <a:pt x="120" y="270"/>
                      </a:cubicBezTo>
                      <a:cubicBezTo>
                        <a:pt x="119" y="269"/>
                        <a:pt x="117" y="267"/>
                        <a:pt x="113" y="261"/>
                      </a:cubicBezTo>
                      <a:cubicBezTo>
                        <a:pt x="109" y="254"/>
                        <a:pt x="106" y="252"/>
                        <a:pt x="104" y="250"/>
                      </a:cubicBezTo>
                      <a:cubicBezTo>
                        <a:pt x="102" y="248"/>
                        <a:pt x="101" y="246"/>
                        <a:pt x="99" y="240"/>
                      </a:cubicBezTo>
                      <a:cubicBezTo>
                        <a:pt x="96" y="232"/>
                        <a:pt x="96" y="232"/>
                        <a:pt x="96" y="232"/>
                      </a:cubicBezTo>
                      <a:cubicBezTo>
                        <a:pt x="93" y="221"/>
                        <a:pt x="89" y="210"/>
                        <a:pt x="83" y="201"/>
                      </a:cubicBezTo>
                      <a:cubicBezTo>
                        <a:pt x="76" y="193"/>
                        <a:pt x="76" y="191"/>
                        <a:pt x="74" y="186"/>
                      </a:cubicBezTo>
                      <a:cubicBezTo>
                        <a:pt x="73" y="181"/>
                        <a:pt x="73" y="181"/>
                        <a:pt x="73" y="181"/>
                      </a:cubicBezTo>
                      <a:cubicBezTo>
                        <a:pt x="72" y="178"/>
                        <a:pt x="72" y="178"/>
                        <a:pt x="72" y="178"/>
                      </a:cubicBezTo>
                      <a:cubicBezTo>
                        <a:pt x="69" y="170"/>
                        <a:pt x="67" y="164"/>
                        <a:pt x="60" y="151"/>
                      </a:cubicBezTo>
                      <a:cubicBezTo>
                        <a:pt x="55" y="140"/>
                        <a:pt x="54" y="138"/>
                        <a:pt x="54" y="133"/>
                      </a:cubicBezTo>
                      <a:cubicBezTo>
                        <a:pt x="52" y="124"/>
                        <a:pt x="52" y="124"/>
                        <a:pt x="52" y="124"/>
                      </a:cubicBezTo>
                      <a:cubicBezTo>
                        <a:pt x="50" y="118"/>
                        <a:pt x="46" y="110"/>
                        <a:pt x="41" y="102"/>
                      </a:cubicBezTo>
                      <a:cubicBezTo>
                        <a:pt x="35" y="93"/>
                        <a:pt x="29" y="83"/>
                        <a:pt x="28" y="76"/>
                      </a:cubicBezTo>
                      <a:cubicBezTo>
                        <a:pt x="28" y="69"/>
                        <a:pt x="25" y="66"/>
                        <a:pt x="23" y="63"/>
                      </a:cubicBezTo>
                      <a:cubicBezTo>
                        <a:pt x="21" y="60"/>
                        <a:pt x="19" y="57"/>
                        <a:pt x="17" y="48"/>
                      </a:cubicBezTo>
                      <a:cubicBezTo>
                        <a:pt x="15" y="42"/>
                        <a:pt x="13" y="37"/>
                        <a:pt x="12" y="32"/>
                      </a:cubicBezTo>
                      <a:cubicBezTo>
                        <a:pt x="8" y="23"/>
                        <a:pt x="0" y="15"/>
                        <a:pt x="2" y="0"/>
                      </a:cubicBezTo>
                      <a:cubicBezTo>
                        <a:pt x="0" y="16"/>
                        <a:pt x="3" y="25"/>
                        <a:pt x="7" y="34"/>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32" name="Freeform 429"/>
                <p:cNvSpPr>
                  <a:spLocks/>
                </p:cNvSpPr>
                <p:nvPr/>
              </p:nvSpPr>
              <p:spPr bwMode="auto">
                <a:xfrm>
                  <a:off x="4068" y="2157"/>
                  <a:ext cx="402" cy="770"/>
                </a:xfrm>
                <a:custGeom>
                  <a:avLst/>
                  <a:gdLst>
                    <a:gd name="T0" fmla="*/ 2147483647 w 161"/>
                    <a:gd name="T1" fmla="*/ 2147483647 h 308"/>
                    <a:gd name="T2" fmla="*/ 2147483647 w 161"/>
                    <a:gd name="T3" fmla="*/ 2147483647 h 308"/>
                    <a:gd name="T4" fmla="*/ 2147483647 w 161"/>
                    <a:gd name="T5" fmla="*/ 2147483647 h 308"/>
                    <a:gd name="T6" fmla="*/ 2147483647 w 161"/>
                    <a:gd name="T7" fmla="*/ 2147483647 h 308"/>
                    <a:gd name="T8" fmla="*/ 2147483647 w 161"/>
                    <a:gd name="T9" fmla="*/ 2147483647 h 308"/>
                    <a:gd name="T10" fmla="*/ 2147483647 w 161"/>
                    <a:gd name="T11" fmla="*/ 2147483647 h 308"/>
                    <a:gd name="T12" fmla="*/ 2147483647 w 161"/>
                    <a:gd name="T13" fmla="*/ 2147483647 h 308"/>
                    <a:gd name="T14" fmla="*/ 2147483647 w 161"/>
                    <a:gd name="T15" fmla="*/ 2147483647 h 308"/>
                    <a:gd name="T16" fmla="*/ 2147483647 w 161"/>
                    <a:gd name="T17" fmla="*/ 2147483647 h 308"/>
                    <a:gd name="T18" fmla="*/ 2147483647 w 161"/>
                    <a:gd name="T19" fmla="*/ 2147483647 h 308"/>
                    <a:gd name="T20" fmla="*/ 2147483647 w 161"/>
                    <a:gd name="T21" fmla="*/ 2147483647 h 308"/>
                    <a:gd name="T22" fmla="*/ 2147483647 w 161"/>
                    <a:gd name="T23" fmla="*/ 2147483647 h 308"/>
                    <a:gd name="T24" fmla="*/ 2147483647 w 161"/>
                    <a:gd name="T25" fmla="*/ 2147483647 h 308"/>
                    <a:gd name="T26" fmla="*/ 2147483647 w 161"/>
                    <a:gd name="T27" fmla="*/ 2147483647 h 308"/>
                    <a:gd name="T28" fmla="*/ 2147483647 w 161"/>
                    <a:gd name="T29" fmla="*/ 2147483647 h 308"/>
                    <a:gd name="T30" fmla="*/ 2147483647 w 161"/>
                    <a:gd name="T31" fmla="*/ 2147483647 h 308"/>
                    <a:gd name="T32" fmla="*/ 2147483647 w 161"/>
                    <a:gd name="T33" fmla="*/ 2147483647 h 308"/>
                    <a:gd name="T34" fmla="*/ 2147483647 w 161"/>
                    <a:gd name="T35" fmla="*/ 2147483647 h 308"/>
                    <a:gd name="T36" fmla="*/ 2147483647 w 161"/>
                    <a:gd name="T37" fmla="*/ 2147483647 h 308"/>
                    <a:gd name="T38" fmla="*/ 2147483647 w 161"/>
                    <a:gd name="T39" fmla="*/ 2147483647 h 308"/>
                    <a:gd name="T40" fmla="*/ 2147483647 w 161"/>
                    <a:gd name="T41" fmla="*/ 2147483647 h 308"/>
                    <a:gd name="T42" fmla="*/ 2147483647 w 161"/>
                    <a:gd name="T43" fmla="*/ 2147483647 h 308"/>
                    <a:gd name="T44" fmla="*/ 2147483647 w 161"/>
                    <a:gd name="T45" fmla="*/ 2147483647 h 308"/>
                    <a:gd name="T46" fmla="*/ 2147483647 w 161"/>
                    <a:gd name="T47" fmla="*/ 2147483647 h 308"/>
                    <a:gd name="T48" fmla="*/ 2147483647 w 161"/>
                    <a:gd name="T49" fmla="*/ 2147483647 h 308"/>
                    <a:gd name="T50" fmla="*/ 2147483647 w 161"/>
                    <a:gd name="T51" fmla="*/ 2147483647 h 308"/>
                    <a:gd name="T52" fmla="*/ 2147483647 w 161"/>
                    <a:gd name="T53" fmla="*/ 2147483647 h 308"/>
                    <a:gd name="T54" fmla="*/ 2147483647 w 161"/>
                    <a:gd name="T55" fmla="*/ 2147483647 h 308"/>
                    <a:gd name="T56" fmla="*/ 2147483647 w 161"/>
                    <a:gd name="T57" fmla="*/ 2147483647 h 308"/>
                    <a:gd name="T58" fmla="*/ 2147483647 w 161"/>
                    <a:gd name="T59" fmla="*/ 2147483647 h 308"/>
                    <a:gd name="T60" fmla="*/ 2147483647 w 161"/>
                    <a:gd name="T61" fmla="*/ 2147483647 h 308"/>
                    <a:gd name="T62" fmla="*/ 2147483647 w 161"/>
                    <a:gd name="T63" fmla="*/ 2147483647 h 308"/>
                    <a:gd name="T64" fmla="*/ 2147483647 w 161"/>
                    <a:gd name="T65" fmla="*/ 2147483647 h 308"/>
                    <a:gd name="T66" fmla="*/ 2147483647 w 161"/>
                    <a:gd name="T67" fmla="*/ 2147483647 h 308"/>
                    <a:gd name="T68" fmla="*/ 2147483647 w 161"/>
                    <a:gd name="T69" fmla="*/ 2147483647 h 308"/>
                    <a:gd name="T70" fmla="*/ 2147483647 w 161"/>
                    <a:gd name="T71" fmla="*/ 2147483647 h 308"/>
                    <a:gd name="T72" fmla="*/ 2147483647 w 161"/>
                    <a:gd name="T73" fmla="*/ 2147483647 h 308"/>
                    <a:gd name="T74" fmla="*/ 2147483647 w 161"/>
                    <a:gd name="T75" fmla="*/ 0 h 308"/>
                    <a:gd name="T76" fmla="*/ 2147483647 w 161"/>
                    <a:gd name="T77" fmla="*/ 2147483647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1"/>
                    <a:gd name="T118" fmla="*/ 0 h 308"/>
                    <a:gd name="T119" fmla="*/ 161 w 161"/>
                    <a:gd name="T120" fmla="*/ 308 h 3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1" h="308">
                      <a:moveTo>
                        <a:pt x="10" y="32"/>
                      </a:moveTo>
                      <a:cubicBezTo>
                        <a:pt x="13" y="38"/>
                        <a:pt x="16" y="43"/>
                        <a:pt x="18" y="50"/>
                      </a:cubicBezTo>
                      <a:cubicBezTo>
                        <a:pt x="20" y="60"/>
                        <a:pt x="23" y="64"/>
                        <a:pt x="25" y="67"/>
                      </a:cubicBezTo>
                      <a:cubicBezTo>
                        <a:pt x="27" y="69"/>
                        <a:pt x="29" y="71"/>
                        <a:pt x="29" y="77"/>
                      </a:cubicBezTo>
                      <a:cubicBezTo>
                        <a:pt x="30" y="85"/>
                        <a:pt x="36" y="95"/>
                        <a:pt x="43" y="106"/>
                      </a:cubicBezTo>
                      <a:cubicBezTo>
                        <a:pt x="47" y="113"/>
                        <a:pt x="52" y="121"/>
                        <a:pt x="53" y="126"/>
                      </a:cubicBezTo>
                      <a:cubicBezTo>
                        <a:pt x="55" y="134"/>
                        <a:pt x="55" y="134"/>
                        <a:pt x="55" y="134"/>
                      </a:cubicBezTo>
                      <a:cubicBezTo>
                        <a:pt x="55" y="139"/>
                        <a:pt x="56" y="143"/>
                        <a:pt x="62" y="153"/>
                      </a:cubicBezTo>
                      <a:cubicBezTo>
                        <a:pt x="69" y="167"/>
                        <a:pt x="70" y="172"/>
                        <a:pt x="73" y="180"/>
                      </a:cubicBezTo>
                      <a:cubicBezTo>
                        <a:pt x="74" y="183"/>
                        <a:pt x="74" y="183"/>
                        <a:pt x="74" y="183"/>
                      </a:cubicBezTo>
                      <a:cubicBezTo>
                        <a:pt x="75" y="188"/>
                        <a:pt x="75" y="188"/>
                        <a:pt x="75" y="188"/>
                      </a:cubicBezTo>
                      <a:cubicBezTo>
                        <a:pt x="77" y="194"/>
                        <a:pt x="78" y="196"/>
                        <a:pt x="85" y="205"/>
                      </a:cubicBezTo>
                      <a:cubicBezTo>
                        <a:pt x="91" y="213"/>
                        <a:pt x="94" y="224"/>
                        <a:pt x="97" y="234"/>
                      </a:cubicBezTo>
                      <a:cubicBezTo>
                        <a:pt x="100" y="242"/>
                        <a:pt x="100" y="242"/>
                        <a:pt x="100" y="242"/>
                      </a:cubicBezTo>
                      <a:cubicBezTo>
                        <a:pt x="102" y="249"/>
                        <a:pt x="104" y="251"/>
                        <a:pt x="107" y="254"/>
                      </a:cubicBezTo>
                      <a:cubicBezTo>
                        <a:pt x="109" y="256"/>
                        <a:pt x="111" y="258"/>
                        <a:pt x="115" y="264"/>
                      </a:cubicBezTo>
                      <a:cubicBezTo>
                        <a:pt x="119" y="271"/>
                        <a:pt x="122" y="273"/>
                        <a:pt x="123" y="274"/>
                      </a:cubicBezTo>
                      <a:cubicBezTo>
                        <a:pt x="124" y="275"/>
                        <a:pt x="125" y="275"/>
                        <a:pt x="126" y="279"/>
                      </a:cubicBezTo>
                      <a:cubicBezTo>
                        <a:pt x="129" y="289"/>
                        <a:pt x="144" y="299"/>
                        <a:pt x="161" y="308"/>
                      </a:cubicBezTo>
                      <a:cubicBezTo>
                        <a:pt x="151" y="303"/>
                        <a:pt x="133" y="284"/>
                        <a:pt x="131" y="277"/>
                      </a:cubicBezTo>
                      <a:cubicBezTo>
                        <a:pt x="129" y="273"/>
                        <a:pt x="128" y="272"/>
                        <a:pt x="126" y="270"/>
                      </a:cubicBezTo>
                      <a:cubicBezTo>
                        <a:pt x="125" y="269"/>
                        <a:pt x="123" y="268"/>
                        <a:pt x="119" y="261"/>
                      </a:cubicBezTo>
                      <a:cubicBezTo>
                        <a:pt x="115" y="255"/>
                        <a:pt x="112" y="253"/>
                        <a:pt x="110" y="251"/>
                      </a:cubicBezTo>
                      <a:cubicBezTo>
                        <a:pt x="108" y="248"/>
                        <a:pt x="107" y="247"/>
                        <a:pt x="105" y="241"/>
                      </a:cubicBezTo>
                      <a:cubicBezTo>
                        <a:pt x="102" y="233"/>
                        <a:pt x="102" y="233"/>
                        <a:pt x="102" y="233"/>
                      </a:cubicBezTo>
                      <a:cubicBezTo>
                        <a:pt x="99" y="222"/>
                        <a:pt x="96" y="211"/>
                        <a:pt x="89" y="202"/>
                      </a:cubicBezTo>
                      <a:cubicBezTo>
                        <a:pt x="82" y="194"/>
                        <a:pt x="82" y="192"/>
                        <a:pt x="80" y="187"/>
                      </a:cubicBezTo>
                      <a:cubicBezTo>
                        <a:pt x="79" y="182"/>
                        <a:pt x="79" y="182"/>
                        <a:pt x="79" y="182"/>
                      </a:cubicBezTo>
                      <a:cubicBezTo>
                        <a:pt x="78" y="178"/>
                        <a:pt x="78" y="178"/>
                        <a:pt x="78" y="178"/>
                      </a:cubicBezTo>
                      <a:cubicBezTo>
                        <a:pt x="75" y="170"/>
                        <a:pt x="73" y="165"/>
                        <a:pt x="66" y="151"/>
                      </a:cubicBezTo>
                      <a:cubicBezTo>
                        <a:pt x="61" y="141"/>
                        <a:pt x="60" y="138"/>
                        <a:pt x="60" y="134"/>
                      </a:cubicBezTo>
                      <a:cubicBezTo>
                        <a:pt x="58" y="125"/>
                        <a:pt x="58" y="125"/>
                        <a:pt x="58" y="125"/>
                      </a:cubicBezTo>
                      <a:cubicBezTo>
                        <a:pt x="56" y="119"/>
                        <a:pt x="52" y="111"/>
                        <a:pt x="47" y="103"/>
                      </a:cubicBezTo>
                      <a:cubicBezTo>
                        <a:pt x="41" y="93"/>
                        <a:pt x="35" y="83"/>
                        <a:pt x="34" y="77"/>
                      </a:cubicBezTo>
                      <a:cubicBezTo>
                        <a:pt x="34" y="69"/>
                        <a:pt x="31" y="66"/>
                        <a:pt x="29" y="64"/>
                      </a:cubicBezTo>
                      <a:cubicBezTo>
                        <a:pt x="27" y="61"/>
                        <a:pt x="25" y="58"/>
                        <a:pt x="23" y="49"/>
                      </a:cubicBezTo>
                      <a:cubicBezTo>
                        <a:pt x="21" y="42"/>
                        <a:pt x="18" y="36"/>
                        <a:pt x="15" y="30"/>
                      </a:cubicBezTo>
                      <a:cubicBezTo>
                        <a:pt x="10" y="21"/>
                        <a:pt x="0" y="13"/>
                        <a:pt x="2" y="0"/>
                      </a:cubicBezTo>
                      <a:cubicBezTo>
                        <a:pt x="0" y="14"/>
                        <a:pt x="5" y="23"/>
                        <a:pt x="10" y="32"/>
                      </a:cubicBezTo>
                    </a:path>
                  </a:pathLst>
                </a:custGeom>
                <a:solidFill>
                  <a:srgbClr val="E68E9B"/>
                </a:solidFill>
                <a:ln w="9525">
                  <a:noFill/>
                  <a:round/>
                  <a:headEnd/>
                  <a:tailEnd/>
                </a:ln>
              </p:spPr>
              <p:txBody>
                <a:bodyPr/>
                <a:lstStyle/>
                <a:p>
                  <a:endParaRPr lang="en-US" sz="1200">
                    <a:latin typeface="Arial" pitchFamily="34" charset="0"/>
                    <a:cs typeface="Arial" pitchFamily="34" charset="0"/>
                  </a:endParaRPr>
                </a:p>
              </p:txBody>
            </p:sp>
            <p:sp>
              <p:nvSpPr>
                <p:cNvPr id="33" name="Freeform 430"/>
                <p:cNvSpPr>
                  <a:spLocks/>
                </p:cNvSpPr>
                <p:nvPr/>
              </p:nvSpPr>
              <p:spPr bwMode="auto">
                <a:xfrm>
                  <a:off x="3783" y="1712"/>
                  <a:ext cx="102" cy="465"/>
                </a:xfrm>
                <a:custGeom>
                  <a:avLst/>
                  <a:gdLst>
                    <a:gd name="T0" fmla="*/ 2147483647 w 41"/>
                    <a:gd name="T1" fmla="*/ 2147483647 h 186"/>
                    <a:gd name="T2" fmla="*/ 0 w 41"/>
                    <a:gd name="T3" fmla="*/ 2147483647 h 186"/>
                    <a:gd name="T4" fmla="*/ 2147483647 w 41"/>
                    <a:gd name="T5" fmla="*/ 2147483647 h 186"/>
                    <a:gd name="T6" fmla="*/ 2147483647 w 41"/>
                    <a:gd name="T7" fmla="*/ 0 h 186"/>
                    <a:gd name="T8" fmla="*/ 0 60000 65536"/>
                    <a:gd name="T9" fmla="*/ 0 60000 65536"/>
                    <a:gd name="T10" fmla="*/ 0 60000 65536"/>
                    <a:gd name="T11" fmla="*/ 0 60000 65536"/>
                    <a:gd name="T12" fmla="*/ 0 w 41"/>
                    <a:gd name="T13" fmla="*/ 0 h 186"/>
                    <a:gd name="T14" fmla="*/ 41 w 41"/>
                    <a:gd name="T15" fmla="*/ 186 h 186"/>
                  </a:gdLst>
                  <a:ahLst/>
                  <a:cxnLst>
                    <a:cxn ang="T8">
                      <a:pos x="T0" y="T1"/>
                    </a:cxn>
                    <a:cxn ang="T9">
                      <a:pos x="T2" y="T3"/>
                    </a:cxn>
                    <a:cxn ang="T10">
                      <a:pos x="T4" y="T5"/>
                    </a:cxn>
                    <a:cxn ang="T11">
                      <a:pos x="T6" y="T7"/>
                    </a:cxn>
                  </a:cxnLst>
                  <a:rect l="T12" t="T13" r="T14" b="T15"/>
                  <a:pathLst>
                    <a:path w="41" h="186">
                      <a:moveTo>
                        <a:pt x="4" y="186"/>
                      </a:moveTo>
                      <a:cubicBezTo>
                        <a:pt x="0" y="132"/>
                        <a:pt x="0" y="132"/>
                        <a:pt x="0" y="132"/>
                      </a:cubicBezTo>
                      <a:cubicBezTo>
                        <a:pt x="2" y="91"/>
                        <a:pt x="9" y="67"/>
                        <a:pt x="24" y="31"/>
                      </a:cubicBezTo>
                      <a:cubicBezTo>
                        <a:pt x="32" y="14"/>
                        <a:pt x="39" y="9"/>
                        <a:pt x="41" y="0"/>
                      </a:cubicBezTo>
                    </a:path>
                  </a:pathLst>
                </a:custGeom>
                <a:noFill/>
                <a:ln w="15875" cap="rnd">
                  <a:solidFill>
                    <a:srgbClr val="FFFFFF"/>
                  </a:solidFill>
                  <a:prstDash val="solid"/>
                  <a:round/>
                  <a:headEnd/>
                  <a:tailEnd/>
                </a:ln>
              </p:spPr>
              <p:txBody>
                <a:bodyPr/>
                <a:lstStyle/>
                <a:p>
                  <a:endParaRPr lang="en-US" sz="1200">
                    <a:latin typeface="Arial" pitchFamily="34" charset="0"/>
                    <a:cs typeface="Arial" pitchFamily="34" charset="0"/>
                  </a:endParaRPr>
                </a:p>
              </p:txBody>
            </p:sp>
            <p:sp>
              <p:nvSpPr>
                <p:cNvPr id="34" name="Freeform 431"/>
                <p:cNvSpPr>
                  <a:spLocks/>
                </p:cNvSpPr>
                <p:nvPr/>
              </p:nvSpPr>
              <p:spPr bwMode="auto">
                <a:xfrm>
                  <a:off x="3820" y="1407"/>
                  <a:ext cx="98" cy="232"/>
                </a:xfrm>
                <a:custGeom>
                  <a:avLst/>
                  <a:gdLst>
                    <a:gd name="T0" fmla="*/ 2147483647 w 39"/>
                    <a:gd name="T1" fmla="*/ 2147483647 h 93"/>
                    <a:gd name="T2" fmla="*/ 2147483647 w 39"/>
                    <a:gd name="T3" fmla="*/ 0 h 93"/>
                    <a:gd name="T4" fmla="*/ 0 60000 65536"/>
                    <a:gd name="T5" fmla="*/ 0 60000 65536"/>
                    <a:gd name="T6" fmla="*/ 0 w 39"/>
                    <a:gd name="T7" fmla="*/ 0 h 93"/>
                    <a:gd name="T8" fmla="*/ 39 w 39"/>
                    <a:gd name="T9" fmla="*/ 93 h 93"/>
                  </a:gdLst>
                  <a:ahLst/>
                  <a:cxnLst>
                    <a:cxn ang="T4">
                      <a:pos x="T0" y="T1"/>
                    </a:cxn>
                    <a:cxn ang="T5">
                      <a:pos x="T2" y="T3"/>
                    </a:cxn>
                  </a:cxnLst>
                  <a:rect l="T6" t="T7" r="T8" b="T9"/>
                  <a:pathLst>
                    <a:path w="39" h="93">
                      <a:moveTo>
                        <a:pt x="18" y="93"/>
                      </a:moveTo>
                      <a:cubicBezTo>
                        <a:pt x="0" y="29"/>
                        <a:pt x="19" y="10"/>
                        <a:pt x="39" y="0"/>
                      </a:cubicBezTo>
                    </a:path>
                  </a:pathLst>
                </a:custGeom>
                <a:noFill/>
                <a:ln w="15875" cap="rnd">
                  <a:solidFill>
                    <a:srgbClr val="FFFFFF"/>
                  </a:solidFill>
                  <a:prstDash val="solid"/>
                  <a:round/>
                  <a:headEnd/>
                  <a:tailEnd/>
                </a:ln>
              </p:spPr>
              <p:txBody>
                <a:bodyPr/>
                <a:lstStyle/>
                <a:p>
                  <a:endParaRPr lang="en-US" sz="1200">
                    <a:latin typeface="Arial" pitchFamily="34" charset="0"/>
                    <a:cs typeface="Arial" pitchFamily="34" charset="0"/>
                  </a:endParaRPr>
                </a:p>
              </p:txBody>
            </p:sp>
            <p:sp>
              <p:nvSpPr>
                <p:cNvPr id="35" name="Freeform 432"/>
                <p:cNvSpPr>
                  <a:spLocks/>
                </p:cNvSpPr>
                <p:nvPr/>
              </p:nvSpPr>
              <p:spPr bwMode="auto">
                <a:xfrm>
                  <a:off x="3833" y="1407"/>
                  <a:ext cx="90" cy="240"/>
                </a:xfrm>
                <a:custGeom>
                  <a:avLst/>
                  <a:gdLst>
                    <a:gd name="T0" fmla="*/ 2147483647 w 36"/>
                    <a:gd name="T1" fmla="*/ 2147483647 h 96"/>
                    <a:gd name="T2" fmla="*/ 2147483647 w 36"/>
                    <a:gd name="T3" fmla="*/ 2147483647 h 96"/>
                    <a:gd name="T4" fmla="*/ 2147483647 w 36"/>
                    <a:gd name="T5" fmla="*/ 0 h 96"/>
                    <a:gd name="T6" fmla="*/ 0 60000 65536"/>
                    <a:gd name="T7" fmla="*/ 0 60000 65536"/>
                    <a:gd name="T8" fmla="*/ 0 60000 65536"/>
                    <a:gd name="T9" fmla="*/ 0 w 36"/>
                    <a:gd name="T10" fmla="*/ 0 h 96"/>
                    <a:gd name="T11" fmla="*/ 36 w 36"/>
                    <a:gd name="T12" fmla="*/ 96 h 96"/>
                  </a:gdLst>
                  <a:ahLst/>
                  <a:cxnLst>
                    <a:cxn ang="T6">
                      <a:pos x="T0" y="T1"/>
                    </a:cxn>
                    <a:cxn ang="T7">
                      <a:pos x="T2" y="T3"/>
                    </a:cxn>
                    <a:cxn ang="T8">
                      <a:pos x="T4" y="T5"/>
                    </a:cxn>
                  </a:cxnLst>
                  <a:rect l="T9" t="T10" r="T11" b="T12"/>
                  <a:pathLst>
                    <a:path w="36" h="96">
                      <a:moveTo>
                        <a:pt x="16" y="96"/>
                      </a:moveTo>
                      <a:cubicBezTo>
                        <a:pt x="14" y="95"/>
                        <a:pt x="14" y="95"/>
                        <a:pt x="14" y="95"/>
                      </a:cubicBezTo>
                      <a:cubicBezTo>
                        <a:pt x="0" y="34"/>
                        <a:pt x="16" y="9"/>
                        <a:pt x="36" y="0"/>
                      </a:cubicBezTo>
                    </a:path>
                  </a:pathLst>
                </a:custGeom>
                <a:noFill/>
                <a:ln w="15875" cap="flat">
                  <a:solidFill>
                    <a:srgbClr val="DC2723"/>
                  </a:solidFill>
                  <a:prstDash val="solid"/>
                  <a:miter lim="800000"/>
                  <a:headEnd/>
                  <a:tailEnd/>
                </a:ln>
              </p:spPr>
              <p:txBody>
                <a:bodyPr/>
                <a:lstStyle/>
                <a:p>
                  <a:endParaRPr lang="en-US" sz="1200">
                    <a:latin typeface="Arial" pitchFamily="34" charset="0"/>
                    <a:cs typeface="Arial" pitchFamily="34" charset="0"/>
                  </a:endParaRPr>
                </a:p>
              </p:txBody>
            </p:sp>
            <p:sp>
              <p:nvSpPr>
                <p:cNvPr id="36" name="Freeform 433"/>
                <p:cNvSpPr>
                  <a:spLocks/>
                </p:cNvSpPr>
                <p:nvPr/>
              </p:nvSpPr>
              <p:spPr bwMode="auto">
                <a:xfrm>
                  <a:off x="3785" y="1704"/>
                  <a:ext cx="98" cy="483"/>
                </a:xfrm>
                <a:custGeom>
                  <a:avLst/>
                  <a:gdLst>
                    <a:gd name="T0" fmla="*/ 0 w 39"/>
                    <a:gd name="T1" fmla="*/ 2147483647 h 193"/>
                    <a:gd name="T2" fmla="*/ 2147483647 w 39"/>
                    <a:gd name="T3" fmla="*/ 2147483647 h 193"/>
                    <a:gd name="T4" fmla="*/ 2147483647 w 39"/>
                    <a:gd name="T5" fmla="*/ 2147483647 h 193"/>
                    <a:gd name="T6" fmla="*/ 2147483647 w 39"/>
                    <a:gd name="T7" fmla="*/ 2147483647 h 193"/>
                    <a:gd name="T8" fmla="*/ 2147483647 w 39"/>
                    <a:gd name="T9" fmla="*/ 0 h 193"/>
                    <a:gd name="T10" fmla="*/ 2147483647 w 39"/>
                    <a:gd name="T11" fmla="*/ 0 h 193"/>
                    <a:gd name="T12" fmla="*/ 2147483647 w 39"/>
                    <a:gd name="T13" fmla="*/ 0 h 193"/>
                    <a:gd name="T14" fmla="*/ 0 60000 65536"/>
                    <a:gd name="T15" fmla="*/ 0 60000 65536"/>
                    <a:gd name="T16" fmla="*/ 0 60000 65536"/>
                    <a:gd name="T17" fmla="*/ 0 60000 65536"/>
                    <a:gd name="T18" fmla="*/ 0 60000 65536"/>
                    <a:gd name="T19" fmla="*/ 0 60000 65536"/>
                    <a:gd name="T20" fmla="*/ 0 60000 65536"/>
                    <a:gd name="T21" fmla="*/ 0 w 39"/>
                    <a:gd name="T22" fmla="*/ 0 h 193"/>
                    <a:gd name="T23" fmla="*/ 39 w 39"/>
                    <a:gd name="T24" fmla="*/ 193 h 1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93">
                      <a:moveTo>
                        <a:pt x="0" y="193"/>
                      </a:moveTo>
                      <a:cubicBezTo>
                        <a:pt x="1" y="193"/>
                        <a:pt x="1" y="192"/>
                        <a:pt x="2" y="192"/>
                      </a:cubicBezTo>
                      <a:cubicBezTo>
                        <a:pt x="2" y="147"/>
                        <a:pt x="2" y="147"/>
                        <a:pt x="2" y="147"/>
                      </a:cubicBezTo>
                      <a:cubicBezTo>
                        <a:pt x="2" y="113"/>
                        <a:pt x="10" y="73"/>
                        <a:pt x="25" y="38"/>
                      </a:cubicBezTo>
                      <a:cubicBezTo>
                        <a:pt x="33" y="21"/>
                        <a:pt x="37" y="9"/>
                        <a:pt x="39" y="0"/>
                      </a:cubicBezTo>
                      <a:cubicBezTo>
                        <a:pt x="39" y="0"/>
                        <a:pt x="39" y="0"/>
                        <a:pt x="39" y="0"/>
                      </a:cubicBezTo>
                      <a:cubicBezTo>
                        <a:pt x="39" y="0"/>
                        <a:pt x="39" y="0"/>
                        <a:pt x="39" y="0"/>
                      </a:cubicBezTo>
                    </a:path>
                  </a:pathLst>
                </a:custGeom>
                <a:noFill/>
                <a:ln w="15875" cap="flat">
                  <a:solidFill>
                    <a:srgbClr val="DC2723"/>
                  </a:solidFill>
                  <a:prstDash val="solid"/>
                  <a:miter lim="800000"/>
                  <a:headEnd/>
                  <a:tailEnd/>
                </a:ln>
              </p:spPr>
              <p:txBody>
                <a:bodyPr/>
                <a:lstStyle/>
                <a:p>
                  <a:endParaRPr lang="en-US" sz="1200">
                    <a:latin typeface="Arial" pitchFamily="34" charset="0"/>
                    <a:cs typeface="Arial" pitchFamily="34" charset="0"/>
                  </a:endParaRPr>
                </a:p>
              </p:txBody>
            </p:sp>
            <p:sp>
              <p:nvSpPr>
                <p:cNvPr id="37" name="Freeform 434"/>
                <p:cNvSpPr>
                  <a:spLocks/>
                </p:cNvSpPr>
                <p:nvPr/>
              </p:nvSpPr>
              <p:spPr bwMode="auto">
                <a:xfrm>
                  <a:off x="3853" y="1397"/>
                  <a:ext cx="90" cy="257"/>
                </a:xfrm>
                <a:custGeom>
                  <a:avLst/>
                  <a:gdLst>
                    <a:gd name="T0" fmla="*/ 2147483647 w 36"/>
                    <a:gd name="T1" fmla="*/ 0 h 103"/>
                    <a:gd name="T2" fmla="*/ 2147483647 w 36"/>
                    <a:gd name="T3" fmla="*/ 2147483647 h 103"/>
                    <a:gd name="T4" fmla="*/ 0 60000 65536"/>
                    <a:gd name="T5" fmla="*/ 0 60000 65536"/>
                    <a:gd name="T6" fmla="*/ 0 w 36"/>
                    <a:gd name="T7" fmla="*/ 0 h 103"/>
                    <a:gd name="T8" fmla="*/ 36 w 36"/>
                    <a:gd name="T9" fmla="*/ 103 h 103"/>
                  </a:gdLst>
                  <a:ahLst/>
                  <a:cxnLst>
                    <a:cxn ang="T4">
                      <a:pos x="T0" y="T1"/>
                    </a:cxn>
                    <a:cxn ang="T5">
                      <a:pos x="T2" y="T3"/>
                    </a:cxn>
                  </a:cxnLst>
                  <a:rect l="T6" t="T7" r="T8" b="T9"/>
                  <a:pathLst>
                    <a:path w="36" h="103">
                      <a:moveTo>
                        <a:pt x="36" y="0"/>
                      </a:moveTo>
                      <a:cubicBezTo>
                        <a:pt x="16" y="9"/>
                        <a:pt x="0" y="41"/>
                        <a:pt x="13" y="103"/>
                      </a:cubicBezTo>
                    </a:path>
                  </a:pathLst>
                </a:custGeom>
                <a:noFill/>
                <a:ln w="15875" cap="flat">
                  <a:solidFill>
                    <a:srgbClr val="309ED5"/>
                  </a:solidFill>
                  <a:prstDash val="solid"/>
                  <a:miter lim="800000"/>
                  <a:headEnd/>
                  <a:tailEnd/>
                </a:ln>
              </p:spPr>
              <p:txBody>
                <a:bodyPr/>
                <a:lstStyle/>
                <a:p>
                  <a:endParaRPr lang="en-US" sz="1200">
                    <a:latin typeface="Arial" pitchFamily="34" charset="0"/>
                    <a:cs typeface="Arial" pitchFamily="34" charset="0"/>
                  </a:endParaRPr>
                </a:p>
              </p:txBody>
            </p:sp>
            <p:sp>
              <p:nvSpPr>
                <p:cNvPr id="38" name="Freeform 435"/>
                <p:cNvSpPr>
                  <a:spLocks/>
                </p:cNvSpPr>
                <p:nvPr/>
              </p:nvSpPr>
              <p:spPr bwMode="auto">
                <a:xfrm>
                  <a:off x="3365" y="2757"/>
                  <a:ext cx="93" cy="180"/>
                </a:xfrm>
                <a:custGeom>
                  <a:avLst/>
                  <a:gdLst>
                    <a:gd name="T0" fmla="*/ 2147483647 w 37"/>
                    <a:gd name="T1" fmla="*/ 0 h 72"/>
                    <a:gd name="T2" fmla="*/ 2147483647 w 37"/>
                    <a:gd name="T3" fmla="*/ 2147483647 h 72"/>
                    <a:gd name="T4" fmla="*/ 0 w 37"/>
                    <a:gd name="T5" fmla="*/ 2147483647 h 72"/>
                    <a:gd name="T6" fmla="*/ 0 60000 65536"/>
                    <a:gd name="T7" fmla="*/ 0 60000 65536"/>
                    <a:gd name="T8" fmla="*/ 0 60000 65536"/>
                    <a:gd name="T9" fmla="*/ 0 w 37"/>
                    <a:gd name="T10" fmla="*/ 0 h 72"/>
                    <a:gd name="T11" fmla="*/ 37 w 37"/>
                    <a:gd name="T12" fmla="*/ 72 h 72"/>
                  </a:gdLst>
                  <a:ahLst/>
                  <a:cxnLst>
                    <a:cxn ang="T6">
                      <a:pos x="T0" y="T1"/>
                    </a:cxn>
                    <a:cxn ang="T7">
                      <a:pos x="T2" y="T3"/>
                    </a:cxn>
                    <a:cxn ang="T8">
                      <a:pos x="T4" y="T5"/>
                    </a:cxn>
                  </a:cxnLst>
                  <a:rect l="T9" t="T10" r="T11" b="T12"/>
                  <a:pathLst>
                    <a:path w="37" h="72">
                      <a:moveTo>
                        <a:pt x="25" y="0"/>
                      </a:moveTo>
                      <a:cubicBezTo>
                        <a:pt x="31" y="6"/>
                        <a:pt x="37" y="25"/>
                        <a:pt x="31" y="39"/>
                      </a:cubicBezTo>
                      <a:cubicBezTo>
                        <a:pt x="24" y="53"/>
                        <a:pt x="18" y="67"/>
                        <a:pt x="0" y="72"/>
                      </a:cubicBezTo>
                    </a:path>
                  </a:pathLst>
                </a:custGeom>
                <a:noFill/>
                <a:ln w="15875" cap="rnd">
                  <a:solidFill>
                    <a:srgbClr val="FFFFFF"/>
                  </a:solidFill>
                  <a:prstDash val="solid"/>
                  <a:round/>
                  <a:headEnd/>
                  <a:tailEnd/>
                </a:ln>
              </p:spPr>
              <p:txBody>
                <a:bodyPr/>
                <a:lstStyle/>
                <a:p>
                  <a:endParaRPr lang="en-US" sz="1200">
                    <a:latin typeface="Arial" pitchFamily="34" charset="0"/>
                    <a:cs typeface="Arial" pitchFamily="34" charset="0"/>
                  </a:endParaRPr>
                </a:p>
              </p:txBody>
            </p:sp>
            <p:sp>
              <p:nvSpPr>
                <p:cNvPr id="39" name="Freeform 436"/>
                <p:cNvSpPr>
                  <a:spLocks/>
                </p:cNvSpPr>
                <p:nvPr/>
              </p:nvSpPr>
              <p:spPr bwMode="auto">
                <a:xfrm>
                  <a:off x="3365" y="2764"/>
                  <a:ext cx="100" cy="173"/>
                </a:xfrm>
                <a:custGeom>
                  <a:avLst/>
                  <a:gdLst>
                    <a:gd name="T0" fmla="*/ 2147483647 w 40"/>
                    <a:gd name="T1" fmla="*/ 0 h 69"/>
                    <a:gd name="T2" fmla="*/ 2147483647 w 40"/>
                    <a:gd name="T3" fmla="*/ 2147483647 h 69"/>
                    <a:gd name="T4" fmla="*/ 0 w 40"/>
                    <a:gd name="T5" fmla="*/ 2147483647 h 69"/>
                    <a:gd name="T6" fmla="*/ 0 60000 65536"/>
                    <a:gd name="T7" fmla="*/ 0 60000 65536"/>
                    <a:gd name="T8" fmla="*/ 0 60000 65536"/>
                    <a:gd name="T9" fmla="*/ 0 w 40"/>
                    <a:gd name="T10" fmla="*/ 0 h 69"/>
                    <a:gd name="T11" fmla="*/ 40 w 40"/>
                    <a:gd name="T12" fmla="*/ 69 h 69"/>
                  </a:gdLst>
                  <a:ahLst/>
                  <a:cxnLst>
                    <a:cxn ang="T6">
                      <a:pos x="T0" y="T1"/>
                    </a:cxn>
                    <a:cxn ang="T7">
                      <a:pos x="T2" y="T3"/>
                    </a:cxn>
                    <a:cxn ang="T8">
                      <a:pos x="T4" y="T5"/>
                    </a:cxn>
                  </a:cxnLst>
                  <a:rect l="T9" t="T10" r="T11" b="T12"/>
                  <a:pathLst>
                    <a:path w="40" h="69">
                      <a:moveTo>
                        <a:pt x="28" y="0"/>
                      </a:moveTo>
                      <a:cubicBezTo>
                        <a:pt x="34" y="6"/>
                        <a:pt x="40" y="21"/>
                        <a:pt x="34" y="35"/>
                      </a:cubicBezTo>
                      <a:cubicBezTo>
                        <a:pt x="27" y="49"/>
                        <a:pt x="18" y="64"/>
                        <a:pt x="0" y="69"/>
                      </a:cubicBezTo>
                    </a:path>
                  </a:pathLst>
                </a:custGeom>
                <a:noFill/>
                <a:ln w="15875" cap="rnd">
                  <a:solidFill>
                    <a:srgbClr val="F3BAA3"/>
                  </a:solidFill>
                  <a:prstDash val="solid"/>
                  <a:round/>
                  <a:headEnd/>
                  <a:tailEnd/>
                </a:ln>
              </p:spPr>
              <p:txBody>
                <a:bodyPr/>
                <a:lstStyle/>
                <a:p>
                  <a:endParaRPr lang="en-US" sz="1200">
                    <a:latin typeface="Arial" pitchFamily="34" charset="0"/>
                    <a:cs typeface="Arial" pitchFamily="34" charset="0"/>
                  </a:endParaRPr>
                </a:p>
              </p:txBody>
            </p:sp>
            <p:sp>
              <p:nvSpPr>
                <p:cNvPr id="40" name="Freeform 437"/>
                <p:cNvSpPr>
                  <a:spLocks/>
                </p:cNvSpPr>
                <p:nvPr/>
              </p:nvSpPr>
              <p:spPr bwMode="auto">
                <a:xfrm>
                  <a:off x="3210" y="2704"/>
                  <a:ext cx="340" cy="370"/>
                </a:xfrm>
                <a:custGeom>
                  <a:avLst/>
                  <a:gdLst>
                    <a:gd name="T0" fmla="*/ 2147483647 w 136"/>
                    <a:gd name="T1" fmla="*/ 2147483647 h 148"/>
                    <a:gd name="T2" fmla="*/ 2147483647 w 136"/>
                    <a:gd name="T3" fmla="*/ 2147483647 h 148"/>
                    <a:gd name="T4" fmla="*/ 0 w 136"/>
                    <a:gd name="T5" fmla="*/ 0 h 148"/>
                    <a:gd name="T6" fmla="*/ 0 60000 65536"/>
                    <a:gd name="T7" fmla="*/ 0 60000 65536"/>
                    <a:gd name="T8" fmla="*/ 0 60000 65536"/>
                    <a:gd name="T9" fmla="*/ 0 w 136"/>
                    <a:gd name="T10" fmla="*/ 0 h 148"/>
                    <a:gd name="T11" fmla="*/ 136 w 136"/>
                    <a:gd name="T12" fmla="*/ 148 h 148"/>
                  </a:gdLst>
                  <a:ahLst/>
                  <a:cxnLst>
                    <a:cxn ang="T6">
                      <a:pos x="T0" y="T1"/>
                    </a:cxn>
                    <a:cxn ang="T7">
                      <a:pos x="T2" y="T3"/>
                    </a:cxn>
                    <a:cxn ang="T8">
                      <a:pos x="T4" y="T5"/>
                    </a:cxn>
                  </a:cxnLst>
                  <a:rect l="T9" t="T10" r="T11" b="T12"/>
                  <a:pathLst>
                    <a:path w="136" h="148">
                      <a:moveTo>
                        <a:pt x="136" y="148"/>
                      </a:moveTo>
                      <a:cubicBezTo>
                        <a:pt x="132" y="147"/>
                        <a:pt x="125" y="146"/>
                        <a:pt x="121" y="145"/>
                      </a:cubicBezTo>
                      <a:cubicBezTo>
                        <a:pt x="79" y="125"/>
                        <a:pt x="32" y="75"/>
                        <a:pt x="0" y="0"/>
                      </a:cubicBezTo>
                    </a:path>
                  </a:pathLst>
                </a:custGeom>
                <a:noFill/>
                <a:ln w="15875" cap="flat">
                  <a:solidFill>
                    <a:srgbClr val="309ED5"/>
                  </a:solidFill>
                  <a:prstDash val="solid"/>
                  <a:miter lim="800000"/>
                  <a:headEnd/>
                  <a:tailEnd/>
                </a:ln>
              </p:spPr>
              <p:txBody>
                <a:bodyPr/>
                <a:lstStyle/>
                <a:p>
                  <a:endParaRPr lang="en-US" sz="1200">
                    <a:latin typeface="Arial" pitchFamily="34" charset="0"/>
                    <a:cs typeface="Arial" pitchFamily="34" charset="0"/>
                  </a:endParaRPr>
                </a:p>
              </p:txBody>
            </p:sp>
            <p:sp>
              <p:nvSpPr>
                <p:cNvPr id="41" name="Freeform 438"/>
                <p:cNvSpPr>
                  <a:spLocks/>
                </p:cNvSpPr>
                <p:nvPr/>
              </p:nvSpPr>
              <p:spPr bwMode="auto">
                <a:xfrm>
                  <a:off x="3795" y="1362"/>
                  <a:ext cx="233" cy="342"/>
                </a:xfrm>
                <a:custGeom>
                  <a:avLst/>
                  <a:gdLst>
                    <a:gd name="T0" fmla="*/ 2147483647 w 93"/>
                    <a:gd name="T1" fmla="*/ 2147483647 h 137"/>
                    <a:gd name="T2" fmla="*/ 2147483647 w 93"/>
                    <a:gd name="T3" fmla="*/ 2147483647 h 137"/>
                    <a:gd name="T4" fmla="*/ 2147483647 w 93"/>
                    <a:gd name="T5" fmla="*/ 2147483647 h 137"/>
                    <a:gd name="T6" fmla="*/ 0 60000 65536"/>
                    <a:gd name="T7" fmla="*/ 0 60000 65536"/>
                    <a:gd name="T8" fmla="*/ 0 60000 65536"/>
                    <a:gd name="T9" fmla="*/ 0 w 93"/>
                    <a:gd name="T10" fmla="*/ 0 h 137"/>
                    <a:gd name="T11" fmla="*/ 93 w 93"/>
                    <a:gd name="T12" fmla="*/ 137 h 137"/>
                  </a:gdLst>
                  <a:ahLst/>
                  <a:cxnLst>
                    <a:cxn ang="T6">
                      <a:pos x="T0" y="T1"/>
                    </a:cxn>
                    <a:cxn ang="T7">
                      <a:pos x="T2" y="T3"/>
                    </a:cxn>
                    <a:cxn ang="T8">
                      <a:pos x="T4" y="T5"/>
                    </a:cxn>
                  </a:cxnLst>
                  <a:rect l="T9" t="T10" r="T11" b="T12"/>
                  <a:pathLst>
                    <a:path w="93" h="137">
                      <a:moveTo>
                        <a:pt x="39" y="137"/>
                      </a:moveTo>
                      <a:cubicBezTo>
                        <a:pt x="0" y="15"/>
                        <a:pt x="74" y="0"/>
                        <a:pt x="89" y="17"/>
                      </a:cubicBezTo>
                      <a:cubicBezTo>
                        <a:pt x="93" y="19"/>
                        <a:pt x="93" y="20"/>
                        <a:pt x="93" y="20"/>
                      </a:cubicBezTo>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42" name="Oval 439"/>
                <p:cNvSpPr>
                  <a:spLocks noChangeArrowheads="1"/>
                </p:cNvSpPr>
                <p:nvPr/>
              </p:nvSpPr>
              <p:spPr bwMode="auto">
                <a:xfrm>
                  <a:off x="3243" y="1239"/>
                  <a:ext cx="287" cy="68"/>
                </a:xfrm>
                <a:prstGeom prst="ellipse">
                  <a:avLst/>
                </a:prstGeom>
                <a:solidFill>
                  <a:srgbClr val="DCE9F5"/>
                </a:solidFill>
                <a:ln w="9525">
                  <a:noFill/>
                  <a:round/>
                  <a:headEnd/>
                  <a:tailEnd/>
                </a:ln>
              </p:spPr>
              <p:txBody>
                <a:bodyPr/>
                <a:lstStyle/>
                <a:p>
                  <a:endParaRPr lang="en-US" sz="1200">
                    <a:latin typeface="Arial" pitchFamily="34" charset="0"/>
                    <a:cs typeface="Arial" pitchFamily="34" charset="0"/>
                  </a:endParaRPr>
                </a:p>
              </p:txBody>
            </p:sp>
            <p:sp>
              <p:nvSpPr>
                <p:cNvPr id="43" name="Oval 440"/>
                <p:cNvSpPr>
                  <a:spLocks noChangeArrowheads="1"/>
                </p:cNvSpPr>
                <p:nvPr/>
              </p:nvSpPr>
              <p:spPr bwMode="auto">
                <a:xfrm>
                  <a:off x="3293" y="1257"/>
                  <a:ext cx="187" cy="32"/>
                </a:xfrm>
                <a:prstGeom prst="ellipse">
                  <a:avLst/>
                </a:prstGeom>
                <a:solidFill>
                  <a:srgbClr val="3F94C3"/>
                </a:solidFill>
                <a:ln w="9525">
                  <a:noFill/>
                  <a:round/>
                  <a:headEnd/>
                  <a:tailEnd/>
                </a:ln>
              </p:spPr>
              <p:txBody>
                <a:bodyPr/>
                <a:lstStyle/>
                <a:p>
                  <a:endParaRPr lang="en-US" sz="1200">
                    <a:latin typeface="Arial" pitchFamily="34" charset="0"/>
                    <a:cs typeface="Arial" pitchFamily="34" charset="0"/>
                  </a:endParaRPr>
                </a:p>
              </p:txBody>
            </p:sp>
            <p:sp>
              <p:nvSpPr>
                <p:cNvPr id="44" name="Freeform 441"/>
                <p:cNvSpPr>
                  <a:spLocks/>
                </p:cNvSpPr>
                <p:nvPr/>
              </p:nvSpPr>
              <p:spPr bwMode="auto">
                <a:xfrm>
                  <a:off x="3293" y="1257"/>
                  <a:ext cx="187" cy="25"/>
                </a:xfrm>
                <a:custGeom>
                  <a:avLst/>
                  <a:gdLst>
                    <a:gd name="T0" fmla="*/ 2147483647 w 75"/>
                    <a:gd name="T1" fmla="*/ 2147483647 h 10"/>
                    <a:gd name="T2" fmla="*/ 2147483647 w 75"/>
                    <a:gd name="T3" fmla="*/ 2147483647 h 10"/>
                    <a:gd name="T4" fmla="*/ 2147483647 w 75"/>
                    <a:gd name="T5" fmla="*/ 2147483647 h 10"/>
                    <a:gd name="T6" fmla="*/ 2147483647 w 75"/>
                    <a:gd name="T7" fmla="*/ 2147483647 h 10"/>
                    <a:gd name="T8" fmla="*/ 2147483647 w 75"/>
                    <a:gd name="T9" fmla="*/ 0 h 10"/>
                    <a:gd name="T10" fmla="*/ 0 w 75"/>
                    <a:gd name="T11" fmla="*/ 2147483647 h 10"/>
                    <a:gd name="T12" fmla="*/ 2147483647 w 75"/>
                    <a:gd name="T13" fmla="*/ 2147483647 h 10"/>
                    <a:gd name="T14" fmla="*/ 0 60000 65536"/>
                    <a:gd name="T15" fmla="*/ 0 60000 65536"/>
                    <a:gd name="T16" fmla="*/ 0 60000 65536"/>
                    <a:gd name="T17" fmla="*/ 0 60000 65536"/>
                    <a:gd name="T18" fmla="*/ 0 60000 65536"/>
                    <a:gd name="T19" fmla="*/ 0 60000 65536"/>
                    <a:gd name="T20" fmla="*/ 0 60000 65536"/>
                    <a:gd name="T21" fmla="*/ 0 w 75"/>
                    <a:gd name="T22" fmla="*/ 0 h 10"/>
                    <a:gd name="T23" fmla="*/ 75 w 75"/>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0">
                      <a:moveTo>
                        <a:pt x="5" y="10"/>
                      </a:moveTo>
                      <a:cubicBezTo>
                        <a:pt x="12" y="8"/>
                        <a:pt x="24" y="7"/>
                        <a:pt x="37" y="7"/>
                      </a:cubicBezTo>
                      <a:cubicBezTo>
                        <a:pt x="51" y="7"/>
                        <a:pt x="62" y="8"/>
                        <a:pt x="69" y="10"/>
                      </a:cubicBezTo>
                      <a:cubicBezTo>
                        <a:pt x="72" y="9"/>
                        <a:pt x="75" y="8"/>
                        <a:pt x="75" y="6"/>
                      </a:cubicBezTo>
                      <a:cubicBezTo>
                        <a:pt x="75" y="3"/>
                        <a:pt x="58" y="0"/>
                        <a:pt x="37" y="0"/>
                      </a:cubicBezTo>
                      <a:cubicBezTo>
                        <a:pt x="16" y="0"/>
                        <a:pt x="0" y="3"/>
                        <a:pt x="0" y="6"/>
                      </a:cubicBezTo>
                      <a:cubicBezTo>
                        <a:pt x="0" y="8"/>
                        <a:pt x="2" y="9"/>
                        <a:pt x="5" y="10"/>
                      </a:cubicBezTo>
                    </a:path>
                  </a:pathLst>
                </a:custGeom>
                <a:solidFill>
                  <a:srgbClr val="74B3DE"/>
                </a:solidFill>
                <a:ln w="9525">
                  <a:noFill/>
                  <a:round/>
                  <a:headEnd/>
                  <a:tailEnd/>
                </a:ln>
              </p:spPr>
              <p:txBody>
                <a:bodyPr/>
                <a:lstStyle/>
                <a:p>
                  <a:endParaRPr lang="en-US" sz="1200">
                    <a:latin typeface="Arial" pitchFamily="34" charset="0"/>
                    <a:cs typeface="Arial" pitchFamily="34" charset="0"/>
                  </a:endParaRPr>
                </a:p>
              </p:txBody>
            </p:sp>
            <p:sp>
              <p:nvSpPr>
                <p:cNvPr id="45" name="Freeform 442"/>
                <p:cNvSpPr>
                  <a:spLocks/>
                </p:cNvSpPr>
                <p:nvPr/>
              </p:nvSpPr>
              <p:spPr bwMode="auto">
                <a:xfrm>
                  <a:off x="3365" y="1687"/>
                  <a:ext cx="1913" cy="1665"/>
                </a:xfrm>
                <a:custGeom>
                  <a:avLst/>
                  <a:gdLst>
                    <a:gd name="T0" fmla="*/ 2147483647 w 765"/>
                    <a:gd name="T1" fmla="*/ 2147483647 h 666"/>
                    <a:gd name="T2" fmla="*/ 2147483647 w 765"/>
                    <a:gd name="T3" fmla="*/ 2147483647 h 666"/>
                    <a:gd name="T4" fmla="*/ 2147483647 w 765"/>
                    <a:gd name="T5" fmla="*/ 2147483647 h 666"/>
                    <a:gd name="T6" fmla="*/ 2147483647 w 765"/>
                    <a:gd name="T7" fmla="*/ 2147483647 h 666"/>
                    <a:gd name="T8" fmla="*/ 2147483647 w 765"/>
                    <a:gd name="T9" fmla="*/ 2147483647 h 666"/>
                    <a:gd name="T10" fmla="*/ 2147483647 w 765"/>
                    <a:gd name="T11" fmla="*/ 2147483647 h 666"/>
                    <a:gd name="T12" fmla="*/ 2147483647 w 765"/>
                    <a:gd name="T13" fmla="*/ 2147483647 h 666"/>
                    <a:gd name="T14" fmla="*/ 2147483647 w 765"/>
                    <a:gd name="T15" fmla="*/ 2147483647 h 666"/>
                    <a:gd name="T16" fmla="*/ 2147483647 w 765"/>
                    <a:gd name="T17" fmla="*/ 0 h 666"/>
                    <a:gd name="T18" fmla="*/ 2147483647 w 765"/>
                    <a:gd name="T19" fmla="*/ 2147483647 h 666"/>
                    <a:gd name="T20" fmla="*/ 2147483647 w 765"/>
                    <a:gd name="T21" fmla="*/ 2147483647 h 666"/>
                    <a:gd name="T22" fmla="*/ 2147483647 w 765"/>
                    <a:gd name="T23" fmla="*/ 2147483647 h 666"/>
                    <a:gd name="T24" fmla="*/ 2147483647 w 765"/>
                    <a:gd name="T25" fmla="*/ 2147483647 h 666"/>
                    <a:gd name="T26" fmla="*/ 2147483647 w 765"/>
                    <a:gd name="T27" fmla="*/ 2147483647 h 666"/>
                    <a:gd name="T28" fmla="*/ 2147483647 w 765"/>
                    <a:gd name="T29" fmla="*/ 2147483647 h 666"/>
                    <a:gd name="T30" fmla="*/ 2147483647 w 765"/>
                    <a:gd name="T31" fmla="*/ 2147483647 h 666"/>
                    <a:gd name="T32" fmla="*/ 2147483647 w 765"/>
                    <a:gd name="T33" fmla="*/ 2147483647 h 666"/>
                    <a:gd name="T34" fmla="*/ 2147483647 w 765"/>
                    <a:gd name="T35" fmla="*/ 2147483647 h 666"/>
                    <a:gd name="T36" fmla="*/ 2147483647 w 765"/>
                    <a:gd name="T37" fmla="*/ 2147483647 h 666"/>
                    <a:gd name="T38" fmla="*/ 2147483647 w 765"/>
                    <a:gd name="T39" fmla="*/ 2147483647 h 666"/>
                    <a:gd name="T40" fmla="*/ 2147483647 w 765"/>
                    <a:gd name="T41" fmla="*/ 2147483647 h 666"/>
                    <a:gd name="T42" fmla="*/ 2147483647 w 765"/>
                    <a:gd name="T43" fmla="*/ 2147483647 h 666"/>
                    <a:gd name="T44" fmla="*/ 2147483647 w 765"/>
                    <a:gd name="T45" fmla="*/ 2147483647 h 666"/>
                    <a:gd name="T46" fmla="*/ 2147483647 w 765"/>
                    <a:gd name="T47" fmla="*/ 2147483647 h 666"/>
                    <a:gd name="T48" fmla="*/ 2147483647 w 765"/>
                    <a:gd name="T49" fmla="*/ 2147483647 h 666"/>
                    <a:gd name="T50" fmla="*/ 2147483647 w 765"/>
                    <a:gd name="T51" fmla="*/ 2147483647 h 666"/>
                    <a:gd name="T52" fmla="*/ 2147483647 w 765"/>
                    <a:gd name="T53" fmla="*/ 2147483647 h 666"/>
                    <a:gd name="T54" fmla="*/ 2147483647 w 765"/>
                    <a:gd name="T55" fmla="*/ 2147483647 h 666"/>
                    <a:gd name="T56" fmla="*/ 0 w 765"/>
                    <a:gd name="T57" fmla="*/ 2147483647 h 666"/>
                    <a:gd name="T58" fmla="*/ 2147483647 w 765"/>
                    <a:gd name="T59" fmla="*/ 2147483647 h 666"/>
                    <a:gd name="T60" fmla="*/ 2147483647 w 765"/>
                    <a:gd name="T61" fmla="*/ 2147483647 h 666"/>
                    <a:gd name="T62" fmla="*/ 2147483647 w 765"/>
                    <a:gd name="T63" fmla="*/ 2147483647 h 666"/>
                    <a:gd name="T64" fmla="*/ 2147483647 w 765"/>
                    <a:gd name="T65" fmla="*/ 2147483647 h 6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5"/>
                    <a:gd name="T100" fmla="*/ 0 h 666"/>
                    <a:gd name="T101" fmla="*/ 765 w 765"/>
                    <a:gd name="T102" fmla="*/ 666 h 6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5" h="666">
                      <a:moveTo>
                        <a:pt x="710" y="394"/>
                      </a:moveTo>
                      <a:cubicBezTo>
                        <a:pt x="679" y="300"/>
                        <a:pt x="520" y="157"/>
                        <a:pt x="520" y="157"/>
                      </a:cubicBezTo>
                      <a:cubicBezTo>
                        <a:pt x="519" y="155"/>
                        <a:pt x="518" y="152"/>
                        <a:pt x="518" y="150"/>
                      </a:cubicBezTo>
                      <a:cubicBezTo>
                        <a:pt x="518" y="150"/>
                        <a:pt x="518" y="150"/>
                        <a:pt x="518" y="150"/>
                      </a:cubicBezTo>
                      <a:cubicBezTo>
                        <a:pt x="511" y="131"/>
                        <a:pt x="512" y="124"/>
                        <a:pt x="506" y="100"/>
                      </a:cubicBezTo>
                      <a:cubicBezTo>
                        <a:pt x="504" y="90"/>
                        <a:pt x="500" y="81"/>
                        <a:pt x="495" y="73"/>
                      </a:cubicBezTo>
                      <a:cubicBezTo>
                        <a:pt x="493" y="70"/>
                        <a:pt x="492" y="68"/>
                        <a:pt x="491" y="67"/>
                      </a:cubicBezTo>
                      <a:cubicBezTo>
                        <a:pt x="480" y="51"/>
                        <a:pt x="466" y="38"/>
                        <a:pt x="456" y="32"/>
                      </a:cubicBezTo>
                      <a:cubicBezTo>
                        <a:pt x="424" y="8"/>
                        <a:pt x="381" y="3"/>
                        <a:pt x="348" y="0"/>
                      </a:cubicBezTo>
                      <a:cubicBezTo>
                        <a:pt x="342" y="1"/>
                        <a:pt x="342" y="1"/>
                        <a:pt x="342" y="1"/>
                      </a:cubicBezTo>
                      <a:cubicBezTo>
                        <a:pt x="335" y="8"/>
                        <a:pt x="328" y="16"/>
                        <a:pt x="322" y="27"/>
                      </a:cubicBezTo>
                      <a:cubicBezTo>
                        <a:pt x="324" y="27"/>
                        <a:pt x="324" y="27"/>
                        <a:pt x="324" y="27"/>
                      </a:cubicBezTo>
                      <a:cubicBezTo>
                        <a:pt x="355" y="24"/>
                        <a:pt x="393" y="26"/>
                        <a:pt x="432" y="44"/>
                      </a:cubicBezTo>
                      <a:cubicBezTo>
                        <a:pt x="488" y="69"/>
                        <a:pt x="510" y="112"/>
                        <a:pt x="498" y="171"/>
                      </a:cubicBezTo>
                      <a:cubicBezTo>
                        <a:pt x="497" y="174"/>
                        <a:pt x="497" y="174"/>
                        <a:pt x="497" y="174"/>
                      </a:cubicBezTo>
                      <a:cubicBezTo>
                        <a:pt x="496" y="179"/>
                        <a:pt x="553" y="203"/>
                        <a:pt x="601" y="261"/>
                      </a:cubicBezTo>
                      <a:cubicBezTo>
                        <a:pt x="659" y="333"/>
                        <a:pt x="699" y="381"/>
                        <a:pt x="708" y="430"/>
                      </a:cubicBezTo>
                      <a:cubicBezTo>
                        <a:pt x="726" y="525"/>
                        <a:pt x="692" y="576"/>
                        <a:pt x="598" y="613"/>
                      </a:cubicBezTo>
                      <a:cubicBezTo>
                        <a:pt x="547" y="633"/>
                        <a:pt x="456" y="599"/>
                        <a:pt x="309" y="563"/>
                      </a:cubicBezTo>
                      <a:cubicBezTo>
                        <a:pt x="163" y="527"/>
                        <a:pt x="78" y="418"/>
                        <a:pt x="60" y="383"/>
                      </a:cubicBezTo>
                      <a:cubicBezTo>
                        <a:pt x="58" y="379"/>
                        <a:pt x="57" y="377"/>
                        <a:pt x="55" y="374"/>
                      </a:cubicBezTo>
                      <a:cubicBezTo>
                        <a:pt x="55" y="374"/>
                        <a:pt x="55" y="374"/>
                        <a:pt x="55" y="375"/>
                      </a:cubicBezTo>
                      <a:cubicBezTo>
                        <a:pt x="57" y="380"/>
                        <a:pt x="58" y="388"/>
                        <a:pt x="58" y="397"/>
                      </a:cubicBezTo>
                      <a:cubicBezTo>
                        <a:pt x="58" y="401"/>
                        <a:pt x="58" y="401"/>
                        <a:pt x="58" y="401"/>
                      </a:cubicBezTo>
                      <a:cubicBezTo>
                        <a:pt x="55" y="423"/>
                        <a:pt x="43" y="439"/>
                        <a:pt x="37" y="441"/>
                      </a:cubicBezTo>
                      <a:cubicBezTo>
                        <a:pt x="36" y="440"/>
                        <a:pt x="36" y="440"/>
                        <a:pt x="36" y="440"/>
                      </a:cubicBezTo>
                      <a:cubicBezTo>
                        <a:pt x="42" y="448"/>
                        <a:pt x="45" y="459"/>
                        <a:pt x="38" y="470"/>
                      </a:cubicBezTo>
                      <a:cubicBezTo>
                        <a:pt x="35" y="475"/>
                        <a:pt x="35" y="475"/>
                        <a:pt x="35" y="475"/>
                      </a:cubicBezTo>
                      <a:cubicBezTo>
                        <a:pt x="26" y="489"/>
                        <a:pt x="15" y="499"/>
                        <a:pt x="0" y="502"/>
                      </a:cubicBezTo>
                      <a:cubicBezTo>
                        <a:pt x="21" y="524"/>
                        <a:pt x="43" y="540"/>
                        <a:pt x="63" y="549"/>
                      </a:cubicBezTo>
                      <a:cubicBezTo>
                        <a:pt x="130" y="579"/>
                        <a:pt x="222" y="603"/>
                        <a:pt x="328" y="628"/>
                      </a:cubicBezTo>
                      <a:cubicBezTo>
                        <a:pt x="434" y="652"/>
                        <a:pt x="547" y="666"/>
                        <a:pt x="595" y="644"/>
                      </a:cubicBezTo>
                      <a:cubicBezTo>
                        <a:pt x="668" y="611"/>
                        <a:pt x="765" y="549"/>
                        <a:pt x="710" y="394"/>
                      </a:cubicBezTo>
                    </a:path>
                  </a:pathLst>
                </a:custGeom>
                <a:solidFill>
                  <a:srgbClr val="FAEAEA"/>
                </a:solidFill>
                <a:ln w="9525">
                  <a:noFill/>
                  <a:round/>
                  <a:headEnd/>
                  <a:tailEnd/>
                </a:ln>
              </p:spPr>
              <p:txBody>
                <a:bodyPr/>
                <a:lstStyle/>
                <a:p>
                  <a:endParaRPr lang="en-US" sz="1200">
                    <a:latin typeface="Arial" pitchFamily="34" charset="0"/>
                    <a:cs typeface="Arial" pitchFamily="34" charset="0"/>
                  </a:endParaRPr>
                </a:p>
              </p:txBody>
            </p:sp>
            <p:sp>
              <p:nvSpPr>
                <p:cNvPr id="46" name="Freeform 443"/>
                <p:cNvSpPr>
                  <a:spLocks noEditPoints="1"/>
                </p:cNvSpPr>
                <p:nvPr/>
              </p:nvSpPr>
              <p:spPr bwMode="auto">
                <a:xfrm>
                  <a:off x="3218" y="1797"/>
                  <a:ext cx="1933" cy="1472"/>
                </a:xfrm>
                <a:custGeom>
                  <a:avLst/>
                  <a:gdLst>
                    <a:gd name="T0" fmla="*/ 2147483647 w 773"/>
                    <a:gd name="T1" fmla="*/ 2147483647 h 589"/>
                    <a:gd name="T2" fmla="*/ 2147483647 w 773"/>
                    <a:gd name="T3" fmla="*/ 2147483647 h 589"/>
                    <a:gd name="T4" fmla="*/ 2147483647 w 773"/>
                    <a:gd name="T5" fmla="*/ 2147483647 h 589"/>
                    <a:gd name="T6" fmla="*/ 2147483647 w 773"/>
                    <a:gd name="T7" fmla="*/ 2147483647 h 589"/>
                    <a:gd name="T8" fmla="*/ 2147483647 w 773"/>
                    <a:gd name="T9" fmla="*/ 2147483647 h 589"/>
                    <a:gd name="T10" fmla="*/ 2147483647 w 773"/>
                    <a:gd name="T11" fmla="*/ 2147483647 h 589"/>
                    <a:gd name="T12" fmla="*/ 2147483647 w 773"/>
                    <a:gd name="T13" fmla="*/ 2147483647 h 589"/>
                    <a:gd name="T14" fmla="*/ 2147483647 w 773"/>
                    <a:gd name="T15" fmla="*/ 2147483647 h 589"/>
                    <a:gd name="T16" fmla="*/ 2147483647 w 773"/>
                    <a:gd name="T17" fmla="*/ 2147483647 h 589"/>
                    <a:gd name="T18" fmla="*/ 2147483647 w 773"/>
                    <a:gd name="T19" fmla="*/ 2147483647 h 589"/>
                    <a:gd name="T20" fmla="*/ 2147483647 w 773"/>
                    <a:gd name="T21" fmla="*/ 2147483647 h 589"/>
                    <a:gd name="T22" fmla="*/ 2147483647 w 773"/>
                    <a:gd name="T23" fmla="*/ 2147483647 h 589"/>
                    <a:gd name="T24" fmla="*/ 2147483647 w 773"/>
                    <a:gd name="T25" fmla="*/ 2147483647 h 589"/>
                    <a:gd name="T26" fmla="*/ 2147483647 w 773"/>
                    <a:gd name="T27" fmla="*/ 2147483647 h 589"/>
                    <a:gd name="T28" fmla="*/ 2147483647 w 773"/>
                    <a:gd name="T29" fmla="*/ 2147483647 h 589"/>
                    <a:gd name="T30" fmla="*/ 2147483647 w 773"/>
                    <a:gd name="T31" fmla="*/ 2147483647 h 589"/>
                    <a:gd name="T32" fmla="*/ 2147483647 w 773"/>
                    <a:gd name="T33" fmla="*/ 2147483647 h 589"/>
                    <a:gd name="T34" fmla="*/ 2147483647 w 773"/>
                    <a:gd name="T35" fmla="*/ 2147483647 h 589"/>
                    <a:gd name="T36" fmla="*/ 2147483647 w 773"/>
                    <a:gd name="T37" fmla="*/ 2147483647 h 589"/>
                    <a:gd name="T38" fmla="*/ 2147483647 w 773"/>
                    <a:gd name="T39" fmla="*/ 2147483647 h 589"/>
                    <a:gd name="T40" fmla="*/ 2147483647 w 773"/>
                    <a:gd name="T41" fmla="*/ 2147483647 h 589"/>
                    <a:gd name="T42" fmla="*/ 2147483647 w 773"/>
                    <a:gd name="T43" fmla="*/ 2147483647 h 589"/>
                    <a:gd name="T44" fmla="*/ 2147483647 w 773"/>
                    <a:gd name="T45" fmla="*/ 2147483647 h 589"/>
                    <a:gd name="T46" fmla="*/ 2147483647 w 773"/>
                    <a:gd name="T47" fmla="*/ 2147483647 h 589"/>
                    <a:gd name="T48" fmla="*/ 2147483647 w 773"/>
                    <a:gd name="T49" fmla="*/ 2147483647 h 589"/>
                    <a:gd name="T50" fmla="*/ 2147483647 w 773"/>
                    <a:gd name="T51" fmla="*/ 2147483647 h 589"/>
                    <a:gd name="T52" fmla="*/ 2147483647 w 773"/>
                    <a:gd name="T53" fmla="*/ 2147483647 h 589"/>
                    <a:gd name="T54" fmla="*/ 2147483647 w 773"/>
                    <a:gd name="T55" fmla="*/ 2147483647 h 589"/>
                    <a:gd name="T56" fmla="*/ 2147483647 w 773"/>
                    <a:gd name="T57" fmla="*/ 2147483647 h 589"/>
                    <a:gd name="T58" fmla="*/ 2147483647 w 773"/>
                    <a:gd name="T59" fmla="*/ 2147483647 h 589"/>
                    <a:gd name="T60" fmla="*/ 2147483647 w 773"/>
                    <a:gd name="T61" fmla="*/ 2147483647 h 589"/>
                    <a:gd name="T62" fmla="*/ 2147483647 w 773"/>
                    <a:gd name="T63" fmla="*/ 2147483647 h 589"/>
                    <a:gd name="T64" fmla="*/ 2147483647 w 773"/>
                    <a:gd name="T65" fmla="*/ 2147483647 h 589"/>
                    <a:gd name="T66" fmla="*/ 2147483647 w 773"/>
                    <a:gd name="T67" fmla="*/ 2147483647 h 589"/>
                    <a:gd name="T68" fmla="*/ 2147483647 w 773"/>
                    <a:gd name="T69" fmla="*/ 2147483647 h 589"/>
                    <a:gd name="T70" fmla="*/ 2147483647 w 773"/>
                    <a:gd name="T71" fmla="*/ 2147483647 h 589"/>
                    <a:gd name="T72" fmla="*/ 2147483647 w 773"/>
                    <a:gd name="T73" fmla="*/ 2147483647 h 589"/>
                    <a:gd name="T74" fmla="*/ 2147483647 w 773"/>
                    <a:gd name="T75" fmla="*/ 2147483647 h 589"/>
                    <a:gd name="T76" fmla="*/ 2147483647 w 773"/>
                    <a:gd name="T77" fmla="*/ 2147483647 h 589"/>
                    <a:gd name="T78" fmla="*/ 2147483647 w 773"/>
                    <a:gd name="T79" fmla="*/ 2147483647 h 589"/>
                    <a:gd name="T80" fmla="*/ 2147483647 w 773"/>
                    <a:gd name="T81" fmla="*/ 2147483647 h 589"/>
                    <a:gd name="T82" fmla="*/ 2147483647 w 773"/>
                    <a:gd name="T83" fmla="*/ 2147483647 h 589"/>
                    <a:gd name="T84" fmla="*/ 2147483647 w 773"/>
                    <a:gd name="T85" fmla="*/ 2147483647 h 589"/>
                    <a:gd name="T86" fmla="*/ 2147483647 w 773"/>
                    <a:gd name="T87" fmla="*/ 2147483647 h 589"/>
                    <a:gd name="T88" fmla="*/ 2147483647 w 773"/>
                    <a:gd name="T89" fmla="*/ 2147483647 h 589"/>
                    <a:gd name="T90" fmla="*/ 2147483647 w 773"/>
                    <a:gd name="T91" fmla="*/ 2147483647 h 589"/>
                    <a:gd name="T92" fmla="*/ 2147483647 w 773"/>
                    <a:gd name="T93" fmla="*/ 2147483647 h 589"/>
                    <a:gd name="T94" fmla="*/ 2147483647 w 773"/>
                    <a:gd name="T95" fmla="*/ 2147483647 h 589"/>
                    <a:gd name="T96" fmla="*/ 2147483647 w 773"/>
                    <a:gd name="T97" fmla="*/ 2147483647 h 589"/>
                    <a:gd name="T98" fmla="*/ 2147483647 w 773"/>
                    <a:gd name="T99" fmla="*/ 2147483647 h 589"/>
                    <a:gd name="T100" fmla="*/ 2147483647 w 773"/>
                    <a:gd name="T101" fmla="*/ 2147483647 h 589"/>
                    <a:gd name="T102" fmla="*/ 2147483647 w 773"/>
                    <a:gd name="T103" fmla="*/ 2147483647 h 589"/>
                    <a:gd name="T104" fmla="*/ 2147483647 w 773"/>
                    <a:gd name="T105" fmla="*/ 2147483647 h 589"/>
                    <a:gd name="T106" fmla="*/ 2147483647 w 773"/>
                    <a:gd name="T107" fmla="*/ 2147483647 h 589"/>
                    <a:gd name="T108" fmla="*/ 2147483647 w 773"/>
                    <a:gd name="T109" fmla="*/ 2147483647 h 589"/>
                    <a:gd name="T110" fmla="*/ 2147483647 w 773"/>
                    <a:gd name="T111" fmla="*/ 2147483647 h 589"/>
                    <a:gd name="T112" fmla="*/ 2147483647 w 773"/>
                    <a:gd name="T113" fmla="*/ 2147483647 h 589"/>
                    <a:gd name="T114" fmla="*/ 2147483647 w 773"/>
                    <a:gd name="T115" fmla="*/ 2147483647 h 589"/>
                    <a:gd name="T116" fmla="*/ 2147483647 w 773"/>
                    <a:gd name="T117" fmla="*/ 2147483647 h 589"/>
                    <a:gd name="T118" fmla="*/ 2147483647 w 773"/>
                    <a:gd name="T119" fmla="*/ 2147483647 h 589"/>
                    <a:gd name="T120" fmla="*/ 2147483647 w 773"/>
                    <a:gd name="T121" fmla="*/ 2147483647 h 589"/>
                    <a:gd name="T122" fmla="*/ 2147483647 w 773"/>
                    <a:gd name="T123" fmla="*/ 2147483647 h 589"/>
                    <a:gd name="T124" fmla="*/ 2147483647 w 773"/>
                    <a:gd name="T125" fmla="*/ 2147483647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3"/>
                    <a:gd name="T190" fmla="*/ 0 h 589"/>
                    <a:gd name="T191" fmla="*/ 773 w 773"/>
                    <a:gd name="T192" fmla="*/ 589 h 5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3" h="589">
                      <a:moveTo>
                        <a:pt x="326" y="184"/>
                      </a:moveTo>
                      <a:cubicBezTo>
                        <a:pt x="325" y="194"/>
                        <a:pt x="326" y="204"/>
                        <a:pt x="328" y="210"/>
                      </a:cubicBezTo>
                      <a:cubicBezTo>
                        <a:pt x="335" y="224"/>
                        <a:pt x="335" y="234"/>
                        <a:pt x="338" y="245"/>
                      </a:cubicBezTo>
                      <a:cubicBezTo>
                        <a:pt x="341" y="257"/>
                        <a:pt x="338" y="290"/>
                        <a:pt x="344" y="304"/>
                      </a:cubicBezTo>
                      <a:cubicBezTo>
                        <a:pt x="350" y="319"/>
                        <a:pt x="352" y="327"/>
                        <a:pt x="356" y="334"/>
                      </a:cubicBezTo>
                      <a:cubicBezTo>
                        <a:pt x="361" y="342"/>
                        <a:pt x="369" y="372"/>
                        <a:pt x="379" y="385"/>
                      </a:cubicBezTo>
                      <a:cubicBezTo>
                        <a:pt x="390" y="397"/>
                        <a:pt x="390" y="407"/>
                        <a:pt x="397" y="414"/>
                      </a:cubicBezTo>
                      <a:cubicBezTo>
                        <a:pt x="404" y="421"/>
                        <a:pt x="401" y="427"/>
                        <a:pt x="406" y="433"/>
                      </a:cubicBezTo>
                      <a:cubicBezTo>
                        <a:pt x="411" y="439"/>
                        <a:pt x="415" y="440"/>
                        <a:pt x="419" y="445"/>
                      </a:cubicBezTo>
                      <a:cubicBezTo>
                        <a:pt x="421" y="448"/>
                        <a:pt x="427" y="453"/>
                        <a:pt x="429" y="458"/>
                      </a:cubicBezTo>
                      <a:cubicBezTo>
                        <a:pt x="429" y="458"/>
                        <a:pt x="429" y="457"/>
                        <a:pt x="429" y="457"/>
                      </a:cubicBezTo>
                      <a:cubicBezTo>
                        <a:pt x="432" y="450"/>
                        <a:pt x="423" y="442"/>
                        <a:pt x="419" y="437"/>
                      </a:cubicBezTo>
                      <a:cubicBezTo>
                        <a:pt x="415" y="432"/>
                        <a:pt x="411" y="431"/>
                        <a:pt x="406" y="425"/>
                      </a:cubicBezTo>
                      <a:cubicBezTo>
                        <a:pt x="401" y="419"/>
                        <a:pt x="404" y="413"/>
                        <a:pt x="397" y="406"/>
                      </a:cubicBezTo>
                      <a:cubicBezTo>
                        <a:pt x="390" y="399"/>
                        <a:pt x="390" y="389"/>
                        <a:pt x="379" y="377"/>
                      </a:cubicBezTo>
                      <a:cubicBezTo>
                        <a:pt x="369" y="364"/>
                        <a:pt x="361" y="334"/>
                        <a:pt x="356" y="326"/>
                      </a:cubicBezTo>
                      <a:cubicBezTo>
                        <a:pt x="352" y="319"/>
                        <a:pt x="350" y="311"/>
                        <a:pt x="344" y="296"/>
                      </a:cubicBezTo>
                      <a:cubicBezTo>
                        <a:pt x="338" y="282"/>
                        <a:pt x="341" y="249"/>
                        <a:pt x="338" y="237"/>
                      </a:cubicBezTo>
                      <a:cubicBezTo>
                        <a:pt x="335" y="226"/>
                        <a:pt x="335" y="216"/>
                        <a:pt x="328" y="202"/>
                      </a:cubicBezTo>
                      <a:cubicBezTo>
                        <a:pt x="326" y="197"/>
                        <a:pt x="326" y="191"/>
                        <a:pt x="326" y="184"/>
                      </a:cubicBezTo>
                      <a:close/>
                      <a:moveTo>
                        <a:pt x="531" y="199"/>
                      </a:moveTo>
                      <a:cubicBezTo>
                        <a:pt x="531" y="198"/>
                        <a:pt x="531" y="198"/>
                        <a:pt x="531" y="198"/>
                      </a:cubicBezTo>
                      <a:cubicBezTo>
                        <a:pt x="531" y="201"/>
                        <a:pt x="531" y="203"/>
                        <a:pt x="531" y="205"/>
                      </a:cubicBezTo>
                      <a:cubicBezTo>
                        <a:pt x="531" y="203"/>
                        <a:pt x="531" y="201"/>
                        <a:pt x="531" y="199"/>
                      </a:cubicBezTo>
                      <a:close/>
                      <a:moveTo>
                        <a:pt x="347" y="73"/>
                      </a:moveTo>
                      <a:cubicBezTo>
                        <a:pt x="348" y="72"/>
                        <a:pt x="347" y="70"/>
                        <a:pt x="347" y="69"/>
                      </a:cubicBezTo>
                      <a:cubicBezTo>
                        <a:pt x="345" y="78"/>
                        <a:pt x="344" y="93"/>
                        <a:pt x="345" y="107"/>
                      </a:cubicBezTo>
                      <a:cubicBezTo>
                        <a:pt x="345" y="93"/>
                        <a:pt x="346" y="80"/>
                        <a:pt x="347" y="73"/>
                      </a:cubicBezTo>
                      <a:close/>
                      <a:moveTo>
                        <a:pt x="527" y="403"/>
                      </a:moveTo>
                      <a:cubicBezTo>
                        <a:pt x="527" y="402"/>
                        <a:pt x="527" y="400"/>
                        <a:pt x="527" y="397"/>
                      </a:cubicBezTo>
                      <a:cubicBezTo>
                        <a:pt x="527" y="397"/>
                        <a:pt x="527" y="397"/>
                        <a:pt x="527" y="397"/>
                      </a:cubicBezTo>
                      <a:cubicBezTo>
                        <a:pt x="526" y="399"/>
                        <a:pt x="526" y="401"/>
                        <a:pt x="527" y="403"/>
                      </a:cubicBezTo>
                      <a:close/>
                      <a:moveTo>
                        <a:pt x="541" y="284"/>
                      </a:moveTo>
                      <a:cubicBezTo>
                        <a:pt x="540" y="285"/>
                        <a:pt x="540" y="287"/>
                        <a:pt x="540" y="288"/>
                      </a:cubicBezTo>
                      <a:cubicBezTo>
                        <a:pt x="540" y="287"/>
                        <a:pt x="541" y="286"/>
                        <a:pt x="541" y="284"/>
                      </a:cubicBezTo>
                      <a:close/>
                      <a:moveTo>
                        <a:pt x="539" y="273"/>
                      </a:moveTo>
                      <a:cubicBezTo>
                        <a:pt x="540" y="274"/>
                        <a:pt x="540" y="275"/>
                        <a:pt x="541" y="276"/>
                      </a:cubicBezTo>
                      <a:cubicBezTo>
                        <a:pt x="542" y="274"/>
                        <a:pt x="544" y="272"/>
                        <a:pt x="539" y="265"/>
                      </a:cubicBezTo>
                      <a:cubicBezTo>
                        <a:pt x="537" y="262"/>
                        <a:pt x="536" y="259"/>
                        <a:pt x="535" y="257"/>
                      </a:cubicBezTo>
                      <a:cubicBezTo>
                        <a:pt x="534" y="261"/>
                        <a:pt x="534" y="266"/>
                        <a:pt x="539" y="273"/>
                      </a:cubicBezTo>
                      <a:close/>
                      <a:moveTo>
                        <a:pt x="534" y="238"/>
                      </a:moveTo>
                      <a:cubicBezTo>
                        <a:pt x="535" y="240"/>
                        <a:pt x="536" y="242"/>
                        <a:pt x="536" y="245"/>
                      </a:cubicBezTo>
                      <a:cubicBezTo>
                        <a:pt x="536" y="244"/>
                        <a:pt x="536" y="244"/>
                        <a:pt x="536" y="243"/>
                      </a:cubicBezTo>
                      <a:cubicBezTo>
                        <a:pt x="536" y="239"/>
                        <a:pt x="536" y="235"/>
                        <a:pt x="535" y="232"/>
                      </a:cubicBezTo>
                      <a:cubicBezTo>
                        <a:pt x="534" y="234"/>
                        <a:pt x="533" y="236"/>
                        <a:pt x="534" y="238"/>
                      </a:cubicBezTo>
                      <a:close/>
                      <a:moveTo>
                        <a:pt x="533" y="225"/>
                      </a:moveTo>
                      <a:cubicBezTo>
                        <a:pt x="533" y="225"/>
                        <a:pt x="534" y="226"/>
                        <a:pt x="534" y="226"/>
                      </a:cubicBezTo>
                      <a:cubicBezTo>
                        <a:pt x="535" y="224"/>
                        <a:pt x="536" y="221"/>
                        <a:pt x="533" y="217"/>
                      </a:cubicBezTo>
                      <a:cubicBezTo>
                        <a:pt x="532" y="216"/>
                        <a:pt x="531" y="214"/>
                        <a:pt x="531" y="213"/>
                      </a:cubicBezTo>
                      <a:cubicBezTo>
                        <a:pt x="530" y="217"/>
                        <a:pt x="529" y="221"/>
                        <a:pt x="533" y="225"/>
                      </a:cubicBezTo>
                      <a:close/>
                      <a:moveTo>
                        <a:pt x="772" y="427"/>
                      </a:moveTo>
                      <a:cubicBezTo>
                        <a:pt x="770" y="491"/>
                        <a:pt x="734" y="531"/>
                        <a:pt x="657" y="561"/>
                      </a:cubicBezTo>
                      <a:cubicBezTo>
                        <a:pt x="606" y="581"/>
                        <a:pt x="515" y="547"/>
                        <a:pt x="368" y="511"/>
                      </a:cubicBezTo>
                      <a:cubicBezTo>
                        <a:pt x="222" y="475"/>
                        <a:pt x="137" y="366"/>
                        <a:pt x="119" y="331"/>
                      </a:cubicBezTo>
                      <a:cubicBezTo>
                        <a:pt x="104" y="302"/>
                        <a:pt x="101" y="298"/>
                        <a:pt x="69" y="278"/>
                      </a:cubicBezTo>
                      <a:cubicBezTo>
                        <a:pt x="34" y="257"/>
                        <a:pt x="4" y="176"/>
                        <a:pt x="2" y="133"/>
                      </a:cubicBezTo>
                      <a:cubicBezTo>
                        <a:pt x="0" y="173"/>
                        <a:pt x="32" y="264"/>
                        <a:pt x="69" y="286"/>
                      </a:cubicBezTo>
                      <a:cubicBezTo>
                        <a:pt x="101" y="306"/>
                        <a:pt x="104" y="310"/>
                        <a:pt x="119" y="339"/>
                      </a:cubicBezTo>
                      <a:cubicBezTo>
                        <a:pt x="137" y="374"/>
                        <a:pt x="222" y="483"/>
                        <a:pt x="368" y="519"/>
                      </a:cubicBezTo>
                      <a:cubicBezTo>
                        <a:pt x="515" y="555"/>
                        <a:pt x="606" y="589"/>
                        <a:pt x="657" y="569"/>
                      </a:cubicBezTo>
                      <a:cubicBezTo>
                        <a:pt x="737" y="537"/>
                        <a:pt x="773" y="496"/>
                        <a:pt x="772" y="427"/>
                      </a:cubicBezTo>
                      <a:close/>
                      <a:moveTo>
                        <a:pt x="525" y="375"/>
                      </a:moveTo>
                      <a:cubicBezTo>
                        <a:pt x="522" y="367"/>
                        <a:pt x="519" y="362"/>
                        <a:pt x="517" y="358"/>
                      </a:cubicBezTo>
                      <a:cubicBezTo>
                        <a:pt x="514" y="364"/>
                        <a:pt x="520" y="370"/>
                        <a:pt x="525" y="383"/>
                      </a:cubicBezTo>
                      <a:cubicBezTo>
                        <a:pt x="526" y="386"/>
                        <a:pt x="526" y="388"/>
                        <a:pt x="527" y="390"/>
                      </a:cubicBezTo>
                      <a:cubicBezTo>
                        <a:pt x="527" y="386"/>
                        <a:pt x="527" y="384"/>
                        <a:pt x="525" y="375"/>
                      </a:cubicBezTo>
                      <a:close/>
                      <a:moveTo>
                        <a:pt x="531" y="314"/>
                      </a:moveTo>
                      <a:cubicBezTo>
                        <a:pt x="524" y="308"/>
                        <a:pt x="520" y="306"/>
                        <a:pt x="518" y="304"/>
                      </a:cubicBezTo>
                      <a:cubicBezTo>
                        <a:pt x="518" y="306"/>
                        <a:pt x="518" y="307"/>
                        <a:pt x="517" y="308"/>
                      </a:cubicBezTo>
                      <a:cubicBezTo>
                        <a:pt x="516" y="313"/>
                        <a:pt x="520" y="313"/>
                        <a:pt x="531" y="322"/>
                      </a:cubicBezTo>
                      <a:cubicBezTo>
                        <a:pt x="541" y="331"/>
                        <a:pt x="533" y="327"/>
                        <a:pt x="537" y="336"/>
                      </a:cubicBezTo>
                      <a:cubicBezTo>
                        <a:pt x="541" y="346"/>
                        <a:pt x="541" y="345"/>
                        <a:pt x="542" y="353"/>
                      </a:cubicBezTo>
                      <a:cubicBezTo>
                        <a:pt x="543" y="351"/>
                        <a:pt x="543" y="349"/>
                        <a:pt x="542" y="346"/>
                      </a:cubicBezTo>
                      <a:cubicBezTo>
                        <a:pt x="541" y="337"/>
                        <a:pt x="541" y="338"/>
                        <a:pt x="537" y="328"/>
                      </a:cubicBezTo>
                      <a:cubicBezTo>
                        <a:pt x="533" y="319"/>
                        <a:pt x="541" y="323"/>
                        <a:pt x="531" y="314"/>
                      </a:cubicBezTo>
                      <a:close/>
                      <a:moveTo>
                        <a:pt x="23" y="174"/>
                      </a:moveTo>
                      <a:cubicBezTo>
                        <a:pt x="24" y="171"/>
                        <a:pt x="24" y="170"/>
                        <a:pt x="23" y="168"/>
                      </a:cubicBezTo>
                      <a:cubicBezTo>
                        <a:pt x="23" y="169"/>
                        <a:pt x="23" y="169"/>
                        <a:pt x="23" y="170"/>
                      </a:cubicBezTo>
                      <a:cubicBezTo>
                        <a:pt x="23" y="171"/>
                        <a:pt x="23" y="173"/>
                        <a:pt x="23" y="174"/>
                      </a:cubicBezTo>
                      <a:close/>
                      <a:moveTo>
                        <a:pt x="430" y="482"/>
                      </a:moveTo>
                      <a:cubicBezTo>
                        <a:pt x="432" y="479"/>
                        <a:pt x="430" y="472"/>
                        <a:pt x="429" y="466"/>
                      </a:cubicBezTo>
                      <a:cubicBezTo>
                        <a:pt x="428" y="470"/>
                        <a:pt x="429" y="477"/>
                        <a:pt x="430" y="482"/>
                      </a:cubicBezTo>
                      <a:close/>
                      <a:moveTo>
                        <a:pt x="405" y="9"/>
                      </a:moveTo>
                      <a:cubicBezTo>
                        <a:pt x="410" y="8"/>
                        <a:pt x="418" y="10"/>
                        <a:pt x="424" y="10"/>
                      </a:cubicBezTo>
                      <a:cubicBezTo>
                        <a:pt x="430" y="10"/>
                        <a:pt x="432" y="13"/>
                        <a:pt x="435" y="13"/>
                      </a:cubicBezTo>
                      <a:cubicBezTo>
                        <a:pt x="438" y="13"/>
                        <a:pt x="445" y="16"/>
                        <a:pt x="448" y="17"/>
                      </a:cubicBezTo>
                      <a:cubicBezTo>
                        <a:pt x="451" y="18"/>
                        <a:pt x="462" y="18"/>
                        <a:pt x="469" y="20"/>
                      </a:cubicBezTo>
                      <a:cubicBezTo>
                        <a:pt x="475" y="22"/>
                        <a:pt x="479" y="25"/>
                        <a:pt x="485" y="25"/>
                      </a:cubicBezTo>
                      <a:cubicBezTo>
                        <a:pt x="491" y="25"/>
                        <a:pt x="492" y="29"/>
                        <a:pt x="500" y="33"/>
                      </a:cubicBezTo>
                      <a:cubicBezTo>
                        <a:pt x="507" y="37"/>
                        <a:pt x="507" y="43"/>
                        <a:pt x="511" y="46"/>
                      </a:cubicBezTo>
                      <a:cubicBezTo>
                        <a:pt x="515" y="49"/>
                        <a:pt x="527" y="74"/>
                        <a:pt x="527" y="82"/>
                      </a:cubicBezTo>
                      <a:cubicBezTo>
                        <a:pt x="527" y="86"/>
                        <a:pt x="528" y="89"/>
                        <a:pt x="528" y="91"/>
                      </a:cubicBezTo>
                      <a:cubicBezTo>
                        <a:pt x="529" y="90"/>
                        <a:pt x="529" y="90"/>
                        <a:pt x="529" y="89"/>
                      </a:cubicBezTo>
                      <a:cubicBezTo>
                        <a:pt x="530" y="82"/>
                        <a:pt x="527" y="81"/>
                        <a:pt x="527" y="74"/>
                      </a:cubicBezTo>
                      <a:cubicBezTo>
                        <a:pt x="527" y="66"/>
                        <a:pt x="515" y="41"/>
                        <a:pt x="511" y="38"/>
                      </a:cubicBezTo>
                      <a:cubicBezTo>
                        <a:pt x="507" y="35"/>
                        <a:pt x="507" y="29"/>
                        <a:pt x="500" y="25"/>
                      </a:cubicBezTo>
                      <a:cubicBezTo>
                        <a:pt x="492" y="21"/>
                        <a:pt x="491" y="17"/>
                        <a:pt x="485" y="17"/>
                      </a:cubicBezTo>
                      <a:cubicBezTo>
                        <a:pt x="479" y="17"/>
                        <a:pt x="475" y="14"/>
                        <a:pt x="469" y="12"/>
                      </a:cubicBezTo>
                      <a:cubicBezTo>
                        <a:pt x="462" y="10"/>
                        <a:pt x="451" y="10"/>
                        <a:pt x="448" y="9"/>
                      </a:cubicBezTo>
                      <a:cubicBezTo>
                        <a:pt x="445" y="8"/>
                        <a:pt x="438" y="5"/>
                        <a:pt x="435" y="5"/>
                      </a:cubicBezTo>
                      <a:cubicBezTo>
                        <a:pt x="432" y="5"/>
                        <a:pt x="430" y="2"/>
                        <a:pt x="424" y="2"/>
                      </a:cubicBezTo>
                      <a:cubicBezTo>
                        <a:pt x="418" y="2"/>
                        <a:pt x="410" y="0"/>
                        <a:pt x="405" y="1"/>
                      </a:cubicBezTo>
                      <a:cubicBezTo>
                        <a:pt x="400" y="2"/>
                        <a:pt x="390" y="4"/>
                        <a:pt x="384" y="4"/>
                      </a:cubicBezTo>
                      <a:cubicBezTo>
                        <a:pt x="382" y="4"/>
                        <a:pt x="375" y="5"/>
                        <a:pt x="369" y="7"/>
                      </a:cubicBezTo>
                      <a:cubicBezTo>
                        <a:pt x="368" y="10"/>
                        <a:pt x="367" y="13"/>
                        <a:pt x="365" y="16"/>
                      </a:cubicBezTo>
                      <a:cubicBezTo>
                        <a:pt x="373" y="14"/>
                        <a:pt x="381" y="12"/>
                        <a:pt x="384" y="12"/>
                      </a:cubicBezTo>
                      <a:cubicBezTo>
                        <a:pt x="390" y="12"/>
                        <a:pt x="400" y="10"/>
                        <a:pt x="405" y="9"/>
                      </a:cubicBezTo>
                      <a:close/>
                      <a:moveTo>
                        <a:pt x="329" y="117"/>
                      </a:moveTo>
                      <a:cubicBezTo>
                        <a:pt x="329" y="117"/>
                        <a:pt x="329" y="117"/>
                        <a:pt x="329" y="116"/>
                      </a:cubicBezTo>
                      <a:cubicBezTo>
                        <a:pt x="330" y="114"/>
                        <a:pt x="330" y="112"/>
                        <a:pt x="329" y="111"/>
                      </a:cubicBezTo>
                      <a:cubicBezTo>
                        <a:pt x="329" y="111"/>
                        <a:pt x="329" y="111"/>
                        <a:pt x="329" y="111"/>
                      </a:cubicBezTo>
                      <a:cubicBezTo>
                        <a:pt x="328" y="114"/>
                        <a:pt x="329" y="115"/>
                        <a:pt x="329" y="117"/>
                      </a:cubicBezTo>
                      <a:close/>
                      <a:moveTo>
                        <a:pt x="329" y="96"/>
                      </a:moveTo>
                      <a:cubicBezTo>
                        <a:pt x="329" y="97"/>
                        <a:pt x="329" y="97"/>
                        <a:pt x="329" y="98"/>
                      </a:cubicBezTo>
                      <a:cubicBezTo>
                        <a:pt x="328" y="99"/>
                        <a:pt x="329" y="101"/>
                        <a:pt x="329" y="103"/>
                      </a:cubicBezTo>
                      <a:cubicBezTo>
                        <a:pt x="329" y="103"/>
                        <a:pt x="329" y="103"/>
                        <a:pt x="329" y="103"/>
                      </a:cubicBezTo>
                      <a:cubicBezTo>
                        <a:pt x="330" y="100"/>
                        <a:pt x="330" y="98"/>
                        <a:pt x="329" y="96"/>
                      </a:cubicBezTo>
                      <a:close/>
                      <a:moveTo>
                        <a:pt x="209" y="232"/>
                      </a:moveTo>
                      <a:cubicBezTo>
                        <a:pt x="217" y="253"/>
                        <a:pt x="231" y="262"/>
                        <a:pt x="231" y="262"/>
                      </a:cubicBezTo>
                      <a:cubicBezTo>
                        <a:pt x="229" y="258"/>
                        <a:pt x="228" y="254"/>
                        <a:pt x="226" y="250"/>
                      </a:cubicBezTo>
                      <a:cubicBezTo>
                        <a:pt x="222" y="246"/>
                        <a:pt x="214" y="237"/>
                        <a:pt x="209" y="224"/>
                      </a:cubicBezTo>
                      <a:cubicBezTo>
                        <a:pt x="207" y="218"/>
                        <a:pt x="206" y="212"/>
                        <a:pt x="205" y="207"/>
                      </a:cubicBezTo>
                      <a:cubicBezTo>
                        <a:pt x="205" y="214"/>
                        <a:pt x="205" y="222"/>
                        <a:pt x="209" y="232"/>
                      </a:cubicBezTo>
                      <a:close/>
                      <a:moveTo>
                        <a:pt x="19" y="152"/>
                      </a:moveTo>
                      <a:cubicBezTo>
                        <a:pt x="19" y="151"/>
                        <a:pt x="19" y="150"/>
                        <a:pt x="19" y="149"/>
                      </a:cubicBezTo>
                      <a:cubicBezTo>
                        <a:pt x="19" y="147"/>
                        <a:pt x="19" y="145"/>
                        <a:pt x="19" y="144"/>
                      </a:cubicBezTo>
                      <a:cubicBezTo>
                        <a:pt x="18" y="147"/>
                        <a:pt x="18" y="149"/>
                        <a:pt x="19" y="152"/>
                      </a:cubicBezTo>
                      <a:close/>
                    </a:path>
                  </a:pathLst>
                </a:custGeom>
                <a:solidFill>
                  <a:srgbClr val="E68E9B"/>
                </a:solidFill>
                <a:ln w="9525">
                  <a:noFill/>
                  <a:round/>
                  <a:headEnd/>
                  <a:tailEnd/>
                </a:ln>
              </p:spPr>
              <p:txBody>
                <a:bodyPr/>
                <a:lstStyle/>
                <a:p>
                  <a:endParaRPr lang="en-US" sz="1200">
                    <a:latin typeface="Arial" pitchFamily="34" charset="0"/>
                    <a:cs typeface="Arial" pitchFamily="34" charset="0"/>
                  </a:endParaRPr>
                </a:p>
              </p:txBody>
            </p:sp>
            <p:sp>
              <p:nvSpPr>
                <p:cNvPr id="47" name="Freeform 444"/>
                <p:cNvSpPr>
                  <a:spLocks/>
                </p:cNvSpPr>
                <p:nvPr/>
              </p:nvSpPr>
              <p:spPr bwMode="auto">
                <a:xfrm>
                  <a:off x="4170" y="1687"/>
                  <a:ext cx="495" cy="450"/>
                </a:xfrm>
                <a:custGeom>
                  <a:avLst/>
                  <a:gdLst>
                    <a:gd name="T0" fmla="*/ 2147483647 w 198"/>
                    <a:gd name="T1" fmla="*/ 2147483647 h 180"/>
                    <a:gd name="T2" fmla="*/ 2147483647 w 198"/>
                    <a:gd name="T3" fmla="*/ 2147483647 h 180"/>
                    <a:gd name="T4" fmla="*/ 2147483647 w 198"/>
                    <a:gd name="T5" fmla="*/ 2147483647 h 180"/>
                    <a:gd name="T6" fmla="*/ 2147483647 w 198"/>
                    <a:gd name="T7" fmla="*/ 2147483647 h 180"/>
                    <a:gd name="T8" fmla="*/ 2147483647 w 198"/>
                    <a:gd name="T9" fmla="*/ 2147483647 h 180"/>
                    <a:gd name="T10" fmla="*/ 2147483647 w 198"/>
                    <a:gd name="T11" fmla="*/ 2147483647 h 180"/>
                    <a:gd name="T12" fmla="*/ 2147483647 w 198"/>
                    <a:gd name="T13" fmla="*/ 0 h 180"/>
                    <a:gd name="T14" fmla="*/ 2147483647 w 198"/>
                    <a:gd name="T15" fmla="*/ 2147483647 h 180"/>
                    <a:gd name="T16" fmla="*/ 0 w 198"/>
                    <a:gd name="T17" fmla="*/ 2147483647 h 180"/>
                    <a:gd name="T18" fmla="*/ 2147483647 w 198"/>
                    <a:gd name="T19" fmla="*/ 2147483647 h 180"/>
                    <a:gd name="T20" fmla="*/ 2147483647 w 198"/>
                    <a:gd name="T21" fmla="*/ 2147483647 h 180"/>
                    <a:gd name="T22" fmla="*/ 2147483647 w 198"/>
                    <a:gd name="T23" fmla="*/ 2147483647 h 180"/>
                    <a:gd name="T24" fmla="*/ 2147483647 w 198"/>
                    <a:gd name="T25" fmla="*/ 2147483647 h 180"/>
                    <a:gd name="T26" fmla="*/ 2147483647 w 198"/>
                    <a:gd name="T27" fmla="*/ 2147483647 h 180"/>
                    <a:gd name="T28" fmla="*/ 2147483647 w 198"/>
                    <a:gd name="T29" fmla="*/ 2147483647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
                    <a:gd name="T46" fmla="*/ 0 h 180"/>
                    <a:gd name="T47" fmla="*/ 198 w 198"/>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 h="180">
                      <a:moveTo>
                        <a:pt x="196" y="150"/>
                      </a:moveTo>
                      <a:cubicBezTo>
                        <a:pt x="196" y="150"/>
                        <a:pt x="196" y="150"/>
                        <a:pt x="196" y="150"/>
                      </a:cubicBezTo>
                      <a:cubicBezTo>
                        <a:pt x="189" y="131"/>
                        <a:pt x="190" y="124"/>
                        <a:pt x="184" y="100"/>
                      </a:cubicBezTo>
                      <a:cubicBezTo>
                        <a:pt x="182" y="90"/>
                        <a:pt x="178" y="81"/>
                        <a:pt x="173" y="73"/>
                      </a:cubicBezTo>
                      <a:cubicBezTo>
                        <a:pt x="171" y="70"/>
                        <a:pt x="170" y="68"/>
                        <a:pt x="169" y="67"/>
                      </a:cubicBezTo>
                      <a:cubicBezTo>
                        <a:pt x="158" y="51"/>
                        <a:pt x="144" y="38"/>
                        <a:pt x="134" y="32"/>
                      </a:cubicBezTo>
                      <a:cubicBezTo>
                        <a:pt x="102" y="8"/>
                        <a:pt x="59" y="3"/>
                        <a:pt x="26" y="0"/>
                      </a:cubicBezTo>
                      <a:cubicBezTo>
                        <a:pt x="20" y="1"/>
                        <a:pt x="20" y="1"/>
                        <a:pt x="20" y="1"/>
                      </a:cubicBezTo>
                      <a:cubicBezTo>
                        <a:pt x="13" y="8"/>
                        <a:pt x="6" y="16"/>
                        <a:pt x="0" y="27"/>
                      </a:cubicBezTo>
                      <a:cubicBezTo>
                        <a:pt x="2" y="27"/>
                        <a:pt x="2" y="27"/>
                        <a:pt x="2" y="27"/>
                      </a:cubicBezTo>
                      <a:cubicBezTo>
                        <a:pt x="33" y="24"/>
                        <a:pt x="71" y="26"/>
                        <a:pt x="110" y="44"/>
                      </a:cubicBezTo>
                      <a:cubicBezTo>
                        <a:pt x="166" y="69"/>
                        <a:pt x="188" y="112"/>
                        <a:pt x="176" y="171"/>
                      </a:cubicBezTo>
                      <a:cubicBezTo>
                        <a:pt x="175" y="174"/>
                        <a:pt x="175" y="174"/>
                        <a:pt x="175" y="174"/>
                      </a:cubicBezTo>
                      <a:cubicBezTo>
                        <a:pt x="175" y="175"/>
                        <a:pt x="175" y="177"/>
                        <a:pt x="176" y="180"/>
                      </a:cubicBezTo>
                      <a:cubicBezTo>
                        <a:pt x="187" y="177"/>
                        <a:pt x="198" y="160"/>
                        <a:pt x="196" y="150"/>
                      </a:cubicBezTo>
                    </a:path>
                  </a:pathLst>
                </a:custGeom>
                <a:solidFill>
                  <a:srgbClr val="CCB1C0"/>
                </a:solidFill>
                <a:ln w="9525">
                  <a:noFill/>
                  <a:round/>
                  <a:headEnd/>
                  <a:tailEnd/>
                </a:ln>
              </p:spPr>
              <p:txBody>
                <a:bodyPr/>
                <a:lstStyle/>
                <a:p>
                  <a:endParaRPr lang="en-US" sz="1200">
                    <a:latin typeface="Arial" pitchFamily="34" charset="0"/>
                    <a:cs typeface="Arial" pitchFamily="34" charset="0"/>
                  </a:endParaRPr>
                </a:p>
              </p:txBody>
            </p:sp>
            <p:sp>
              <p:nvSpPr>
                <p:cNvPr id="48" name="Freeform 445"/>
                <p:cNvSpPr>
                  <a:spLocks/>
                </p:cNvSpPr>
                <p:nvPr/>
              </p:nvSpPr>
              <p:spPr bwMode="auto">
                <a:xfrm>
                  <a:off x="4170" y="1687"/>
                  <a:ext cx="495" cy="450"/>
                </a:xfrm>
                <a:custGeom>
                  <a:avLst/>
                  <a:gdLst>
                    <a:gd name="T0" fmla="*/ 2147483647 w 198"/>
                    <a:gd name="T1" fmla="*/ 2147483647 h 180"/>
                    <a:gd name="T2" fmla="*/ 2147483647 w 198"/>
                    <a:gd name="T3" fmla="*/ 2147483647 h 180"/>
                    <a:gd name="T4" fmla="*/ 2147483647 w 198"/>
                    <a:gd name="T5" fmla="*/ 2147483647 h 180"/>
                    <a:gd name="T6" fmla="*/ 2147483647 w 198"/>
                    <a:gd name="T7" fmla="*/ 2147483647 h 180"/>
                    <a:gd name="T8" fmla="*/ 2147483647 w 198"/>
                    <a:gd name="T9" fmla="*/ 2147483647 h 180"/>
                    <a:gd name="T10" fmla="*/ 2147483647 w 198"/>
                    <a:gd name="T11" fmla="*/ 2147483647 h 180"/>
                    <a:gd name="T12" fmla="*/ 2147483647 w 198"/>
                    <a:gd name="T13" fmla="*/ 0 h 180"/>
                    <a:gd name="T14" fmla="*/ 2147483647 w 198"/>
                    <a:gd name="T15" fmla="*/ 2147483647 h 180"/>
                    <a:gd name="T16" fmla="*/ 0 w 198"/>
                    <a:gd name="T17" fmla="*/ 2147483647 h 180"/>
                    <a:gd name="T18" fmla="*/ 2147483647 w 198"/>
                    <a:gd name="T19" fmla="*/ 2147483647 h 180"/>
                    <a:gd name="T20" fmla="*/ 2147483647 w 198"/>
                    <a:gd name="T21" fmla="*/ 2147483647 h 180"/>
                    <a:gd name="T22" fmla="*/ 2147483647 w 198"/>
                    <a:gd name="T23" fmla="*/ 2147483647 h 180"/>
                    <a:gd name="T24" fmla="*/ 2147483647 w 198"/>
                    <a:gd name="T25" fmla="*/ 2147483647 h 180"/>
                    <a:gd name="T26" fmla="*/ 2147483647 w 198"/>
                    <a:gd name="T27" fmla="*/ 2147483647 h 180"/>
                    <a:gd name="T28" fmla="*/ 2147483647 w 198"/>
                    <a:gd name="T29" fmla="*/ 2147483647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
                    <a:gd name="T46" fmla="*/ 0 h 180"/>
                    <a:gd name="T47" fmla="*/ 198 w 198"/>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 h="180">
                      <a:moveTo>
                        <a:pt x="196" y="150"/>
                      </a:moveTo>
                      <a:cubicBezTo>
                        <a:pt x="196" y="150"/>
                        <a:pt x="196" y="150"/>
                        <a:pt x="196" y="150"/>
                      </a:cubicBezTo>
                      <a:cubicBezTo>
                        <a:pt x="189" y="131"/>
                        <a:pt x="190" y="124"/>
                        <a:pt x="184" y="100"/>
                      </a:cubicBezTo>
                      <a:cubicBezTo>
                        <a:pt x="182" y="90"/>
                        <a:pt x="178" y="81"/>
                        <a:pt x="173" y="73"/>
                      </a:cubicBezTo>
                      <a:cubicBezTo>
                        <a:pt x="171" y="70"/>
                        <a:pt x="170" y="68"/>
                        <a:pt x="169" y="67"/>
                      </a:cubicBezTo>
                      <a:cubicBezTo>
                        <a:pt x="158" y="51"/>
                        <a:pt x="144" y="38"/>
                        <a:pt x="134" y="32"/>
                      </a:cubicBezTo>
                      <a:cubicBezTo>
                        <a:pt x="102" y="8"/>
                        <a:pt x="59" y="3"/>
                        <a:pt x="26" y="0"/>
                      </a:cubicBezTo>
                      <a:cubicBezTo>
                        <a:pt x="20" y="1"/>
                        <a:pt x="20" y="1"/>
                        <a:pt x="20" y="1"/>
                      </a:cubicBezTo>
                      <a:cubicBezTo>
                        <a:pt x="13" y="8"/>
                        <a:pt x="6" y="16"/>
                        <a:pt x="0" y="27"/>
                      </a:cubicBezTo>
                      <a:cubicBezTo>
                        <a:pt x="2" y="27"/>
                        <a:pt x="2" y="27"/>
                        <a:pt x="2" y="27"/>
                      </a:cubicBezTo>
                      <a:cubicBezTo>
                        <a:pt x="33" y="24"/>
                        <a:pt x="71" y="26"/>
                        <a:pt x="110" y="44"/>
                      </a:cubicBezTo>
                      <a:cubicBezTo>
                        <a:pt x="166" y="69"/>
                        <a:pt x="188" y="112"/>
                        <a:pt x="176" y="171"/>
                      </a:cubicBezTo>
                      <a:cubicBezTo>
                        <a:pt x="175" y="174"/>
                        <a:pt x="175" y="174"/>
                        <a:pt x="175" y="174"/>
                      </a:cubicBezTo>
                      <a:cubicBezTo>
                        <a:pt x="175" y="175"/>
                        <a:pt x="175" y="177"/>
                        <a:pt x="176" y="180"/>
                      </a:cubicBezTo>
                      <a:cubicBezTo>
                        <a:pt x="187" y="177"/>
                        <a:pt x="198" y="160"/>
                        <a:pt x="196" y="150"/>
                      </a:cubicBezTo>
                    </a:path>
                  </a:pathLst>
                </a:custGeom>
                <a:solidFill>
                  <a:srgbClr val="CCB1C0"/>
                </a:solidFill>
                <a:ln w="9525">
                  <a:noFill/>
                  <a:round/>
                  <a:headEnd/>
                  <a:tailEnd/>
                </a:ln>
              </p:spPr>
              <p:txBody>
                <a:bodyPr/>
                <a:lstStyle/>
                <a:p>
                  <a:endParaRPr lang="en-US" sz="1200">
                    <a:latin typeface="Arial" pitchFamily="34" charset="0"/>
                    <a:cs typeface="Arial" pitchFamily="34" charset="0"/>
                  </a:endParaRPr>
                </a:p>
              </p:txBody>
            </p:sp>
            <p:sp>
              <p:nvSpPr>
                <p:cNvPr id="49" name="Freeform 446"/>
                <p:cNvSpPr>
                  <a:spLocks/>
                </p:cNvSpPr>
                <p:nvPr/>
              </p:nvSpPr>
              <p:spPr bwMode="auto">
                <a:xfrm>
                  <a:off x="3103" y="1782"/>
                  <a:ext cx="545" cy="1175"/>
                </a:xfrm>
                <a:custGeom>
                  <a:avLst/>
                  <a:gdLst>
                    <a:gd name="T0" fmla="*/ 2147483647 w 218"/>
                    <a:gd name="T1" fmla="*/ 2147483647 h 470"/>
                    <a:gd name="T2" fmla="*/ 2147483647 w 218"/>
                    <a:gd name="T3" fmla="*/ 2147483647 h 470"/>
                    <a:gd name="T4" fmla="*/ 2147483647 w 218"/>
                    <a:gd name="T5" fmla="*/ 2147483647 h 470"/>
                    <a:gd name="T6" fmla="*/ 2147483647 w 218"/>
                    <a:gd name="T7" fmla="*/ 2147483647 h 470"/>
                    <a:gd name="T8" fmla="*/ 2147483647 w 218"/>
                    <a:gd name="T9" fmla="*/ 2147483647 h 470"/>
                    <a:gd name="T10" fmla="*/ 2147483647 w 218"/>
                    <a:gd name="T11" fmla="*/ 2147483647 h 470"/>
                    <a:gd name="T12" fmla="*/ 2147483647 w 218"/>
                    <a:gd name="T13" fmla="*/ 2147483647 h 470"/>
                    <a:gd name="T14" fmla="*/ 2147483647 w 218"/>
                    <a:gd name="T15" fmla="*/ 2147483647 h 470"/>
                    <a:gd name="T16" fmla="*/ 2147483647 w 218"/>
                    <a:gd name="T17" fmla="*/ 2147483647 h 470"/>
                    <a:gd name="T18" fmla="*/ 2147483647 w 218"/>
                    <a:gd name="T19" fmla="*/ 2147483647 h 470"/>
                    <a:gd name="T20" fmla="*/ 2147483647 w 218"/>
                    <a:gd name="T21" fmla="*/ 2147483647 h 470"/>
                    <a:gd name="T22" fmla="*/ 2147483647 w 218"/>
                    <a:gd name="T23" fmla="*/ 2147483647 h 470"/>
                    <a:gd name="T24" fmla="*/ 2147483647 w 218"/>
                    <a:gd name="T25" fmla="*/ 2147483647 h 470"/>
                    <a:gd name="T26" fmla="*/ 2147483647 w 218"/>
                    <a:gd name="T27" fmla="*/ 2147483647 h 470"/>
                    <a:gd name="T28" fmla="*/ 2147483647 w 218"/>
                    <a:gd name="T29" fmla="*/ 2147483647 h 470"/>
                    <a:gd name="T30" fmla="*/ 2147483647 w 218"/>
                    <a:gd name="T31" fmla="*/ 2147483647 h 470"/>
                    <a:gd name="T32" fmla="*/ 2147483647 w 218"/>
                    <a:gd name="T33" fmla="*/ 2147483647 h 470"/>
                    <a:gd name="T34" fmla="*/ 2147483647 w 218"/>
                    <a:gd name="T35" fmla="*/ 2147483647 h 470"/>
                    <a:gd name="T36" fmla="*/ 0 w 218"/>
                    <a:gd name="T37" fmla="*/ 2147483647 h 470"/>
                    <a:gd name="T38" fmla="*/ 2147483647 w 218"/>
                    <a:gd name="T39" fmla="*/ 2147483647 h 470"/>
                    <a:gd name="T40" fmla="*/ 2147483647 w 218"/>
                    <a:gd name="T41" fmla="*/ 2147483647 h 470"/>
                    <a:gd name="T42" fmla="*/ 2147483647 w 218"/>
                    <a:gd name="T43" fmla="*/ 2147483647 h 470"/>
                    <a:gd name="T44" fmla="*/ 2147483647 w 218"/>
                    <a:gd name="T45" fmla="*/ 2147483647 h 470"/>
                    <a:gd name="T46" fmla="*/ 2147483647 w 218"/>
                    <a:gd name="T47" fmla="*/ 2147483647 h 4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8"/>
                    <a:gd name="T73" fmla="*/ 0 h 470"/>
                    <a:gd name="T74" fmla="*/ 218 w 218"/>
                    <a:gd name="T75" fmla="*/ 470 h 4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8" h="470">
                      <a:moveTo>
                        <a:pt x="142" y="403"/>
                      </a:moveTo>
                      <a:cubicBezTo>
                        <a:pt x="148" y="401"/>
                        <a:pt x="160" y="385"/>
                        <a:pt x="163" y="363"/>
                      </a:cubicBezTo>
                      <a:cubicBezTo>
                        <a:pt x="163" y="359"/>
                        <a:pt x="163" y="359"/>
                        <a:pt x="163" y="359"/>
                      </a:cubicBezTo>
                      <a:cubicBezTo>
                        <a:pt x="163" y="350"/>
                        <a:pt x="162" y="342"/>
                        <a:pt x="160" y="337"/>
                      </a:cubicBezTo>
                      <a:cubicBezTo>
                        <a:pt x="160" y="336"/>
                        <a:pt x="160" y="336"/>
                        <a:pt x="160" y="336"/>
                      </a:cubicBezTo>
                      <a:cubicBezTo>
                        <a:pt x="149" y="315"/>
                        <a:pt x="144" y="310"/>
                        <a:pt x="115" y="292"/>
                      </a:cubicBezTo>
                      <a:cubicBezTo>
                        <a:pt x="78" y="270"/>
                        <a:pt x="46" y="179"/>
                        <a:pt x="48" y="139"/>
                      </a:cubicBezTo>
                      <a:cubicBezTo>
                        <a:pt x="48" y="138"/>
                        <a:pt x="48" y="138"/>
                        <a:pt x="48" y="138"/>
                      </a:cubicBezTo>
                      <a:cubicBezTo>
                        <a:pt x="53" y="116"/>
                        <a:pt x="77" y="97"/>
                        <a:pt x="109" y="89"/>
                      </a:cubicBezTo>
                      <a:cubicBezTo>
                        <a:pt x="138" y="82"/>
                        <a:pt x="177" y="83"/>
                        <a:pt x="201" y="107"/>
                      </a:cubicBezTo>
                      <a:cubicBezTo>
                        <a:pt x="202" y="107"/>
                        <a:pt x="202" y="108"/>
                        <a:pt x="202" y="108"/>
                      </a:cubicBezTo>
                      <a:cubicBezTo>
                        <a:pt x="206" y="113"/>
                        <a:pt x="210" y="118"/>
                        <a:pt x="214" y="123"/>
                      </a:cubicBezTo>
                      <a:cubicBezTo>
                        <a:pt x="218" y="103"/>
                        <a:pt x="218" y="85"/>
                        <a:pt x="210" y="75"/>
                      </a:cubicBezTo>
                      <a:cubicBezTo>
                        <a:pt x="190" y="50"/>
                        <a:pt x="184" y="25"/>
                        <a:pt x="160" y="9"/>
                      </a:cubicBezTo>
                      <a:cubicBezTo>
                        <a:pt x="153" y="4"/>
                        <a:pt x="139" y="4"/>
                        <a:pt x="131" y="2"/>
                      </a:cubicBezTo>
                      <a:cubicBezTo>
                        <a:pt x="123" y="0"/>
                        <a:pt x="105" y="3"/>
                        <a:pt x="92" y="3"/>
                      </a:cubicBezTo>
                      <a:cubicBezTo>
                        <a:pt x="80" y="3"/>
                        <a:pt x="66" y="11"/>
                        <a:pt x="56" y="21"/>
                      </a:cubicBezTo>
                      <a:cubicBezTo>
                        <a:pt x="44" y="36"/>
                        <a:pt x="22" y="48"/>
                        <a:pt x="14" y="119"/>
                      </a:cubicBezTo>
                      <a:cubicBezTo>
                        <a:pt x="11" y="143"/>
                        <a:pt x="0" y="180"/>
                        <a:pt x="0" y="221"/>
                      </a:cubicBezTo>
                      <a:cubicBezTo>
                        <a:pt x="0" y="338"/>
                        <a:pt x="26" y="361"/>
                        <a:pt x="48" y="412"/>
                      </a:cubicBezTo>
                      <a:cubicBezTo>
                        <a:pt x="63" y="448"/>
                        <a:pt x="83" y="470"/>
                        <a:pt x="105" y="464"/>
                      </a:cubicBezTo>
                      <a:cubicBezTo>
                        <a:pt x="120" y="461"/>
                        <a:pt x="131" y="451"/>
                        <a:pt x="140" y="437"/>
                      </a:cubicBezTo>
                      <a:cubicBezTo>
                        <a:pt x="143" y="432"/>
                        <a:pt x="143" y="432"/>
                        <a:pt x="143" y="432"/>
                      </a:cubicBezTo>
                      <a:cubicBezTo>
                        <a:pt x="155" y="414"/>
                        <a:pt x="138" y="396"/>
                        <a:pt x="129" y="389"/>
                      </a:cubicBezTo>
                    </a:path>
                  </a:pathLst>
                </a:custGeom>
                <a:solidFill>
                  <a:srgbClr val="CCB1C0"/>
                </a:solidFill>
                <a:ln w="9525">
                  <a:noFill/>
                  <a:round/>
                  <a:headEnd/>
                  <a:tailEnd/>
                </a:ln>
              </p:spPr>
              <p:txBody>
                <a:bodyPr/>
                <a:lstStyle/>
                <a:p>
                  <a:endParaRPr lang="en-US" sz="1200">
                    <a:latin typeface="Arial" pitchFamily="34" charset="0"/>
                    <a:cs typeface="Arial" pitchFamily="34" charset="0"/>
                  </a:endParaRPr>
                </a:p>
              </p:txBody>
            </p:sp>
            <p:sp>
              <p:nvSpPr>
                <p:cNvPr id="50" name="Freeform 447"/>
                <p:cNvSpPr>
                  <a:spLocks/>
                </p:cNvSpPr>
                <p:nvPr/>
              </p:nvSpPr>
              <p:spPr bwMode="auto">
                <a:xfrm>
                  <a:off x="3310" y="2029"/>
                  <a:ext cx="193" cy="118"/>
                </a:xfrm>
                <a:custGeom>
                  <a:avLst/>
                  <a:gdLst>
                    <a:gd name="T0" fmla="*/ 2147483647 w 77"/>
                    <a:gd name="T1" fmla="*/ 2147483647 h 47"/>
                    <a:gd name="T2" fmla="*/ 2147483647 w 77"/>
                    <a:gd name="T3" fmla="*/ 2147483647 h 47"/>
                    <a:gd name="T4" fmla="*/ 2147483647 w 77"/>
                    <a:gd name="T5" fmla="*/ 2147483647 h 47"/>
                    <a:gd name="T6" fmla="*/ 2147483647 w 77"/>
                    <a:gd name="T7" fmla="*/ 0 h 47"/>
                    <a:gd name="T8" fmla="*/ 2147483647 w 77"/>
                    <a:gd name="T9" fmla="*/ 2147483647 h 47"/>
                    <a:gd name="T10" fmla="*/ 2147483647 w 77"/>
                    <a:gd name="T11" fmla="*/ 2147483647 h 47"/>
                    <a:gd name="T12" fmla="*/ 2147483647 w 77"/>
                    <a:gd name="T13" fmla="*/ 2147483647 h 47"/>
                    <a:gd name="T14" fmla="*/ 0 w 77"/>
                    <a:gd name="T15" fmla="*/ 2147483647 h 47"/>
                    <a:gd name="T16" fmla="*/ 2147483647 w 77"/>
                    <a:gd name="T17" fmla="*/ 21474836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47"/>
                    <a:gd name="T29" fmla="*/ 77 w 7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47">
                      <a:moveTo>
                        <a:pt x="70" y="17"/>
                      </a:moveTo>
                      <a:cubicBezTo>
                        <a:pt x="73" y="12"/>
                        <a:pt x="76" y="8"/>
                        <a:pt x="77" y="5"/>
                      </a:cubicBezTo>
                      <a:cubicBezTo>
                        <a:pt x="76" y="4"/>
                        <a:pt x="75" y="4"/>
                        <a:pt x="74" y="4"/>
                      </a:cubicBezTo>
                      <a:cubicBezTo>
                        <a:pt x="67" y="3"/>
                        <a:pt x="63" y="0"/>
                        <a:pt x="58" y="0"/>
                      </a:cubicBezTo>
                      <a:cubicBezTo>
                        <a:pt x="48" y="1"/>
                        <a:pt x="42" y="4"/>
                        <a:pt x="33" y="6"/>
                      </a:cubicBezTo>
                      <a:cubicBezTo>
                        <a:pt x="25" y="8"/>
                        <a:pt x="9" y="11"/>
                        <a:pt x="2" y="15"/>
                      </a:cubicBezTo>
                      <a:cubicBezTo>
                        <a:pt x="2" y="15"/>
                        <a:pt x="1" y="15"/>
                        <a:pt x="1" y="15"/>
                      </a:cubicBezTo>
                      <a:cubicBezTo>
                        <a:pt x="0" y="20"/>
                        <a:pt x="0" y="20"/>
                        <a:pt x="0" y="20"/>
                      </a:cubicBezTo>
                      <a:cubicBezTo>
                        <a:pt x="13" y="47"/>
                        <a:pt x="55" y="35"/>
                        <a:pt x="70" y="17"/>
                      </a:cubicBezTo>
                    </a:path>
                  </a:pathLst>
                </a:custGeom>
                <a:solidFill>
                  <a:srgbClr val="9A1040"/>
                </a:solidFill>
                <a:ln w="9525">
                  <a:noFill/>
                  <a:round/>
                  <a:headEnd/>
                  <a:tailEnd/>
                </a:ln>
              </p:spPr>
              <p:txBody>
                <a:bodyPr/>
                <a:lstStyle/>
                <a:p>
                  <a:endParaRPr lang="en-US" sz="1200">
                    <a:latin typeface="Arial" pitchFamily="34" charset="0"/>
                    <a:cs typeface="Arial" pitchFamily="34" charset="0"/>
                  </a:endParaRPr>
                </a:p>
              </p:txBody>
            </p:sp>
            <p:sp>
              <p:nvSpPr>
                <p:cNvPr id="51" name="Freeform 448"/>
                <p:cNvSpPr>
                  <a:spLocks/>
                </p:cNvSpPr>
                <p:nvPr/>
              </p:nvSpPr>
              <p:spPr bwMode="auto">
                <a:xfrm>
                  <a:off x="3888" y="1937"/>
                  <a:ext cx="157" cy="60"/>
                </a:xfrm>
                <a:custGeom>
                  <a:avLst/>
                  <a:gdLst>
                    <a:gd name="T0" fmla="*/ 2147483647 w 63"/>
                    <a:gd name="T1" fmla="*/ 2147483647 h 24"/>
                    <a:gd name="T2" fmla="*/ 2147483647 w 63"/>
                    <a:gd name="T3" fmla="*/ 2147483647 h 24"/>
                    <a:gd name="T4" fmla="*/ 2147483647 w 63"/>
                    <a:gd name="T5" fmla="*/ 2147483647 h 24"/>
                    <a:gd name="T6" fmla="*/ 0 w 63"/>
                    <a:gd name="T7" fmla="*/ 2147483647 h 24"/>
                    <a:gd name="T8" fmla="*/ 2147483647 w 63"/>
                    <a:gd name="T9" fmla="*/ 2147483647 h 24"/>
                    <a:gd name="T10" fmla="*/ 2147483647 w 63"/>
                    <a:gd name="T11" fmla="*/ 2147483647 h 24"/>
                    <a:gd name="T12" fmla="*/ 0 60000 65536"/>
                    <a:gd name="T13" fmla="*/ 0 60000 65536"/>
                    <a:gd name="T14" fmla="*/ 0 60000 65536"/>
                    <a:gd name="T15" fmla="*/ 0 60000 65536"/>
                    <a:gd name="T16" fmla="*/ 0 60000 65536"/>
                    <a:gd name="T17" fmla="*/ 0 60000 65536"/>
                    <a:gd name="T18" fmla="*/ 0 w 63"/>
                    <a:gd name="T19" fmla="*/ 0 h 24"/>
                    <a:gd name="T20" fmla="*/ 63 w 6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3" h="24">
                      <a:moveTo>
                        <a:pt x="61" y="19"/>
                      </a:moveTo>
                      <a:cubicBezTo>
                        <a:pt x="62" y="18"/>
                        <a:pt x="62" y="18"/>
                        <a:pt x="63" y="17"/>
                      </a:cubicBezTo>
                      <a:cubicBezTo>
                        <a:pt x="56" y="10"/>
                        <a:pt x="46" y="5"/>
                        <a:pt x="34" y="2"/>
                      </a:cubicBezTo>
                      <a:cubicBezTo>
                        <a:pt x="21" y="0"/>
                        <a:pt x="9" y="1"/>
                        <a:pt x="0" y="5"/>
                      </a:cubicBezTo>
                      <a:cubicBezTo>
                        <a:pt x="1" y="13"/>
                        <a:pt x="23" y="18"/>
                        <a:pt x="29" y="20"/>
                      </a:cubicBezTo>
                      <a:cubicBezTo>
                        <a:pt x="39" y="23"/>
                        <a:pt x="52" y="24"/>
                        <a:pt x="61" y="19"/>
                      </a:cubicBezTo>
                    </a:path>
                  </a:pathLst>
                </a:custGeom>
                <a:solidFill>
                  <a:srgbClr val="9A1040"/>
                </a:solidFill>
                <a:ln w="9525">
                  <a:noFill/>
                  <a:round/>
                  <a:headEnd/>
                  <a:tailEnd/>
                </a:ln>
              </p:spPr>
              <p:txBody>
                <a:bodyPr/>
                <a:lstStyle/>
                <a:p>
                  <a:endParaRPr lang="en-US" sz="1200">
                    <a:latin typeface="Arial" pitchFamily="34" charset="0"/>
                    <a:cs typeface="Arial" pitchFamily="34" charset="0"/>
                  </a:endParaRPr>
                </a:p>
              </p:txBody>
            </p:sp>
            <p:sp>
              <p:nvSpPr>
                <p:cNvPr id="52" name="Freeform 449"/>
                <p:cNvSpPr>
                  <a:spLocks/>
                </p:cNvSpPr>
                <p:nvPr/>
              </p:nvSpPr>
              <p:spPr bwMode="auto">
                <a:xfrm>
                  <a:off x="3830" y="1607"/>
                  <a:ext cx="105" cy="322"/>
                </a:xfrm>
                <a:custGeom>
                  <a:avLst/>
                  <a:gdLst>
                    <a:gd name="T0" fmla="*/ 2147483647 w 42"/>
                    <a:gd name="T1" fmla="*/ 0 h 129"/>
                    <a:gd name="T2" fmla="*/ 2147483647 w 42"/>
                    <a:gd name="T3" fmla="*/ 2147483647 h 129"/>
                    <a:gd name="T4" fmla="*/ 0 w 42"/>
                    <a:gd name="T5" fmla="*/ 2147483647 h 129"/>
                    <a:gd name="T6" fmla="*/ 2147483647 w 42"/>
                    <a:gd name="T7" fmla="*/ 2147483647 h 129"/>
                    <a:gd name="T8" fmla="*/ 2147483647 w 42"/>
                    <a:gd name="T9" fmla="*/ 0 h 129"/>
                    <a:gd name="T10" fmla="*/ 0 60000 65536"/>
                    <a:gd name="T11" fmla="*/ 0 60000 65536"/>
                    <a:gd name="T12" fmla="*/ 0 60000 65536"/>
                    <a:gd name="T13" fmla="*/ 0 60000 65536"/>
                    <a:gd name="T14" fmla="*/ 0 60000 65536"/>
                    <a:gd name="T15" fmla="*/ 0 w 42"/>
                    <a:gd name="T16" fmla="*/ 0 h 129"/>
                    <a:gd name="T17" fmla="*/ 42 w 42"/>
                    <a:gd name="T18" fmla="*/ 129 h 129"/>
                  </a:gdLst>
                  <a:ahLst/>
                  <a:cxnLst>
                    <a:cxn ang="T10">
                      <a:pos x="T0" y="T1"/>
                    </a:cxn>
                    <a:cxn ang="T11">
                      <a:pos x="T2" y="T3"/>
                    </a:cxn>
                    <a:cxn ang="T12">
                      <a:pos x="T4" y="T5"/>
                    </a:cxn>
                    <a:cxn ang="T13">
                      <a:pos x="T6" y="T7"/>
                    </a:cxn>
                    <a:cxn ang="T14">
                      <a:pos x="T8" y="T9"/>
                    </a:cxn>
                  </a:cxnLst>
                  <a:rect l="T15" t="T16" r="T17" b="T18"/>
                  <a:pathLst>
                    <a:path w="42" h="129">
                      <a:moveTo>
                        <a:pt x="32" y="0"/>
                      </a:moveTo>
                      <a:cubicBezTo>
                        <a:pt x="40" y="15"/>
                        <a:pt x="33" y="36"/>
                        <a:pt x="22" y="64"/>
                      </a:cubicBezTo>
                      <a:cubicBezTo>
                        <a:pt x="12" y="88"/>
                        <a:pt x="1" y="118"/>
                        <a:pt x="0" y="129"/>
                      </a:cubicBezTo>
                      <a:cubicBezTo>
                        <a:pt x="10" y="94"/>
                        <a:pt x="29" y="67"/>
                        <a:pt x="34" y="47"/>
                      </a:cubicBezTo>
                      <a:cubicBezTo>
                        <a:pt x="39" y="28"/>
                        <a:pt x="42" y="11"/>
                        <a:pt x="32" y="0"/>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53" name="Line 450"/>
                <p:cNvSpPr>
                  <a:spLocks noChangeShapeType="1"/>
                </p:cNvSpPr>
                <p:nvPr/>
              </p:nvSpPr>
              <p:spPr bwMode="auto">
                <a:xfrm>
                  <a:off x="3870" y="1642"/>
                  <a:ext cx="13" cy="65"/>
                </a:xfrm>
                <a:prstGeom prst="line">
                  <a:avLst/>
                </a:prstGeom>
                <a:noFill/>
                <a:ln w="15875">
                  <a:solidFill>
                    <a:srgbClr val="DC2723"/>
                  </a:solidFill>
                  <a:miter lim="800000"/>
                  <a:headEnd/>
                  <a:tailEnd/>
                </a:ln>
              </p:spPr>
              <p:txBody>
                <a:bodyPr/>
                <a:lstStyle/>
                <a:p>
                  <a:endParaRPr lang="en-US" sz="1200">
                    <a:latin typeface="Arial" pitchFamily="34" charset="0"/>
                    <a:cs typeface="Arial" pitchFamily="34" charset="0"/>
                  </a:endParaRPr>
                </a:p>
              </p:txBody>
            </p:sp>
            <p:sp>
              <p:nvSpPr>
                <p:cNvPr id="54" name="Freeform 451"/>
                <p:cNvSpPr>
                  <a:spLocks/>
                </p:cNvSpPr>
                <p:nvPr/>
              </p:nvSpPr>
              <p:spPr bwMode="auto">
                <a:xfrm>
                  <a:off x="3943" y="1382"/>
                  <a:ext cx="82" cy="35"/>
                </a:xfrm>
                <a:custGeom>
                  <a:avLst/>
                  <a:gdLst>
                    <a:gd name="T0" fmla="*/ 0 w 33"/>
                    <a:gd name="T1" fmla="*/ 2147483647 h 14"/>
                    <a:gd name="T2" fmla="*/ 2147483647 w 33"/>
                    <a:gd name="T3" fmla="*/ 2147483647 h 14"/>
                    <a:gd name="T4" fmla="*/ 2147483647 w 33"/>
                    <a:gd name="T5" fmla="*/ 2147483647 h 14"/>
                    <a:gd name="T6" fmla="*/ 0 60000 65536"/>
                    <a:gd name="T7" fmla="*/ 0 60000 65536"/>
                    <a:gd name="T8" fmla="*/ 0 60000 65536"/>
                    <a:gd name="T9" fmla="*/ 0 w 33"/>
                    <a:gd name="T10" fmla="*/ 0 h 14"/>
                    <a:gd name="T11" fmla="*/ 33 w 33"/>
                    <a:gd name="T12" fmla="*/ 14 h 14"/>
                  </a:gdLst>
                  <a:ahLst/>
                  <a:cxnLst>
                    <a:cxn ang="T6">
                      <a:pos x="T0" y="T1"/>
                    </a:cxn>
                    <a:cxn ang="T7">
                      <a:pos x="T2" y="T3"/>
                    </a:cxn>
                    <a:cxn ang="T8">
                      <a:pos x="T4" y="T5"/>
                    </a:cxn>
                  </a:cxnLst>
                  <a:rect l="T9" t="T10" r="T11" b="T12"/>
                  <a:pathLst>
                    <a:path w="33" h="14">
                      <a:moveTo>
                        <a:pt x="0" y="6"/>
                      </a:moveTo>
                      <a:cubicBezTo>
                        <a:pt x="12" y="2"/>
                        <a:pt x="24" y="0"/>
                        <a:pt x="33" y="11"/>
                      </a:cubicBezTo>
                      <a:cubicBezTo>
                        <a:pt x="23" y="14"/>
                        <a:pt x="11" y="10"/>
                        <a:pt x="1" y="6"/>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55" name="Freeform 452"/>
                <p:cNvSpPr>
                  <a:spLocks/>
                </p:cNvSpPr>
                <p:nvPr/>
              </p:nvSpPr>
              <p:spPr bwMode="auto">
                <a:xfrm>
                  <a:off x="3880" y="1647"/>
                  <a:ext cx="15" cy="47"/>
                </a:xfrm>
                <a:custGeom>
                  <a:avLst/>
                  <a:gdLst>
                    <a:gd name="T0" fmla="*/ 0 w 6"/>
                    <a:gd name="T1" fmla="*/ 2147483647 h 19"/>
                    <a:gd name="T2" fmla="*/ 2147483647 w 6"/>
                    <a:gd name="T3" fmla="*/ 2147483647 h 19"/>
                    <a:gd name="T4" fmla="*/ 2147483647 w 6"/>
                    <a:gd name="T5" fmla="*/ 2147483647 h 19"/>
                    <a:gd name="T6" fmla="*/ 2147483647 w 6"/>
                    <a:gd name="T7" fmla="*/ 2147483647 h 19"/>
                    <a:gd name="T8" fmla="*/ 2147483647 w 6"/>
                    <a:gd name="T9" fmla="*/ 2147483647 h 19"/>
                    <a:gd name="T10" fmla="*/ 2147483647 w 6"/>
                    <a:gd name="T11" fmla="*/ 2147483647 h 19"/>
                    <a:gd name="T12" fmla="*/ 0 w 6"/>
                    <a:gd name="T13" fmla="*/ 0 h 19"/>
                    <a:gd name="T14" fmla="*/ 0 60000 65536"/>
                    <a:gd name="T15" fmla="*/ 0 60000 65536"/>
                    <a:gd name="T16" fmla="*/ 0 60000 65536"/>
                    <a:gd name="T17" fmla="*/ 0 60000 65536"/>
                    <a:gd name="T18" fmla="*/ 0 60000 65536"/>
                    <a:gd name="T19" fmla="*/ 0 60000 65536"/>
                    <a:gd name="T20" fmla="*/ 0 60000 65536"/>
                    <a:gd name="T21" fmla="*/ 0 w 6"/>
                    <a:gd name="T22" fmla="*/ 0 h 19"/>
                    <a:gd name="T23" fmla="*/ 6 w 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9">
                      <a:moveTo>
                        <a:pt x="0" y="1"/>
                      </a:moveTo>
                      <a:cubicBezTo>
                        <a:pt x="1" y="2"/>
                        <a:pt x="1" y="5"/>
                        <a:pt x="1" y="7"/>
                      </a:cubicBezTo>
                      <a:cubicBezTo>
                        <a:pt x="2" y="9"/>
                        <a:pt x="2" y="10"/>
                        <a:pt x="3" y="12"/>
                      </a:cubicBezTo>
                      <a:cubicBezTo>
                        <a:pt x="3" y="14"/>
                        <a:pt x="3" y="17"/>
                        <a:pt x="4" y="19"/>
                      </a:cubicBezTo>
                      <a:cubicBezTo>
                        <a:pt x="5" y="18"/>
                        <a:pt x="5" y="16"/>
                        <a:pt x="6" y="14"/>
                      </a:cubicBezTo>
                      <a:cubicBezTo>
                        <a:pt x="6" y="12"/>
                        <a:pt x="6" y="10"/>
                        <a:pt x="6" y="8"/>
                      </a:cubicBezTo>
                      <a:cubicBezTo>
                        <a:pt x="5" y="4"/>
                        <a:pt x="3" y="2"/>
                        <a:pt x="0" y="0"/>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56" name="Freeform 453"/>
                <p:cNvSpPr>
                  <a:spLocks/>
                </p:cNvSpPr>
                <p:nvPr/>
              </p:nvSpPr>
              <p:spPr bwMode="auto">
                <a:xfrm>
                  <a:off x="4030" y="2172"/>
                  <a:ext cx="283" cy="830"/>
                </a:xfrm>
                <a:custGeom>
                  <a:avLst/>
                  <a:gdLst>
                    <a:gd name="T0" fmla="*/ 2147483647 w 113"/>
                    <a:gd name="T1" fmla="*/ 2147483647 h 332"/>
                    <a:gd name="T2" fmla="*/ 2147483647 w 113"/>
                    <a:gd name="T3" fmla="*/ 2147483647 h 332"/>
                    <a:gd name="T4" fmla="*/ 2147483647 w 113"/>
                    <a:gd name="T5" fmla="*/ 2147483647 h 332"/>
                    <a:gd name="T6" fmla="*/ 2147483647 w 113"/>
                    <a:gd name="T7" fmla="*/ 2147483647 h 332"/>
                    <a:gd name="T8" fmla="*/ 2147483647 w 113"/>
                    <a:gd name="T9" fmla="*/ 2147483647 h 332"/>
                    <a:gd name="T10" fmla="*/ 2147483647 w 113"/>
                    <a:gd name="T11" fmla="*/ 2147483647 h 332"/>
                    <a:gd name="T12" fmla="*/ 2147483647 w 113"/>
                    <a:gd name="T13" fmla="*/ 2147483647 h 332"/>
                    <a:gd name="T14" fmla="*/ 2147483647 w 113"/>
                    <a:gd name="T15" fmla="*/ 2147483647 h 332"/>
                    <a:gd name="T16" fmla="*/ 2147483647 w 113"/>
                    <a:gd name="T17" fmla="*/ 2147483647 h 332"/>
                    <a:gd name="T18" fmla="*/ 2147483647 w 113"/>
                    <a:gd name="T19" fmla="*/ 2147483647 h 332"/>
                    <a:gd name="T20" fmla="*/ 2147483647 w 113"/>
                    <a:gd name="T21" fmla="*/ 2147483647 h 332"/>
                    <a:gd name="T22" fmla="*/ 2147483647 w 113"/>
                    <a:gd name="T23" fmla="*/ 2147483647 h 332"/>
                    <a:gd name="T24" fmla="*/ 2147483647 w 113"/>
                    <a:gd name="T25" fmla="*/ 2147483647 h 332"/>
                    <a:gd name="T26" fmla="*/ 2147483647 w 113"/>
                    <a:gd name="T27" fmla="*/ 2147483647 h 332"/>
                    <a:gd name="T28" fmla="*/ 2147483647 w 113"/>
                    <a:gd name="T29" fmla="*/ 2147483647 h 332"/>
                    <a:gd name="T30" fmla="*/ 2147483647 w 113"/>
                    <a:gd name="T31" fmla="*/ 2147483647 h 332"/>
                    <a:gd name="T32" fmla="*/ 2147483647 w 113"/>
                    <a:gd name="T33" fmla="*/ 2147483647 h 332"/>
                    <a:gd name="T34" fmla="*/ 2147483647 w 113"/>
                    <a:gd name="T35" fmla="*/ 2147483647 h 332"/>
                    <a:gd name="T36" fmla="*/ 2147483647 w 113"/>
                    <a:gd name="T37" fmla="*/ 2147483647 h 332"/>
                    <a:gd name="T38" fmla="*/ 2147483647 w 113"/>
                    <a:gd name="T39" fmla="*/ 2147483647 h 332"/>
                    <a:gd name="T40" fmla="*/ 2147483647 w 113"/>
                    <a:gd name="T41" fmla="*/ 2147483647 h 332"/>
                    <a:gd name="T42" fmla="*/ 2147483647 w 113"/>
                    <a:gd name="T43" fmla="*/ 2147483647 h 332"/>
                    <a:gd name="T44" fmla="*/ 2147483647 w 113"/>
                    <a:gd name="T45" fmla="*/ 2147483647 h 332"/>
                    <a:gd name="T46" fmla="*/ 2147483647 w 113"/>
                    <a:gd name="T47" fmla="*/ 2147483647 h 332"/>
                    <a:gd name="T48" fmla="*/ 2147483647 w 113"/>
                    <a:gd name="T49" fmla="*/ 2147483647 h 332"/>
                    <a:gd name="T50" fmla="*/ 2147483647 w 113"/>
                    <a:gd name="T51" fmla="*/ 2147483647 h 332"/>
                    <a:gd name="T52" fmla="*/ 2147483647 w 113"/>
                    <a:gd name="T53" fmla="*/ 2147483647 h 332"/>
                    <a:gd name="T54" fmla="*/ 2147483647 w 113"/>
                    <a:gd name="T55" fmla="*/ 2147483647 h 332"/>
                    <a:gd name="T56" fmla="*/ 2147483647 w 113"/>
                    <a:gd name="T57" fmla="*/ 2147483647 h 332"/>
                    <a:gd name="T58" fmla="*/ 2147483647 w 113"/>
                    <a:gd name="T59" fmla="*/ 2147483647 h 332"/>
                    <a:gd name="T60" fmla="*/ 2147483647 w 113"/>
                    <a:gd name="T61" fmla="*/ 2147483647 h 332"/>
                    <a:gd name="T62" fmla="*/ 2147483647 w 113"/>
                    <a:gd name="T63" fmla="*/ 2147483647 h 332"/>
                    <a:gd name="T64" fmla="*/ 2147483647 w 113"/>
                    <a:gd name="T65" fmla="*/ 2147483647 h 332"/>
                    <a:gd name="T66" fmla="*/ 2147483647 w 113"/>
                    <a:gd name="T67" fmla="*/ 2147483647 h 332"/>
                    <a:gd name="T68" fmla="*/ 2147483647 w 113"/>
                    <a:gd name="T69" fmla="*/ 0 h 332"/>
                    <a:gd name="T70" fmla="*/ 2147483647 w 113"/>
                    <a:gd name="T71" fmla="*/ 2147483647 h 3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3"/>
                    <a:gd name="T109" fmla="*/ 0 h 332"/>
                    <a:gd name="T110" fmla="*/ 113 w 113"/>
                    <a:gd name="T111" fmla="*/ 332 h 3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3" h="332">
                      <a:moveTo>
                        <a:pt x="6" y="60"/>
                      </a:moveTo>
                      <a:cubicBezTo>
                        <a:pt x="10" y="69"/>
                        <a:pt x="11" y="77"/>
                        <a:pt x="13" y="84"/>
                      </a:cubicBezTo>
                      <a:cubicBezTo>
                        <a:pt x="15" y="95"/>
                        <a:pt x="15" y="95"/>
                        <a:pt x="15" y="95"/>
                      </a:cubicBezTo>
                      <a:cubicBezTo>
                        <a:pt x="16" y="100"/>
                        <a:pt x="17" y="108"/>
                        <a:pt x="17" y="117"/>
                      </a:cubicBezTo>
                      <a:cubicBezTo>
                        <a:pt x="17" y="131"/>
                        <a:pt x="18" y="146"/>
                        <a:pt x="22" y="155"/>
                      </a:cubicBezTo>
                      <a:cubicBezTo>
                        <a:pt x="28" y="170"/>
                        <a:pt x="28" y="170"/>
                        <a:pt x="28" y="170"/>
                      </a:cubicBezTo>
                      <a:cubicBezTo>
                        <a:pt x="34" y="185"/>
                        <a:pt x="34" y="185"/>
                        <a:pt x="34" y="185"/>
                      </a:cubicBezTo>
                      <a:cubicBezTo>
                        <a:pt x="39" y="198"/>
                        <a:pt x="39" y="198"/>
                        <a:pt x="39" y="198"/>
                      </a:cubicBezTo>
                      <a:cubicBezTo>
                        <a:pt x="44" y="210"/>
                        <a:pt x="50" y="227"/>
                        <a:pt x="57" y="235"/>
                      </a:cubicBezTo>
                      <a:cubicBezTo>
                        <a:pt x="62" y="242"/>
                        <a:pt x="65" y="247"/>
                        <a:pt x="67" y="252"/>
                      </a:cubicBezTo>
                      <a:cubicBezTo>
                        <a:pt x="69" y="257"/>
                        <a:pt x="71" y="261"/>
                        <a:pt x="75" y="265"/>
                      </a:cubicBezTo>
                      <a:cubicBezTo>
                        <a:pt x="79" y="268"/>
                        <a:pt x="79" y="271"/>
                        <a:pt x="80" y="275"/>
                      </a:cubicBezTo>
                      <a:cubicBezTo>
                        <a:pt x="81" y="278"/>
                        <a:pt x="82" y="281"/>
                        <a:pt x="84" y="284"/>
                      </a:cubicBezTo>
                      <a:cubicBezTo>
                        <a:pt x="97" y="296"/>
                        <a:pt x="97" y="296"/>
                        <a:pt x="97" y="296"/>
                      </a:cubicBezTo>
                      <a:cubicBezTo>
                        <a:pt x="99" y="298"/>
                        <a:pt x="99" y="298"/>
                        <a:pt x="99" y="298"/>
                      </a:cubicBezTo>
                      <a:cubicBezTo>
                        <a:pt x="103" y="302"/>
                        <a:pt x="109" y="309"/>
                        <a:pt x="107" y="314"/>
                      </a:cubicBezTo>
                      <a:cubicBezTo>
                        <a:pt x="105" y="317"/>
                        <a:pt x="107" y="326"/>
                        <a:pt x="108" y="332"/>
                      </a:cubicBezTo>
                      <a:cubicBezTo>
                        <a:pt x="107" y="327"/>
                        <a:pt x="109" y="318"/>
                        <a:pt x="110" y="315"/>
                      </a:cubicBezTo>
                      <a:cubicBezTo>
                        <a:pt x="113" y="308"/>
                        <a:pt x="106" y="300"/>
                        <a:pt x="101" y="295"/>
                      </a:cubicBezTo>
                      <a:cubicBezTo>
                        <a:pt x="99" y="293"/>
                        <a:pt x="99" y="293"/>
                        <a:pt x="99" y="293"/>
                      </a:cubicBezTo>
                      <a:cubicBezTo>
                        <a:pt x="93" y="288"/>
                        <a:pt x="93" y="288"/>
                        <a:pt x="93" y="288"/>
                      </a:cubicBezTo>
                      <a:cubicBezTo>
                        <a:pt x="87" y="281"/>
                        <a:pt x="87" y="281"/>
                        <a:pt x="87" y="281"/>
                      </a:cubicBezTo>
                      <a:cubicBezTo>
                        <a:pt x="85" y="279"/>
                        <a:pt x="84" y="277"/>
                        <a:pt x="84" y="274"/>
                      </a:cubicBezTo>
                      <a:cubicBezTo>
                        <a:pt x="83" y="270"/>
                        <a:pt x="82" y="266"/>
                        <a:pt x="77" y="262"/>
                      </a:cubicBezTo>
                      <a:cubicBezTo>
                        <a:pt x="74" y="259"/>
                        <a:pt x="73" y="255"/>
                        <a:pt x="70" y="251"/>
                      </a:cubicBezTo>
                      <a:cubicBezTo>
                        <a:pt x="68" y="246"/>
                        <a:pt x="65" y="240"/>
                        <a:pt x="60" y="233"/>
                      </a:cubicBezTo>
                      <a:cubicBezTo>
                        <a:pt x="53" y="225"/>
                        <a:pt x="47" y="208"/>
                        <a:pt x="43" y="196"/>
                      </a:cubicBezTo>
                      <a:cubicBezTo>
                        <a:pt x="37" y="183"/>
                        <a:pt x="37" y="183"/>
                        <a:pt x="37" y="183"/>
                      </a:cubicBezTo>
                      <a:cubicBezTo>
                        <a:pt x="31" y="169"/>
                        <a:pt x="31" y="169"/>
                        <a:pt x="31" y="169"/>
                      </a:cubicBezTo>
                      <a:cubicBezTo>
                        <a:pt x="25" y="153"/>
                        <a:pt x="25" y="153"/>
                        <a:pt x="25" y="153"/>
                      </a:cubicBezTo>
                      <a:cubicBezTo>
                        <a:pt x="21" y="145"/>
                        <a:pt x="21" y="130"/>
                        <a:pt x="21" y="117"/>
                      </a:cubicBezTo>
                      <a:cubicBezTo>
                        <a:pt x="20" y="108"/>
                        <a:pt x="20" y="99"/>
                        <a:pt x="19" y="94"/>
                      </a:cubicBezTo>
                      <a:cubicBezTo>
                        <a:pt x="16" y="83"/>
                        <a:pt x="16" y="83"/>
                        <a:pt x="16" y="83"/>
                      </a:cubicBezTo>
                      <a:cubicBezTo>
                        <a:pt x="15" y="76"/>
                        <a:pt x="14" y="68"/>
                        <a:pt x="9" y="58"/>
                      </a:cubicBezTo>
                      <a:cubicBezTo>
                        <a:pt x="4" y="45"/>
                        <a:pt x="4" y="11"/>
                        <a:pt x="4" y="0"/>
                      </a:cubicBezTo>
                      <a:cubicBezTo>
                        <a:pt x="4" y="14"/>
                        <a:pt x="0" y="46"/>
                        <a:pt x="6" y="60"/>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57" name="Freeform 454"/>
                <p:cNvSpPr>
                  <a:spLocks/>
                </p:cNvSpPr>
                <p:nvPr/>
              </p:nvSpPr>
              <p:spPr bwMode="auto">
                <a:xfrm>
                  <a:off x="3950" y="1414"/>
                  <a:ext cx="540" cy="28"/>
                </a:xfrm>
                <a:custGeom>
                  <a:avLst/>
                  <a:gdLst>
                    <a:gd name="T0" fmla="*/ 2147483647 w 216"/>
                    <a:gd name="T1" fmla="*/ 2147483647 h 11"/>
                    <a:gd name="T2" fmla="*/ 2147483647 w 216"/>
                    <a:gd name="T3" fmla="*/ 2147483647 h 11"/>
                    <a:gd name="T4" fmla="*/ 2147483647 w 216"/>
                    <a:gd name="T5" fmla="*/ 2147483647 h 11"/>
                    <a:gd name="T6" fmla="*/ 2147483647 w 216"/>
                    <a:gd name="T7" fmla="*/ 2147483647 h 11"/>
                    <a:gd name="T8" fmla="*/ 2147483647 w 216"/>
                    <a:gd name="T9" fmla="*/ 2147483647 h 11"/>
                    <a:gd name="T10" fmla="*/ 0 60000 65536"/>
                    <a:gd name="T11" fmla="*/ 0 60000 65536"/>
                    <a:gd name="T12" fmla="*/ 0 60000 65536"/>
                    <a:gd name="T13" fmla="*/ 0 60000 65536"/>
                    <a:gd name="T14" fmla="*/ 0 60000 65536"/>
                    <a:gd name="T15" fmla="*/ 0 w 216"/>
                    <a:gd name="T16" fmla="*/ 0 h 11"/>
                    <a:gd name="T17" fmla="*/ 216 w 216"/>
                    <a:gd name="T18" fmla="*/ 11 h 11"/>
                  </a:gdLst>
                  <a:ahLst/>
                  <a:cxnLst>
                    <a:cxn ang="T10">
                      <a:pos x="T0" y="T1"/>
                    </a:cxn>
                    <a:cxn ang="T11">
                      <a:pos x="T2" y="T3"/>
                    </a:cxn>
                    <a:cxn ang="T12">
                      <a:pos x="T4" y="T5"/>
                    </a:cxn>
                    <a:cxn ang="T13">
                      <a:pos x="T6" y="T7"/>
                    </a:cxn>
                    <a:cxn ang="T14">
                      <a:pos x="T8" y="T9"/>
                    </a:cxn>
                  </a:cxnLst>
                  <a:rect l="T15" t="T16" r="T17" b="T18"/>
                  <a:pathLst>
                    <a:path w="216" h="11">
                      <a:moveTo>
                        <a:pt x="11" y="5"/>
                      </a:moveTo>
                      <a:cubicBezTo>
                        <a:pt x="0" y="2"/>
                        <a:pt x="58" y="5"/>
                        <a:pt x="102" y="2"/>
                      </a:cubicBezTo>
                      <a:cubicBezTo>
                        <a:pt x="147" y="0"/>
                        <a:pt x="184" y="5"/>
                        <a:pt x="216" y="5"/>
                      </a:cubicBezTo>
                      <a:cubicBezTo>
                        <a:pt x="193" y="8"/>
                        <a:pt x="123" y="7"/>
                        <a:pt x="94" y="9"/>
                      </a:cubicBezTo>
                      <a:cubicBezTo>
                        <a:pt x="66" y="11"/>
                        <a:pt x="17" y="7"/>
                        <a:pt x="11" y="5"/>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58" name="Freeform 455"/>
                <p:cNvSpPr>
                  <a:spLocks/>
                </p:cNvSpPr>
                <p:nvPr/>
              </p:nvSpPr>
              <p:spPr bwMode="auto">
                <a:xfrm>
                  <a:off x="3553" y="1147"/>
                  <a:ext cx="222" cy="472"/>
                </a:xfrm>
                <a:custGeom>
                  <a:avLst/>
                  <a:gdLst>
                    <a:gd name="T0" fmla="*/ 2147483647 w 89"/>
                    <a:gd name="T1" fmla="*/ 2147483647 h 189"/>
                    <a:gd name="T2" fmla="*/ 2147483647 w 89"/>
                    <a:gd name="T3" fmla="*/ 2147483647 h 189"/>
                    <a:gd name="T4" fmla="*/ 2147483647 w 89"/>
                    <a:gd name="T5" fmla="*/ 2147483647 h 189"/>
                    <a:gd name="T6" fmla="*/ 2147483647 w 89"/>
                    <a:gd name="T7" fmla="*/ 2147483647 h 189"/>
                    <a:gd name="T8" fmla="*/ 2147483647 w 89"/>
                    <a:gd name="T9" fmla="*/ 2147483647 h 189"/>
                    <a:gd name="T10" fmla="*/ 2147483647 w 89"/>
                    <a:gd name="T11" fmla="*/ 2147483647 h 189"/>
                    <a:gd name="T12" fmla="*/ 2147483647 w 89"/>
                    <a:gd name="T13" fmla="*/ 2147483647 h 189"/>
                    <a:gd name="T14" fmla="*/ 2147483647 w 89"/>
                    <a:gd name="T15" fmla="*/ 2147483647 h 189"/>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189"/>
                    <a:gd name="T26" fmla="*/ 89 w 89"/>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189">
                      <a:moveTo>
                        <a:pt x="88" y="10"/>
                      </a:moveTo>
                      <a:cubicBezTo>
                        <a:pt x="89" y="0"/>
                        <a:pt x="89" y="2"/>
                        <a:pt x="86" y="11"/>
                      </a:cubicBezTo>
                      <a:cubicBezTo>
                        <a:pt x="84" y="16"/>
                        <a:pt x="81" y="21"/>
                        <a:pt x="76" y="26"/>
                      </a:cubicBezTo>
                      <a:cubicBezTo>
                        <a:pt x="63" y="38"/>
                        <a:pt x="0" y="68"/>
                        <a:pt x="4" y="189"/>
                      </a:cubicBezTo>
                      <a:cubicBezTo>
                        <a:pt x="4" y="175"/>
                        <a:pt x="5" y="159"/>
                        <a:pt x="7" y="145"/>
                      </a:cubicBezTo>
                      <a:cubicBezTo>
                        <a:pt x="13" y="110"/>
                        <a:pt x="27" y="82"/>
                        <a:pt x="41" y="65"/>
                      </a:cubicBezTo>
                      <a:cubicBezTo>
                        <a:pt x="62" y="42"/>
                        <a:pt x="75" y="35"/>
                        <a:pt x="81" y="25"/>
                      </a:cubicBezTo>
                      <a:cubicBezTo>
                        <a:pt x="83" y="21"/>
                        <a:pt x="87" y="15"/>
                        <a:pt x="88" y="10"/>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59" name="Freeform 456"/>
                <p:cNvSpPr>
                  <a:spLocks/>
                </p:cNvSpPr>
                <p:nvPr/>
              </p:nvSpPr>
              <p:spPr bwMode="auto">
                <a:xfrm>
                  <a:off x="3245" y="1372"/>
                  <a:ext cx="33" cy="430"/>
                </a:xfrm>
                <a:custGeom>
                  <a:avLst/>
                  <a:gdLst>
                    <a:gd name="T0" fmla="*/ 2147483647 w 13"/>
                    <a:gd name="T1" fmla="*/ 0 h 172"/>
                    <a:gd name="T2" fmla="*/ 2147483647 w 13"/>
                    <a:gd name="T3" fmla="*/ 2147483647 h 172"/>
                    <a:gd name="T4" fmla="*/ 0 w 13"/>
                    <a:gd name="T5" fmla="*/ 2147483647 h 172"/>
                    <a:gd name="T6" fmla="*/ 2147483647 w 13"/>
                    <a:gd name="T7" fmla="*/ 2147483647 h 172"/>
                    <a:gd name="T8" fmla="*/ 2147483647 w 13"/>
                    <a:gd name="T9" fmla="*/ 0 h 172"/>
                    <a:gd name="T10" fmla="*/ 0 60000 65536"/>
                    <a:gd name="T11" fmla="*/ 0 60000 65536"/>
                    <a:gd name="T12" fmla="*/ 0 60000 65536"/>
                    <a:gd name="T13" fmla="*/ 0 60000 65536"/>
                    <a:gd name="T14" fmla="*/ 0 60000 65536"/>
                    <a:gd name="T15" fmla="*/ 0 w 13"/>
                    <a:gd name="T16" fmla="*/ 0 h 172"/>
                    <a:gd name="T17" fmla="*/ 13 w 13"/>
                    <a:gd name="T18" fmla="*/ 172 h 172"/>
                  </a:gdLst>
                  <a:ahLst/>
                  <a:cxnLst>
                    <a:cxn ang="T10">
                      <a:pos x="T0" y="T1"/>
                    </a:cxn>
                    <a:cxn ang="T11">
                      <a:pos x="T2" y="T3"/>
                    </a:cxn>
                    <a:cxn ang="T12">
                      <a:pos x="T4" y="T5"/>
                    </a:cxn>
                    <a:cxn ang="T13">
                      <a:pos x="T6" y="T7"/>
                    </a:cxn>
                    <a:cxn ang="T14">
                      <a:pos x="T8" y="T9"/>
                    </a:cxn>
                  </a:cxnLst>
                  <a:rect l="T15" t="T16" r="T17" b="T18"/>
                  <a:pathLst>
                    <a:path w="13" h="172">
                      <a:moveTo>
                        <a:pt x="7" y="0"/>
                      </a:moveTo>
                      <a:cubicBezTo>
                        <a:pt x="7" y="23"/>
                        <a:pt x="6" y="76"/>
                        <a:pt x="8" y="107"/>
                      </a:cubicBezTo>
                      <a:cubicBezTo>
                        <a:pt x="9" y="137"/>
                        <a:pt x="4" y="159"/>
                        <a:pt x="0" y="172"/>
                      </a:cubicBezTo>
                      <a:cubicBezTo>
                        <a:pt x="7" y="157"/>
                        <a:pt x="13" y="130"/>
                        <a:pt x="13" y="104"/>
                      </a:cubicBezTo>
                      <a:cubicBezTo>
                        <a:pt x="13" y="78"/>
                        <a:pt x="7" y="0"/>
                        <a:pt x="7" y="0"/>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60" name="Freeform 457"/>
                <p:cNvSpPr>
                  <a:spLocks/>
                </p:cNvSpPr>
                <p:nvPr/>
              </p:nvSpPr>
              <p:spPr bwMode="auto">
                <a:xfrm>
                  <a:off x="4535" y="1744"/>
                  <a:ext cx="100" cy="25"/>
                </a:xfrm>
                <a:custGeom>
                  <a:avLst/>
                  <a:gdLst>
                    <a:gd name="T0" fmla="*/ 2147483647 w 40"/>
                    <a:gd name="T1" fmla="*/ 2147483647 h 10"/>
                    <a:gd name="T2" fmla="*/ 2147483647 w 40"/>
                    <a:gd name="T3" fmla="*/ 0 h 10"/>
                    <a:gd name="T4" fmla="*/ 0 w 40"/>
                    <a:gd name="T5" fmla="*/ 2147483647 h 10"/>
                    <a:gd name="T6" fmla="*/ 2147483647 w 40"/>
                    <a:gd name="T7" fmla="*/ 2147483647 h 10"/>
                    <a:gd name="T8" fmla="*/ 0 60000 65536"/>
                    <a:gd name="T9" fmla="*/ 0 60000 65536"/>
                    <a:gd name="T10" fmla="*/ 0 60000 65536"/>
                    <a:gd name="T11" fmla="*/ 0 60000 65536"/>
                    <a:gd name="T12" fmla="*/ 0 w 40"/>
                    <a:gd name="T13" fmla="*/ 0 h 10"/>
                    <a:gd name="T14" fmla="*/ 40 w 40"/>
                    <a:gd name="T15" fmla="*/ 10 h 10"/>
                  </a:gdLst>
                  <a:ahLst/>
                  <a:cxnLst>
                    <a:cxn ang="T8">
                      <a:pos x="T0" y="T1"/>
                    </a:cxn>
                    <a:cxn ang="T9">
                      <a:pos x="T2" y="T3"/>
                    </a:cxn>
                    <a:cxn ang="T10">
                      <a:pos x="T4" y="T5"/>
                    </a:cxn>
                    <a:cxn ang="T11">
                      <a:pos x="T6" y="T7"/>
                    </a:cxn>
                  </a:cxnLst>
                  <a:rect l="T12" t="T13" r="T14" b="T15"/>
                  <a:pathLst>
                    <a:path w="40" h="10">
                      <a:moveTo>
                        <a:pt x="21" y="4"/>
                      </a:moveTo>
                      <a:cubicBezTo>
                        <a:pt x="30" y="2"/>
                        <a:pt x="38" y="1"/>
                        <a:pt x="40" y="0"/>
                      </a:cubicBezTo>
                      <a:cubicBezTo>
                        <a:pt x="35" y="0"/>
                        <a:pt x="8" y="5"/>
                        <a:pt x="0" y="10"/>
                      </a:cubicBezTo>
                      <a:cubicBezTo>
                        <a:pt x="5" y="9"/>
                        <a:pt x="13" y="6"/>
                        <a:pt x="21" y="4"/>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61" name="Freeform 458"/>
                <p:cNvSpPr>
                  <a:spLocks/>
                </p:cNvSpPr>
                <p:nvPr/>
              </p:nvSpPr>
              <p:spPr bwMode="auto">
                <a:xfrm>
                  <a:off x="4625" y="1857"/>
                  <a:ext cx="78" cy="17"/>
                </a:xfrm>
                <a:custGeom>
                  <a:avLst/>
                  <a:gdLst>
                    <a:gd name="T0" fmla="*/ 0 w 31"/>
                    <a:gd name="T1" fmla="*/ 2147483647 h 7"/>
                    <a:gd name="T2" fmla="*/ 2147483647 w 31"/>
                    <a:gd name="T3" fmla="*/ 2147483647 h 7"/>
                    <a:gd name="T4" fmla="*/ 2147483647 w 31"/>
                    <a:gd name="T5" fmla="*/ 2147483647 h 7"/>
                    <a:gd name="T6" fmla="*/ 2147483647 w 31"/>
                    <a:gd name="T7" fmla="*/ 2147483647 h 7"/>
                    <a:gd name="T8" fmla="*/ 0 w 31"/>
                    <a:gd name="T9" fmla="*/ 2147483647 h 7"/>
                    <a:gd name="T10" fmla="*/ 0 60000 65536"/>
                    <a:gd name="T11" fmla="*/ 0 60000 65536"/>
                    <a:gd name="T12" fmla="*/ 0 60000 65536"/>
                    <a:gd name="T13" fmla="*/ 0 60000 65536"/>
                    <a:gd name="T14" fmla="*/ 0 60000 65536"/>
                    <a:gd name="T15" fmla="*/ 0 w 31"/>
                    <a:gd name="T16" fmla="*/ 0 h 7"/>
                    <a:gd name="T17" fmla="*/ 31 w 31"/>
                    <a:gd name="T18" fmla="*/ 7 h 7"/>
                  </a:gdLst>
                  <a:ahLst/>
                  <a:cxnLst>
                    <a:cxn ang="T10">
                      <a:pos x="T0" y="T1"/>
                    </a:cxn>
                    <a:cxn ang="T11">
                      <a:pos x="T2" y="T3"/>
                    </a:cxn>
                    <a:cxn ang="T12">
                      <a:pos x="T4" y="T5"/>
                    </a:cxn>
                    <a:cxn ang="T13">
                      <a:pos x="T6" y="T7"/>
                    </a:cxn>
                    <a:cxn ang="T14">
                      <a:pos x="T8" y="T9"/>
                    </a:cxn>
                  </a:cxnLst>
                  <a:rect l="T15" t="T16" r="T17" b="T18"/>
                  <a:pathLst>
                    <a:path w="31" h="7">
                      <a:moveTo>
                        <a:pt x="0" y="7"/>
                      </a:moveTo>
                      <a:cubicBezTo>
                        <a:pt x="5" y="4"/>
                        <a:pt x="21" y="0"/>
                        <a:pt x="26" y="2"/>
                      </a:cubicBezTo>
                      <a:cubicBezTo>
                        <a:pt x="31" y="4"/>
                        <a:pt x="31" y="7"/>
                        <a:pt x="31" y="7"/>
                      </a:cubicBezTo>
                      <a:cubicBezTo>
                        <a:pt x="28" y="4"/>
                        <a:pt x="24" y="4"/>
                        <a:pt x="19" y="4"/>
                      </a:cubicBezTo>
                      <a:cubicBezTo>
                        <a:pt x="13" y="5"/>
                        <a:pt x="0" y="7"/>
                        <a:pt x="0" y="7"/>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62" name="Freeform 459"/>
                <p:cNvSpPr>
                  <a:spLocks/>
                </p:cNvSpPr>
                <p:nvPr/>
              </p:nvSpPr>
              <p:spPr bwMode="auto">
                <a:xfrm>
                  <a:off x="3050" y="1847"/>
                  <a:ext cx="133" cy="35"/>
                </a:xfrm>
                <a:custGeom>
                  <a:avLst/>
                  <a:gdLst>
                    <a:gd name="T0" fmla="*/ 2147483647 w 53"/>
                    <a:gd name="T1" fmla="*/ 2147483647 h 14"/>
                    <a:gd name="T2" fmla="*/ 2147483647 w 53"/>
                    <a:gd name="T3" fmla="*/ 0 h 14"/>
                    <a:gd name="T4" fmla="*/ 2147483647 w 53"/>
                    <a:gd name="T5" fmla="*/ 0 h 14"/>
                    <a:gd name="T6" fmla="*/ 0 w 53"/>
                    <a:gd name="T7" fmla="*/ 2147483647 h 14"/>
                    <a:gd name="T8" fmla="*/ 2147483647 w 53"/>
                    <a:gd name="T9" fmla="*/ 2147483647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5" y="5"/>
                      </a:moveTo>
                      <a:cubicBezTo>
                        <a:pt x="8" y="2"/>
                        <a:pt x="46" y="1"/>
                        <a:pt x="53" y="0"/>
                      </a:cubicBezTo>
                      <a:cubicBezTo>
                        <a:pt x="53" y="0"/>
                        <a:pt x="16" y="0"/>
                        <a:pt x="8" y="0"/>
                      </a:cubicBezTo>
                      <a:cubicBezTo>
                        <a:pt x="0" y="1"/>
                        <a:pt x="0" y="8"/>
                        <a:pt x="0" y="14"/>
                      </a:cubicBezTo>
                      <a:cubicBezTo>
                        <a:pt x="1" y="11"/>
                        <a:pt x="4" y="6"/>
                        <a:pt x="5" y="5"/>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63" name="Freeform 460"/>
                <p:cNvSpPr>
                  <a:spLocks/>
                </p:cNvSpPr>
                <p:nvPr/>
              </p:nvSpPr>
              <p:spPr bwMode="auto">
                <a:xfrm>
                  <a:off x="3100" y="1364"/>
                  <a:ext cx="80" cy="33"/>
                </a:xfrm>
                <a:custGeom>
                  <a:avLst/>
                  <a:gdLst>
                    <a:gd name="T0" fmla="*/ 2147483647 w 32"/>
                    <a:gd name="T1" fmla="*/ 2147483647 h 13"/>
                    <a:gd name="T2" fmla="*/ 2147483647 w 32"/>
                    <a:gd name="T3" fmla="*/ 2147483647 h 13"/>
                    <a:gd name="T4" fmla="*/ 2147483647 w 32"/>
                    <a:gd name="T5" fmla="*/ 2147483647 h 13"/>
                    <a:gd name="T6" fmla="*/ 0 w 32"/>
                    <a:gd name="T7" fmla="*/ 2147483647 h 13"/>
                    <a:gd name="T8" fmla="*/ 2147483647 w 32"/>
                    <a:gd name="T9" fmla="*/ 2147483647 h 13"/>
                    <a:gd name="T10" fmla="*/ 0 60000 65536"/>
                    <a:gd name="T11" fmla="*/ 0 60000 65536"/>
                    <a:gd name="T12" fmla="*/ 0 60000 65536"/>
                    <a:gd name="T13" fmla="*/ 0 60000 65536"/>
                    <a:gd name="T14" fmla="*/ 0 60000 65536"/>
                    <a:gd name="T15" fmla="*/ 0 w 32"/>
                    <a:gd name="T16" fmla="*/ 0 h 13"/>
                    <a:gd name="T17" fmla="*/ 32 w 32"/>
                    <a:gd name="T18" fmla="*/ 13 h 13"/>
                  </a:gdLst>
                  <a:ahLst/>
                  <a:cxnLst>
                    <a:cxn ang="T10">
                      <a:pos x="T0" y="T1"/>
                    </a:cxn>
                    <a:cxn ang="T11">
                      <a:pos x="T2" y="T3"/>
                    </a:cxn>
                    <a:cxn ang="T12">
                      <a:pos x="T4" y="T5"/>
                    </a:cxn>
                    <a:cxn ang="T13">
                      <a:pos x="T6" y="T7"/>
                    </a:cxn>
                    <a:cxn ang="T14">
                      <a:pos x="T8" y="T9"/>
                    </a:cxn>
                  </a:cxnLst>
                  <a:rect l="T15" t="T16" r="T17" b="T18"/>
                  <a:pathLst>
                    <a:path w="32" h="13">
                      <a:moveTo>
                        <a:pt x="8" y="6"/>
                      </a:moveTo>
                      <a:cubicBezTo>
                        <a:pt x="12" y="4"/>
                        <a:pt x="25" y="7"/>
                        <a:pt x="32" y="8"/>
                      </a:cubicBezTo>
                      <a:cubicBezTo>
                        <a:pt x="32" y="8"/>
                        <a:pt x="20" y="4"/>
                        <a:pt x="12" y="2"/>
                      </a:cubicBezTo>
                      <a:cubicBezTo>
                        <a:pt x="4" y="0"/>
                        <a:pt x="2" y="8"/>
                        <a:pt x="0" y="13"/>
                      </a:cubicBezTo>
                      <a:cubicBezTo>
                        <a:pt x="2" y="10"/>
                        <a:pt x="6" y="7"/>
                        <a:pt x="8" y="6"/>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64" name="Freeform 461"/>
                <p:cNvSpPr>
                  <a:spLocks/>
                </p:cNvSpPr>
                <p:nvPr/>
              </p:nvSpPr>
              <p:spPr bwMode="auto">
                <a:xfrm>
                  <a:off x="3080" y="1479"/>
                  <a:ext cx="100" cy="35"/>
                </a:xfrm>
                <a:custGeom>
                  <a:avLst/>
                  <a:gdLst>
                    <a:gd name="T0" fmla="*/ 2147483647 w 40"/>
                    <a:gd name="T1" fmla="*/ 2147483647 h 14"/>
                    <a:gd name="T2" fmla="*/ 2147483647 w 40"/>
                    <a:gd name="T3" fmla="*/ 0 h 14"/>
                    <a:gd name="T4" fmla="*/ 2147483647 w 40"/>
                    <a:gd name="T5" fmla="*/ 0 h 14"/>
                    <a:gd name="T6" fmla="*/ 0 w 40"/>
                    <a:gd name="T7" fmla="*/ 2147483647 h 14"/>
                    <a:gd name="T8" fmla="*/ 2147483647 w 40"/>
                    <a:gd name="T9" fmla="*/ 2147483647 h 14"/>
                    <a:gd name="T10" fmla="*/ 0 60000 65536"/>
                    <a:gd name="T11" fmla="*/ 0 60000 65536"/>
                    <a:gd name="T12" fmla="*/ 0 60000 65536"/>
                    <a:gd name="T13" fmla="*/ 0 60000 65536"/>
                    <a:gd name="T14" fmla="*/ 0 60000 65536"/>
                    <a:gd name="T15" fmla="*/ 0 w 40"/>
                    <a:gd name="T16" fmla="*/ 0 h 14"/>
                    <a:gd name="T17" fmla="*/ 40 w 40"/>
                    <a:gd name="T18" fmla="*/ 14 h 14"/>
                  </a:gdLst>
                  <a:ahLst/>
                  <a:cxnLst>
                    <a:cxn ang="T10">
                      <a:pos x="T0" y="T1"/>
                    </a:cxn>
                    <a:cxn ang="T11">
                      <a:pos x="T2" y="T3"/>
                    </a:cxn>
                    <a:cxn ang="T12">
                      <a:pos x="T4" y="T5"/>
                    </a:cxn>
                    <a:cxn ang="T13">
                      <a:pos x="T6" y="T7"/>
                    </a:cxn>
                    <a:cxn ang="T14">
                      <a:pos x="T8" y="T9"/>
                    </a:cxn>
                  </a:cxnLst>
                  <a:rect l="T15" t="T16" r="T17" b="T18"/>
                  <a:pathLst>
                    <a:path w="40" h="14">
                      <a:moveTo>
                        <a:pt x="5" y="5"/>
                      </a:moveTo>
                      <a:cubicBezTo>
                        <a:pt x="8" y="2"/>
                        <a:pt x="33" y="1"/>
                        <a:pt x="40" y="0"/>
                      </a:cubicBezTo>
                      <a:cubicBezTo>
                        <a:pt x="40" y="0"/>
                        <a:pt x="16" y="0"/>
                        <a:pt x="8" y="0"/>
                      </a:cubicBezTo>
                      <a:cubicBezTo>
                        <a:pt x="0" y="0"/>
                        <a:pt x="0" y="8"/>
                        <a:pt x="0" y="14"/>
                      </a:cubicBezTo>
                      <a:cubicBezTo>
                        <a:pt x="1" y="10"/>
                        <a:pt x="4" y="6"/>
                        <a:pt x="5" y="5"/>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65" name="Freeform 462"/>
                <p:cNvSpPr>
                  <a:spLocks/>
                </p:cNvSpPr>
                <p:nvPr/>
              </p:nvSpPr>
              <p:spPr bwMode="auto">
                <a:xfrm>
                  <a:off x="3018" y="1967"/>
                  <a:ext cx="132" cy="35"/>
                </a:xfrm>
                <a:custGeom>
                  <a:avLst/>
                  <a:gdLst>
                    <a:gd name="T0" fmla="*/ 2147483647 w 53"/>
                    <a:gd name="T1" fmla="*/ 2147483647 h 14"/>
                    <a:gd name="T2" fmla="*/ 2147483647 w 53"/>
                    <a:gd name="T3" fmla="*/ 2147483647 h 14"/>
                    <a:gd name="T4" fmla="*/ 2147483647 w 53"/>
                    <a:gd name="T5" fmla="*/ 2147483647 h 14"/>
                    <a:gd name="T6" fmla="*/ 0 w 53"/>
                    <a:gd name="T7" fmla="*/ 2147483647 h 14"/>
                    <a:gd name="T8" fmla="*/ 2147483647 w 53"/>
                    <a:gd name="T9" fmla="*/ 2147483647 h 14"/>
                    <a:gd name="T10" fmla="*/ 0 60000 65536"/>
                    <a:gd name="T11" fmla="*/ 0 60000 65536"/>
                    <a:gd name="T12" fmla="*/ 0 60000 65536"/>
                    <a:gd name="T13" fmla="*/ 0 60000 65536"/>
                    <a:gd name="T14" fmla="*/ 0 60000 65536"/>
                    <a:gd name="T15" fmla="*/ 0 w 53"/>
                    <a:gd name="T16" fmla="*/ 0 h 14"/>
                    <a:gd name="T17" fmla="*/ 53 w 53"/>
                    <a:gd name="T18" fmla="*/ 14 h 14"/>
                  </a:gdLst>
                  <a:ahLst/>
                  <a:cxnLst>
                    <a:cxn ang="T10">
                      <a:pos x="T0" y="T1"/>
                    </a:cxn>
                    <a:cxn ang="T11">
                      <a:pos x="T2" y="T3"/>
                    </a:cxn>
                    <a:cxn ang="T12">
                      <a:pos x="T4" y="T5"/>
                    </a:cxn>
                    <a:cxn ang="T13">
                      <a:pos x="T6" y="T7"/>
                    </a:cxn>
                    <a:cxn ang="T14">
                      <a:pos x="T8" y="T9"/>
                    </a:cxn>
                  </a:cxnLst>
                  <a:rect l="T15" t="T16" r="T17" b="T18"/>
                  <a:pathLst>
                    <a:path w="53" h="14">
                      <a:moveTo>
                        <a:pt x="6" y="5"/>
                      </a:moveTo>
                      <a:cubicBezTo>
                        <a:pt x="9" y="2"/>
                        <a:pt x="46" y="1"/>
                        <a:pt x="53" y="1"/>
                      </a:cubicBezTo>
                      <a:cubicBezTo>
                        <a:pt x="53" y="1"/>
                        <a:pt x="16" y="0"/>
                        <a:pt x="9" y="1"/>
                      </a:cubicBezTo>
                      <a:cubicBezTo>
                        <a:pt x="1" y="1"/>
                        <a:pt x="1" y="8"/>
                        <a:pt x="0" y="14"/>
                      </a:cubicBezTo>
                      <a:cubicBezTo>
                        <a:pt x="1" y="11"/>
                        <a:pt x="4" y="7"/>
                        <a:pt x="6" y="5"/>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66" name="Freeform 463"/>
                <p:cNvSpPr>
                  <a:spLocks/>
                </p:cNvSpPr>
                <p:nvPr/>
              </p:nvSpPr>
              <p:spPr bwMode="auto">
                <a:xfrm>
                  <a:off x="3145" y="1819"/>
                  <a:ext cx="170" cy="355"/>
                </a:xfrm>
                <a:custGeom>
                  <a:avLst/>
                  <a:gdLst>
                    <a:gd name="T0" fmla="*/ 2147483647 w 68"/>
                    <a:gd name="T1" fmla="*/ 0 h 142"/>
                    <a:gd name="T2" fmla="*/ 2147483647 w 68"/>
                    <a:gd name="T3" fmla="*/ 2147483647 h 142"/>
                    <a:gd name="T4" fmla="*/ 2147483647 w 68"/>
                    <a:gd name="T5" fmla="*/ 2147483647 h 142"/>
                    <a:gd name="T6" fmla="*/ 2147483647 w 68"/>
                    <a:gd name="T7" fmla="*/ 2147483647 h 142"/>
                    <a:gd name="T8" fmla="*/ 2147483647 w 68"/>
                    <a:gd name="T9" fmla="*/ 2147483647 h 142"/>
                    <a:gd name="T10" fmla="*/ 2147483647 w 68"/>
                    <a:gd name="T11" fmla="*/ 2147483647 h 142"/>
                    <a:gd name="T12" fmla="*/ 0 w 68"/>
                    <a:gd name="T13" fmla="*/ 2147483647 h 142"/>
                    <a:gd name="T14" fmla="*/ 2147483647 w 68"/>
                    <a:gd name="T15" fmla="*/ 2147483647 h 142"/>
                    <a:gd name="T16" fmla="*/ 2147483647 w 68"/>
                    <a:gd name="T17" fmla="*/ 2147483647 h 142"/>
                    <a:gd name="T18" fmla="*/ 2147483647 w 68"/>
                    <a:gd name="T19" fmla="*/ 2147483647 h 142"/>
                    <a:gd name="T20" fmla="*/ 2147483647 w 68"/>
                    <a:gd name="T21" fmla="*/ 2147483647 h 142"/>
                    <a:gd name="T22" fmla="*/ 2147483647 w 68"/>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142"/>
                    <a:gd name="T38" fmla="*/ 68 w 68"/>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142">
                      <a:moveTo>
                        <a:pt x="68" y="0"/>
                      </a:moveTo>
                      <a:cubicBezTo>
                        <a:pt x="62" y="2"/>
                        <a:pt x="51" y="13"/>
                        <a:pt x="46" y="17"/>
                      </a:cubicBezTo>
                      <a:cubicBezTo>
                        <a:pt x="40" y="21"/>
                        <a:pt x="35" y="27"/>
                        <a:pt x="31" y="31"/>
                      </a:cubicBezTo>
                      <a:cubicBezTo>
                        <a:pt x="26" y="36"/>
                        <a:pt x="20" y="45"/>
                        <a:pt x="19" y="51"/>
                      </a:cubicBezTo>
                      <a:cubicBezTo>
                        <a:pt x="18" y="56"/>
                        <a:pt x="14" y="64"/>
                        <a:pt x="12" y="74"/>
                      </a:cubicBezTo>
                      <a:cubicBezTo>
                        <a:pt x="10" y="85"/>
                        <a:pt x="6" y="99"/>
                        <a:pt x="6" y="109"/>
                      </a:cubicBezTo>
                      <a:cubicBezTo>
                        <a:pt x="5" y="119"/>
                        <a:pt x="4" y="129"/>
                        <a:pt x="0" y="142"/>
                      </a:cubicBezTo>
                      <a:cubicBezTo>
                        <a:pt x="7" y="126"/>
                        <a:pt x="10" y="109"/>
                        <a:pt x="11" y="98"/>
                      </a:cubicBezTo>
                      <a:cubicBezTo>
                        <a:pt x="13" y="88"/>
                        <a:pt x="16" y="78"/>
                        <a:pt x="19" y="66"/>
                      </a:cubicBezTo>
                      <a:cubicBezTo>
                        <a:pt x="21" y="55"/>
                        <a:pt x="28" y="43"/>
                        <a:pt x="33" y="36"/>
                      </a:cubicBezTo>
                      <a:cubicBezTo>
                        <a:pt x="37" y="30"/>
                        <a:pt x="40" y="25"/>
                        <a:pt x="48" y="20"/>
                      </a:cubicBezTo>
                      <a:cubicBezTo>
                        <a:pt x="56" y="14"/>
                        <a:pt x="62" y="2"/>
                        <a:pt x="68" y="0"/>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67" name="Freeform 464"/>
                <p:cNvSpPr>
                  <a:spLocks/>
                </p:cNvSpPr>
                <p:nvPr/>
              </p:nvSpPr>
              <p:spPr bwMode="auto">
                <a:xfrm>
                  <a:off x="3453" y="2527"/>
                  <a:ext cx="245" cy="300"/>
                </a:xfrm>
                <a:custGeom>
                  <a:avLst/>
                  <a:gdLst>
                    <a:gd name="T0" fmla="*/ 0 w 98"/>
                    <a:gd name="T1" fmla="*/ 0 h 120"/>
                    <a:gd name="T2" fmla="*/ 2147483647 w 98"/>
                    <a:gd name="T3" fmla="*/ 2147483647 h 120"/>
                    <a:gd name="T4" fmla="*/ 2147483647 w 98"/>
                    <a:gd name="T5" fmla="*/ 2147483647 h 120"/>
                    <a:gd name="T6" fmla="*/ 2147483647 w 98"/>
                    <a:gd name="T7" fmla="*/ 2147483647 h 120"/>
                    <a:gd name="T8" fmla="*/ 0 w 98"/>
                    <a:gd name="T9" fmla="*/ 0 h 120"/>
                    <a:gd name="T10" fmla="*/ 0 60000 65536"/>
                    <a:gd name="T11" fmla="*/ 0 60000 65536"/>
                    <a:gd name="T12" fmla="*/ 0 60000 65536"/>
                    <a:gd name="T13" fmla="*/ 0 60000 65536"/>
                    <a:gd name="T14" fmla="*/ 0 60000 65536"/>
                    <a:gd name="T15" fmla="*/ 0 w 98"/>
                    <a:gd name="T16" fmla="*/ 0 h 120"/>
                    <a:gd name="T17" fmla="*/ 98 w 98"/>
                    <a:gd name="T18" fmla="*/ 120 h 120"/>
                  </a:gdLst>
                  <a:ahLst/>
                  <a:cxnLst>
                    <a:cxn ang="T10">
                      <a:pos x="T0" y="T1"/>
                    </a:cxn>
                    <a:cxn ang="T11">
                      <a:pos x="T2" y="T3"/>
                    </a:cxn>
                    <a:cxn ang="T12">
                      <a:pos x="T4" y="T5"/>
                    </a:cxn>
                    <a:cxn ang="T13">
                      <a:pos x="T6" y="T7"/>
                    </a:cxn>
                    <a:cxn ang="T14">
                      <a:pos x="T8" y="T9"/>
                    </a:cxn>
                  </a:cxnLst>
                  <a:rect l="T15" t="T16" r="T17" b="T18"/>
                  <a:pathLst>
                    <a:path w="98" h="120">
                      <a:moveTo>
                        <a:pt x="0" y="0"/>
                      </a:moveTo>
                      <a:cubicBezTo>
                        <a:pt x="16" y="11"/>
                        <a:pt x="20" y="14"/>
                        <a:pt x="31" y="37"/>
                      </a:cubicBezTo>
                      <a:cubicBezTo>
                        <a:pt x="42" y="60"/>
                        <a:pt x="75" y="101"/>
                        <a:pt x="98" y="120"/>
                      </a:cubicBezTo>
                      <a:cubicBezTo>
                        <a:pt x="85" y="108"/>
                        <a:pt x="43" y="57"/>
                        <a:pt x="36" y="37"/>
                      </a:cubicBezTo>
                      <a:cubicBezTo>
                        <a:pt x="29" y="14"/>
                        <a:pt x="10" y="2"/>
                        <a:pt x="0" y="0"/>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68" name="Freeform 465"/>
                <p:cNvSpPr>
                  <a:spLocks noEditPoints="1"/>
                </p:cNvSpPr>
                <p:nvPr/>
              </p:nvSpPr>
              <p:spPr bwMode="auto">
                <a:xfrm>
                  <a:off x="3260" y="1314"/>
                  <a:ext cx="295" cy="535"/>
                </a:xfrm>
                <a:custGeom>
                  <a:avLst/>
                  <a:gdLst>
                    <a:gd name="T0" fmla="*/ 2147483647 w 118"/>
                    <a:gd name="T1" fmla="*/ 2147483647 h 214"/>
                    <a:gd name="T2" fmla="*/ 2147483647 w 118"/>
                    <a:gd name="T3" fmla="*/ 2147483647 h 214"/>
                    <a:gd name="T4" fmla="*/ 2147483647 w 118"/>
                    <a:gd name="T5" fmla="*/ 2147483647 h 214"/>
                    <a:gd name="T6" fmla="*/ 2147483647 w 118"/>
                    <a:gd name="T7" fmla="*/ 0 h 214"/>
                    <a:gd name="T8" fmla="*/ 2147483647 w 118"/>
                    <a:gd name="T9" fmla="*/ 2147483647 h 214"/>
                    <a:gd name="T10" fmla="*/ 2147483647 w 118"/>
                    <a:gd name="T11" fmla="*/ 2147483647 h 214"/>
                    <a:gd name="T12" fmla="*/ 2147483647 w 118"/>
                    <a:gd name="T13" fmla="*/ 2147483647 h 214"/>
                    <a:gd name="T14" fmla="*/ 2147483647 w 118"/>
                    <a:gd name="T15" fmla="*/ 2147483647 h 214"/>
                    <a:gd name="T16" fmla="*/ 2147483647 w 118"/>
                    <a:gd name="T17" fmla="*/ 2147483647 h 214"/>
                    <a:gd name="T18" fmla="*/ 2147483647 w 118"/>
                    <a:gd name="T19" fmla="*/ 2147483647 h 214"/>
                    <a:gd name="T20" fmla="*/ 2147483647 w 118"/>
                    <a:gd name="T21" fmla="*/ 2147483647 h 214"/>
                    <a:gd name="T22" fmla="*/ 2147483647 w 118"/>
                    <a:gd name="T23" fmla="*/ 2147483647 h 214"/>
                    <a:gd name="T24" fmla="*/ 2147483647 w 118"/>
                    <a:gd name="T25" fmla="*/ 2147483647 h 214"/>
                    <a:gd name="T26" fmla="*/ 2147483647 w 118"/>
                    <a:gd name="T27" fmla="*/ 2147483647 h 214"/>
                    <a:gd name="T28" fmla="*/ 2147483647 w 118"/>
                    <a:gd name="T29" fmla="*/ 2147483647 h 214"/>
                    <a:gd name="T30" fmla="*/ 2147483647 w 118"/>
                    <a:gd name="T31" fmla="*/ 2147483647 h 214"/>
                    <a:gd name="T32" fmla="*/ 2147483647 w 118"/>
                    <a:gd name="T33" fmla="*/ 2147483647 h 214"/>
                    <a:gd name="T34" fmla="*/ 2147483647 w 118"/>
                    <a:gd name="T35" fmla="*/ 2147483647 h 214"/>
                    <a:gd name="T36" fmla="*/ 2147483647 w 118"/>
                    <a:gd name="T37" fmla="*/ 2147483647 h 214"/>
                    <a:gd name="T38" fmla="*/ 2147483647 w 118"/>
                    <a:gd name="T39" fmla="*/ 2147483647 h 214"/>
                    <a:gd name="T40" fmla="*/ 2147483647 w 118"/>
                    <a:gd name="T41" fmla="*/ 2147483647 h 214"/>
                    <a:gd name="T42" fmla="*/ 2147483647 w 118"/>
                    <a:gd name="T43" fmla="*/ 2147483647 h 214"/>
                    <a:gd name="T44" fmla="*/ 2147483647 w 118"/>
                    <a:gd name="T45" fmla="*/ 2147483647 h 214"/>
                    <a:gd name="T46" fmla="*/ 2147483647 w 118"/>
                    <a:gd name="T47" fmla="*/ 2147483647 h 214"/>
                    <a:gd name="T48" fmla="*/ 2147483647 w 118"/>
                    <a:gd name="T49" fmla="*/ 2147483647 h 214"/>
                    <a:gd name="T50" fmla="*/ 0 w 118"/>
                    <a:gd name="T51" fmla="*/ 2147483647 h 214"/>
                    <a:gd name="T52" fmla="*/ 2147483647 w 118"/>
                    <a:gd name="T53" fmla="*/ 2147483647 h 214"/>
                    <a:gd name="T54" fmla="*/ 2147483647 w 118"/>
                    <a:gd name="T55" fmla="*/ 2147483647 h 214"/>
                    <a:gd name="T56" fmla="*/ 2147483647 w 118"/>
                    <a:gd name="T57" fmla="*/ 2147483647 h 214"/>
                    <a:gd name="T58" fmla="*/ 2147483647 w 118"/>
                    <a:gd name="T59" fmla="*/ 2147483647 h 214"/>
                    <a:gd name="T60" fmla="*/ 2147483647 w 118"/>
                    <a:gd name="T61" fmla="*/ 2147483647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8"/>
                    <a:gd name="T94" fmla="*/ 0 h 214"/>
                    <a:gd name="T95" fmla="*/ 118 w 118"/>
                    <a:gd name="T96" fmla="*/ 214 h 2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8" h="214">
                      <a:moveTo>
                        <a:pt x="109" y="78"/>
                      </a:moveTo>
                      <a:cubicBezTo>
                        <a:pt x="109" y="77"/>
                        <a:pt x="109" y="76"/>
                        <a:pt x="108" y="75"/>
                      </a:cubicBezTo>
                      <a:cubicBezTo>
                        <a:pt x="105" y="61"/>
                        <a:pt x="103" y="48"/>
                        <a:pt x="102" y="34"/>
                      </a:cubicBezTo>
                      <a:cubicBezTo>
                        <a:pt x="101" y="24"/>
                        <a:pt x="100" y="9"/>
                        <a:pt x="96" y="0"/>
                      </a:cubicBezTo>
                      <a:cubicBezTo>
                        <a:pt x="93" y="5"/>
                        <a:pt x="94" y="16"/>
                        <a:pt x="94" y="23"/>
                      </a:cubicBezTo>
                      <a:cubicBezTo>
                        <a:pt x="94" y="34"/>
                        <a:pt x="94" y="45"/>
                        <a:pt x="94" y="57"/>
                      </a:cubicBezTo>
                      <a:cubicBezTo>
                        <a:pt x="94" y="85"/>
                        <a:pt x="90" y="111"/>
                        <a:pt x="78" y="136"/>
                      </a:cubicBezTo>
                      <a:cubicBezTo>
                        <a:pt x="74" y="147"/>
                        <a:pt x="68" y="159"/>
                        <a:pt x="58" y="165"/>
                      </a:cubicBezTo>
                      <a:cubicBezTo>
                        <a:pt x="52" y="169"/>
                        <a:pt x="44" y="172"/>
                        <a:pt x="37" y="175"/>
                      </a:cubicBezTo>
                      <a:cubicBezTo>
                        <a:pt x="27" y="181"/>
                        <a:pt x="13" y="187"/>
                        <a:pt x="4" y="197"/>
                      </a:cubicBezTo>
                      <a:cubicBezTo>
                        <a:pt x="7" y="196"/>
                        <a:pt x="11" y="195"/>
                        <a:pt x="14" y="194"/>
                      </a:cubicBezTo>
                      <a:cubicBezTo>
                        <a:pt x="19" y="192"/>
                        <a:pt x="24" y="190"/>
                        <a:pt x="29" y="190"/>
                      </a:cubicBezTo>
                      <a:cubicBezTo>
                        <a:pt x="42" y="190"/>
                        <a:pt x="60" y="187"/>
                        <a:pt x="68" y="189"/>
                      </a:cubicBezTo>
                      <a:cubicBezTo>
                        <a:pt x="76" y="191"/>
                        <a:pt x="90" y="191"/>
                        <a:pt x="97" y="196"/>
                      </a:cubicBezTo>
                      <a:cubicBezTo>
                        <a:pt x="99" y="197"/>
                        <a:pt x="101" y="199"/>
                        <a:pt x="102" y="200"/>
                      </a:cubicBezTo>
                      <a:cubicBezTo>
                        <a:pt x="103" y="200"/>
                        <a:pt x="103" y="201"/>
                        <a:pt x="104" y="201"/>
                      </a:cubicBezTo>
                      <a:cubicBezTo>
                        <a:pt x="105" y="202"/>
                        <a:pt x="106" y="203"/>
                        <a:pt x="107" y="204"/>
                      </a:cubicBezTo>
                      <a:cubicBezTo>
                        <a:pt x="107" y="204"/>
                        <a:pt x="108" y="205"/>
                        <a:pt x="108" y="205"/>
                      </a:cubicBezTo>
                      <a:cubicBezTo>
                        <a:pt x="109" y="206"/>
                        <a:pt x="110" y="207"/>
                        <a:pt x="111" y="208"/>
                      </a:cubicBezTo>
                      <a:cubicBezTo>
                        <a:pt x="111" y="208"/>
                        <a:pt x="112" y="209"/>
                        <a:pt x="112" y="209"/>
                      </a:cubicBezTo>
                      <a:cubicBezTo>
                        <a:pt x="113" y="211"/>
                        <a:pt x="114" y="212"/>
                        <a:pt x="115" y="214"/>
                      </a:cubicBezTo>
                      <a:cubicBezTo>
                        <a:pt x="118" y="209"/>
                        <a:pt x="118" y="209"/>
                        <a:pt x="118" y="209"/>
                      </a:cubicBezTo>
                      <a:cubicBezTo>
                        <a:pt x="114" y="198"/>
                        <a:pt x="111" y="136"/>
                        <a:pt x="109" y="78"/>
                      </a:cubicBezTo>
                      <a:moveTo>
                        <a:pt x="1" y="201"/>
                      </a:moveTo>
                      <a:cubicBezTo>
                        <a:pt x="3" y="199"/>
                        <a:pt x="3" y="199"/>
                        <a:pt x="3" y="199"/>
                      </a:cubicBezTo>
                      <a:cubicBezTo>
                        <a:pt x="2" y="200"/>
                        <a:pt x="1" y="201"/>
                        <a:pt x="0" y="202"/>
                      </a:cubicBezTo>
                      <a:cubicBezTo>
                        <a:pt x="1" y="202"/>
                        <a:pt x="1" y="201"/>
                        <a:pt x="1" y="201"/>
                      </a:cubicBezTo>
                      <a:moveTo>
                        <a:pt x="3" y="199"/>
                      </a:moveTo>
                      <a:cubicBezTo>
                        <a:pt x="3" y="198"/>
                        <a:pt x="4" y="198"/>
                        <a:pt x="4" y="197"/>
                      </a:cubicBezTo>
                      <a:cubicBezTo>
                        <a:pt x="4" y="197"/>
                        <a:pt x="4" y="197"/>
                        <a:pt x="3" y="197"/>
                      </a:cubicBezTo>
                      <a:lnTo>
                        <a:pt x="3" y="199"/>
                      </a:lnTo>
                      <a:close/>
                    </a:path>
                  </a:pathLst>
                </a:custGeom>
                <a:solidFill>
                  <a:srgbClr val="8ABDE3"/>
                </a:solidFill>
                <a:ln w="9525">
                  <a:noFill/>
                  <a:round/>
                  <a:headEnd/>
                  <a:tailEnd/>
                </a:ln>
              </p:spPr>
              <p:txBody>
                <a:bodyPr/>
                <a:lstStyle/>
                <a:p>
                  <a:endParaRPr lang="en-US" sz="1200">
                    <a:latin typeface="Arial" pitchFamily="34" charset="0"/>
                    <a:cs typeface="Arial" pitchFamily="34" charset="0"/>
                  </a:endParaRPr>
                </a:p>
              </p:txBody>
            </p:sp>
            <p:sp>
              <p:nvSpPr>
                <p:cNvPr id="69" name="Freeform 466"/>
                <p:cNvSpPr>
                  <a:spLocks/>
                </p:cNvSpPr>
                <p:nvPr/>
              </p:nvSpPr>
              <p:spPr bwMode="auto">
                <a:xfrm>
                  <a:off x="3093" y="1384"/>
                  <a:ext cx="147" cy="203"/>
                </a:xfrm>
                <a:custGeom>
                  <a:avLst/>
                  <a:gdLst>
                    <a:gd name="T0" fmla="*/ 2147483647 w 59"/>
                    <a:gd name="T1" fmla="*/ 0 h 81"/>
                    <a:gd name="T2" fmla="*/ 2147483647 w 59"/>
                    <a:gd name="T3" fmla="*/ 2147483647 h 81"/>
                    <a:gd name="T4" fmla="*/ 0 w 59"/>
                    <a:gd name="T5" fmla="*/ 2147483647 h 81"/>
                    <a:gd name="T6" fmla="*/ 2147483647 w 59"/>
                    <a:gd name="T7" fmla="*/ 2147483647 h 81"/>
                    <a:gd name="T8" fmla="*/ 2147483647 w 59"/>
                    <a:gd name="T9" fmla="*/ 2147483647 h 81"/>
                    <a:gd name="T10" fmla="*/ 2147483647 w 59"/>
                    <a:gd name="T11" fmla="*/ 2147483647 h 81"/>
                    <a:gd name="T12" fmla="*/ 0 60000 65536"/>
                    <a:gd name="T13" fmla="*/ 0 60000 65536"/>
                    <a:gd name="T14" fmla="*/ 0 60000 65536"/>
                    <a:gd name="T15" fmla="*/ 0 60000 65536"/>
                    <a:gd name="T16" fmla="*/ 0 60000 65536"/>
                    <a:gd name="T17" fmla="*/ 0 60000 65536"/>
                    <a:gd name="T18" fmla="*/ 0 w 59"/>
                    <a:gd name="T19" fmla="*/ 0 h 81"/>
                    <a:gd name="T20" fmla="*/ 59 w 59"/>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59" h="81">
                      <a:moveTo>
                        <a:pt x="45" y="0"/>
                      </a:moveTo>
                      <a:cubicBezTo>
                        <a:pt x="49" y="12"/>
                        <a:pt x="46" y="34"/>
                        <a:pt x="39" y="45"/>
                      </a:cubicBezTo>
                      <a:cubicBezTo>
                        <a:pt x="30" y="59"/>
                        <a:pt x="12" y="62"/>
                        <a:pt x="0" y="69"/>
                      </a:cubicBezTo>
                      <a:cubicBezTo>
                        <a:pt x="11" y="73"/>
                        <a:pt x="53" y="81"/>
                        <a:pt x="57" y="68"/>
                      </a:cubicBezTo>
                      <a:cubicBezTo>
                        <a:pt x="59" y="60"/>
                        <a:pt x="57" y="36"/>
                        <a:pt x="56" y="28"/>
                      </a:cubicBezTo>
                      <a:cubicBezTo>
                        <a:pt x="56" y="21"/>
                        <a:pt x="57" y="7"/>
                        <a:pt x="53" y="3"/>
                      </a:cubicBezTo>
                    </a:path>
                  </a:pathLst>
                </a:custGeom>
                <a:solidFill>
                  <a:srgbClr val="8ABDE3"/>
                </a:solidFill>
                <a:ln w="9525">
                  <a:noFill/>
                  <a:round/>
                  <a:headEnd/>
                  <a:tailEnd/>
                </a:ln>
              </p:spPr>
              <p:txBody>
                <a:bodyPr/>
                <a:lstStyle/>
                <a:p>
                  <a:endParaRPr lang="en-US" sz="1200">
                    <a:latin typeface="Arial" pitchFamily="34" charset="0"/>
                    <a:cs typeface="Arial" pitchFamily="34" charset="0"/>
                  </a:endParaRPr>
                </a:p>
              </p:txBody>
            </p:sp>
            <p:sp>
              <p:nvSpPr>
                <p:cNvPr id="70" name="Freeform 467"/>
                <p:cNvSpPr>
                  <a:spLocks/>
                </p:cNvSpPr>
                <p:nvPr/>
              </p:nvSpPr>
              <p:spPr bwMode="auto">
                <a:xfrm>
                  <a:off x="3215" y="1789"/>
                  <a:ext cx="428" cy="340"/>
                </a:xfrm>
                <a:custGeom>
                  <a:avLst/>
                  <a:gdLst>
                    <a:gd name="T0" fmla="*/ 2147483647 w 171"/>
                    <a:gd name="T1" fmla="*/ 2147483647 h 136"/>
                    <a:gd name="T2" fmla="*/ 2147483647 w 171"/>
                    <a:gd name="T3" fmla="*/ 2147483647 h 136"/>
                    <a:gd name="T4" fmla="*/ 2147483647 w 171"/>
                    <a:gd name="T5" fmla="*/ 2147483647 h 136"/>
                    <a:gd name="T6" fmla="*/ 2147483647 w 171"/>
                    <a:gd name="T7" fmla="*/ 2147483647 h 136"/>
                    <a:gd name="T8" fmla="*/ 2147483647 w 171"/>
                    <a:gd name="T9" fmla="*/ 2147483647 h 136"/>
                    <a:gd name="T10" fmla="*/ 2147483647 w 171"/>
                    <a:gd name="T11" fmla="*/ 2147483647 h 136"/>
                    <a:gd name="T12" fmla="*/ 2147483647 w 171"/>
                    <a:gd name="T13" fmla="*/ 2147483647 h 136"/>
                    <a:gd name="T14" fmla="*/ 2147483647 w 171"/>
                    <a:gd name="T15" fmla="*/ 2147483647 h 136"/>
                    <a:gd name="T16" fmla="*/ 2147483647 w 171"/>
                    <a:gd name="T17" fmla="*/ 2147483647 h 136"/>
                    <a:gd name="T18" fmla="*/ 2147483647 w 171"/>
                    <a:gd name="T19" fmla="*/ 2147483647 h 136"/>
                    <a:gd name="T20" fmla="*/ 2147483647 w 171"/>
                    <a:gd name="T21" fmla="*/ 2147483647 h 136"/>
                    <a:gd name="T22" fmla="*/ 2147483647 w 171"/>
                    <a:gd name="T23" fmla="*/ 2147483647 h 136"/>
                    <a:gd name="T24" fmla="*/ 2147483647 w 171"/>
                    <a:gd name="T25" fmla="*/ 2147483647 h 136"/>
                    <a:gd name="T26" fmla="*/ 2147483647 w 171"/>
                    <a:gd name="T27" fmla="*/ 2147483647 h 136"/>
                    <a:gd name="T28" fmla="*/ 2147483647 w 171"/>
                    <a:gd name="T29" fmla="*/ 2147483647 h 136"/>
                    <a:gd name="T30" fmla="*/ 2147483647 w 171"/>
                    <a:gd name="T31" fmla="*/ 2147483647 h 136"/>
                    <a:gd name="T32" fmla="*/ 2147483647 w 171"/>
                    <a:gd name="T33" fmla="*/ 2147483647 h 136"/>
                    <a:gd name="T34" fmla="*/ 2147483647 w 171"/>
                    <a:gd name="T35" fmla="*/ 2147483647 h 136"/>
                    <a:gd name="T36" fmla="*/ 2147483647 w 171"/>
                    <a:gd name="T37" fmla="*/ 2147483647 h 136"/>
                    <a:gd name="T38" fmla="*/ 2147483647 w 171"/>
                    <a:gd name="T39" fmla="*/ 2147483647 h 136"/>
                    <a:gd name="T40" fmla="*/ 2147483647 w 171"/>
                    <a:gd name="T41" fmla="*/ 2147483647 h 136"/>
                    <a:gd name="T42" fmla="*/ 2147483647 w 171"/>
                    <a:gd name="T43" fmla="*/ 2147483647 h 136"/>
                    <a:gd name="T44" fmla="*/ 2147483647 w 171"/>
                    <a:gd name="T45" fmla="*/ 2147483647 h 136"/>
                    <a:gd name="T46" fmla="*/ 2147483647 w 171"/>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1"/>
                    <a:gd name="T73" fmla="*/ 0 h 136"/>
                    <a:gd name="T74" fmla="*/ 171 w 171"/>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1" h="136">
                      <a:moveTo>
                        <a:pt x="132" y="89"/>
                      </a:moveTo>
                      <a:cubicBezTo>
                        <a:pt x="136" y="90"/>
                        <a:pt x="144" y="93"/>
                        <a:pt x="147" y="96"/>
                      </a:cubicBezTo>
                      <a:cubicBezTo>
                        <a:pt x="150" y="99"/>
                        <a:pt x="155" y="100"/>
                        <a:pt x="158" y="104"/>
                      </a:cubicBezTo>
                      <a:cubicBezTo>
                        <a:pt x="161" y="107"/>
                        <a:pt x="164" y="112"/>
                        <a:pt x="167" y="115"/>
                      </a:cubicBezTo>
                      <a:cubicBezTo>
                        <a:pt x="171" y="114"/>
                        <a:pt x="170" y="105"/>
                        <a:pt x="170" y="101"/>
                      </a:cubicBezTo>
                      <a:cubicBezTo>
                        <a:pt x="171" y="96"/>
                        <a:pt x="171" y="90"/>
                        <a:pt x="170" y="84"/>
                      </a:cubicBezTo>
                      <a:cubicBezTo>
                        <a:pt x="168" y="74"/>
                        <a:pt x="160" y="68"/>
                        <a:pt x="155" y="60"/>
                      </a:cubicBezTo>
                      <a:cubicBezTo>
                        <a:pt x="152" y="54"/>
                        <a:pt x="148" y="49"/>
                        <a:pt x="145" y="43"/>
                      </a:cubicBezTo>
                      <a:cubicBezTo>
                        <a:pt x="141" y="36"/>
                        <a:pt x="139" y="30"/>
                        <a:pt x="134" y="24"/>
                      </a:cubicBezTo>
                      <a:cubicBezTo>
                        <a:pt x="130" y="19"/>
                        <a:pt x="125" y="15"/>
                        <a:pt x="121" y="10"/>
                      </a:cubicBezTo>
                      <a:cubicBezTo>
                        <a:pt x="117" y="7"/>
                        <a:pt x="110" y="0"/>
                        <a:pt x="104" y="2"/>
                      </a:cubicBezTo>
                      <a:cubicBezTo>
                        <a:pt x="110" y="6"/>
                        <a:pt x="115" y="13"/>
                        <a:pt x="120" y="19"/>
                      </a:cubicBezTo>
                      <a:cubicBezTo>
                        <a:pt x="125" y="26"/>
                        <a:pt x="127" y="38"/>
                        <a:pt x="124" y="46"/>
                      </a:cubicBezTo>
                      <a:cubicBezTo>
                        <a:pt x="121" y="54"/>
                        <a:pt x="109" y="56"/>
                        <a:pt x="102" y="59"/>
                      </a:cubicBezTo>
                      <a:cubicBezTo>
                        <a:pt x="92" y="62"/>
                        <a:pt x="82" y="64"/>
                        <a:pt x="72" y="67"/>
                      </a:cubicBezTo>
                      <a:cubicBezTo>
                        <a:pt x="52" y="72"/>
                        <a:pt x="28" y="80"/>
                        <a:pt x="15" y="96"/>
                      </a:cubicBezTo>
                      <a:cubicBezTo>
                        <a:pt x="5" y="107"/>
                        <a:pt x="0" y="122"/>
                        <a:pt x="1" y="136"/>
                      </a:cubicBezTo>
                      <a:cubicBezTo>
                        <a:pt x="1" y="132"/>
                        <a:pt x="4" y="129"/>
                        <a:pt x="6" y="125"/>
                      </a:cubicBezTo>
                      <a:cubicBezTo>
                        <a:pt x="10" y="119"/>
                        <a:pt x="14" y="114"/>
                        <a:pt x="19" y="109"/>
                      </a:cubicBezTo>
                      <a:cubicBezTo>
                        <a:pt x="28" y="101"/>
                        <a:pt x="39" y="96"/>
                        <a:pt x="49" y="91"/>
                      </a:cubicBezTo>
                      <a:cubicBezTo>
                        <a:pt x="60" y="86"/>
                        <a:pt x="75" y="83"/>
                        <a:pt x="87" y="82"/>
                      </a:cubicBezTo>
                      <a:cubicBezTo>
                        <a:pt x="92" y="81"/>
                        <a:pt x="96" y="81"/>
                        <a:pt x="102" y="82"/>
                      </a:cubicBezTo>
                      <a:cubicBezTo>
                        <a:pt x="105" y="82"/>
                        <a:pt x="108" y="82"/>
                        <a:pt x="111" y="82"/>
                      </a:cubicBezTo>
                      <a:cubicBezTo>
                        <a:pt x="115" y="83"/>
                        <a:pt x="119" y="85"/>
                        <a:pt x="122" y="84"/>
                      </a:cubicBezTo>
                    </a:path>
                  </a:pathLst>
                </a:custGeom>
                <a:solidFill>
                  <a:srgbClr val="B992A9"/>
                </a:solidFill>
                <a:ln w="9525">
                  <a:noFill/>
                  <a:round/>
                  <a:headEnd/>
                  <a:tailEnd/>
                </a:ln>
              </p:spPr>
              <p:txBody>
                <a:bodyPr/>
                <a:lstStyle/>
                <a:p>
                  <a:endParaRPr lang="en-US" sz="1200">
                    <a:latin typeface="Arial" pitchFamily="34" charset="0"/>
                    <a:cs typeface="Arial" pitchFamily="34" charset="0"/>
                  </a:endParaRPr>
                </a:p>
              </p:txBody>
            </p:sp>
            <p:sp>
              <p:nvSpPr>
                <p:cNvPr id="71" name="Freeform 468"/>
                <p:cNvSpPr>
                  <a:spLocks/>
                </p:cNvSpPr>
                <p:nvPr/>
              </p:nvSpPr>
              <p:spPr bwMode="auto">
                <a:xfrm>
                  <a:off x="3263" y="2372"/>
                  <a:ext cx="247" cy="580"/>
                </a:xfrm>
                <a:custGeom>
                  <a:avLst/>
                  <a:gdLst>
                    <a:gd name="T0" fmla="*/ 2147483647 w 99"/>
                    <a:gd name="T1" fmla="*/ 2147483647 h 232"/>
                    <a:gd name="T2" fmla="*/ 2147483647 w 99"/>
                    <a:gd name="T3" fmla="*/ 2147483647 h 232"/>
                    <a:gd name="T4" fmla="*/ 2147483647 w 99"/>
                    <a:gd name="T5" fmla="*/ 2147483647 h 232"/>
                    <a:gd name="T6" fmla="*/ 2147483647 w 99"/>
                    <a:gd name="T7" fmla="*/ 2147483647 h 232"/>
                    <a:gd name="T8" fmla="*/ 2147483647 w 99"/>
                    <a:gd name="T9" fmla="*/ 2147483647 h 232"/>
                    <a:gd name="T10" fmla="*/ 2147483647 w 99"/>
                    <a:gd name="T11" fmla="*/ 2147483647 h 232"/>
                    <a:gd name="T12" fmla="*/ 2147483647 w 99"/>
                    <a:gd name="T13" fmla="*/ 2147483647 h 232"/>
                    <a:gd name="T14" fmla="*/ 2147483647 w 99"/>
                    <a:gd name="T15" fmla="*/ 2147483647 h 232"/>
                    <a:gd name="T16" fmla="*/ 2147483647 w 99"/>
                    <a:gd name="T17" fmla="*/ 0 h 232"/>
                    <a:gd name="T18" fmla="*/ 2147483647 w 99"/>
                    <a:gd name="T19" fmla="*/ 2147483647 h 232"/>
                    <a:gd name="T20" fmla="*/ 2147483647 w 99"/>
                    <a:gd name="T21" fmla="*/ 2147483647 h 232"/>
                    <a:gd name="T22" fmla="*/ 2147483647 w 99"/>
                    <a:gd name="T23" fmla="*/ 2147483647 h 232"/>
                    <a:gd name="T24" fmla="*/ 2147483647 w 99"/>
                    <a:gd name="T25" fmla="*/ 2147483647 h 232"/>
                    <a:gd name="T26" fmla="*/ 2147483647 w 99"/>
                    <a:gd name="T27" fmla="*/ 2147483647 h 232"/>
                    <a:gd name="T28" fmla="*/ 0 w 99"/>
                    <a:gd name="T29" fmla="*/ 2147483647 h 232"/>
                    <a:gd name="T30" fmla="*/ 2147483647 w 99"/>
                    <a:gd name="T31" fmla="*/ 2147483647 h 232"/>
                    <a:gd name="T32" fmla="*/ 2147483647 w 99"/>
                    <a:gd name="T33" fmla="*/ 2147483647 h 232"/>
                    <a:gd name="T34" fmla="*/ 2147483647 w 99"/>
                    <a:gd name="T35" fmla="*/ 2147483647 h 232"/>
                    <a:gd name="T36" fmla="*/ 2147483647 w 99"/>
                    <a:gd name="T37" fmla="*/ 2147483647 h 232"/>
                    <a:gd name="T38" fmla="*/ 2147483647 w 99"/>
                    <a:gd name="T39" fmla="*/ 2147483647 h 232"/>
                    <a:gd name="T40" fmla="*/ 2147483647 w 99"/>
                    <a:gd name="T41" fmla="*/ 2147483647 h 2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
                    <a:gd name="T64" fmla="*/ 0 h 232"/>
                    <a:gd name="T65" fmla="*/ 99 w 99"/>
                    <a:gd name="T66" fmla="*/ 232 h 2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 h="232">
                      <a:moveTo>
                        <a:pt x="99" y="127"/>
                      </a:moveTo>
                      <a:cubicBezTo>
                        <a:pt x="99" y="123"/>
                        <a:pt x="99" y="123"/>
                        <a:pt x="99" y="123"/>
                      </a:cubicBezTo>
                      <a:cubicBezTo>
                        <a:pt x="99" y="120"/>
                        <a:pt x="99" y="116"/>
                        <a:pt x="99" y="113"/>
                      </a:cubicBezTo>
                      <a:cubicBezTo>
                        <a:pt x="98" y="109"/>
                        <a:pt x="97" y="104"/>
                        <a:pt x="96" y="100"/>
                      </a:cubicBezTo>
                      <a:cubicBezTo>
                        <a:pt x="89" y="86"/>
                        <a:pt x="84" y="79"/>
                        <a:pt x="72" y="70"/>
                      </a:cubicBezTo>
                      <a:cubicBezTo>
                        <a:pt x="68" y="68"/>
                        <a:pt x="63" y="65"/>
                        <a:pt x="59" y="63"/>
                      </a:cubicBezTo>
                      <a:cubicBezTo>
                        <a:pt x="53" y="59"/>
                        <a:pt x="43" y="56"/>
                        <a:pt x="39" y="50"/>
                      </a:cubicBezTo>
                      <a:cubicBezTo>
                        <a:pt x="40" y="48"/>
                        <a:pt x="40" y="48"/>
                        <a:pt x="40" y="48"/>
                      </a:cubicBezTo>
                      <a:cubicBezTo>
                        <a:pt x="29" y="37"/>
                        <a:pt x="18" y="19"/>
                        <a:pt x="9" y="0"/>
                      </a:cubicBezTo>
                      <a:cubicBezTo>
                        <a:pt x="12" y="11"/>
                        <a:pt x="16" y="21"/>
                        <a:pt x="22" y="31"/>
                      </a:cubicBezTo>
                      <a:cubicBezTo>
                        <a:pt x="30" y="47"/>
                        <a:pt x="40" y="63"/>
                        <a:pt x="51" y="76"/>
                      </a:cubicBezTo>
                      <a:cubicBezTo>
                        <a:pt x="65" y="93"/>
                        <a:pt x="70" y="119"/>
                        <a:pt x="59" y="138"/>
                      </a:cubicBezTo>
                      <a:cubicBezTo>
                        <a:pt x="55" y="145"/>
                        <a:pt x="45" y="150"/>
                        <a:pt x="46" y="159"/>
                      </a:cubicBezTo>
                      <a:cubicBezTo>
                        <a:pt x="46" y="169"/>
                        <a:pt x="52" y="178"/>
                        <a:pt x="50" y="188"/>
                      </a:cubicBezTo>
                      <a:cubicBezTo>
                        <a:pt x="46" y="205"/>
                        <a:pt x="15" y="216"/>
                        <a:pt x="0" y="207"/>
                      </a:cubicBezTo>
                      <a:cubicBezTo>
                        <a:pt x="12" y="224"/>
                        <a:pt x="26" y="232"/>
                        <a:pt x="41" y="228"/>
                      </a:cubicBezTo>
                      <a:cubicBezTo>
                        <a:pt x="56" y="225"/>
                        <a:pt x="67" y="215"/>
                        <a:pt x="76" y="201"/>
                      </a:cubicBezTo>
                      <a:cubicBezTo>
                        <a:pt x="79" y="196"/>
                        <a:pt x="79" y="196"/>
                        <a:pt x="79" y="196"/>
                      </a:cubicBezTo>
                      <a:cubicBezTo>
                        <a:pt x="86" y="185"/>
                        <a:pt x="83" y="174"/>
                        <a:pt x="77" y="166"/>
                      </a:cubicBezTo>
                      <a:cubicBezTo>
                        <a:pt x="78" y="167"/>
                        <a:pt x="78" y="167"/>
                        <a:pt x="78" y="167"/>
                      </a:cubicBezTo>
                      <a:cubicBezTo>
                        <a:pt x="84" y="165"/>
                        <a:pt x="96" y="149"/>
                        <a:pt x="99" y="127"/>
                      </a:cubicBezTo>
                    </a:path>
                  </a:pathLst>
                </a:custGeom>
                <a:solidFill>
                  <a:srgbClr val="C1A0B3"/>
                </a:solidFill>
                <a:ln w="9525">
                  <a:noFill/>
                  <a:round/>
                  <a:headEnd/>
                  <a:tailEnd/>
                </a:ln>
              </p:spPr>
              <p:txBody>
                <a:bodyPr/>
                <a:lstStyle/>
                <a:p>
                  <a:endParaRPr lang="en-US" sz="1200">
                    <a:latin typeface="Arial" pitchFamily="34" charset="0"/>
                    <a:cs typeface="Arial" pitchFamily="34" charset="0"/>
                  </a:endParaRPr>
                </a:p>
              </p:txBody>
            </p:sp>
            <p:sp>
              <p:nvSpPr>
                <p:cNvPr id="72" name="Freeform 469"/>
                <p:cNvSpPr>
                  <a:spLocks noEditPoints="1"/>
                </p:cNvSpPr>
                <p:nvPr/>
              </p:nvSpPr>
              <p:spPr bwMode="auto">
                <a:xfrm>
                  <a:off x="3118" y="2547"/>
                  <a:ext cx="227" cy="372"/>
                </a:xfrm>
                <a:custGeom>
                  <a:avLst/>
                  <a:gdLst>
                    <a:gd name="T0" fmla="*/ 2147483647 w 91"/>
                    <a:gd name="T1" fmla="*/ 2147483647 h 149"/>
                    <a:gd name="T2" fmla="*/ 2147483647 w 91"/>
                    <a:gd name="T3" fmla="*/ 0 h 149"/>
                    <a:gd name="T4" fmla="*/ 0 w 91"/>
                    <a:gd name="T5" fmla="*/ 0 h 149"/>
                    <a:gd name="T6" fmla="*/ 2147483647 w 91"/>
                    <a:gd name="T7" fmla="*/ 2147483647 h 149"/>
                    <a:gd name="T8" fmla="*/ 2147483647 w 91"/>
                    <a:gd name="T9" fmla="*/ 2147483647 h 149"/>
                    <a:gd name="T10" fmla="*/ 2147483647 w 91"/>
                    <a:gd name="T11" fmla="*/ 2147483647 h 149"/>
                    <a:gd name="T12" fmla="*/ 2147483647 w 91"/>
                    <a:gd name="T13" fmla="*/ 2147483647 h 149"/>
                    <a:gd name="T14" fmla="*/ 2147483647 w 91"/>
                    <a:gd name="T15" fmla="*/ 2147483647 h 149"/>
                    <a:gd name="T16" fmla="*/ 2147483647 w 91"/>
                    <a:gd name="T17" fmla="*/ 2147483647 h 149"/>
                    <a:gd name="T18" fmla="*/ 2147483647 w 91"/>
                    <a:gd name="T19" fmla="*/ 2147483647 h 149"/>
                    <a:gd name="T20" fmla="*/ 2147483647 w 91"/>
                    <a:gd name="T21" fmla="*/ 2147483647 h 149"/>
                    <a:gd name="T22" fmla="*/ 2147483647 w 91"/>
                    <a:gd name="T23" fmla="*/ 2147483647 h 149"/>
                    <a:gd name="T24" fmla="*/ 2147483647 w 91"/>
                    <a:gd name="T25" fmla="*/ 2147483647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149"/>
                    <a:gd name="T41" fmla="*/ 91 w 91"/>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149">
                      <a:moveTo>
                        <a:pt x="1" y="1"/>
                      </a:moveTo>
                      <a:cubicBezTo>
                        <a:pt x="1" y="1"/>
                        <a:pt x="0" y="0"/>
                        <a:pt x="1" y="0"/>
                      </a:cubicBezTo>
                      <a:cubicBezTo>
                        <a:pt x="0" y="0"/>
                        <a:pt x="0" y="0"/>
                        <a:pt x="0" y="0"/>
                      </a:cubicBezTo>
                      <a:cubicBezTo>
                        <a:pt x="0" y="0"/>
                        <a:pt x="0" y="1"/>
                        <a:pt x="1" y="1"/>
                      </a:cubicBezTo>
                      <a:moveTo>
                        <a:pt x="62" y="120"/>
                      </a:moveTo>
                      <a:cubicBezTo>
                        <a:pt x="57" y="112"/>
                        <a:pt x="55" y="103"/>
                        <a:pt x="52" y="95"/>
                      </a:cubicBezTo>
                      <a:cubicBezTo>
                        <a:pt x="48" y="87"/>
                        <a:pt x="42" y="80"/>
                        <a:pt x="37" y="73"/>
                      </a:cubicBezTo>
                      <a:cubicBezTo>
                        <a:pt x="29" y="61"/>
                        <a:pt x="20" y="49"/>
                        <a:pt x="14" y="35"/>
                      </a:cubicBezTo>
                      <a:cubicBezTo>
                        <a:pt x="11" y="31"/>
                        <a:pt x="7" y="23"/>
                        <a:pt x="4" y="16"/>
                      </a:cubicBezTo>
                      <a:cubicBezTo>
                        <a:pt x="14" y="54"/>
                        <a:pt x="29" y="75"/>
                        <a:pt x="42" y="106"/>
                      </a:cubicBezTo>
                      <a:cubicBezTo>
                        <a:pt x="49" y="124"/>
                        <a:pt x="58" y="138"/>
                        <a:pt x="67" y="147"/>
                      </a:cubicBezTo>
                      <a:cubicBezTo>
                        <a:pt x="77" y="149"/>
                        <a:pt x="87" y="147"/>
                        <a:pt x="91" y="140"/>
                      </a:cubicBezTo>
                      <a:cubicBezTo>
                        <a:pt x="78" y="139"/>
                        <a:pt x="70" y="131"/>
                        <a:pt x="62" y="120"/>
                      </a:cubicBezTo>
                    </a:path>
                  </a:pathLst>
                </a:custGeom>
                <a:solidFill>
                  <a:srgbClr val="C1A0B3"/>
                </a:solidFill>
                <a:ln w="9525">
                  <a:noFill/>
                  <a:round/>
                  <a:headEnd/>
                  <a:tailEnd/>
                </a:ln>
              </p:spPr>
              <p:txBody>
                <a:bodyPr/>
                <a:lstStyle/>
                <a:p>
                  <a:endParaRPr lang="en-US" sz="1200">
                    <a:latin typeface="Arial" pitchFamily="34" charset="0"/>
                    <a:cs typeface="Arial" pitchFamily="34" charset="0"/>
                  </a:endParaRPr>
                </a:p>
              </p:txBody>
            </p:sp>
            <p:sp>
              <p:nvSpPr>
                <p:cNvPr id="73" name="Freeform 470"/>
                <p:cNvSpPr>
                  <a:spLocks/>
                </p:cNvSpPr>
                <p:nvPr/>
              </p:nvSpPr>
              <p:spPr bwMode="auto">
                <a:xfrm>
                  <a:off x="4170" y="1687"/>
                  <a:ext cx="123" cy="67"/>
                </a:xfrm>
                <a:custGeom>
                  <a:avLst/>
                  <a:gdLst>
                    <a:gd name="T0" fmla="*/ 2147483647 w 49"/>
                    <a:gd name="T1" fmla="*/ 2147483647 h 27"/>
                    <a:gd name="T2" fmla="*/ 2147483647 w 49"/>
                    <a:gd name="T3" fmla="*/ 0 h 27"/>
                    <a:gd name="T4" fmla="*/ 2147483647 w 49"/>
                    <a:gd name="T5" fmla="*/ 2147483647 h 27"/>
                    <a:gd name="T6" fmla="*/ 0 w 49"/>
                    <a:gd name="T7" fmla="*/ 2147483647 h 27"/>
                    <a:gd name="T8" fmla="*/ 2147483647 w 49"/>
                    <a:gd name="T9" fmla="*/ 2147483647 h 27"/>
                    <a:gd name="T10" fmla="*/ 2147483647 w 49"/>
                    <a:gd name="T11" fmla="*/ 2147483647 h 27"/>
                    <a:gd name="T12" fmla="*/ 2147483647 w 49"/>
                    <a:gd name="T13" fmla="*/ 2147483647 h 27"/>
                    <a:gd name="T14" fmla="*/ 2147483647 w 49"/>
                    <a:gd name="T15" fmla="*/ 2147483647 h 27"/>
                    <a:gd name="T16" fmla="*/ 2147483647 w 49"/>
                    <a:gd name="T17" fmla="*/ 2147483647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7"/>
                    <a:gd name="T29" fmla="*/ 49 w 49"/>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7">
                      <a:moveTo>
                        <a:pt x="49" y="2"/>
                      </a:moveTo>
                      <a:cubicBezTo>
                        <a:pt x="41" y="1"/>
                        <a:pt x="33" y="0"/>
                        <a:pt x="26" y="0"/>
                      </a:cubicBezTo>
                      <a:cubicBezTo>
                        <a:pt x="20" y="1"/>
                        <a:pt x="20" y="1"/>
                        <a:pt x="20" y="1"/>
                      </a:cubicBezTo>
                      <a:cubicBezTo>
                        <a:pt x="13" y="8"/>
                        <a:pt x="6" y="16"/>
                        <a:pt x="0" y="27"/>
                      </a:cubicBezTo>
                      <a:cubicBezTo>
                        <a:pt x="2" y="27"/>
                        <a:pt x="2" y="27"/>
                        <a:pt x="2" y="27"/>
                      </a:cubicBezTo>
                      <a:cubicBezTo>
                        <a:pt x="4" y="27"/>
                        <a:pt x="6" y="27"/>
                        <a:pt x="8" y="26"/>
                      </a:cubicBezTo>
                      <a:cubicBezTo>
                        <a:pt x="10" y="23"/>
                        <a:pt x="11" y="19"/>
                        <a:pt x="12" y="17"/>
                      </a:cubicBezTo>
                      <a:cubicBezTo>
                        <a:pt x="20" y="8"/>
                        <a:pt x="31" y="4"/>
                        <a:pt x="42" y="3"/>
                      </a:cubicBezTo>
                      <a:cubicBezTo>
                        <a:pt x="44" y="2"/>
                        <a:pt x="46" y="2"/>
                        <a:pt x="49" y="2"/>
                      </a:cubicBezTo>
                    </a:path>
                  </a:pathLst>
                </a:custGeom>
                <a:solidFill>
                  <a:srgbClr val="B992A9"/>
                </a:solidFill>
                <a:ln w="9525">
                  <a:noFill/>
                  <a:round/>
                  <a:headEnd/>
                  <a:tailEnd/>
                </a:ln>
              </p:spPr>
              <p:txBody>
                <a:bodyPr/>
                <a:lstStyle/>
                <a:p>
                  <a:endParaRPr lang="en-US" sz="1200">
                    <a:latin typeface="Arial" pitchFamily="34" charset="0"/>
                    <a:cs typeface="Arial" pitchFamily="34" charset="0"/>
                  </a:endParaRPr>
                </a:p>
              </p:txBody>
            </p:sp>
            <p:sp>
              <p:nvSpPr>
                <p:cNvPr id="74" name="Freeform 471"/>
                <p:cNvSpPr>
                  <a:spLocks/>
                </p:cNvSpPr>
                <p:nvPr/>
              </p:nvSpPr>
              <p:spPr bwMode="auto">
                <a:xfrm>
                  <a:off x="4445" y="1732"/>
                  <a:ext cx="220" cy="405"/>
                </a:xfrm>
                <a:custGeom>
                  <a:avLst/>
                  <a:gdLst>
                    <a:gd name="T0" fmla="*/ 2147483647 w 88"/>
                    <a:gd name="T1" fmla="*/ 2147483647 h 162"/>
                    <a:gd name="T2" fmla="*/ 2147483647 w 88"/>
                    <a:gd name="T3" fmla="*/ 2147483647 h 162"/>
                    <a:gd name="T4" fmla="*/ 2147483647 w 88"/>
                    <a:gd name="T5" fmla="*/ 2147483647 h 162"/>
                    <a:gd name="T6" fmla="*/ 2147483647 w 88"/>
                    <a:gd name="T7" fmla="*/ 2147483647 h 162"/>
                    <a:gd name="T8" fmla="*/ 2147483647 w 88"/>
                    <a:gd name="T9" fmla="*/ 2147483647 h 162"/>
                    <a:gd name="T10" fmla="*/ 0 w 88"/>
                    <a:gd name="T11" fmla="*/ 0 h 162"/>
                    <a:gd name="T12" fmla="*/ 2147483647 w 88"/>
                    <a:gd name="T13" fmla="*/ 2147483647 h 162"/>
                    <a:gd name="T14" fmla="*/ 2147483647 w 88"/>
                    <a:gd name="T15" fmla="*/ 2147483647 h 162"/>
                    <a:gd name="T16" fmla="*/ 2147483647 w 88"/>
                    <a:gd name="T17" fmla="*/ 2147483647 h 162"/>
                    <a:gd name="T18" fmla="*/ 2147483647 w 88"/>
                    <a:gd name="T19" fmla="*/ 2147483647 h 162"/>
                    <a:gd name="T20" fmla="*/ 2147483647 w 88"/>
                    <a:gd name="T21" fmla="*/ 2147483647 h 162"/>
                    <a:gd name="T22" fmla="*/ 2147483647 w 88"/>
                    <a:gd name="T23" fmla="*/ 2147483647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162"/>
                    <a:gd name="T38" fmla="*/ 88 w 88"/>
                    <a:gd name="T39" fmla="*/ 162 h 1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162">
                      <a:moveTo>
                        <a:pt x="86" y="132"/>
                      </a:moveTo>
                      <a:cubicBezTo>
                        <a:pt x="79" y="113"/>
                        <a:pt x="80" y="106"/>
                        <a:pt x="74" y="82"/>
                      </a:cubicBezTo>
                      <a:cubicBezTo>
                        <a:pt x="72" y="72"/>
                        <a:pt x="68" y="63"/>
                        <a:pt x="63" y="55"/>
                      </a:cubicBezTo>
                      <a:cubicBezTo>
                        <a:pt x="61" y="52"/>
                        <a:pt x="60" y="50"/>
                        <a:pt x="59" y="49"/>
                      </a:cubicBezTo>
                      <a:cubicBezTo>
                        <a:pt x="48" y="33"/>
                        <a:pt x="34" y="20"/>
                        <a:pt x="24" y="14"/>
                      </a:cubicBezTo>
                      <a:cubicBezTo>
                        <a:pt x="17" y="8"/>
                        <a:pt x="8" y="3"/>
                        <a:pt x="0" y="0"/>
                      </a:cubicBezTo>
                      <a:cubicBezTo>
                        <a:pt x="5" y="4"/>
                        <a:pt x="10" y="9"/>
                        <a:pt x="15" y="15"/>
                      </a:cubicBezTo>
                      <a:cubicBezTo>
                        <a:pt x="20" y="22"/>
                        <a:pt x="27" y="33"/>
                        <a:pt x="31" y="44"/>
                      </a:cubicBezTo>
                      <a:cubicBezTo>
                        <a:pt x="64" y="70"/>
                        <a:pt x="76" y="106"/>
                        <a:pt x="66" y="153"/>
                      </a:cubicBezTo>
                      <a:cubicBezTo>
                        <a:pt x="65" y="156"/>
                        <a:pt x="65" y="156"/>
                        <a:pt x="65" y="156"/>
                      </a:cubicBezTo>
                      <a:cubicBezTo>
                        <a:pt x="65" y="157"/>
                        <a:pt x="65" y="159"/>
                        <a:pt x="66" y="162"/>
                      </a:cubicBezTo>
                      <a:cubicBezTo>
                        <a:pt x="77" y="159"/>
                        <a:pt x="88" y="142"/>
                        <a:pt x="86" y="132"/>
                      </a:cubicBezTo>
                      <a:close/>
                    </a:path>
                  </a:pathLst>
                </a:custGeom>
                <a:solidFill>
                  <a:srgbClr val="B992A9"/>
                </a:solidFill>
                <a:ln w="9525">
                  <a:noFill/>
                  <a:round/>
                  <a:headEnd/>
                  <a:tailEnd/>
                </a:ln>
              </p:spPr>
              <p:txBody>
                <a:bodyPr/>
                <a:lstStyle/>
                <a:p>
                  <a:endParaRPr lang="en-US" sz="1200">
                    <a:latin typeface="Arial" pitchFamily="34" charset="0"/>
                    <a:cs typeface="Arial" pitchFamily="34" charset="0"/>
                  </a:endParaRPr>
                </a:p>
              </p:txBody>
            </p:sp>
            <p:sp>
              <p:nvSpPr>
                <p:cNvPr id="75" name="Freeform 472"/>
                <p:cNvSpPr>
                  <a:spLocks/>
                </p:cNvSpPr>
                <p:nvPr/>
              </p:nvSpPr>
              <p:spPr bwMode="auto">
                <a:xfrm>
                  <a:off x="3043" y="1844"/>
                  <a:ext cx="157" cy="90"/>
                </a:xfrm>
                <a:custGeom>
                  <a:avLst/>
                  <a:gdLst>
                    <a:gd name="T0" fmla="*/ 2147483647 w 63"/>
                    <a:gd name="T1" fmla="*/ 2147483647 h 36"/>
                    <a:gd name="T2" fmla="*/ 2147483647 w 63"/>
                    <a:gd name="T3" fmla="*/ 2147483647 h 36"/>
                    <a:gd name="T4" fmla="*/ 2147483647 w 63"/>
                    <a:gd name="T5" fmla="*/ 2147483647 h 36"/>
                    <a:gd name="T6" fmla="*/ 2147483647 w 63"/>
                    <a:gd name="T7" fmla="*/ 0 h 36"/>
                    <a:gd name="T8" fmla="*/ 2147483647 w 63"/>
                    <a:gd name="T9" fmla="*/ 2147483647 h 36"/>
                    <a:gd name="T10" fmla="*/ 2147483647 w 63"/>
                    <a:gd name="T11" fmla="*/ 2147483647 h 36"/>
                    <a:gd name="T12" fmla="*/ 0 w 63"/>
                    <a:gd name="T13" fmla="*/ 2147483647 h 36"/>
                    <a:gd name="T14" fmla="*/ 0 60000 65536"/>
                    <a:gd name="T15" fmla="*/ 0 60000 65536"/>
                    <a:gd name="T16" fmla="*/ 0 60000 65536"/>
                    <a:gd name="T17" fmla="*/ 0 60000 65536"/>
                    <a:gd name="T18" fmla="*/ 0 60000 65536"/>
                    <a:gd name="T19" fmla="*/ 0 60000 65536"/>
                    <a:gd name="T20" fmla="*/ 0 60000 65536"/>
                    <a:gd name="T21" fmla="*/ 0 w 63"/>
                    <a:gd name="T22" fmla="*/ 0 h 36"/>
                    <a:gd name="T23" fmla="*/ 63 w 6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6">
                      <a:moveTo>
                        <a:pt x="9" y="35"/>
                      </a:moveTo>
                      <a:cubicBezTo>
                        <a:pt x="16" y="35"/>
                        <a:pt x="23" y="34"/>
                        <a:pt x="30" y="34"/>
                      </a:cubicBezTo>
                      <a:cubicBezTo>
                        <a:pt x="36" y="34"/>
                        <a:pt x="42" y="36"/>
                        <a:pt x="48" y="35"/>
                      </a:cubicBezTo>
                      <a:cubicBezTo>
                        <a:pt x="57" y="33"/>
                        <a:pt x="62" y="8"/>
                        <a:pt x="63" y="0"/>
                      </a:cubicBezTo>
                      <a:cubicBezTo>
                        <a:pt x="59" y="1"/>
                        <a:pt x="54" y="12"/>
                        <a:pt x="51" y="16"/>
                      </a:cubicBezTo>
                      <a:cubicBezTo>
                        <a:pt x="46" y="23"/>
                        <a:pt x="42" y="26"/>
                        <a:pt x="32" y="27"/>
                      </a:cubicBezTo>
                      <a:cubicBezTo>
                        <a:pt x="22" y="28"/>
                        <a:pt x="10" y="33"/>
                        <a:pt x="0" y="28"/>
                      </a:cubicBezTo>
                    </a:path>
                  </a:pathLst>
                </a:custGeom>
                <a:solidFill>
                  <a:srgbClr val="D73C29"/>
                </a:solidFill>
                <a:ln w="9525">
                  <a:noFill/>
                  <a:round/>
                  <a:headEnd/>
                  <a:tailEnd/>
                </a:ln>
              </p:spPr>
              <p:txBody>
                <a:bodyPr/>
                <a:lstStyle/>
                <a:p>
                  <a:endParaRPr lang="en-US" sz="1200">
                    <a:latin typeface="Arial" pitchFamily="34" charset="0"/>
                    <a:cs typeface="Arial" pitchFamily="34" charset="0"/>
                  </a:endParaRPr>
                </a:p>
              </p:txBody>
            </p:sp>
            <p:sp>
              <p:nvSpPr>
                <p:cNvPr id="76" name="Freeform 473"/>
                <p:cNvSpPr>
                  <a:spLocks/>
                </p:cNvSpPr>
                <p:nvPr/>
              </p:nvSpPr>
              <p:spPr bwMode="auto">
                <a:xfrm>
                  <a:off x="3013" y="1972"/>
                  <a:ext cx="142" cy="97"/>
                </a:xfrm>
                <a:custGeom>
                  <a:avLst/>
                  <a:gdLst>
                    <a:gd name="T0" fmla="*/ 2147483647 w 57"/>
                    <a:gd name="T1" fmla="*/ 2147483647 h 39"/>
                    <a:gd name="T2" fmla="*/ 2147483647 w 57"/>
                    <a:gd name="T3" fmla="*/ 2147483647 h 39"/>
                    <a:gd name="T4" fmla="*/ 2147483647 w 57"/>
                    <a:gd name="T5" fmla="*/ 2147483647 h 39"/>
                    <a:gd name="T6" fmla="*/ 2147483647 w 57"/>
                    <a:gd name="T7" fmla="*/ 2147483647 h 39"/>
                    <a:gd name="T8" fmla="*/ 2147483647 w 57"/>
                    <a:gd name="T9" fmla="*/ 0 h 39"/>
                    <a:gd name="T10" fmla="*/ 2147483647 w 57"/>
                    <a:gd name="T11" fmla="*/ 2147483647 h 39"/>
                    <a:gd name="T12" fmla="*/ 0 w 57"/>
                    <a:gd name="T13" fmla="*/ 2147483647 h 39"/>
                    <a:gd name="T14" fmla="*/ 0 60000 65536"/>
                    <a:gd name="T15" fmla="*/ 0 60000 65536"/>
                    <a:gd name="T16" fmla="*/ 0 60000 65536"/>
                    <a:gd name="T17" fmla="*/ 0 60000 65536"/>
                    <a:gd name="T18" fmla="*/ 0 60000 65536"/>
                    <a:gd name="T19" fmla="*/ 0 60000 65536"/>
                    <a:gd name="T20" fmla="*/ 0 60000 65536"/>
                    <a:gd name="T21" fmla="*/ 0 w 57"/>
                    <a:gd name="T22" fmla="*/ 0 h 39"/>
                    <a:gd name="T23" fmla="*/ 57 w 57"/>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39">
                      <a:moveTo>
                        <a:pt x="3" y="32"/>
                      </a:moveTo>
                      <a:cubicBezTo>
                        <a:pt x="4" y="37"/>
                        <a:pt x="18" y="36"/>
                        <a:pt x="23" y="37"/>
                      </a:cubicBezTo>
                      <a:cubicBezTo>
                        <a:pt x="29" y="38"/>
                        <a:pt x="37" y="39"/>
                        <a:pt x="43" y="37"/>
                      </a:cubicBezTo>
                      <a:cubicBezTo>
                        <a:pt x="51" y="35"/>
                        <a:pt x="49" y="29"/>
                        <a:pt x="51" y="22"/>
                      </a:cubicBezTo>
                      <a:cubicBezTo>
                        <a:pt x="53" y="16"/>
                        <a:pt x="57" y="7"/>
                        <a:pt x="57" y="0"/>
                      </a:cubicBezTo>
                      <a:cubicBezTo>
                        <a:pt x="46" y="7"/>
                        <a:pt x="47" y="23"/>
                        <a:pt x="32" y="26"/>
                      </a:cubicBezTo>
                      <a:cubicBezTo>
                        <a:pt x="26" y="27"/>
                        <a:pt x="2" y="33"/>
                        <a:pt x="0" y="24"/>
                      </a:cubicBezTo>
                    </a:path>
                  </a:pathLst>
                </a:custGeom>
                <a:solidFill>
                  <a:srgbClr val="D73C29"/>
                </a:solidFill>
                <a:ln w="9525">
                  <a:noFill/>
                  <a:round/>
                  <a:headEnd/>
                  <a:tailEnd/>
                </a:ln>
              </p:spPr>
              <p:txBody>
                <a:bodyPr/>
                <a:lstStyle/>
                <a:p>
                  <a:endParaRPr lang="en-US" sz="1200">
                    <a:latin typeface="Arial" pitchFamily="34" charset="0"/>
                    <a:cs typeface="Arial" pitchFamily="34" charset="0"/>
                  </a:endParaRPr>
                </a:p>
              </p:txBody>
            </p:sp>
            <p:sp>
              <p:nvSpPr>
                <p:cNvPr id="77" name="Freeform 474"/>
                <p:cNvSpPr>
                  <a:spLocks/>
                </p:cNvSpPr>
                <p:nvPr/>
              </p:nvSpPr>
              <p:spPr bwMode="auto">
                <a:xfrm>
                  <a:off x="3643" y="2027"/>
                  <a:ext cx="157" cy="157"/>
                </a:xfrm>
                <a:custGeom>
                  <a:avLst/>
                  <a:gdLst>
                    <a:gd name="T0" fmla="*/ 2147483647 w 63"/>
                    <a:gd name="T1" fmla="*/ 0 h 63"/>
                    <a:gd name="T2" fmla="*/ 2147483647 w 63"/>
                    <a:gd name="T3" fmla="*/ 2147483647 h 63"/>
                    <a:gd name="T4" fmla="*/ 2147483647 w 63"/>
                    <a:gd name="T5" fmla="*/ 2147483647 h 63"/>
                    <a:gd name="T6" fmla="*/ 2147483647 w 63"/>
                    <a:gd name="T7" fmla="*/ 2147483647 h 63"/>
                    <a:gd name="T8" fmla="*/ 2147483647 w 63"/>
                    <a:gd name="T9" fmla="*/ 2147483647 h 63"/>
                    <a:gd name="T10" fmla="*/ 2147483647 w 63"/>
                    <a:gd name="T11" fmla="*/ 2147483647 h 63"/>
                    <a:gd name="T12" fmla="*/ 2147483647 w 63"/>
                    <a:gd name="T13" fmla="*/ 2147483647 h 63"/>
                    <a:gd name="T14" fmla="*/ 0 w 63"/>
                    <a:gd name="T15" fmla="*/ 2147483647 h 63"/>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63"/>
                    <a:gd name="T26" fmla="*/ 63 w 6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63">
                      <a:moveTo>
                        <a:pt x="2" y="0"/>
                      </a:moveTo>
                      <a:cubicBezTo>
                        <a:pt x="0" y="15"/>
                        <a:pt x="18" y="32"/>
                        <a:pt x="30" y="38"/>
                      </a:cubicBezTo>
                      <a:cubicBezTo>
                        <a:pt x="35" y="40"/>
                        <a:pt x="44" y="44"/>
                        <a:pt x="50" y="42"/>
                      </a:cubicBezTo>
                      <a:cubicBezTo>
                        <a:pt x="55" y="41"/>
                        <a:pt x="56" y="36"/>
                        <a:pt x="59" y="32"/>
                      </a:cubicBezTo>
                      <a:cubicBezTo>
                        <a:pt x="61" y="37"/>
                        <a:pt x="63" y="58"/>
                        <a:pt x="59" y="61"/>
                      </a:cubicBezTo>
                      <a:cubicBezTo>
                        <a:pt x="58" y="63"/>
                        <a:pt x="51" y="62"/>
                        <a:pt x="49" y="62"/>
                      </a:cubicBezTo>
                      <a:cubicBezTo>
                        <a:pt x="44" y="62"/>
                        <a:pt x="42" y="60"/>
                        <a:pt x="38" y="58"/>
                      </a:cubicBezTo>
                      <a:cubicBezTo>
                        <a:pt x="23" y="50"/>
                        <a:pt x="9" y="38"/>
                        <a:pt x="0" y="24"/>
                      </a:cubicBezTo>
                    </a:path>
                  </a:pathLst>
                </a:custGeom>
                <a:solidFill>
                  <a:srgbClr val="D73C29"/>
                </a:solidFill>
                <a:ln w="9525">
                  <a:noFill/>
                  <a:round/>
                  <a:headEnd/>
                  <a:tailEnd/>
                </a:ln>
              </p:spPr>
              <p:txBody>
                <a:bodyPr/>
                <a:lstStyle/>
                <a:p>
                  <a:endParaRPr lang="en-US" sz="1200">
                    <a:latin typeface="Arial" pitchFamily="34" charset="0"/>
                    <a:cs typeface="Arial" pitchFamily="34" charset="0"/>
                  </a:endParaRPr>
                </a:p>
              </p:txBody>
            </p:sp>
            <p:sp>
              <p:nvSpPr>
                <p:cNvPr id="78" name="Freeform 475"/>
                <p:cNvSpPr>
                  <a:spLocks/>
                </p:cNvSpPr>
                <p:nvPr/>
              </p:nvSpPr>
              <p:spPr bwMode="auto">
                <a:xfrm>
                  <a:off x="3548" y="1744"/>
                  <a:ext cx="130" cy="348"/>
                </a:xfrm>
                <a:custGeom>
                  <a:avLst/>
                  <a:gdLst>
                    <a:gd name="T0" fmla="*/ 0 w 52"/>
                    <a:gd name="T1" fmla="*/ 0 h 139"/>
                    <a:gd name="T2" fmla="*/ 2147483647 w 52"/>
                    <a:gd name="T3" fmla="*/ 2147483647 h 139"/>
                    <a:gd name="T4" fmla="*/ 2147483647 w 52"/>
                    <a:gd name="T5" fmla="*/ 2147483647 h 139"/>
                    <a:gd name="T6" fmla="*/ 2147483647 w 52"/>
                    <a:gd name="T7" fmla="*/ 2147483647 h 139"/>
                    <a:gd name="T8" fmla="*/ 2147483647 w 52"/>
                    <a:gd name="T9" fmla="*/ 2147483647 h 139"/>
                    <a:gd name="T10" fmla="*/ 2147483647 w 52"/>
                    <a:gd name="T11" fmla="*/ 2147483647 h 139"/>
                    <a:gd name="T12" fmla="*/ 2147483647 w 52"/>
                    <a:gd name="T13" fmla="*/ 2147483647 h 139"/>
                    <a:gd name="T14" fmla="*/ 2147483647 w 52"/>
                    <a:gd name="T15" fmla="*/ 2147483647 h 139"/>
                    <a:gd name="T16" fmla="*/ 2147483647 w 52"/>
                    <a:gd name="T17" fmla="*/ 2147483647 h 139"/>
                    <a:gd name="T18" fmla="*/ 2147483647 w 52"/>
                    <a:gd name="T19" fmla="*/ 2147483647 h 139"/>
                    <a:gd name="T20" fmla="*/ 2147483647 w 52"/>
                    <a:gd name="T21" fmla="*/ 2147483647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39"/>
                    <a:gd name="T35" fmla="*/ 52 w 52"/>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39">
                      <a:moveTo>
                        <a:pt x="0" y="0"/>
                      </a:moveTo>
                      <a:cubicBezTo>
                        <a:pt x="0" y="13"/>
                        <a:pt x="7" y="25"/>
                        <a:pt x="13" y="37"/>
                      </a:cubicBezTo>
                      <a:cubicBezTo>
                        <a:pt x="18" y="48"/>
                        <a:pt x="21" y="58"/>
                        <a:pt x="28" y="66"/>
                      </a:cubicBezTo>
                      <a:cubicBezTo>
                        <a:pt x="39" y="77"/>
                        <a:pt x="47" y="88"/>
                        <a:pt x="50" y="104"/>
                      </a:cubicBezTo>
                      <a:cubicBezTo>
                        <a:pt x="52" y="112"/>
                        <a:pt x="52" y="131"/>
                        <a:pt x="48" y="139"/>
                      </a:cubicBezTo>
                      <a:cubicBezTo>
                        <a:pt x="42" y="136"/>
                        <a:pt x="41" y="135"/>
                        <a:pt x="39" y="128"/>
                      </a:cubicBezTo>
                      <a:cubicBezTo>
                        <a:pt x="38" y="121"/>
                        <a:pt x="39" y="114"/>
                        <a:pt x="38" y="107"/>
                      </a:cubicBezTo>
                      <a:cubicBezTo>
                        <a:pt x="37" y="98"/>
                        <a:pt x="34" y="92"/>
                        <a:pt x="28" y="85"/>
                      </a:cubicBezTo>
                      <a:cubicBezTo>
                        <a:pt x="21" y="77"/>
                        <a:pt x="17" y="69"/>
                        <a:pt x="12" y="60"/>
                      </a:cubicBezTo>
                      <a:cubicBezTo>
                        <a:pt x="9" y="56"/>
                        <a:pt x="7" y="52"/>
                        <a:pt x="5" y="48"/>
                      </a:cubicBezTo>
                      <a:cubicBezTo>
                        <a:pt x="3" y="39"/>
                        <a:pt x="4" y="29"/>
                        <a:pt x="1" y="20"/>
                      </a:cubicBezTo>
                    </a:path>
                  </a:pathLst>
                </a:custGeom>
                <a:solidFill>
                  <a:srgbClr val="D73C29"/>
                </a:solidFill>
                <a:ln w="9525">
                  <a:noFill/>
                  <a:round/>
                  <a:headEnd/>
                  <a:tailEnd/>
                </a:ln>
              </p:spPr>
              <p:txBody>
                <a:bodyPr/>
                <a:lstStyle/>
                <a:p>
                  <a:endParaRPr lang="en-US" sz="1200">
                    <a:latin typeface="Arial" pitchFamily="34" charset="0"/>
                    <a:cs typeface="Arial" pitchFamily="34" charset="0"/>
                  </a:endParaRPr>
                </a:p>
              </p:txBody>
            </p:sp>
            <p:sp>
              <p:nvSpPr>
                <p:cNvPr id="79" name="Freeform 476"/>
                <p:cNvSpPr>
                  <a:spLocks/>
                </p:cNvSpPr>
                <p:nvPr/>
              </p:nvSpPr>
              <p:spPr bwMode="auto">
                <a:xfrm>
                  <a:off x="4235" y="1624"/>
                  <a:ext cx="145" cy="60"/>
                </a:xfrm>
                <a:custGeom>
                  <a:avLst/>
                  <a:gdLst>
                    <a:gd name="T0" fmla="*/ 2147483647 w 58"/>
                    <a:gd name="T1" fmla="*/ 2147483647 h 24"/>
                    <a:gd name="T2" fmla="*/ 2147483647 w 58"/>
                    <a:gd name="T3" fmla="*/ 2147483647 h 24"/>
                    <a:gd name="T4" fmla="*/ 2147483647 w 58"/>
                    <a:gd name="T5" fmla="*/ 2147483647 h 24"/>
                    <a:gd name="T6" fmla="*/ 0 w 58"/>
                    <a:gd name="T7" fmla="*/ 2147483647 h 24"/>
                    <a:gd name="T8" fmla="*/ 0 60000 65536"/>
                    <a:gd name="T9" fmla="*/ 0 60000 65536"/>
                    <a:gd name="T10" fmla="*/ 0 60000 65536"/>
                    <a:gd name="T11" fmla="*/ 0 60000 65536"/>
                    <a:gd name="T12" fmla="*/ 0 w 58"/>
                    <a:gd name="T13" fmla="*/ 0 h 24"/>
                    <a:gd name="T14" fmla="*/ 58 w 58"/>
                    <a:gd name="T15" fmla="*/ 24 h 24"/>
                  </a:gdLst>
                  <a:ahLst/>
                  <a:cxnLst>
                    <a:cxn ang="T8">
                      <a:pos x="T0" y="T1"/>
                    </a:cxn>
                    <a:cxn ang="T9">
                      <a:pos x="T2" y="T3"/>
                    </a:cxn>
                    <a:cxn ang="T10">
                      <a:pos x="T4" y="T5"/>
                    </a:cxn>
                    <a:cxn ang="T11">
                      <a:pos x="T6" y="T7"/>
                    </a:cxn>
                  </a:cxnLst>
                  <a:rect l="T12" t="T13" r="T14" b="T15"/>
                  <a:pathLst>
                    <a:path w="58" h="24">
                      <a:moveTo>
                        <a:pt x="16" y="24"/>
                      </a:moveTo>
                      <a:cubicBezTo>
                        <a:pt x="22" y="24"/>
                        <a:pt x="34" y="17"/>
                        <a:pt x="42" y="14"/>
                      </a:cubicBezTo>
                      <a:cubicBezTo>
                        <a:pt x="49" y="13"/>
                        <a:pt x="58" y="6"/>
                        <a:pt x="46" y="3"/>
                      </a:cubicBezTo>
                      <a:cubicBezTo>
                        <a:pt x="35" y="0"/>
                        <a:pt x="6" y="11"/>
                        <a:pt x="0" y="21"/>
                      </a:cubicBezTo>
                    </a:path>
                  </a:pathLst>
                </a:custGeom>
                <a:solidFill>
                  <a:srgbClr val="D73C29"/>
                </a:solidFill>
                <a:ln w="9525">
                  <a:noFill/>
                  <a:round/>
                  <a:headEnd/>
                  <a:tailEnd/>
                </a:ln>
              </p:spPr>
              <p:txBody>
                <a:bodyPr/>
                <a:lstStyle/>
                <a:p>
                  <a:endParaRPr lang="en-US" sz="1200">
                    <a:latin typeface="Arial" pitchFamily="34" charset="0"/>
                    <a:cs typeface="Arial" pitchFamily="34" charset="0"/>
                  </a:endParaRPr>
                </a:p>
              </p:txBody>
            </p:sp>
            <p:sp>
              <p:nvSpPr>
                <p:cNvPr id="80" name="Freeform 477"/>
                <p:cNvSpPr>
                  <a:spLocks/>
                </p:cNvSpPr>
                <p:nvPr/>
              </p:nvSpPr>
              <p:spPr bwMode="auto">
                <a:xfrm>
                  <a:off x="4280" y="1659"/>
                  <a:ext cx="43" cy="35"/>
                </a:xfrm>
                <a:custGeom>
                  <a:avLst/>
                  <a:gdLst>
                    <a:gd name="T0" fmla="*/ 2147483647 w 17"/>
                    <a:gd name="T1" fmla="*/ 0 h 14"/>
                    <a:gd name="T2" fmla="*/ 2147483647 w 17"/>
                    <a:gd name="T3" fmla="*/ 2147483647 h 14"/>
                    <a:gd name="T4" fmla="*/ 0 w 17"/>
                    <a:gd name="T5" fmla="*/ 2147483647 h 14"/>
                    <a:gd name="T6" fmla="*/ 0 60000 65536"/>
                    <a:gd name="T7" fmla="*/ 0 60000 65536"/>
                    <a:gd name="T8" fmla="*/ 0 60000 65536"/>
                    <a:gd name="T9" fmla="*/ 0 w 17"/>
                    <a:gd name="T10" fmla="*/ 0 h 14"/>
                    <a:gd name="T11" fmla="*/ 17 w 17"/>
                    <a:gd name="T12" fmla="*/ 14 h 14"/>
                  </a:gdLst>
                  <a:ahLst/>
                  <a:cxnLst>
                    <a:cxn ang="T6">
                      <a:pos x="T0" y="T1"/>
                    </a:cxn>
                    <a:cxn ang="T7">
                      <a:pos x="T2" y="T3"/>
                    </a:cxn>
                    <a:cxn ang="T8">
                      <a:pos x="T4" y="T5"/>
                    </a:cxn>
                  </a:cxnLst>
                  <a:rect l="T9" t="T10" r="T11" b="T12"/>
                  <a:pathLst>
                    <a:path w="17" h="14">
                      <a:moveTo>
                        <a:pt x="13" y="0"/>
                      </a:moveTo>
                      <a:cubicBezTo>
                        <a:pt x="9" y="6"/>
                        <a:pt x="16" y="7"/>
                        <a:pt x="17" y="12"/>
                      </a:cubicBezTo>
                      <a:cubicBezTo>
                        <a:pt x="13" y="14"/>
                        <a:pt x="5" y="9"/>
                        <a:pt x="0" y="9"/>
                      </a:cubicBezTo>
                    </a:path>
                  </a:pathLst>
                </a:custGeom>
                <a:solidFill>
                  <a:srgbClr val="D73C29"/>
                </a:solidFill>
                <a:ln w="9525">
                  <a:noFill/>
                  <a:round/>
                  <a:headEnd/>
                  <a:tailEnd/>
                </a:ln>
              </p:spPr>
              <p:txBody>
                <a:bodyPr/>
                <a:lstStyle/>
                <a:p>
                  <a:endParaRPr lang="en-US" sz="1200">
                    <a:latin typeface="Arial" pitchFamily="34" charset="0"/>
                    <a:cs typeface="Arial" pitchFamily="34" charset="0"/>
                  </a:endParaRPr>
                </a:p>
              </p:txBody>
            </p:sp>
            <p:sp>
              <p:nvSpPr>
                <p:cNvPr id="81" name="Freeform 478"/>
                <p:cNvSpPr>
                  <a:spLocks/>
                </p:cNvSpPr>
                <p:nvPr/>
              </p:nvSpPr>
              <p:spPr bwMode="auto">
                <a:xfrm>
                  <a:off x="4533" y="1759"/>
                  <a:ext cx="135" cy="85"/>
                </a:xfrm>
                <a:custGeom>
                  <a:avLst/>
                  <a:gdLst>
                    <a:gd name="T0" fmla="*/ 0 w 54"/>
                    <a:gd name="T1" fmla="*/ 2147483647 h 34"/>
                    <a:gd name="T2" fmla="*/ 2147483647 w 54"/>
                    <a:gd name="T3" fmla="*/ 2147483647 h 34"/>
                    <a:gd name="T4" fmla="*/ 2147483647 w 54"/>
                    <a:gd name="T5" fmla="*/ 2147483647 h 34"/>
                    <a:gd name="T6" fmla="*/ 2147483647 w 54"/>
                    <a:gd name="T7" fmla="*/ 0 h 34"/>
                    <a:gd name="T8" fmla="*/ 2147483647 w 54"/>
                    <a:gd name="T9" fmla="*/ 2147483647 h 34"/>
                    <a:gd name="T10" fmla="*/ 2147483647 w 54"/>
                    <a:gd name="T11" fmla="*/ 2147483647 h 34"/>
                    <a:gd name="T12" fmla="*/ 0 60000 65536"/>
                    <a:gd name="T13" fmla="*/ 0 60000 65536"/>
                    <a:gd name="T14" fmla="*/ 0 60000 65536"/>
                    <a:gd name="T15" fmla="*/ 0 60000 65536"/>
                    <a:gd name="T16" fmla="*/ 0 60000 65536"/>
                    <a:gd name="T17" fmla="*/ 0 60000 65536"/>
                    <a:gd name="T18" fmla="*/ 0 w 54"/>
                    <a:gd name="T19" fmla="*/ 0 h 34"/>
                    <a:gd name="T20" fmla="*/ 54 w 5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54" h="34">
                      <a:moveTo>
                        <a:pt x="0" y="13"/>
                      </a:moveTo>
                      <a:cubicBezTo>
                        <a:pt x="6" y="12"/>
                        <a:pt x="8" y="16"/>
                        <a:pt x="13" y="18"/>
                      </a:cubicBezTo>
                      <a:cubicBezTo>
                        <a:pt x="19" y="20"/>
                        <a:pt x="23" y="19"/>
                        <a:pt x="30" y="17"/>
                      </a:cubicBezTo>
                      <a:cubicBezTo>
                        <a:pt x="42" y="14"/>
                        <a:pt x="45" y="11"/>
                        <a:pt x="50" y="0"/>
                      </a:cubicBezTo>
                      <a:cubicBezTo>
                        <a:pt x="54" y="19"/>
                        <a:pt x="34" y="22"/>
                        <a:pt x="23" y="34"/>
                      </a:cubicBezTo>
                      <a:cubicBezTo>
                        <a:pt x="19" y="30"/>
                        <a:pt x="15" y="24"/>
                        <a:pt x="11" y="19"/>
                      </a:cubicBezTo>
                    </a:path>
                  </a:pathLst>
                </a:custGeom>
                <a:solidFill>
                  <a:srgbClr val="D73C29"/>
                </a:solidFill>
                <a:ln w="9525">
                  <a:noFill/>
                  <a:round/>
                  <a:headEnd/>
                  <a:tailEnd/>
                </a:ln>
              </p:spPr>
              <p:txBody>
                <a:bodyPr/>
                <a:lstStyle/>
                <a:p>
                  <a:endParaRPr lang="en-US" sz="1200">
                    <a:latin typeface="Arial" pitchFamily="34" charset="0"/>
                    <a:cs typeface="Arial" pitchFamily="34" charset="0"/>
                  </a:endParaRPr>
                </a:p>
              </p:txBody>
            </p:sp>
            <p:sp>
              <p:nvSpPr>
                <p:cNvPr id="82" name="Freeform 479"/>
                <p:cNvSpPr>
                  <a:spLocks/>
                </p:cNvSpPr>
                <p:nvPr/>
              </p:nvSpPr>
              <p:spPr bwMode="auto">
                <a:xfrm>
                  <a:off x="4620" y="1882"/>
                  <a:ext cx="103" cy="140"/>
                </a:xfrm>
                <a:custGeom>
                  <a:avLst/>
                  <a:gdLst>
                    <a:gd name="T0" fmla="*/ 2147483647 w 41"/>
                    <a:gd name="T1" fmla="*/ 2147483647 h 56"/>
                    <a:gd name="T2" fmla="*/ 2147483647 w 41"/>
                    <a:gd name="T3" fmla="*/ 2147483647 h 56"/>
                    <a:gd name="T4" fmla="*/ 2147483647 w 41"/>
                    <a:gd name="T5" fmla="*/ 2147483647 h 56"/>
                    <a:gd name="T6" fmla="*/ 2147483647 w 41"/>
                    <a:gd name="T7" fmla="*/ 0 h 56"/>
                    <a:gd name="T8" fmla="*/ 2147483647 w 41"/>
                    <a:gd name="T9" fmla="*/ 2147483647 h 56"/>
                    <a:gd name="T10" fmla="*/ 0 w 41"/>
                    <a:gd name="T11" fmla="*/ 2147483647 h 56"/>
                    <a:gd name="T12" fmla="*/ 0 60000 65536"/>
                    <a:gd name="T13" fmla="*/ 0 60000 65536"/>
                    <a:gd name="T14" fmla="*/ 0 60000 65536"/>
                    <a:gd name="T15" fmla="*/ 0 60000 65536"/>
                    <a:gd name="T16" fmla="*/ 0 60000 65536"/>
                    <a:gd name="T17" fmla="*/ 0 60000 65536"/>
                    <a:gd name="T18" fmla="*/ 0 w 41"/>
                    <a:gd name="T19" fmla="*/ 0 h 56"/>
                    <a:gd name="T20" fmla="*/ 41 w 41"/>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41" h="56">
                      <a:moveTo>
                        <a:pt x="6" y="18"/>
                      </a:moveTo>
                      <a:cubicBezTo>
                        <a:pt x="7" y="30"/>
                        <a:pt x="10" y="43"/>
                        <a:pt x="11" y="56"/>
                      </a:cubicBezTo>
                      <a:cubicBezTo>
                        <a:pt x="14" y="44"/>
                        <a:pt x="18" y="33"/>
                        <a:pt x="26" y="23"/>
                      </a:cubicBezTo>
                      <a:cubicBezTo>
                        <a:pt x="32" y="15"/>
                        <a:pt x="41" y="12"/>
                        <a:pt x="35" y="0"/>
                      </a:cubicBezTo>
                      <a:cubicBezTo>
                        <a:pt x="38" y="10"/>
                        <a:pt x="30" y="14"/>
                        <a:pt x="21" y="15"/>
                      </a:cubicBezTo>
                      <a:cubicBezTo>
                        <a:pt x="10" y="15"/>
                        <a:pt x="10" y="6"/>
                        <a:pt x="0" y="4"/>
                      </a:cubicBezTo>
                    </a:path>
                  </a:pathLst>
                </a:custGeom>
                <a:solidFill>
                  <a:srgbClr val="D73C29"/>
                </a:solidFill>
                <a:ln w="9525">
                  <a:noFill/>
                  <a:round/>
                  <a:headEnd/>
                  <a:tailEnd/>
                </a:ln>
              </p:spPr>
              <p:txBody>
                <a:bodyPr/>
                <a:lstStyle/>
                <a:p>
                  <a:endParaRPr lang="en-US" sz="1200">
                    <a:latin typeface="Arial" pitchFamily="34" charset="0"/>
                    <a:cs typeface="Arial" pitchFamily="34" charset="0"/>
                  </a:endParaRPr>
                </a:p>
              </p:txBody>
            </p:sp>
            <p:sp>
              <p:nvSpPr>
                <p:cNvPr id="83" name="Freeform 480"/>
                <p:cNvSpPr>
                  <a:spLocks/>
                </p:cNvSpPr>
                <p:nvPr/>
              </p:nvSpPr>
              <p:spPr bwMode="auto">
                <a:xfrm>
                  <a:off x="3895" y="1239"/>
                  <a:ext cx="445" cy="180"/>
                </a:xfrm>
                <a:custGeom>
                  <a:avLst/>
                  <a:gdLst>
                    <a:gd name="T0" fmla="*/ 2147483647 w 178"/>
                    <a:gd name="T1" fmla="*/ 2147483647 h 72"/>
                    <a:gd name="T2" fmla="*/ 2147483647 w 178"/>
                    <a:gd name="T3" fmla="*/ 2147483647 h 72"/>
                    <a:gd name="T4" fmla="*/ 2147483647 w 178"/>
                    <a:gd name="T5" fmla="*/ 2147483647 h 72"/>
                    <a:gd name="T6" fmla="*/ 2147483647 w 178"/>
                    <a:gd name="T7" fmla="*/ 2147483647 h 72"/>
                    <a:gd name="T8" fmla="*/ 2147483647 w 178"/>
                    <a:gd name="T9" fmla="*/ 2147483647 h 72"/>
                    <a:gd name="T10" fmla="*/ 2147483647 w 178"/>
                    <a:gd name="T11" fmla="*/ 2147483647 h 72"/>
                    <a:gd name="T12" fmla="*/ 2147483647 w 178"/>
                    <a:gd name="T13" fmla="*/ 0 h 72"/>
                    <a:gd name="T14" fmla="*/ 2147483647 w 178"/>
                    <a:gd name="T15" fmla="*/ 2147483647 h 72"/>
                    <a:gd name="T16" fmla="*/ 2147483647 w 178"/>
                    <a:gd name="T17" fmla="*/ 2147483647 h 72"/>
                    <a:gd name="T18" fmla="*/ 2147483647 w 178"/>
                    <a:gd name="T19" fmla="*/ 2147483647 h 72"/>
                    <a:gd name="T20" fmla="*/ 0 w 178"/>
                    <a:gd name="T21" fmla="*/ 2147483647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
                    <a:gd name="T35" fmla="*/ 178 w 178"/>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
                      <a:moveTo>
                        <a:pt x="31" y="56"/>
                      </a:moveTo>
                      <a:cubicBezTo>
                        <a:pt x="42" y="56"/>
                        <a:pt x="43" y="60"/>
                        <a:pt x="53" y="64"/>
                      </a:cubicBezTo>
                      <a:cubicBezTo>
                        <a:pt x="61" y="69"/>
                        <a:pt x="71" y="66"/>
                        <a:pt x="80" y="66"/>
                      </a:cubicBezTo>
                      <a:cubicBezTo>
                        <a:pt x="99" y="65"/>
                        <a:pt x="119" y="65"/>
                        <a:pt x="138" y="65"/>
                      </a:cubicBezTo>
                      <a:cubicBezTo>
                        <a:pt x="147" y="65"/>
                        <a:pt x="157" y="66"/>
                        <a:pt x="166" y="65"/>
                      </a:cubicBezTo>
                      <a:cubicBezTo>
                        <a:pt x="178" y="64"/>
                        <a:pt x="176" y="58"/>
                        <a:pt x="172" y="48"/>
                      </a:cubicBezTo>
                      <a:cubicBezTo>
                        <a:pt x="166" y="34"/>
                        <a:pt x="155" y="10"/>
                        <a:pt x="142" y="0"/>
                      </a:cubicBezTo>
                      <a:cubicBezTo>
                        <a:pt x="143" y="16"/>
                        <a:pt x="166" y="33"/>
                        <a:pt x="144" y="46"/>
                      </a:cubicBezTo>
                      <a:cubicBezTo>
                        <a:pt x="127" y="56"/>
                        <a:pt x="107" y="49"/>
                        <a:pt x="90" y="45"/>
                      </a:cubicBezTo>
                      <a:cubicBezTo>
                        <a:pt x="72" y="41"/>
                        <a:pt x="52" y="36"/>
                        <a:pt x="34" y="43"/>
                      </a:cubicBezTo>
                      <a:cubicBezTo>
                        <a:pt x="22" y="47"/>
                        <a:pt x="1" y="57"/>
                        <a:pt x="0" y="72"/>
                      </a:cubicBezTo>
                    </a:path>
                  </a:pathLst>
                </a:custGeom>
                <a:solidFill>
                  <a:srgbClr val="D73C29"/>
                </a:solidFill>
                <a:ln w="9525">
                  <a:noFill/>
                  <a:round/>
                  <a:headEnd/>
                  <a:tailEnd/>
                </a:ln>
              </p:spPr>
              <p:txBody>
                <a:bodyPr/>
                <a:lstStyle/>
                <a:p>
                  <a:endParaRPr lang="en-US" sz="1200">
                    <a:latin typeface="Arial" pitchFamily="34" charset="0"/>
                    <a:cs typeface="Arial" pitchFamily="34" charset="0"/>
                  </a:endParaRPr>
                </a:p>
              </p:txBody>
            </p:sp>
            <p:sp>
              <p:nvSpPr>
                <p:cNvPr id="84" name="Freeform 481"/>
                <p:cNvSpPr>
                  <a:spLocks/>
                </p:cNvSpPr>
                <p:nvPr/>
              </p:nvSpPr>
              <p:spPr bwMode="auto">
                <a:xfrm>
                  <a:off x="4038" y="1032"/>
                  <a:ext cx="85" cy="90"/>
                </a:xfrm>
                <a:custGeom>
                  <a:avLst/>
                  <a:gdLst>
                    <a:gd name="T0" fmla="*/ 2147483647 w 34"/>
                    <a:gd name="T1" fmla="*/ 2147483647 h 36"/>
                    <a:gd name="T2" fmla="*/ 2147483647 w 34"/>
                    <a:gd name="T3" fmla="*/ 2147483647 h 36"/>
                    <a:gd name="T4" fmla="*/ 2147483647 w 34"/>
                    <a:gd name="T5" fmla="*/ 2147483647 h 36"/>
                    <a:gd name="T6" fmla="*/ 0 w 34"/>
                    <a:gd name="T7" fmla="*/ 2147483647 h 36"/>
                    <a:gd name="T8" fmla="*/ 2147483647 w 34"/>
                    <a:gd name="T9" fmla="*/ 0 h 36"/>
                    <a:gd name="T10" fmla="*/ 0 60000 65536"/>
                    <a:gd name="T11" fmla="*/ 0 60000 65536"/>
                    <a:gd name="T12" fmla="*/ 0 60000 65536"/>
                    <a:gd name="T13" fmla="*/ 0 60000 65536"/>
                    <a:gd name="T14" fmla="*/ 0 60000 65536"/>
                    <a:gd name="T15" fmla="*/ 0 w 34"/>
                    <a:gd name="T16" fmla="*/ 0 h 36"/>
                    <a:gd name="T17" fmla="*/ 34 w 34"/>
                    <a:gd name="T18" fmla="*/ 36 h 36"/>
                  </a:gdLst>
                  <a:ahLst/>
                  <a:cxnLst>
                    <a:cxn ang="T10">
                      <a:pos x="T0" y="T1"/>
                    </a:cxn>
                    <a:cxn ang="T11">
                      <a:pos x="T2" y="T3"/>
                    </a:cxn>
                    <a:cxn ang="T12">
                      <a:pos x="T4" y="T5"/>
                    </a:cxn>
                    <a:cxn ang="T13">
                      <a:pos x="T6" y="T7"/>
                    </a:cxn>
                    <a:cxn ang="T14">
                      <a:pos x="T8" y="T9"/>
                    </a:cxn>
                  </a:cxnLst>
                  <a:rect l="T15" t="T16" r="T17" b="T18"/>
                  <a:pathLst>
                    <a:path w="34" h="36">
                      <a:moveTo>
                        <a:pt x="25" y="2"/>
                      </a:moveTo>
                      <a:cubicBezTo>
                        <a:pt x="34" y="7"/>
                        <a:pt x="32" y="21"/>
                        <a:pt x="28" y="29"/>
                      </a:cubicBezTo>
                      <a:cubicBezTo>
                        <a:pt x="25" y="36"/>
                        <a:pt x="26" y="34"/>
                        <a:pt x="18" y="33"/>
                      </a:cubicBezTo>
                      <a:cubicBezTo>
                        <a:pt x="12" y="31"/>
                        <a:pt x="6" y="32"/>
                        <a:pt x="0" y="32"/>
                      </a:cubicBezTo>
                      <a:cubicBezTo>
                        <a:pt x="11" y="24"/>
                        <a:pt x="28" y="18"/>
                        <a:pt x="21" y="0"/>
                      </a:cubicBezTo>
                    </a:path>
                  </a:pathLst>
                </a:custGeom>
                <a:solidFill>
                  <a:srgbClr val="D73C29"/>
                </a:solidFill>
                <a:ln w="9525">
                  <a:noFill/>
                  <a:round/>
                  <a:headEnd/>
                  <a:tailEnd/>
                </a:ln>
              </p:spPr>
              <p:txBody>
                <a:bodyPr/>
                <a:lstStyle/>
                <a:p>
                  <a:endParaRPr lang="en-US" sz="1200">
                    <a:latin typeface="Arial" pitchFamily="34" charset="0"/>
                    <a:cs typeface="Arial" pitchFamily="34" charset="0"/>
                  </a:endParaRPr>
                </a:p>
              </p:txBody>
            </p:sp>
            <p:sp>
              <p:nvSpPr>
                <p:cNvPr id="85" name="Freeform 482"/>
                <p:cNvSpPr>
                  <a:spLocks/>
                </p:cNvSpPr>
                <p:nvPr/>
              </p:nvSpPr>
              <p:spPr bwMode="auto">
                <a:xfrm>
                  <a:off x="3968" y="1007"/>
                  <a:ext cx="50" cy="95"/>
                </a:xfrm>
                <a:custGeom>
                  <a:avLst/>
                  <a:gdLst>
                    <a:gd name="T0" fmla="*/ 2147483647 w 20"/>
                    <a:gd name="T1" fmla="*/ 2147483647 h 38"/>
                    <a:gd name="T2" fmla="*/ 0 w 20"/>
                    <a:gd name="T3" fmla="*/ 2147483647 h 38"/>
                    <a:gd name="T4" fmla="*/ 2147483647 w 20"/>
                    <a:gd name="T5" fmla="*/ 2147483647 h 38"/>
                    <a:gd name="T6" fmla="*/ 0 60000 65536"/>
                    <a:gd name="T7" fmla="*/ 0 60000 65536"/>
                    <a:gd name="T8" fmla="*/ 0 60000 65536"/>
                    <a:gd name="T9" fmla="*/ 0 w 20"/>
                    <a:gd name="T10" fmla="*/ 0 h 38"/>
                    <a:gd name="T11" fmla="*/ 20 w 20"/>
                    <a:gd name="T12" fmla="*/ 38 h 38"/>
                  </a:gdLst>
                  <a:ahLst/>
                  <a:cxnLst>
                    <a:cxn ang="T6">
                      <a:pos x="T0" y="T1"/>
                    </a:cxn>
                    <a:cxn ang="T7">
                      <a:pos x="T2" y="T3"/>
                    </a:cxn>
                    <a:cxn ang="T8">
                      <a:pos x="T4" y="T5"/>
                    </a:cxn>
                  </a:cxnLst>
                  <a:rect l="T9" t="T10" r="T11" b="T12"/>
                  <a:pathLst>
                    <a:path w="20" h="38">
                      <a:moveTo>
                        <a:pt x="1" y="3"/>
                      </a:moveTo>
                      <a:cubicBezTo>
                        <a:pt x="20" y="0"/>
                        <a:pt x="19" y="36"/>
                        <a:pt x="0" y="38"/>
                      </a:cubicBezTo>
                      <a:cubicBezTo>
                        <a:pt x="11" y="23"/>
                        <a:pt x="4" y="17"/>
                        <a:pt x="2" y="1"/>
                      </a:cubicBezTo>
                    </a:path>
                  </a:pathLst>
                </a:custGeom>
                <a:solidFill>
                  <a:srgbClr val="D73C29"/>
                </a:solidFill>
                <a:ln w="9525">
                  <a:noFill/>
                  <a:round/>
                  <a:headEnd/>
                  <a:tailEnd/>
                </a:ln>
              </p:spPr>
              <p:txBody>
                <a:bodyPr/>
                <a:lstStyle/>
                <a:p>
                  <a:endParaRPr lang="en-US" sz="1200">
                    <a:latin typeface="Arial" pitchFamily="34" charset="0"/>
                    <a:cs typeface="Arial" pitchFamily="34" charset="0"/>
                  </a:endParaRPr>
                </a:p>
              </p:txBody>
            </p:sp>
            <p:sp>
              <p:nvSpPr>
                <p:cNvPr id="86" name="Freeform 483"/>
                <p:cNvSpPr>
                  <a:spLocks/>
                </p:cNvSpPr>
                <p:nvPr/>
              </p:nvSpPr>
              <p:spPr bwMode="auto">
                <a:xfrm>
                  <a:off x="3785" y="1042"/>
                  <a:ext cx="65" cy="82"/>
                </a:xfrm>
                <a:custGeom>
                  <a:avLst/>
                  <a:gdLst>
                    <a:gd name="T0" fmla="*/ 2147483647 w 26"/>
                    <a:gd name="T1" fmla="*/ 2147483647 h 33"/>
                    <a:gd name="T2" fmla="*/ 2147483647 w 26"/>
                    <a:gd name="T3" fmla="*/ 2147483647 h 33"/>
                    <a:gd name="T4" fmla="*/ 2147483647 w 26"/>
                    <a:gd name="T5" fmla="*/ 2147483647 h 33"/>
                    <a:gd name="T6" fmla="*/ 0 w 26"/>
                    <a:gd name="T7" fmla="*/ 2147483647 h 33"/>
                    <a:gd name="T8" fmla="*/ 0 60000 65536"/>
                    <a:gd name="T9" fmla="*/ 0 60000 65536"/>
                    <a:gd name="T10" fmla="*/ 0 60000 65536"/>
                    <a:gd name="T11" fmla="*/ 0 60000 65536"/>
                    <a:gd name="T12" fmla="*/ 0 w 26"/>
                    <a:gd name="T13" fmla="*/ 0 h 33"/>
                    <a:gd name="T14" fmla="*/ 26 w 26"/>
                    <a:gd name="T15" fmla="*/ 33 h 33"/>
                  </a:gdLst>
                  <a:ahLst/>
                  <a:cxnLst>
                    <a:cxn ang="T8">
                      <a:pos x="T0" y="T1"/>
                    </a:cxn>
                    <a:cxn ang="T9">
                      <a:pos x="T2" y="T3"/>
                    </a:cxn>
                    <a:cxn ang="T10">
                      <a:pos x="T4" y="T5"/>
                    </a:cxn>
                    <a:cxn ang="T11">
                      <a:pos x="T6" y="T7"/>
                    </a:cxn>
                  </a:cxnLst>
                  <a:rect l="T12" t="T13" r="T14" b="T15"/>
                  <a:pathLst>
                    <a:path w="26" h="33">
                      <a:moveTo>
                        <a:pt x="4" y="4"/>
                      </a:moveTo>
                      <a:cubicBezTo>
                        <a:pt x="17" y="0"/>
                        <a:pt x="14" y="26"/>
                        <a:pt x="26" y="31"/>
                      </a:cubicBezTo>
                      <a:cubicBezTo>
                        <a:pt x="22" y="33"/>
                        <a:pt x="15" y="30"/>
                        <a:pt x="10" y="30"/>
                      </a:cubicBezTo>
                      <a:cubicBezTo>
                        <a:pt x="8" y="17"/>
                        <a:pt x="11" y="12"/>
                        <a:pt x="0" y="4"/>
                      </a:cubicBezTo>
                    </a:path>
                  </a:pathLst>
                </a:custGeom>
                <a:solidFill>
                  <a:srgbClr val="D73C29"/>
                </a:solidFill>
                <a:ln w="9525">
                  <a:noFill/>
                  <a:round/>
                  <a:headEnd/>
                  <a:tailEnd/>
                </a:ln>
              </p:spPr>
              <p:txBody>
                <a:bodyPr/>
                <a:lstStyle/>
                <a:p>
                  <a:endParaRPr lang="en-US" sz="1200">
                    <a:latin typeface="Arial" pitchFamily="34" charset="0"/>
                    <a:cs typeface="Arial" pitchFamily="34" charset="0"/>
                  </a:endParaRPr>
                </a:p>
              </p:txBody>
            </p:sp>
            <p:sp>
              <p:nvSpPr>
                <p:cNvPr id="87" name="Freeform 484"/>
                <p:cNvSpPr>
                  <a:spLocks/>
                </p:cNvSpPr>
                <p:nvPr/>
              </p:nvSpPr>
              <p:spPr bwMode="auto">
                <a:xfrm>
                  <a:off x="3398" y="2664"/>
                  <a:ext cx="222" cy="360"/>
                </a:xfrm>
                <a:custGeom>
                  <a:avLst/>
                  <a:gdLst>
                    <a:gd name="T0" fmla="*/ 2147483647 w 89"/>
                    <a:gd name="T1" fmla="*/ 2147483647 h 144"/>
                    <a:gd name="T2" fmla="*/ 2147483647 w 89"/>
                    <a:gd name="T3" fmla="*/ 2147483647 h 144"/>
                    <a:gd name="T4" fmla="*/ 2147483647 w 89"/>
                    <a:gd name="T5" fmla="*/ 2147483647 h 144"/>
                    <a:gd name="T6" fmla="*/ 2147483647 w 89"/>
                    <a:gd name="T7" fmla="*/ 2147483647 h 144"/>
                    <a:gd name="T8" fmla="*/ 2147483647 w 89"/>
                    <a:gd name="T9" fmla="*/ 2147483647 h 144"/>
                    <a:gd name="T10" fmla="*/ 2147483647 w 89"/>
                    <a:gd name="T11" fmla="*/ 2147483647 h 144"/>
                    <a:gd name="T12" fmla="*/ 2147483647 w 89"/>
                    <a:gd name="T13" fmla="*/ 2147483647 h 144"/>
                    <a:gd name="T14" fmla="*/ 2147483647 w 89"/>
                    <a:gd name="T15" fmla="*/ 2147483647 h 144"/>
                    <a:gd name="T16" fmla="*/ 2147483647 w 89"/>
                    <a:gd name="T17" fmla="*/ 2147483647 h 144"/>
                    <a:gd name="T18" fmla="*/ 2147483647 w 89"/>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144"/>
                    <a:gd name="T32" fmla="*/ 89 w 89"/>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144">
                      <a:moveTo>
                        <a:pt x="47" y="5"/>
                      </a:moveTo>
                      <a:cubicBezTo>
                        <a:pt x="49" y="20"/>
                        <a:pt x="37" y="31"/>
                        <a:pt x="33" y="44"/>
                      </a:cubicBezTo>
                      <a:cubicBezTo>
                        <a:pt x="30" y="53"/>
                        <a:pt x="33" y="67"/>
                        <a:pt x="27" y="79"/>
                      </a:cubicBezTo>
                      <a:cubicBezTo>
                        <a:pt x="24" y="86"/>
                        <a:pt x="21" y="94"/>
                        <a:pt x="16" y="99"/>
                      </a:cubicBezTo>
                      <a:cubicBezTo>
                        <a:pt x="10" y="105"/>
                        <a:pt x="0" y="106"/>
                        <a:pt x="1" y="114"/>
                      </a:cubicBezTo>
                      <a:cubicBezTo>
                        <a:pt x="2" y="127"/>
                        <a:pt x="36" y="141"/>
                        <a:pt x="46" y="144"/>
                      </a:cubicBezTo>
                      <a:cubicBezTo>
                        <a:pt x="23" y="122"/>
                        <a:pt x="29" y="108"/>
                        <a:pt x="43" y="84"/>
                      </a:cubicBezTo>
                      <a:cubicBezTo>
                        <a:pt x="46" y="78"/>
                        <a:pt x="50" y="59"/>
                        <a:pt x="56" y="56"/>
                      </a:cubicBezTo>
                      <a:cubicBezTo>
                        <a:pt x="63" y="52"/>
                        <a:pt x="82" y="61"/>
                        <a:pt x="89" y="63"/>
                      </a:cubicBezTo>
                      <a:cubicBezTo>
                        <a:pt x="88" y="39"/>
                        <a:pt x="47" y="23"/>
                        <a:pt x="47" y="0"/>
                      </a:cubicBezTo>
                    </a:path>
                  </a:pathLst>
                </a:custGeom>
                <a:solidFill>
                  <a:srgbClr val="F3CFD1"/>
                </a:solidFill>
                <a:ln w="9525">
                  <a:noFill/>
                  <a:round/>
                  <a:headEnd/>
                  <a:tailEnd/>
                </a:ln>
              </p:spPr>
              <p:txBody>
                <a:bodyPr/>
                <a:lstStyle/>
                <a:p>
                  <a:endParaRPr lang="en-US" sz="1200">
                    <a:latin typeface="Arial" pitchFamily="34" charset="0"/>
                    <a:cs typeface="Arial" pitchFamily="34" charset="0"/>
                  </a:endParaRPr>
                </a:p>
              </p:txBody>
            </p:sp>
            <p:sp>
              <p:nvSpPr>
                <p:cNvPr id="88" name="Freeform 485"/>
                <p:cNvSpPr>
                  <a:spLocks/>
                </p:cNvSpPr>
                <p:nvPr/>
              </p:nvSpPr>
              <p:spPr bwMode="auto">
                <a:xfrm>
                  <a:off x="3785" y="2957"/>
                  <a:ext cx="1078" cy="337"/>
                </a:xfrm>
                <a:custGeom>
                  <a:avLst/>
                  <a:gdLst>
                    <a:gd name="T0" fmla="*/ 0 w 431"/>
                    <a:gd name="T1" fmla="*/ 0 h 135"/>
                    <a:gd name="T2" fmla="*/ 2147483647 w 431"/>
                    <a:gd name="T3" fmla="*/ 2147483647 h 135"/>
                    <a:gd name="T4" fmla="*/ 0 w 431"/>
                    <a:gd name="T5" fmla="*/ 0 h 135"/>
                    <a:gd name="T6" fmla="*/ 0 60000 65536"/>
                    <a:gd name="T7" fmla="*/ 0 60000 65536"/>
                    <a:gd name="T8" fmla="*/ 0 60000 65536"/>
                    <a:gd name="T9" fmla="*/ 0 w 431"/>
                    <a:gd name="T10" fmla="*/ 0 h 135"/>
                    <a:gd name="T11" fmla="*/ 431 w 431"/>
                    <a:gd name="T12" fmla="*/ 135 h 135"/>
                  </a:gdLst>
                  <a:ahLst/>
                  <a:cxnLst>
                    <a:cxn ang="T6">
                      <a:pos x="T0" y="T1"/>
                    </a:cxn>
                    <a:cxn ang="T7">
                      <a:pos x="T2" y="T3"/>
                    </a:cxn>
                    <a:cxn ang="T8">
                      <a:pos x="T4" y="T5"/>
                    </a:cxn>
                  </a:cxnLst>
                  <a:rect l="T9" t="T10" r="T11" b="T12"/>
                  <a:pathLst>
                    <a:path w="431" h="135">
                      <a:moveTo>
                        <a:pt x="0" y="0"/>
                      </a:moveTo>
                      <a:cubicBezTo>
                        <a:pt x="31" y="21"/>
                        <a:pt x="304" y="135"/>
                        <a:pt x="431" y="111"/>
                      </a:cubicBezTo>
                      <a:cubicBezTo>
                        <a:pt x="389" y="124"/>
                        <a:pt x="238" y="126"/>
                        <a:pt x="0" y="0"/>
                      </a:cubicBezTo>
                    </a:path>
                  </a:pathLst>
                </a:custGeom>
                <a:solidFill>
                  <a:srgbClr val="FDFAFA"/>
                </a:solidFill>
                <a:ln w="9525">
                  <a:noFill/>
                  <a:round/>
                  <a:headEnd/>
                  <a:tailEnd/>
                </a:ln>
              </p:spPr>
              <p:txBody>
                <a:bodyPr/>
                <a:lstStyle/>
                <a:p>
                  <a:endParaRPr lang="en-US" sz="1200">
                    <a:latin typeface="Arial" pitchFamily="34" charset="0"/>
                    <a:cs typeface="Arial" pitchFamily="34" charset="0"/>
                  </a:endParaRPr>
                </a:p>
              </p:txBody>
            </p:sp>
            <p:sp>
              <p:nvSpPr>
                <p:cNvPr id="89" name="Freeform 486"/>
                <p:cNvSpPr>
                  <a:spLocks/>
                </p:cNvSpPr>
                <p:nvPr/>
              </p:nvSpPr>
              <p:spPr bwMode="auto">
                <a:xfrm>
                  <a:off x="4118" y="1542"/>
                  <a:ext cx="440" cy="295"/>
                </a:xfrm>
                <a:custGeom>
                  <a:avLst/>
                  <a:gdLst>
                    <a:gd name="T0" fmla="*/ 0 w 176"/>
                    <a:gd name="T1" fmla="*/ 2147483647 h 118"/>
                    <a:gd name="T2" fmla="*/ 2147483647 w 176"/>
                    <a:gd name="T3" fmla="*/ 2147483647 h 118"/>
                    <a:gd name="T4" fmla="*/ 0 60000 65536"/>
                    <a:gd name="T5" fmla="*/ 0 60000 65536"/>
                    <a:gd name="T6" fmla="*/ 0 w 176"/>
                    <a:gd name="T7" fmla="*/ 0 h 118"/>
                    <a:gd name="T8" fmla="*/ 176 w 176"/>
                    <a:gd name="T9" fmla="*/ 118 h 118"/>
                  </a:gdLst>
                  <a:ahLst/>
                  <a:cxnLst>
                    <a:cxn ang="T4">
                      <a:pos x="T0" y="T1"/>
                    </a:cxn>
                    <a:cxn ang="T5">
                      <a:pos x="T2" y="T3"/>
                    </a:cxn>
                  </a:cxnLst>
                  <a:rect l="T6" t="T7" r="T8" b="T9"/>
                  <a:pathLst>
                    <a:path w="176" h="118">
                      <a:moveTo>
                        <a:pt x="0" y="118"/>
                      </a:moveTo>
                      <a:cubicBezTo>
                        <a:pt x="31" y="0"/>
                        <a:pt x="114" y="39"/>
                        <a:pt x="176" y="39"/>
                      </a:cubicBezTo>
                    </a:path>
                  </a:pathLst>
                </a:custGeom>
                <a:noFill/>
                <a:ln w="15875" cap="rnd">
                  <a:solidFill>
                    <a:srgbClr val="FFFFFF"/>
                  </a:solidFill>
                  <a:prstDash val="solid"/>
                  <a:round/>
                  <a:headEnd/>
                  <a:tailEnd/>
                </a:ln>
              </p:spPr>
              <p:txBody>
                <a:bodyPr/>
                <a:lstStyle/>
                <a:p>
                  <a:endParaRPr lang="en-US" sz="1200">
                    <a:latin typeface="Arial" pitchFamily="34" charset="0"/>
                    <a:cs typeface="Arial" pitchFamily="34" charset="0"/>
                  </a:endParaRPr>
                </a:p>
              </p:txBody>
            </p:sp>
            <p:sp>
              <p:nvSpPr>
                <p:cNvPr id="90" name="Freeform 487"/>
                <p:cNvSpPr>
                  <a:spLocks/>
                </p:cNvSpPr>
                <p:nvPr/>
              </p:nvSpPr>
              <p:spPr bwMode="auto">
                <a:xfrm>
                  <a:off x="4088" y="1539"/>
                  <a:ext cx="477" cy="423"/>
                </a:xfrm>
                <a:custGeom>
                  <a:avLst/>
                  <a:gdLst>
                    <a:gd name="T0" fmla="*/ 0 w 191"/>
                    <a:gd name="T1" fmla="*/ 2147483647 h 169"/>
                    <a:gd name="T2" fmla="*/ 2147483647 w 191"/>
                    <a:gd name="T3" fmla="*/ 2147483647 h 169"/>
                    <a:gd name="T4" fmla="*/ 2147483647 w 191"/>
                    <a:gd name="T5" fmla="*/ 2147483647 h 169"/>
                    <a:gd name="T6" fmla="*/ 0 60000 65536"/>
                    <a:gd name="T7" fmla="*/ 0 60000 65536"/>
                    <a:gd name="T8" fmla="*/ 0 60000 65536"/>
                    <a:gd name="T9" fmla="*/ 0 w 191"/>
                    <a:gd name="T10" fmla="*/ 0 h 169"/>
                    <a:gd name="T11" fmla="*/ 191 w 191"/>
                    <a:gd name="T12" fmla="*/ 169 h 169"/>
                  </a:gdLst>
                  <a:ahLst/>
                  <a:cxnLst>
                    <a:cxn ang="T6">
                      <a:pos x="T0" y="T1"/>
                    </a:cxn>
                    <a:cxn ang="T7">
                      <a:pos x="T2" y="T3"/>
                    </a:cxn>
                    <a:cxn ang="T8">
                      <a:pos x="T4" y="T5"/>
                    </a:cxn>
                  </a:cxnLst>
                  <a:rect l="T9" t="T10" r="T11" b="T12"/>
                  <a:pathLst>
                    <a:path w="191" h="169">
                      <a:moveTo>
                        <a:pt x="0" y="169"/>
                      </a:moveTo>
                      <a:cubicBezTo>
                        <a:pt x="3" y="150"/>
                        <a:pt x="6" y="135"/>
                        <a:pt x="13" y="117"/>
                      </a:cubicBezTo>
                      <a:cubicBezTo>
                        <a:pt x="53" y="0"/>
                        <a:pt x="139" y="41"/>
                        <a:pt x="191" y="39"/>
                      </a:cubicBezTo>
                    </a:path>
                  </a:pathLst>
                </a:custGeom>
                <a:noFill/>
                <a:ln w="15875" cap="flat">
                  <a:solidFill>
                    <a:srgbClr val="309ED5"/>
                  </a:solidFill>
                  <a:prstDash val="solid"/>
                  <a:miter lim="800000"/>
                  <a:headEnd/>
                  <a:tailEnd/>
                </a:ln>
              </p:spPr>
              <p:txBody>
                <a:bodyPr/>
                <a:lstStyle/>
                <a:p>
                  <a:endParaRPr lang="en-US" sz="1200">
                    <a:latin typeface="Arial" pitchFamily="34" charset="0"/>
                    <a:cs typeface="Arial" pitchFamily="34" charset="0"/>
                  </a:endParaRPr>
                </a:p>
              </p:txBody>
            </p:sp>
            <p:sp>
              <p:nvSpPr>
                <p:cNvPr id="91" name="Line 488"/>
                <p:cNvSpPr>
                  <a:spLocks noChangeShapeType="1"/>
                </p:cNvSpPr>
                <p:nvPr/>
              </p:nvSpPr>
              <p:spPr bwMode="auto">
                <a:xfrm>
                  <a:off x="3225" y="2122"/>
                  <a:ext cx="35" cy="10"/>
                </a:xfrm>
                <a:prstGeom prst="line">
                  <a:avLst/>
                </a:prstGeom>
                <a:noFill/>
                <a:ln w="7938" cap="rnd">
                  <a:solidFill>
                    <a:srgbClr val="58585A"/>
                  </a:solidFill>
                  <a:round/>
                  <a:headEnd/>
                  <a:tailEnd/>
                </a:ln>
              </p:spPr>
              <p:txBody>
                <a:bodyPr/>
                <a:lstStyle/>
                <a:p>
                  <a:endParaRPr lang="en-US" sz="1200">
                    <a:latin typeface="Arial" pitchFamily="34" charset="0"/>
                    <a:cs typeface="Arial" pitchFamily="34" charset="0"/>
                  </a:endParaRPr>
                </a:p>
              </p:txBody>
            </p:sp>
            <p:sp>
              <p:nvSpPr>
                <p:cNvPr id="92" name="Line 489"/>
                <p:cNvSpPr>
                  <a:spLocks noChangeShapeType="1"/>
                </p:cNvSpPr>
                <p:nvPr/>
              </p:nvSpPr>
              <p:spPr bwMode="auto">
                <a:xfrm flipV="1">
                  <a:off x="3570" y="2034"/>
                  <a:ext cx="20" cy="30"/>
                </a:xfrm>
                <a:prstGeom prst="line">
                  <a:avLst/>
                </a:prstGeom>
                <a:noFill/>
                <a:ln w="7938" cap="rnd">
                  <a:solidFill>
                    <a:srgbClr val="58585A"/>
                  </a:solidFill>
                  <a:round/>
                  <a:headEnd/>
                  <a:tailEnd/>
                </a:ln>
              </p:spPr>
              <p:txBody>
                <a:bodyPr/>
                <a:lstStyle/>
                <a:p>
                  <a:endParaRPr lang="en-US" sz="1200">
                    <a:latin typeface="Arial" pitchFamily="34" charset="0"/>
                    <a:cs typeface="Arial" pitchFamily="34" charset="0"/>
                  </a:endParaRPr>
                </a:p>
              </p:txBody>
            </p:sp>
            <p:sp>
              <p:nvSpPr>
                <p:cNvPr id="93" name="Freeform 490"/>
                <p:cNvSpPr>
                  <a:spLocks/>
                </p:cNvSpPr>
                <p:nvPr/>
              </p:nvSpPr>
              <p:spPr bwMode="auto">
                <a:xfrm>
                  <a:off x="2990" y="1954"/>
                  <a:ext cx="173" cy="113"/>
                </a:xfrm>
                <a:custGeom>
                  <a:avLst/>
                  <a:gdLst>
                    <a:gd name="T0" fmla="*/ 2147483647 w 69"/>
                    <a:gd name="T1" fmla="*/ 2147483647 h 45"/>
                    <a:gd name="T2" fmla="*/ 2147483647 w 69"/>
                    <a:gd name="T3" fmla="*/ 2147483647 h 45"/>
                    <a:gd name="T4" fmla="*/ 2147483647 w 69"/>
                    <a:gd name="T5" fmla="*/ 2147483647 h 45"/>
                    <a:gd name="T6" fmla="*/ 2147483647 w 69"/>
                    <a:gd name="T7" fmla="*/ 2147483647 h 45"/>
                    <a:gd name="T8" fmla="*/ 2147483647 w 69"/>
                    <a:gd name="T9" fmla="*/ 2147483647 h 45"/>
                    <a:gd name="T10" fmla="*/ 0 60000 65536"/>
                    <a:gd name="T11" fmla="*/ 0 60000 65536"/>
                    <a:gd name="T12" fmla="*/ 0 60000 65536"/>
                    <a:gd name="T13" fmla="*/ 0 60000 65536"/>
                    <a:gd name="T14" fmla="*/ 0 60000 65536"/>
                    <a:gd name="T15" fmla="*/ 0 w 69"/>
                    <a:gd name="T16" fmla="*/ 0 h 45"/>
                    <a:gd name="T17" fmla="*/ 69 w 69"/>
                    <a:gd name="T18" fmla="*/ 45 h 45"/>
                  </a:gdLst>
                  <a:ahLst/>
                  <a:cxnLst>
                    <a:cxn ang="T10">
                      <a:pos x="T0" y="T1"/>
                    </a:cxn>
                    <a:cxn ang="T11">
                      <a:pos x="T2" y="T3"/>
                    </a:cxn>
                    <a:cxn ang="T12">
                      <a:pos x="T4" y="T5"/>
                    </a:cxn>
                    <a:cxn ang="T13">
                      <a:pos x="T6" y="T7"/>
                    </a:cxn>
                    <a:cxn ang="T14">
                      <a:pos x="T8" y="T9"/>
                    </a:cxn>
                  </a:cxnLst>
                  <a:rect l="T15" t="T16" r="T17" b="T18"/>
                  <a:pathLst>
                    <a:path w="69" h="45">
                      <a:moveTo>
                        <a:pt x="60" y="45"/>
                      </a:moveTo>
                      <a:cubicBezTo>
                        <a:pt x="62" y="27"/>
                        <a:pt x="65" y="12"/>
                        <a:pt x="69" y="1"/>
                      </a:cubicBezTo>
                      <a:cubicBezTo>
                        <a:pt x="49" y="0"/>
                        <a:pt x="22" y="1"/>
                        <a:pt x="14" y="2"/>
                      </a:cubicBezTo>
                      <a:cubicBezTo>
                        <a:pt x="6" y="3"/>
                        <a:pt x="0" y="39"/>
                        <a:pt x="19" y="43"/>
                      </a:cubicBezTo>
                      <a:cubicBezTo>
                        <a:pt x="29" y="45"/>
                        <a:pt x="44" y="45"/>
                        <a:pt x="60" y="45"/>
                      </a:cubicBezTo>
                      <a:close/>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94" name="Freeform 491"/>
                <p:cNvSpPr>
                  <a:spLocks/>
                </p:cNvSpPr>
                <p:nvPr/>
              </p:nvSpPr>
              <p:spPr bwMode="auto">
                <a:xfrm>
                  <a:off x="3053" y="1354"/>
                  <a:ext cx="182" cy="218"/>
                </a:xfrm>
                <a:custGeom>
                  <a:avLst/>
                  <a:gdLst>
                    <a:gd name="T0" fmla="*/ 2147483647 w 73"/>
                    <a:gd name="T1" fmla="*/ 2147483647 h 87"/>
                    <a:gd name="T2" fmla="*/ 2147483647 w 73"/>
                    <a:gd name="T3" fmla="*/ 0 h 87"/>
                    <a:gd name="T4" fmla="*/ 2147483647 w 73"/>
                    <a:gd name="T5" fmla="*/ 2147483647 h 87"/>
                    <a:gd name="T6" fmla="*/ 2147483647 w 73"/>
                    <a:gd name="T7" fmla="*/ 2147483647 h 87"/>
                    <a:gd name="T8" fmla="*/ 2147483647 w 73"/>
                    <a:gd name="T9" fmla="*/ 2147483647 h 87"/>
                    <a:gd name="T10" fmla="*/ 2147483647 w 73"/>
                    <a:gd name="T11" fmla="*/ 2147483647 h 87"/>
                    <a:gd name="T12" fmla="*/ 2147483647 w 73"/>
                    <a:gd name="T13" fmla="*/ 2147483647 h 87"/>
                    <a:gd name="T14" fmla="*/ 2147483647 w 73"/>
                    <a:gd name="T15" fmla="*/ 2147483647 h 87"/>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7"/>
                    <a:gd name="T26" fmla="*/ 73 w 73"/>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7">
                      <a:moveTo>
                        <a:pt x="73" y="11"/>
                      </a:moveTo>
                      <a:cubicBezTo>
                        <a:pt x="52" y="7"/>
                        <a:pt x="35" y="3"/>
                        <a:pt x="28" y="0"/>
                      </a:cubicBezTo>
                      <a:cubicBezTo>
                        <a:pt x="13" y="2"/>
                        <a:pt x="6" y="26"/>
                        <a:pt x="16" y="36"/>
                      </a:cubicBezTo>
                      <a:cubicBezTo>
                        <a:pt x="27" y="39"/>
                        <a:pt x="53" y="46"/>
                        <a:pt x="53" y="46"/>
                      </a:cubicBezTo>
                      <a:cubicBezTo>
                        <a:pt x="38" y="46"/>
                        <a:pt x="22" y="47"/>
                        <a:pt x="14" y="47"/>
                      </a:cubicBezTo>
                      <a:cubicBezTo>
                        <a:pt x="2" y="51"/>
                        <a:pt x="0" y="82"/>
                        <a:pt x="17" y="85"/>
                      </a:cubicBezTo>
                      <a:cubicBezTo>
                        <a:pt x="34" y="86"/>
                        <a:pt x="56" y="87"/>
                        <a:pt x="73" y="87"/>
                      </a:cubicBezTo>
                      <a:cubicBezTo>
                        <a:pt x="73" y="61"/>
                        <a:pt x="72" y="35"/>
                        <a:pt x="73" y="11"/>
                      </a:cubicBezTo>
                      <a:close/>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95" name="Oval 492"/>
                <p:cNvSpPr>
                  <a:spLocks noChangeArrowheads="1"/>
                </p:cNvSpPr>
                <p:nvPr/>
              </p:nvSpPr>
              <p:spPr bwMode="auto">
                <a:xfrm>
                  <a:off x="3243" y="1239"/>
                  <a:ext cx="287" cy="68"/>
                </a:xfrm>
                <a:prstGeom prst="ellipse">
                  <a:avLst/>
                </a:prstGeom>
                <a:noFill/>
                <a:ln w="7938" cap="rnd">
                  <a:solidFill>
                    <a:srgbClr val="58585A"/>
                  </a:solidFill>
                  <a:round/>
                  <a:headEnd/>
                  <a:tailEnd/>
                </a:ln>
              </p:spPr>
              <p:txBody>
                <a:bodyPr/>
                <a:lstStyle/>
                <a:p>
                  <a:endParaRPr lang="en-US" sz="1200">
                    <a:latin typeface="Arial" pitchFamily="34" charset="0"/>
                    <a:cs typeface="Arial" pitchFamily="34" charset="0"/>
                  </a:endParaRPr>
                </a:p>
              </p:txBody>
            </p:sp>
            <p:sp>
              <p:nvSpPr>
                <p:cNvPr id="96" name="Freeform 493"/>
                <p:cNvSpPr>
                  <a:spLocks/>
                </p:cNvSpPr>
                <p:nvPr/>
              </p:nvSpPr>
              <p:spPr bwMode="auto">
                <a:xfrm>
                  <a:off x="3995" y="1084"/>
                  <a:ext cx="23" cy="15"/>
                </a:xfrm>
                <a:custGeom>
                  <a:avLst/>
                  <a:gdLst>
                    <a:gd name="T0" fmla="*/ 0 w 9"/>
                    <a:gd name="T1" fmla="*/ 2147483647 h 6"/>
                    <a:gd name="T2" fmla="*/ 2147483647 w 9"/>
                    <a:gd name="T3" fmla="*/ 0 h 6"/>
                    <a:gd name="T4" fmla="*/ 0 60000 65536"/>
                    <a:gd name="T5" fmla="*/ 0 60000 65536"/>
                    <a:gd name="T6" fmla="*/ 0 w 9"/>
                    <a:gd name="T7" fmla="*/ 0 h 6"/>
                    <a:gd name="T8" fmla="*/ 9 w 9"/>
                    <a:gd name="T9" fmla="*/ 6 h 6"/>
                  </a:gdLst>
                  <a:ahLst/>
                  <a:cxnLst>
                    <a:cxn ang="T4">
                      <a:pos x="T0" y="T1"/>
                    </a:cxn>
                    <a:cxn ang="T5">
                      <a:pos x="T2" y="T3"/>
                    </a:cxn>
                  </a:cxnLst>
                  <a:rect l="T6" t="T7" r="T8" b="T9"/>
                  <a:pathLst>
                    <a:path w="9" h="6">
                      <a:moveTo>
                        <a:pt x="0" y="6"/>
                      </a:moveTo>
                      <a:cubicBezTo>
                        <a:pt x="2" y="6"/>
                        <a:pt x="5" y="3"/>
                        <a:pt x="9" y="0"/>
                      </a:cubicBezTo>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97" name="Freeform 494"/>
                <p:cNvSpPr>
                  <a:spLocks/>
                </p:cNvSpPr>
                <p:nvPr/>
              </p:nvSpPr>
              <p:spPr bwMode="auto">
                <a:xfrm>
                  <a:off x="3795" y="1397"/>
                  <a:ext cx="815" cy="715"/>
                </a:xfrm>
                <a:custGeom>
                  <a:avLst/>
                  <a:gdLst>
                    <a:gd name="T0" fmla="*/ 2147483647 w 326"/>
                    <a:gd name="T1" fmla="*/ 2147483647 h 286"/>
                    <a:gd name="T2" fmla="*/ 2147483647 w 326"/>
                    <a:gd name="T3" fmla="*/ 2147483647 h 286"/>
                    <a:gd name="T4" fmla="*/ 2147483647 w 326"/>
                    <a:gd name="T5" fmla="*/ 2147483647 h 286"/>
                    <a:gd name="T6" fmla="*/ 2147483647 w 326"/>
                    <a:gd name="T7" fmla="*/ 2147483647 h 286"/>
                    <a:gd name="T8" fmla="*/ 2147483647 w 326"/>
                    <a:gd name="T9" fmla="*/ 2147483647 h 286"/>
                    <a:gd name="T10" fmla="*/ 2147483647 w 326"/>
                    <a:gd name="T11" fmla="*/ 2147483647 h 286"/>
                    <a:gd name="T12" fmla="*/ 2147483647 w 326"/>
                    <a:gd name="T13" fmla="*/ 2147483647 h 286"/>
                    <a:gd name="T14" fmla="*/ 2147483647 w 326"/>
                    <a:gd name="T15" fmla="*/ 2147483647 h 286"/>
                    <a:gd name="T16" fmla="*/ 2147483647 w 326"/>
                    <a:gd name="T17" fmla="*/ 2147483647 h 286"/>
                    <a:gd name="T18" fmla="*/ 2147483647 w 326"/>
                    <a:gd name="T19" fmla="*/ 2147483647 h 286"/>
                    <a:gd name="T20" fmla="*/ 2147483647 w 326"/>
                    <a:gd name="T21" fmla="*/ 2147483647 h 286"/>
                    <a:gd name="T22" fmla="*/ 2147483647 w 326"/>
                    <a:gd name="T23" fmla="*/ 2147483647 h 286"/>
                    <a:gd name="T24" fmla="*/ 2147483647 w 326"/>
                    <a:gd name="T25" fmla="*/ 2147483647 h 286"/>
                    <a:gd name="T26" fmla="*/ 2147483647 w 326"/>
                    <a:gd name="T27" fmla="*/ 2147483647 h 286"/>
                    <a:gd name="T28" fmla="*/ 2147483647 w 326"/>
                    <a:gd name="T29" fmla="*/ 2147483647 h 286"/>
                    <a:gd name="T30" fmla="*/ 2147483647 w 326"/>
                    <a:gd name="T31" fmla="*/ 2147483647 h 286"/>
                    <a:gd name="T32" fmla="*/ 2147483647 w 326"/>
                    <a:gd name="T33" fmla="*/ 2147483647 h 286"/>
                    <a:gd name="T34" fmla="*/ 2147483647 w 326"/>
                    <a:gd name="T35" fmla="*/ 2147483647 h 286"/>
                    <a:gd name="T36" fmla="*/ 2147483647 w 326"/>
                    <a:gd name="T37" fmla="*/ 2147483647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6"/>
                    <a:gd name="T58" fmla="*/ 0 h 286"/>
                    <a:gd name="T59" fmla="*/ 326 w 326"/>
                    <a:gd name="T60" fmla="*/ 286 h 2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6" h="286">
                      <a:moveTo>
                        <a:pt x="2" y="286"/>
                      </a:moveTo>
                      <a:cubicBezTo>
                        <a:pt x="0" y="248"/>
                        <a:pt x="7" y="202"/>
                        <a:pt x="25" y="161"/>
                      </a:cubicBezTo>
                      <a:cubicBezTo>
                        <a:pt x="33" y="144"/>
                        <a:pt x="37" y="132"/>
                        <a:pt x="39" y="123"/>
                      </a:cubicBezTo>
                      <a:cubicBezTo>
                        <a:pt x="39" y="123"/>
                        <a:pt x="39" y="123"/>
                        <a:pt x="39" y="123"/>
                      </a:cubicBezTo>
                      <a:cubicBezTo>
                        <a:pt x="39" y="123"/>
                        <a:pt x="39" y="123"/>
                        <a:pt x="39" y="123"/>
                      </a:cubicBezTo>
                      <a:cubicBezTo>
                        <a:pt x="42" y="109"/>
                        <a:pt x="40" y="103"/>
                        <a:pt x="35" y="100"/>
                      </a:cubicBezTo>
                      <a:cubicBezTo>
                        <a:pt x="33" y="99"/>
                        <a:pt x="33" y="99"/>
                        <a:pt x="33" y="99"/>
                      </a:cubicBezTo>
                      <a:cubicBezTo>
                        <a:pt x="19" y="38"/>
                        <a:pt x="38" y="10"/>
                        <a:pt x="58" y="1"/>
                      </a:cubicBezTo>
                      <a:cubicBezTo>
                        <a:pt x="59" y="1"/>
                        <a:pt x="59" y="1"/>
                        <a:pt x="59" y="1"/>
                      </a:cubicBezTo>
                      <a:cubicBezTo>
                        <a:pt x="67" y="4"/>
                        <a:pt x="77" y="6"/>
                        <a:pt x="93" y="6"/>
                      </a:cubicBezTo>
                      <a:cubicBezTo>
                        <a:pt x="93" y="6"/>
                        <a:pt x="93" y="6"/>
                        <a:pt x="93" y="6"/>
                      </a:cubicBezTo>
                      <a:cubicBezTo>
                        <a:pt x="105" y="6"/>
                        <a:pt x="119" y="5"/>
                        <a:pt x="137" y="4"/>
                      </a:cubicBezTo>
                      <a:cubicBezTo>
                        <a:pt x="189" y="0"/>
                        <a:pt x="263" y="5"/>
                        <a:pt x="313" y="5"/>
                      </a:cubicBezTo>
                      <a:cubicBezTo>
                        <a:pt x="326" y="10"/>
                        <a:pt x="325" y="45"/>
                        <a:pt x="312" y="48"/>
                      </a:cubicBezTo>
                      <a:cubicBezTo>
                        <a:pt x="288" y="49"/>
                        <a:pt x="260" y="53"/>
                        <a:pt x="260" y="53"/>
                      </a:cubicBezTo>
                      <a:cubicBezTo>
                        <a:pt x="301" y="55"/>
                        <a:pt x="312" y="58"/>
                        <a:pt x="312" y="58"/>
                      </a:cubicBezTo>
                      <a:cubicBezTo>
                        <a:pt x="323" y="61"/>
                        <a:pt x="321" y="93"/>
                        <a:pt x="308" y="96"/>
                      </a:cubicBezTo>
                      <a:cubicBezTo>
                        <a:pt x="256" y="98"/>
                        <a:pt x="172" y="62"/>
                        <a:pt x="133" y="181"/>
                      </a:cubicBezTo>
                      <a:cubicBezTo>
                        <a:pt x="126" y="199"/>
                        <a:pt x="120" y="214"/>
                        <a:pt x="116" y="233"/>
                      </a:cubicBezTo>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98" name="Freeform 495"/>
                <p:cNvSpPr>
                  <a:spLocks/>
                </p:cNvSpPr>
                <p:nvPr/>
              </p:nvSpPr>
              <p:spPr bwMode="auto">
                <a:xfrm>
                  <a:off x="3940" y="1384"/>
                  <a:ext cx="88" cy="28"/>
                </a:xfrm>
                <a:custGeom>
                  <a:avLst/>
                  <a:gdLst>
                    <a:gd name="T0" fmla="*/ 2147483647 w 35"/>
                    <a:gd name="T1" fmla="*/ 2147483647 h 11"/>
                    <a:gd name="T2" fmla="*/ 2147483647 w 35"/>
                    <a:gd name="T3" fmla="*/ 2147483647 h 11"/>
                    <a:gd name="T4" fmla="*/ 2147483647 w 35"/>
                    <a:gd name="T5" fmla="*/ 2147483647 h 11"/>
                    <a:gd name="T6" fmla="*/ 0 w 35"/>
                    <a:gd name="T7" fmla="*/ 2147483647 h 11"/>
                    <a:gd name="T8" fmla="*/ 2147483647 w 35"/>
                    <a:gd name="T9" fmla="*/ 2147483647 h 11"/>
                    <a:gd name="T10" fmla="*/ 0 60000 65536"/>
                    <a:gd name="T11" fmla="*/ 0 60000 65536"/>
                    <a:gd name="T12" fmla="*/ 0 60000 65536"/>
                    <a:gd name="T13" fmla="*/ 0 60000 65536"/>
                    <a:gd name="T14" fmla="*/ 0 60000 65536"/>
                    <a:gd name="T15" fmla="*/ 0 w 35"/>
                    <a:gd name="T16" fmla="*/ 0 h 11"/>
                    <a:gd name="T17" fmla="*/ 35 w 35"/>
                    <a:gd name="T18" fmla="*/ 11 h 11"/>
                  </a:gdLst>
                  <a:ahLst/>
                  <a:cxnLst>
                    <a:cxn ang="T10">
                      <a:pos x="T0" y="T1"/>
                    </a:cxn>
                    <a:cxn ang="T11">
                      <a:pos x="T2" y="T3"/>
                    </a:cxn>
                    <a:cxn ang="T12">
                      <a:pos x="T4" y="T5"/>
                    </a:cxn>
                    <a:cxn ang="T13">
                      <a:pos x="T6" y="T7"/>
                    </a:cxn>
                    <a:cxn ang="T14">
                      <a:pos x="T8" y="T9"/>
                    </a:cxn>
                  </a:cxnLst>
                  <a:rect l="T15" t="T16" r="T17" b="T18"/>
                  <a:pathLst>
                    <a:path w="35" h="11">
                      <a:moveTo>
                        <a:pt x="1" y="6"/>
                      </a:moveTo>
                      <a:cubicBezTo>
                        <a:pt x="9" y="9"/>
                        <a:pt x="19" y="11"/>
                        <a:pt x="35" y="11"/>
                      </a:cubicBezTo>
                      <a:cubicBezTo>
                        <a:pt x="35" y="11"/>
                        <a:pt x="34" y="10"/>
                        <a:pt x="31" y="8"/>
                      </a:cubicBezTo>
                      <a:cubicBezTo>
                        <a:pt x="26" y="2"/>
                        <a:pt x="13" y="0"/>
                        <a:pt x="0" y="6"/>
                      </a:cubicBezTo>
                      <a:lnTo>
                        <a:pt x="1" y="6"/>
                      </a:lnTo>
                      <a:close/>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99" name="Freeform 496"/>
                <p:cNvSpPr>
                  <a:spLocks/>
                </p:cNvSpPr>
                <p:nvPr/>
              </p:nvSpPr>
              <p:spPr bwMode="auto">
                <a:xfrm>
                  <a:off x="4223" y="1629"/>
                  <a:ext cx="145" cy="75"/>
                </a:xfrm>
                <a:custGeom>
                  <a:avLst/>
                  <a:gdLst>
                    <a:gd name="T0" fmla="*/ 2147483647 w 58"/>
                    <a:gd name="T1" fmla="*/ 2147483647 h 30"/>
                    <a:gd name="T2" fmla="*/ 2147483647 w 58"/>
                    <a:gd name="T3" fmla="*/ 2147483647 h 30"/>
                    <a:gd name="T4" fmla="*/ 2147483647 w 58"/>
                    <a:gd name="T5" fmla="*/ 0 h 30"/>
                    <a:gd name="T6" fmla="*/ 0 w 58"/>
                    <a:gd name="T7" fmla="*/ 2147483647 h 30"/>
                    <a:gd name="T8" fmla="*/ 2147483647 w 58"/>
                    <a:gd name="T9" fmla="*/ 2147483647 h 30"/>
                    <a:gd name="T10" fmla="*/ 0 60000 65536"/>
                    <a:gd name="T11" fmla="*/ 0 60000 65536"/>
                    <a:gd name="T12" fmla="*/ 0 60000 65536"/>
                    <a:gd name="T13" fmla="*/ 0 60000 65536"/>
                    <a:gd name="T14" fmla="*/ 0 60000 65536"/>
                    <a:gd name="T15" fmla="*/ 0 w 58"/>
                    <a:gd name="T16" fmla="*/ 0 h 30"/>
                    <a:gd name="T17" fmla="*/ 58 w 58"/>
                    <a:gd name="T18" fmla="*/ 30 h 30"/>
                  </a:gdLst>
                  <a:ahLst/>
                  <a:cxnLst>
                    <a:cxn ang="T10">
                      <a:pos x="T0" y="T1"/>
                    </a:cxn>
                    <a:cxn ang="T11">
                      <a:pos x="T2" y="T3"/>
                    </a:cxn>
                    <a:cxn ang="T12">
                      <a:pos x="T4" y="T5"/>
                    </a:cxn>
                    <a:cxn ang="T13">
                      <a:pos x="T6" y="T7"/>
                    </a:cxn>
                    <a:cxn ang="T14">
                      <a:pos x="T8" y="T9"/>
                    </a:cxn>
                  </a:cxnLst>
                  <a:rect l="T15" t="T16" r="T17" b="T18"/>
                  <a:pathLst>
                    <a:path w="58" h="30">
                      <a:moveTo>
                        <a:pt x="5" y="23"/>
                      </a:moveTo>
                      <a:cubicBezTo>
                        <a:pt x="21" y="24"/>
                        <a:pt x="38" y="26"/>
                        <a:pt x="56" y="30"/>
                      </a:cubicBezTo>
                      <a:cubicBezTo>
                        <a:pt x="57" y="20"/>
                        <a:pt x="58" y="10"/>
                        <a:pt x="58" y="0"/>
                      </a:cubicBezTo>
                      <a:cubicBezTo>
                        <a:pt x="38" y="2"/>
                        <a:pt x="18" y="7"/>
                        <a:pt x="0" y="23"/>
                      </a:cubicBezTo>
                      <a:lnTo>
                        <a:pt x="5" y="23"/>
                      </a:lnTo>
                      <a:close/>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00" name="Freeform 497"/>
                <p:cNvSpPr>
                  <a:spLocks/>
                </p:cNvSpPr>
                <p:nvPr/>
              </p:nvSpPr>
              <p:spPr bwMode="auto">
                <a:xfrm>
                  <a:off x="3103" y="1782"/>
                  <a:ext cx="545" cy="1175"/>
                </a:xfrm>
                <a:custGeom>
                  <a:avLst/>
                  <a:gdLst>
                    <a:gd name="T0" fmla="*/ 2147483647 w 218"/>
                    <a:gd name="T1" fmla="*/ 2147483647 h 470"/>
                    <a:gd name="T2" fmla="*/ 2147483647 w 218"/>
                    <a:gd name="T3" fmla="*/ 2147483647 h 470"/>
                    <a:gd name="T4" fmla="*/ 2147483647 w 218"/>
                    <a:gd name="T5" fmla="*/ 2147483647 h 470"/>
                    <a:gd name="T6" fmla="*/ 2147483647 w 218"/>
                    <a:gd name="T7" fmla="*/ 2147483647 h 470"/>
                    <a:gd name="T8" fmla="*/ 2147483647 w 218"/>
                    <a:gd name="T9" fmla="*/ 2147483647 h 470"/>
                    <a:gd name="T10" fmla="*/ 2147483647 w 218"/>
                    <a:gd name="T11" fmla="*/ 2147483647 h 470"/>
                    <a:gd name="T12" fmla="*/ 2147483647 w 218"/>
                    <a:gd name="T13" fmla="*/ 2147483647 h 470"/>
                    <a:gd name="T14" fmla="*/ 2147483647 w 218"/>
                    <a:gd name="T15" fmla="*/ 2147483647 h 470"/>
                    <a:gd name="T16" fmla="*/ 2147483647 w 218"/>
                    <a:gd name="T17" fmla="*/ 2147483647 h 470"/>
                    <a:gd name="T18" fmla="*/ 2147483647 w 218"/>
                    <a:gd name="T19" fmla="*/ 2147483647 h 470"/>
                    <a:gd name="T20" fmla="*/ 2147483647 w 218"/>
                    <a:gd name="T21" fmla="*/ 2147483647 h 470"/>
                    <a:gd name="T22" fmla="*/ 2147483647 w 218"/>
                    <a:gd name="T23" fmla="*/ 2147483647 h 470"/>
                    <a:gd name="T24" fmla="*/ 2147483647 w 218"/>
                    <a:gd name="T25" fmla="*/ 2147483647 h 470"/>
                    <a:gd name="T26" fmla="*/ 2147483647 w 218"/>
                    <a:gd name="T27" fmla="*/ 2147483647 h 470"/>
                    <a:gd name="T28" fmla="*/ 2147483647 w 218"/>
                    <a:gd name="T29" fmla="*/ 2147483647 h 470"/>
                    <a:gd name="T30" fmla="*/ 2147483647 w 218"/>
                    <a:gd name="T31" fmla="*/ 2147483647 h 470"/>
                    <a:gd name="T32" fmla="*/ 2147483647 w 218"/>
                    <a:gd name="T33" fmla="*/ 2147483647 h 470"/>
                    <a:gd name="T34" fmla="*/ 2147483647 w 218"/>
                    <a:gd name="T35" fmla="*/ 2147483647 h 470"/>
                    <a:gd name="T36" fmla="*/ 0 w 218"/>
                    <a:gd name="T37" fmla="*/ 2147483647 h 470"/>
                    <a:gd name="T38" fmla="*/ 2147483647 w 218"/>
                    <a:gd name="T39" fmla="*/ 2147483647 h 470"/>
                    <a:gd name="T40" fmla="*/ 2147483647 w 218"/>
                    <a:gd name="T41" fmla="*/ 2147483647 h 470"/>
                    <a:gd name="T42" fmla="*/ 2147483647 w 218"/>
                    <a:gd name="T43" fmla="*/ 2147483647 h 470"/>
                    <a:gd name="T44" fmla="*/ 2147483647 w 218"/>
                    <a:gd name="T45" fmla="*/ 2147483647 h 470"/>
                    <a:gd name="T46" fmla="*/ 2147483647 w 218"/>
                    <a:gd name="T47" fmla="*/ 2147483647 h 4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8"/>
                    <a:gd name="T73" fmla="*/ 0 h 470"/>
                    <a:gd name="T74" fmla="*/ 218 w 218"/>
                    <a:gd name="T75" fmla="*/ 470 h 4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8" h="470">
                      <a:moveTo>
                        <a:pt x="142" y="403"/>
                      </a:moveTo>
                      <a:cubicBezTo>
                        <a:pt x="148" y="401"/>
                        <a:pt x="160" y="385"/>
                        <a:pt x="163" y="363"/>
                      </a:cubicBezTo>
                      <a:cubicBezTo>
                        <a:pt x="163" y="359"/>
                        <a:pt x="163" y="359"/>
                        <a:pt x="163" y="359"/>
                      </a:cubicBezTo>
                      <a:cubicBezTo>
                        <a:pt x="163" y="350"/>
                        <a:pt x="162" y="342"/>
                        <a:pt x="160" y="337"/>
                      </a:cubicBezTo>
                      <a:cubicBezTo>
                        <a:pt x="160" y="336"/>
                        <a:pt x="160" y="336"/>
                        <a:pt x="160" y="336"/>
                      </a:cubicBezTo>
                      <a:cubicBezTo>
                        <a:pt x="149" y="315"/>
                        <a:pt x="144" y="310"/>
                        <a:pt x="115" y="292"/>
                      </a:cubicBezTo>
                      <a:cubicBezTo>
                        <a:pt x="78" y="270"/>
                        <a:pt x="46" y="179"/>
                        <a:pt x="48" y="139"/>
                      </a:cubicBezTo>
                      <a:cubicBezTo>
                        <a:pt x="48" y="138"/>
                        <a:pt x="48" y="138"/>
                        <a:pt x="48" y="138"/>
                      </a:cubicBezTo>
                      <a:cubicBezTo>
                        <a:pt x="53" y="116"/>
                        <a:pt x="77" y="97"/>
                        <a:pt x="109" y="89"/>
                      </a:cubicBezTo>
                      <a:cubicBezTo>
                        <a:pt x="138" y="82"/>
                        <a:pt x="177" y="83"/>
                        <a:pt x="201" y="107"/>
                      </a:cubicBezTo>
                      <a:cubicBezTo>
                        <a:pt x="202" y="107"/>
                        <a:pt x="202" y="108"/>
                        <a:pt x="202" y="108"/>
                      </a:cubicBezTo>
                      <a:cubicBezTo>
                        <a:pt x="206" y="113"/>
                        <a:pt x="210" y="118"/>
                        <a:pt x="214" y="123"/>
                      </a:cubicBezTo>
                      <a:cubicBezTo>
                        <a:pt x="218" y="103"/>
                        <a:pt x="218" y="85"/>
                        <a:pt x="210" y="75"/>
                      </a:cubicBezTo>
                      <a:cubicBezTo>
                        <a:pt x="190" y="50"/>
                        <a:pt x="184" y="25"/>
                        <a:pt x="160" y="9"/>
                      </a:cubicBezTo>
                      <a:cubicBezTo>
                        <a:pt x="153" y="4"/>
                        <a:pt x="139" y="4"/>
                        <a:pt x="131" y="2"/>
                      </a:cubicBezTo>
                      <a:cubicBezTo>
                        <a:pt x="123" y="0"/>
                        <a:pt x="105" y="3"/>
                        <a:pt x="92" y="3"/>
                      </a:cubicBezTo>
                      <a:cubicBezTo>
                        <a:pt x="80" y="3"/>
                        <a:pt x="66" y="11"/>
                        <a:pt x="56" y="21"/>
                      </a:cubicBezTo>
                      <a:cubicBezTo>
                        <a:pt x="44" y="36"/>
                        <a:pt x="22" y="48"/>
                        <a:pt x="14" y="119"/>
                      </a:cubicBezTo>
                      <a:cubicBezTo>
                        <a:pt x="11" y="143"/>
                        <a:pt x="0" y="180"/>
                        <a:pt x="0" y="221"/>
                      </a:cubicBezTo>
                      <a:cubicBezTo>
                        <a:pt x="0" y="338"/>
                        <a:pt x="26" y="361"/>
                        <a:pt x="48" y="412"/>
                      </a:cubicBezTo>
                      <a:cubicBezTo>
                        <a:pt x="63" y="448"/>
                        <a:pt x="83" y="470"/>
                        <a:pt x="105" y="464"/>
                      </a:cubicBezTo>
                      <a:cubicBezTo>
                        <a:pt x="120" y="461"/>
                        <a:pt x="131" y="451"/>
                        <a:pt x="140" y="437"/>
                      </a:cubicBezTo>
                      <a:cubicBezTo>
                        <a:pt x="143" y="432"/>
                        <a:pt x="143" y="432"/>
                        <a:pt x="143" y="432"/>
                      </a:cubicBezTo>
                      <a:cubicBezTo>
                        <a:pt x="155" y="414"/>
                        <a:pt x="138" y="396"/>
                        <a:pt x="129" y="389"/>
                      </a:cubicBezTo>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01" name="Freeform 498"/>
                <p:cNvSpPr>
                  <a:spLocks/>
                </p:cNvSpPr>
                <p:nvPr/>
              </p:nvSpPr>
              <p:spPr bwMode="auto">
                <a:xfrm>
                  <a:off x="3225" y="2817"/>
                  <a:ext cx="325" cy="502"/>
                </a:xfrm>
                <a:custGeom>
                  <a:avLst/>
                  <a:gdLst>
                    <a:gd name="T0" fmla="*/ 2147483647 w 130"/>
                    <a:gd name="T1" fmla="*/ 2147483647 h 201"/>
                    <a:gd name="T2" fmla="*/ 2147483647 w 130"/>
                    <a:gd name="T3" fmla="*/ 2147483647 h 201"/>
                    <a:gd name="T4" fmla="*/ 0 w 130"/>
                    <a:gd name="T5" fmla="*/ 0 h 201"/>
                    <a:gd name="T6" fmla="*/ 2147483647 w 130"/>
                    <a:gd name="T7" fmla="*/ 2147483647 h 201"/>
                    <a:gd name="T8" fmla="*/ 2147483647 w 130"/>
                    <a:gd name="T9" fmla="*/ 2147483647 h 201"/>
                    <a:gd name="T10" fmla="*/ 2147483647 w 130"/>
                    <a:gd name="T11" fmla="*/ 2147483647 h 201"/>
                    <a:gd name="T12" fmla="*/ 2147483647 w 130"/>
                    <a:gd name="T13" fmla="*/ 2147483647 h 201"/>
                    <a:gd name="T14" fmla="*/ 2147483647 w 130"/>
                    <a:gd name="T15" fmla="*/ 2147483647 h 201"/>
                    <a:gd name="T16" fmla="*/ 2147483647 w 130"/>
                    <a:gd name="T17" fmla="*/ 2147483647 h 201"/>
                    <a:gd name="T18" fmla="*/ 2147483647 w 130"/>
                    <a:gd name="T19" fmla="*/ 2147483647 h 201"/>
                    <a:gd name="T20" fmla="*/ 2147483647 w 130"/>
                    <a:gd name="T21" fmla="*/ 2147483647 h 201"/>
                    <a:gd name="T22" fmla="*/ 2147483647 w 130"/>
                    <a:gd name="T23" fmla="*/ 2147483647 h 201"/>
                    <a:gd name="T24" fmla="*/ 2147483647 w 130"/>
                    <a:gd name="T25" fmla="*/ 2147483647 h 201"/>
                    <a:gd name="T26" fmla="*/ 2147483647 w 130"/>
                    <a:gd name="T27" fmla="*/ 2147483647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
                    <a:gd name="T43" fmla="*/ 0 h 201"/>
                    <a:gd name="T44" fmla="*/ 130 w 130"/>
                    <a:gd name="T45" fmla="*/ 201 h 2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 h="201">
                      <a:moveTo>
                        <a:pt x="56" y="50"/>
                      </a:moveTo>
                      <a:cubicBezTo>
                        <a:pt x="56" y="50"/>
                        <a:pt x="56" y="50"/>
                        <a:pt x="56" y="50"/>
                      </a:cubicBezTo>
                      <a:cubicBezTo>
                        <a:pt x="34" y="56"/>
                        <a:pt x="15" y="35"/>
                        <a:pt x="0" y="0"/>
                      </a:cubicBezTo>
                      <a:cubicBezTo>
                        <a:pt x="4" y="22"/>
                        <a:pt x="7" y="43"/>
                        <a:pt x="7" y="60"/>
                      </a:cubicBezTo>
                      <a:cubicBezTo>
                        <a:pt x="6" y="122"/>
                        <a:pt x="8" y="147"/>
                        <a:pt x="9" y="186"/>
                      </a:cubicBezTo>
                      <a:cubicBezTo>
                        <a:pt x="9" y="186"/>
                        <a:pt x="9" y="186"/>
                        <a:pt x="9" y="186"/>
                      </a:cubicBezTo>
                      <a:cubicBezTo>
                        <a:pt x="9" y="187"/>
                        <a:pt x="9" y="187"/>
                        <a:pt x="9" y="187"/>
                      </a:cubicBezTo>
                      <a:cubicBezTo>
                        <a:pt x="9" y="195"/>
                        <a:pt x="36" y="201"/>
                        <a:pt x="69" y="201"/>
                      </a:cubicBezTo>
                      <a:cubicBezTo>
                        <a:pt x="103" y="201"/>
                        <a:pt x="130" y="195"/>
                        <a:pt x="130" y="187"/>
                      </a:cubicBezTo>
                      <a:cubicBezTo>
                        <a:pt x="130" y="187"/>
                        <a:pt x="130" y="187"/>
                        <a:pt x="130" y="186"/>
                      </a:cubicBezTo>
                      <a:cubicBezTo>
                        <a:pt x="130" y="186"/>
                        <a:pt x="130" y="186"/>
                        <a:pt x="130" y="186"/>
                      </a:cubicBezTo>
                      <a:cubicBezTo>
                        <a:pt x="130" y="102"/>
                        <a:pt x="130" y="102"/>
                        <a:pt x="130" y="102"/>
                      </a:cubicBezTo>
                      <a:cubicBezTo>
                        <a:pt x="126" y="100"/>
                        <a:pt x="123" y="98"/>
                        <a:pt x="119" y="97"/>
                      </a:cubicBezTo>
                      <a:cubicBezTo>
                        <a:pt x="99" y="88"/>
                        <a:pt x="77" y="72"/>
                        <a:pt x="56" y="50"/>
                      </a:cubicBezTo>
                      <a:close/>
                    </a:path>
                  </a:pathLst>
                </a:custGeom>
                <a:noFill/>
                <a:ln w="7938" cap="rnd">
                  <a:solidFill>
                    <a:srgbClr val="58585A"/>
                  </a:solidFill>
                  <a:prstDash val="solid"/>
                  <a:bevel/>
                  <a:headEnd/>
                  <a:tailEnd/>
                </a:ln>
              </p:spPr>
              <p:txBody>
                <a:bodyPr/>
                <a:lstStyle/>
                <a:p>
                  <a:endParaRPr lang="en-US" sz="1200">
                    <a:latin typeface="Arial" pitchFamily="34" charset="0"/>
                    <a:cs typeface="Arial" pitchFamily="34" charset="0"/>
                  </a:endParaRPr>
                </a:p>
              </p:txBody>
            </p:sp>
            <p:sp>
              <p:nvSpPr>
                <p:cNvPr id="102" name="Freeform 499"/>
                <p:cNvSpPr>
                  <a:spLocks/>
                </p:cNvSpPr>
                <p:nvPr/>
              </p:nvSpPr>
              <p:spPr bwMode="auto">
                <a:xfrm>
                  <a:off x="3528" y="989"/>
                  <a:ext cx="817" cy="1213"/>
                </a:xfrm>
                <a:custGeom>
                  <a:avLst/>
                  <a:gdLst>
                    <a:gd name="T0" fmla="*/ 2147483647 w 327"/>
                    <a:gd name="T1" fmla="*/ 2147483647 h 485"/>
                    <a:gd name="T2" fmla="*/ 2147483647 w 327"/>
                    <a:gd name="T3" fmla="*/ 2147483647 h 485"/>
                    <a:gd name="T4" fmla="*/ 2147483647 w 327"/>
                    <a:gd name="T5" fmla="*/ 2147483647 h 485"/>
                    <a:gd name="T6" fmla="*/ 2147483647 w 327"/>
                    <a:gd name="T7" fmla="*/ 2147483647 h 485"/>
                    <a:gd name="T8" fmla="*/ 2147483647 w 327"/>
                    <a:gd name="T9" fmla="*/ 2147483647 h 485"/>
                    <a:gd name="T10" fmla="*/ 2147483647 w 327"/>
                    <a:gd name="T11" fmla="*/ 2147483647 h 485"/>
                    <a:gd name="T12" fmla="*/ 2147483647 w 327"/>
                    <a:gd name="T13" fmla="*/ 2147483647 h 485"/>
                    <a:gd name="T14" fmla="*/ 2147483647 w 327"/>
                    <a:gd name="T15" fmla="*/ 2147483647 h 485"/>
                    <a:gd name="T16" fmla="*/ 2147483647 w 327"/>
                    <a:gd name="T17" fmla="*/ 2147483647 h 485"/>
                    <a:gd name="T18" fmla="*/ 2147483647 w 327"/>
                    <a:gd name="T19" fmla="*/ 2147483647 h 485"/>
                    <a:gd name="T20" fmla="*/ 2147483647 w 327"/>
                    <a:gd name="T21" fmla="*/ 2147483647 h 485"/>
                    <a:gd name="T22" fmla="*/ 2147483647 w 327"/>
                    <a:gd name="T23" fmla="*/ 2147483647 h 485"/>
                    <a:gd name="T24" fmla="*/ 2147483647 w 327"/>
                    <a:gd name="T25" fmla="*/ 2147483647 h 485"/>
                    <a:gd name="T26" fmla="*/ 2147483647 w 327"/>
                    <a:gd name="T27" fmla="*/ 2147483647 h 485"/>
                    <a:gd name="T28" fmla="*/ 2147483647 w 327"/>
                    <a:gd name="T29" fmla="*/ 2147483647 h 485"/>
                    <a:gd name="T30" fmla="*/ 2147483647 w 327"/>
                    <a:gd name="T31" fmla="*/ 2147483647 h 485"/>
                    <a:gd name="T32" fmla="*/ 2147483647 w 327"/>
                    <a:gd name="T33" fmla="*/ 2147483647 h 485"/>
                    <a:gd name="T34" fmla="*/ 2147483647 w 327"/>
                    <a:gd name="T35" fmla="*/ 2147483647 h 485"/>
                    <a:gd name="T36" fmla="*/ 2147483647 w 327"/>
                    <a:gd name="T37" fmla="*/ 2147483647 h 485"/>
                    <a:gd name="T38" fmla="*/ 2147483647 w 327"/>
                    <a:gd name="T39" fmla="*/ 2147483647 h 485"/>
                    <a:gd name="T40" fmla="*/ 2147483647 w 327"/>
                    <a:gd name="T41" fmla="*/ 2147483647 h 485"/>
                    <a:gd name="T42" fmla="*/ 2147483647 w 327"/>
                    <a:gd name="T43" fmla="*/ 2147483647 h 485"/>
                    <a:gd name="T44" fmla="*/ 2147483647 w 327"/>
                    <a:gd name="T45" fmla="*/ 2147483647 h 485"/>
                    <a:gd name="T46" fmla="*/ 2147483647 w 327"/>
                    <a:gd name="T47" fmla="*/ 2147483647 h 485"/>
                    <a:gd name="T48" fmla="*/ 2147483647 w 327"/>
                    <a:gd name="T49" fmla="*/ 2147483647 h 485"/>
                    <a:gd name="T50" fmla="*/ 2147483647 w 327"/>
                    <a:gd name="T51" fmla="*/ 2147483647 h 485"/>
                    <a:gd name="T52" fmla="*/ 2147483647 w 327"/>
                    <a:gd name="T53" fmla="*/ 2147483647 h 485"/>
                    <a:gd name="T54" fmla="*/ 2147483647 w 327"/>
                    <a:gd name="T55" fmla="*/ 2147483647 h 485"/>
                    <a:gd name="T56" fmla="*/ 2147483647 w 327"/>
                    <a:gd name="T57" fmla="*/ 2147483647 h 485"/>
                    <a:gd name="T58" fmla="*/ 2147483647 w 327"/>
                    <a:gd name="T59" fmla="*/ 2147483647 h 485"/>
                    <a:gd name="T60" fmla="*/ 2147483647 w 327"/>
                    <a:gd name="T61" fmla="*/ 2147483647 h 485"/>
                    <a:gd name="T62" fmla="*/ 2147483647 w 327"/>
                    <a:gd name="T63" fmla="*/ 2147483647 h 485"/>
                    <a:gd name="T64" fmla="*/ 2147483647 w 327"/>
                    <a:gd name="T65" fmla="*/ 2147483647 h 485"/>
                    <a:gd name="T66" fmla="*/ 2147483647 w 327"/>
                    <a:gd name="T67" fmla="*/ 2147483647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7"/>
                    <a:gd name="T103" fmla="*/ 0 h 485"/>
                    <a:gd name="T104" fmla="*/ 327 w 327"/>
                    <a:gd name="T105" fmla="*/ 485 h 4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7" h="485">
                      <a:moveTo>
                        <a:pt x="258" y="71"/>
                      </a:moveTo>
                      <a:cubicBezTo>
                        <a:pt x="254" y="68"/>
                        <a:pt x="241" y="59"/>
                        <a:pt x="240" y="57"/>
                      </a:cubicBezTo>
                      <a:cubicBezTo>
                        <a:pt x="238" y="54"/>
                        <a:pt x="237" y="48"/>
                        <a:pt x="242" y="35"/>
                      </a:cubicBezTo>
                      <a:cubicBezTo>
                        <a:pt x="247" y="19"/>
                        <a:pt x="220" y="3"/>
                        <a:pt x="209" y="21"/>
                      </a:cubicBezTo>
                      <a:cubicBezTo>
                        <a:pt x="206" y="25"/>
                        <a:pt x="204" y="28"/>
                        <a:pt x="196" y="39"/>
                      </a:cubicBezTo>
                      <a:cubicBezTo>
                        <a:pt x="196" y="39"/>
                        <a:pt x="197" y="16"/>
                        <a:pt x="194" y="12"/>
                      </a:cubicBezTo>
                      <a:cubicBezTo>
                        <a:pt x="185" y="0"/>
                        <a:pt x="166" y="4"/>
                        <a:pt x="161" y="10"/>
                      </a:cubicBezTo>
                      <a:cubicBezTo>
                        <a:pt x="155" y="17"/>
                        <a:pt x="159" y="47"/>
                        <a:pt x="135" y="49"/>
                      </a:cubicBezTo>
                      <a:cubicBezTo>
                        <a:pt x="122" y="48"/>
                        <a:pt x="124" y="35"/>
                        <a:pt x="124" y="26"/>
                      </a:cubicBezTo>
                      <a:cubicBezTo>
                        <a:pt x="125" y="17"/>
                        <a:pt x="91" y="16"/>
                        <a:pt x="88" y="34"/>
                      </a:cubicBezTo>
                      <a:cubicBezTo>
                        <a:pt x="87" y="45"/>
                        <a:pt x="85" y="56"/>
                        <a:pt x="82" y="67"/>
                      </a:cubicBezTo>
                      <a:cubicBezTo>
                        <a:pt x="81" y="69"/>
                        <a:pt x="77" y="75"/>
                        <a:pt x="76" y="76"/>
                      </a:cubicBezTo>
                      <a:cubicBezTo>
                        <a:pt x="9" y="129"/>
                        <a:pt x="3" y="166"/>
                        <a:pt x="3" y="227"/>
                      </a:cubicBezTo>
                      <a:cubicBezTo>
                        <a:pt x="3" y="252"/>
                        <a:pt x="0" y="302"/>
                        <a:pt x="12" y="349"/>
                      </a:cubicBezTo>
                      <a:cubicBezTo>
                        <a:pt x="12" y="349"/>
                        <a:pt x="12" y="349"/>
                        <a:pt x="12" y="349"/>
                      </a:cubicBezTo>
                      <a:cubicBezTo>
                        <a:pt x="21" y="362"/>
                        <a:pt x="28" y="377"/>
                        <a:pt x="40" y="392"/>
                      </a:cubicBezTo>
                      <a:cubicBezTo>
                        <a:pt x="48" y="402"/>
                        <a:pt x="48" y="420"/>
                        <a:pt x="44" y="440"/>
                      </a:cubicBezTo>
                      <a:cubicBezTo>
                        <a:pt x="43" y="439"/>
                        <a:pt x="42" y="438"/>
                        <a:pt x="41" y="437"/>
                      </a:cubicBezTo>
                      <a:cubicBezTo>
                        <a:pt x="62" y="462"/>
                        <a:pt x="95" y="485"/>
                        <a:pt x="107" y="480"/>
                      </a:cubicBezTo>
                      <a:cubicBezTo>
                        <a:pt x="108" y="479"/>
                        <a:pt x="108" y="479"/>
                        <a:pt x="109" y="478"/>
                      </a:cubicBezTo>
                      <a:cubicBezTo>
                        <a:pt x="109" y="433"/>
                        <a:pt x="109" y="433"/>
                        <a:pt x="109" y="433"/>
                      </a:cubicBezTo>
                      <a:cubicBezTo>
                        <a:pt x="109" y="399"/>
                        <a:pt x="117" y="360"/>
                        <a:pt x="132" y="324"/>
                      </a:cubicBezTo>
                      <a:cubicBezTo>
                        <a:pt x="140" y="307"/>
                        <a:pt x="144" y="295"/>
                        <a:pt x="146" y="286"/>
                      </a:cubicBezTo>
                      <a:cubicBezTo>
                        <a:pt x="146" y="286"/>
                        <a:pt x="146" y="286"/>
                        <a:pt x="146" y="286"/>
                      </a:cubicBezTo>
                      <a:cubicBezTo>
                        <a:pt x="146" y="286"/>
                        <a:pt x="146" y="286"/>
                        <a:pt x="146" y="286"/>
                      </a:cubicBezTo>
                      <a:cubicBezTo>
                        <a:pt x="149" y="272"/>
                        <a:pt x="147" y="266"/>
                        <a:pt x="142" y="263"/>
                      </a:cubicBezTo>
                      <a:cubicBezTo>
                        <a:pt x="140" y="262"/>
                        <a:pt x="140" y="262"/>
                        <a:pt x="140" y="262"/>
                      </a:cubicBezTo>
                      <a:cubicBezTo>
                        <a:pt x="126" y="201"/>
                        <a:pt x="145" y="173"/>
                        <a:pt x="165" y="164"/>
                      </a:cubicBezTo>
                      <a:cubicBezTo>
                        <a:pt x="166" y="164"/>
                        <a:pt x="166" y="164"/>
                        <a:pt x="166" y="164"/>
                      </a:cubicBezTo>
                      <a:cubicBezTo>
                        <a:pt x="174" y="167"/>
                        <a:pt x="184" y="169"/>
                        <a:pt x="200" y="169"/>
                      </a:cubicBezTo>
                      <a:cubicBezTo>
                        <a:pt x="200" y="169"/>
                        <a:pt x="200" y="169"/>
                        <a:pt x="200" y="169"/>
                      </a:cubicBezTo>
                      <a:cubicBezTo>
                        <a:pt x="212" y="169"/>
                        <a:pt x="226" y="168"/>
                        <a:pt x="244" y="167"/>
                      </a:cubicBezTo>
                      <a:cubicBezTo>
                        <a:pt x="268" y="165"/>
                        <a:pt x="298" y="166"/>
                        <a:pt x="327" y="166"/>
                      </a:cubicBezTo>
                      <a:cubicBezTo>
                        <a:pt x="315" y="126"/>
                        <a:pt x="293" y="92"/>
                        <a:pt x="258" y="71"/>
                      </a:cubicBezTo>
                      <a:close/>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03" name="Freeform 500"/>
                <p:cNvSpPr>
                  <a:spLocks/>
                </p:cNvSpPr>
                <p:nvPr/>
              </p:nvSpPr>
              <p:spPr bwMode="auto">
                <a:xfrm>
                  <a:off x="3175" y="1272"/>
                  <a:ext cx="380" cy="652"/>
                </a:xfrm>
                <a:custGeom>
                  <a:avLst/>
                  <a:gdLst>
                    <a:gd name="T0" fmla="*/ 0 w 152"/>
                    <a:gd name="T1" fmla="*/ 2147483647 h 261"/>
                    <a:gd name="T2" fmla="*/ 2147483647 w 152"/>
                    <a:gd name="T3" fmla="*/ 2147483647 h 261"/>
                    <a:gd name="T4" fmla="*/ 2147483647 w 152"/>
                    <a:gd name="T5" fmla="*/ 2147483647 h 261"/>
                    <a:gd name="T6" fmla="*/ 2147483647 w 152"/>
                    <a:gd name="T7" fmla="*/ 2147483647 h 261"/>
                    <a:gd name="T8" fmla="*/ 2147483647 w 152"/>
                    <a:gd name="T9" fmla="*/ 2147483647 h 261"/>
                    <a:gd name="T10" fmla="*/ 2147483647 w 152"/>
                    <a:gd name="T11" fmla="*/ 2147483647 h 261"/>
                    <a:gd name="T12" fmla="*/ 2147483647 w 152"/>
                    <a:gd name="T13" fmla="*/ 2147483647 h 261"/>
                    <a:gd name="T14" fmla="*/ 2147483647 w 152"/>
                    <a:gd name="T15" fmla="*/ 2147483647 h 261"/>
                    <a:gd name="T16" fmla="*/ 2147483647 w 152"/>
                    <a:gd name="T17" fmla="*/ 2147483647 h 261"/>
                    <a:gd name="T18" fmla="*/ 2147483647 w 152"/>
                    <a:gd name="T19" fmla="*/ 2147483647 h 261"/>
                    <a:gd name="T20" fmla="*/ 2147483647 w 152"/>
                    <a:gd name="T21" fmla="*/ 2147483647 h 261"/>
                    <a:gd name="T22" fmla="*/ 2147483647 w 152"/>
                    <a:gd name="T23" fmla="*/ 2147483647 h 261"/>
                    <a:gd name="T24" fmla="*/ 2147483647 w 152"/>
                    <a:gd name="T25" fmla="*/ 2147483647 h 261"/>
                    <a:gd name="T26" fmla="*/ 2147483647 w 152"/>
                    <a:gd name="T27" fmla="*/ 2147483647 h 261"/>
                    <a:gd name="T28" fmla="*/ 2147483647 w 152"/>
                    <a:gd name="T29" fmla="*/ 2147483647 h 261"/>
                    <a:gd name="T30" fmla="*/ 2147483647 w 152"/>
                    <a:gd name="T31" fmla="*/ 2147483647 h 261"/>
                    <a:gd name="T32" fmla="*/ 2147483647 w 152"/>
                    <a:gd name="T33" fmla="*/ 0 h 261"/>
                    <a:gd name="T34" fmla="*/ 2147483647 w 152"/>
                    <a:gd name="T35" fmla="*/ 2147483647 h 261"/>
                    <a:gd name="T36" fmla="*/ 2147483647 w 152"/>
                    <a:gd name="T37" fmla="*/ 2147483647 h 261"/>
                    <a:gd name="T38" fmla="*/ 2147483647 w 152"/>
                    <a:gd name="T39" fmla="*/ 2147483647 h 261"/>
                    <a:gd name="T40" fmla="*/ 0 w 152"/>
                    <a:gd name="T41" fmla="*/ 2147483647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261"/>
                    <a:gd name="T65" fmla="*/ 152 w 152"/>
                    <a:gd name="T66" fmla="*/ 261 h 2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261">
                      <a:moveTo>
                        <a:pt x="0" y="261"/>
                      </a:moveTo>
                      <a:cubicBezTo>
                        <a:pt x="9" y="242"/>
                        <a:pt x="20" y="234"/>
                        <a:pt x="27" y="225"/>
                      </a:cubicBezTo>
                      <a:cubicBezTo>
                        <a:pt x="37" y="215"/>
                        <a:pt x="51" y="207"/>
                        <a:pt x="63" y="207"/>
                      </a:cubicBezTo>
                      <a:cubicBezTo>
                        <a:pt x="76" y="207"/>
                        <a:pt x="94" y="204"/>
                        <a:pt x="102" y="206"/>
                      </a:cubicBezTo>
                      <a:cubicBezTo>
                        <a:pt x="110" y="208"/>
                        <a:pt x="124" y="208"/>
                        <a:pt x="131" y="213"/>
                      </a:cubicBezTo>
                      <a:cubicBezTo>
                        <a:pt x="133" y="214"/>
                        <a:pt x="135" y="216"/>
                        <a:pt x="136" y="217"/>
                      </a:cubicBezTo>
                      <a:cubicBezTo>
                        <a:pt x="137" y="217"/>
                        <a:pt x="137" y="218"/>
                        <a:pt x="138" y="218"/>
                      </a:cubicBezTo>
                      <a:cubicBezTo>
                        <a:pt x="139" y="219"/>
                        <a:pt x="140" y="220"/>
                        <a:pt x="141" y="221"/>
                      </a:cubicBezTo>
                      <a:cubicBezTo>
                        <a:pt x="141" y="221"/>
                        <a:pt x="142" y="222"/>
                        <a:pt x="142" y="222"/>
                      </a:cubicBezTo>
                      <a:cubicBezTo>
                        <a:pt x="143" y="223"/>
                        <a:pt x="144" y="224"/>
                        <a:pt x="145" y="225"/>
                      </a:cubicBezTo>
                      <a:cubicBezTo>
                        <a:pt x="145" y="225"/>
                        <a:pt x="146" y="226"/>
                        <a:pt x="146" y="226"/>
                      </a:cubicBezTo>
                      <a:cubicBezTo>
                        <a:pt x="147" y="228"/>
                        <a:pt x="148" y="229"/>
                        <a:pt x="149" y="231"/>
                      </a:cubicBezTo>
                      <a:cubicBezTo>
                        <a:pt x="152" y="226"/>
                        <a:pt x="152" y="226"/>
                        <a:pt x="152" y="226"/>
                      </a:cubicBezTo>
                      <a:cubicBezTo>
                        <a:pt x="146" y="210"/>
                        <a:pt x="143" y="100"/>
                        <a:pt x="142" y="34"/>
                      </a:cubicBezTo>
                      <a:cubicBezTo>
                        <a:pt x="141" y="14"/>
                        <a:pt x="141" y="10"/>
                        <a:pt x="141" y="3"/>
                      </a:cubicBezTo>
                      <a:cubicBezTo>
                        <a:pt x="136" y="9"/>
                        <a:pt x="113" y="14"/>
                        <a:pt x="84" y="14"/>
                      </a:cubicBezTo>
                      <a:cubicBezTo>
                        <a:pt x="52" y="14"/>
                        <a:pt x="27" y="8"/>
                        <a:pt x="27" y="0"/>
                      </a:cubicBezTo>
                      <a:cubicBezTo>
                        <a:pt x="27" y="0"/>
                        <a:pt x="26" y="2"/>
                        <a:pt x="26" y="4"/>
                      </a:cubicBezTo>
                      <a:cubicBezTo>
                        <a:pt x="25" y="13"/>
                        <a:pt x="25" y="15"/>
                        <a:pt x="24" y="31"/>
                      </a:cubicBezTo>
                      <a:cubicBezTo>
                        <a:pt x="23" y="68"/>
                        <a:pt x="24" y="117"/>
                        <a:pt x="25" y="157"/>
                      </a:cubicBezTo>
                      <a:cubicBezTo>
                        <a:pt x="26" y="186"/>
                        <a:pt x="18" y="222"/>
                        <a:pt x="0" y="261"/>
                      </a:cubicBezTo>
                      <a:close/>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04" name="Freeform 501"/>
                <p:cNvSpPr>
                  <a:spLocks/>
                </p:cNvSpPr>
                <p:nvPr/>
              </p:nvSpPr>
              <p:spPr bwMode="auto">
                <a:xfrm>
                  <a:off x="3170" y="193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close/>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05" name="Freeform 502"/>
                <p:cNvSpPr>
                  <a:spLocks/>
                </p:cNvSpPr>
                <p:nvPr/>
              </p:nvSpPr>
              <p:spPr bwMode="auto">
                <a:xfrm>
                  <a:off x="3875" y="1637"/>
                  <a:ext cx="25" cy="67"/>
                </a:xfrm>
                <a:custGeom>
                  <a:avLst/>
                  <a:gdLst>
                    <a:gd name="T0" fmla="*/ 2147483647 w 10"/>
                    <a:gd name="T1" fmla="*/ 2147483647 h 27"/>
                    <a:gd name="T2" fmla="*/ 2147483647 w 10"/>
                    <a:gd name="T3" fmla="*/ 2147483647 h 27"/>
                    <a:gd name="T4" fmla="*/ 2147483647 w 10"/>
                    <a:gd name="T5" fmla="*/ 2147483647 h 27"/>
                    <a:gd name="T6" fmla="*/ 2147483647 w 10"/>
                    <a:gd name="T7" fmla="*/ 2147483647 h 27"/>
                    <a:gd name="T8" fmla="*/ 2147483647 w 10"/>
                    <a:gd name="T9" fmla="*/ 2147483647 h 27"/>
                    <a:gd name="T10" fmla="*/ 0 60000 65536"/>
                    <a:gd name="T11" fmla="*/ 0 60000 65536"/>
                    <a:gd name="T12" fmla="*/ 0 60000 65536"/>
                    <a:gd name="T13" fmla="*/ 0 60000 65536"/>
                    <a:gd name="T14" fmla="*/ 0 60000 65536"/>
                    <a:gd name="T15" fmla="*/ 0 w 10"/>
                    <a:gd name="T16" fmla="*/ 0 h 27"/>
                    <a:gd name="T17" fmla="*/ 10 w 10"/>
                    <a:gd name="T18" fmla="*/ 27 h 27"/>
                  </a:gdLst>
                  <a:ahLst/>
                  <a:cxnLst>
                    <a:cxn ang="T10">
                      <a:pos x="T0" y="T1"/>
                    </a:cxn>
                    <a:cxn ang="T11">
                      <a:pos x="T2" y="T3"/>
                    </a:cxn>
                    <a:cxn ang="T12">
                      <a:pos x="T4" y="T5"/>
                    </a:cxn>
                    <a:cxn ang="T13">
                      <a:pos x="T6" y="T7"/>
                    </a:cxn>
                    <a:cxn ang="T14">
                      <a:pos x="T8" y="T9"/>
                    </a:cxn>
                  </a:cxnLst>
                  <a:rect l="T15" t="T16" r="T17" b="T18"/>
                  <a:pathLst>
                    <a:path w="10" h="27">
                      <a:moveTo>
                        <a:pt x="7" y="27"/>
                      </a:moveTo>
                      <a:cubicBezTo>
                        <a:pt x="7" y="27"/>
                        <a:pt x="7" y="27"/>
                        <a:pt x="7" y="27"/>
                      </a:cubicBezTo>
                      <a:cubicBezTo>
                        <a:pt x="10" y="13"/>
                        <a:pt x="8" y="7"/>
                        <a:pt x="3" y="4"/>
                      </a:cubicBezTo>
                      <a:cubicBezTo>
                        <a:pt x="1" y="3"/>
                        <a:pt x="1" y="3"/>
                        <a:pt x="1" y="3"/>
                      </a:cubicBezTo>
                      <a:cubicBezTo>
                        <a:pt x="0" y="0"/>
                        <a:pt x="3" y="15"/>
                        <a:pt x="7" y="27"/>
                      </a:cubicBezTo>
                      <a:close/>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06" name="Freeform 503"/>
                <p:cNvSpPr>
                  <a:spLocks/>
                </p:cNvSpPr>
                <p:nvPr/>
              </p:nvSpPr>
              <p:spPr bwMode="auto">
                <a:xfrm>
                  <a:off x="3890" y="1624"/>
                  <a:ext cx="13" cy="73"/>
                </a:xfrm>
                <a:custGeom>
                  <a:avLst/>
                  <a:gdLst>
                    <a:gd name="T0" fmla="*/ 0 w 5"/>
                    <a:gd name="T1" fmla="*/ 0 h 29"/>
                    <a:gd name="T2" fmla="*/ 2147483647 w 5"/>
                    <a:gd name="T3" fmla="*/ 2147483647 h 29"/>
                    <a:gd name="T4" fmla="*/ 0 60000 65536"/>
                    <a:gd name="T5" fmla="*/ 0 60000 65536"/>
                    <a:gd name="T6" fmla="*/ 0 w 5"/>
                    <a:gd name="T7" fmla="*/ 0 h 29"/>
                    <a:gd name="T8" fmla="*/ 5 w 5"/>
                    <a:gd name="T9" fmla="*/ 29 h 29"/>
                  </a:gdLst>
                  <a:ahLst/>
                  <a:cxnLst>
                    <a:cxn ang="T4">
                      <a:pos x="T0" y="T1"/>
                    </a:cxn>
                    <a:cxn ang="T5">
                      <a:pos x="T2" y="T3"/>
                    </a:cxn>
                  </a:cxnLst>
                  <a:rect l="T6" t="T7" r="T8" b="T9"/>
                  <a:pathLst>
                    <a:path w="5" h="29">
                      <a:moveTo>
                        <a:pt x="0" y="0"/>
                      </a:moveTo>
                      <a:cubicBezTo>
                        <a:pt x="4" y="4"/>
                        <a:pt x="5" y="19"/>
                        <a:pt x="2" y="29"/>
                      </a:cubicBezTo>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07" name="Freeform 504"/>
                <p:cNvSpPr>
                  <a:spLocks/>
                </p:cNvSpPr>
                <p:nvPr/>
              </p:nvSpPr>
              <p:spPr bwMode="auto">
                <a:xfrm>
                  <a:off x="3025" y="1834"/>
                  <a:ext cx="185" cy="103"/>
                </a:xfrm>
                <a:custGeom>
                  <a:avLst/>
                  <a:gdLst>
                    <a:gd name="T0" fmla="*/ 2147483647 w 74"/>
                    <a:gd name="T1" fmla="*/ 2147483647 h 41"/>
                    <a:gd name="T2" fmla="*/ 2147483647 w 74"/>
                    <a:gd name="T3" fmla="*/ 2147483647 h 41"/>
                    <a:gd name="T4" fmla="*/ 2147483647 w 74"/>
                    <a:gd name="T5" fmla="*/ 2147483647 h 41"/>
                    <a:gd name="T6" fmla="*/ 2147483647 w 74"/>
                    <a:gd name="T7" fmla="*/ 2147483647 h 41"/>
                    <a:gd name="T8" fmla="*/ 2147483647 w 74"/>
                    <a:gd name="T9" fmla="*/ 2147483647 h 41"/>
                    <a:gd name="T10" fmla="*/ 2147483647 w 74"/>
                    <a:gd name="T11" fmla="*/ 0 h 41"/>
                    <a:gd name="T12" fmla="*/ 2147483647 w 74"/>
                    <a:gd name="T13" fmla="*/ 2147483647 h 41"/>
                    <a:gd name="T14" fmla="*/ 0 60000 65536"/>
                    <a:gd name="T15" fmla="*/ 0 60000 65536"/>
                    <a:gd name="T16" fmla="*/ 0 60000 65536"/>
                    <a:gd name="T17" fmla="*/ 0 60000 65536"/>
                    <a:gd name="T18" fmla="*/ 0 60000 65536"/>
                    <a:gd name="T19" fmla="*/ 0 60000 65536"/>
                    <a:gd name="T20" fmla="*/ 0 60000 65536"/>
                    <a:gd name="T21" fmla="*/ 0 w 74"/>
                    <a:gd name="T22" fmla="*/ 0 h 41"/>
                    <a:gd name="T23" fmla="*/ 74 w 74"/>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41">
                      <a:moveTo>
                        <a:pt x="12" y="1"/>
                      </a:moveTo>
                      <a:cubicBezTo>
                        <a:pt x="1" y="7"/>
                        <a:pt x="0" y="37"/>
                        <a:pt x="15" y="40"/>
                      </a:cubicBezTo>
                      <a:cubicBezTo>
                        <a:pt x="23" y="41"/>
                        <a:pt x="42" y="41"/>
                        <a:pt x="58" y="41"/>
                      </a:cubicBezTo>
                      <a:cubicBezTo>
                        <a:pt x="59" y="39"/>
                        <a:pt x="60" y="37"/>
                        <a:pt x="61" y="35"/>
                      </a:cubicBezTo>
                      <a:cubicBezTo>
                        <a:pt x="61" y="36"/>
                        <a:pt x="61" y="36"/>
                        <a:pt x="60" y="36"/>
                      </a:cubicBezTo>
                      <a:cubicBezTo>
                        <a:pt x="66" y="24"/>
                        <a:pt x="70" y="12"/>
                        <a:pt x="74" y="0"/>
                      </a:cubicBezTo>
                      <a:cubicBezTo>
                        <a:pt x="51" y="0"/>
                        <a:pt x="23" y="0"/>
                        <a:pt x="12" y="1"/>
                      </a:cubicBezTo>
                      <a:close/>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08" name="Freeform 505"/>
                <p:cNvSpPr>
                  <a:spLocks noEditPoints="1"/>
                </p:cNvSpPr>
                <p:nvPr/>
              </p:nvSpPr>
              <p:spPr bwMode="auto">
                <a:xfrm>
                  <a:off x="4505" y="1729"/>
                  <a:ext cx="238" cy="333"/>
                </a:xfrm>
                <a:custGeom>
                  <a:avLst/>
                  <a:gdLst>
                    <a:gd name="T0" fmla="*/ 2147483647 w 95"/>
                    <a:gd name="T1" fmla="*/ 0 h 133"/>
                    <a:gd name="T2" fmla="*/ 0 w 95"/>
                    <a:gd name="T3" fmla="*/ 2147483647 h 133"/>
                    <a:gd name="T4" fmla="*/ 2147483647 w 95"/>
                    <a:gd name="T5" fmla="*/ 2147483647 h 133"/>
                    <a:gd name="T6" fmla="*/ 2147483647 w 95"/>
                    <a:gd name="T7" fmla="*/ 2147483647 h 133"/>
                    <a:gd name="T8" fmla="*/ 2147483647 w 95"/>
                    <a:gd name="T9" fmla="*/ 0 h 133"/>
                    <a:gd name="T10" fmla="*/ 2147483647 w 95"/>
                    <a:gd name="T11" fmla="*/ 2147483647 h 133"/>
                    <a:gd name="T12" fmla="*/ 2147483647 w 95"/>
                    <a:gd name="T13" fmla="*/ 2147483647 h 133"/>
                    <a:gd name="T14" fmla="*/ 2147483647 w 95"/>
                    <a:gd name="T15" fmla="*/ 2147483647 h 133"/>
                    <a:gd name="T16" fmla="*/ 2147483647 w 95"/>
                    <a:gd name="T17" fmla="*/ 2147483647 h 133"/>
                    <a:gd name="T18" fmla="*/ 2147483647 w 95"/>
                    <a:gd name="T19" fmla="*/ 2147483647 h 133"/>
                    <a:gd name="T20" fmla="*/ 2147483647 w 95"/>
                    <a:gd name="T21" fmla="*/ 2147483647 h 133"/>
                    <a:gd name="T22" fmla="*/ 2147483647 w 95"/>
                    <a:gd name="T23" fmla="*/ 2147483647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133"/>
                    <a:gd name="T38" fmla="*/ 95 w 95"/>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133">
                      <a:moveTo>
                        <a:pt x="56" y="0"/>
                      </a:moveTo>
                      <a:cubicBezTo>
                        <a:pt x="56" y="0"/>
                        <a:pt x="20" y="2"/>
                        <a:pt x="0" y="15"/>
                      </a:cubicBezTo>
                      <a:cubicBezTo>
                        <a:pt x="10" y="21"/>
                        <a:pt x="24" y="34"/>
                        <a:pt x="35" y="50"/>
                      </a:cubicBezTo>
                      <a:cubicBezTo>
                        <a:pt x="39" y="45"/>
                        <a:pt x="49" y="40"/>
                        <a:pt x="64" y="32"/>
                      </a:cubicBezTo>
                      <a:cubicBezTo>
                        <a:pt x="70" y="26"/>
                        <a:pt x="70" y="6"/>
                        <a:pt x="56" y="0"/>
                      </a:cubicBezTo>
                      <a:close/>
                      <a:moveTo>
                        <a:pt x="73" y="48"/>
                      </a:moveTo>
                      <a:cubicBezTo>
                        <a:pt x="65" y="48"/>
                        <a:pt x="59" y="49"/>
                        <a:pt x="39" y="56"/>
                      </a:cubicBezTo>
                      <a:cubicBezTo>
                        <a:pt x="44" y="64"/>
                        <a:pt x="48" y="73"/>
                        <a:pt x="50" y="83"/>
                      </a:cubicBezTo>
                      <a:cubicBezTo>
                        <a:pt x="56" y="107"/>
                        <a:pt x="55" y="114"/>
                        <a:pt x="62" y="133"/>
                      </a:cubicBezTo>
                      <a:cubicBezTo>
                        <a:pt x="62" y="133"/>
                        <a:pt x="62" y="133"/>
                        <a:pt x="62" y="133"/>
                      </a:cubicBezTo>
                      <a:cubicBezTo>
                        <a:pt x="57" y="111"/>
                        <a:pt x="72" y="89"/>
                        <a:pt x="83" y="83"/>
                      </a:cubicBezTo>
                      <a:cubicBezTo>
                        <a:pt x="95" y="75"/>
                        <a:pt x="85" y="49"/>
                        <a:pt x="73" y="48"/>
                      </a:cubicBezTo>
                      <a:close/>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09" name="Freeform 506"/>
                <p:cNvSpPr>
                  <a:spLocks/>
                </p:cNvSpPr>
                <p:nvPr/>
              </p:nvSpPr>
              <p:spPr bwMode="auto">
                <a:xfrm>
                  <a:off x="4170" y="1687"/>
                  <a:ext cx="495" cy="450"/>
                </a:xfrm>
                <a:custGeom>
                  <a:avLst/>
                  <a:gdLst>
                    <a:gd name="T0" fmla="*/ 2147483647 w 198"/>
                    <a:gd name="T1" fmla="*/ 2147483647 h 180"/>
                    <a:gd name="T2" fmla="*/ 2147483647 w 198"/>
                    <a:gd name="T3" fmla="*/ 2147483647 h 180"/>
                    <a:gd name="T4" fmla="*/ 2147483647 w 198"/>
                    <a:gd name="T5" fmla="*/ 2147483647 h 180"/>
                    <a:gd name="T6" fmla="*/ 2147483647 w 198"/>
                    <a:gd name="T7" fmla="*/ 2147483647 h 180"/>
                    <a:gd name="T8" fmla="*/ 2147483647 w 198"/>
                    <a:gd name="T9" fmla="*/ 2147483647 h 180"/>
                    <a:gd name="T10" fmla="*/ 2147483647 w 198"/>
                    <a:gd name="T11" fmla="*/ 2147483647 h 180"/>
                    <a:gd name="T12" fmla="*/ 2147483647 w 198"/>
                    <a:gd name="T13" fmla="*/ 0 h 180"/>
                    <a:gd name="T14" fmla="*/ 2147483647 w 198"/>
                    <a:gd name="T15" fmla="*/ 2147483647 h 180"/>
                    <a:gd name="T16" fmla="*/ 0 w 198"/>
                    <a:gd name="T17" fmla="*/ 2147483647 h 180"/>
                    <a:gd name="T18" fmla="*/ 2147483647 w 198"/>
                    <a:gd name="T19" fmla="*/ 2147483647 h 180"/>
                    <a:gd name="T20" fmla="*/ 2147483647 w 198"/>
                    <a:gd name="T21" fmla="*/ 2147483647 h 180"/>
                    <a:gd name="T22" fmla="*/ 2147483647 w 198"/>
                    <a:gd name="T23" fmla="*/ 2147483647 h 180"/>
                    <a:gd name="T24" fmla="*/ 2147483647 w 198"/>
                    <a:gd name="T25" fmla="*/ 2147483647 h 180"/>
                    <a:gd name="T26" fmla="*/ 2147483647 w 198"/>
                    <a:gd name="T27" fmla="*/ 2147483647 h 180"/>
                    <a:gd name="T28" fmla="*/ 2147483647 w 198"/>
                    <a:gd name="T29" fmla="*/ 2147483647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8"/>
                    <a:gd name="T46" fmla="*/ 0 h 180"/>
                    <a:gd name="T47" fmla="*/ 198 w 198"/>
                    <a:gd name="T48" fmla="*/ 180 h 1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8" h="180">
                      <a:moveTo>
                        <a:pt x="196" y="150"/>
                      </a:moveTo>
                      <a:cubicBezTo>
                        <a:pt x="196" y="150"/>
                        <a:pt x="196" y="150"/>
                        <a:pt x="196" y="150"/>
                      </a:cubicBezTo>
                      <a:cubicBezTo>
                        <a:pt x="189" y="131"/>
                        <a:pt x="190" y="124"/>
                        <a:pt x="184" y="100"/>
                      </a:cubicBezTo>
                      <a:cubicBezTo>
                        <a:pt x="182" y="90"/>
                        <a:pt x="178" y="81"/>
                        <a:pt x="173" y="73"/>
                      </a:cubicBezTo>
                      <a:cubicBezTo>
                        <a:pt x="171" y="70"/>
                        <a:pt x="170" y="68"/>
                        <a:pt x="169" y="67"/>
                      </a:cubicBezTo>
                      <a:cubicBezTo>
                        <a:pt x="158" y="51"/>
                        <a:pt x="144" y="38"/>
                        <a:pt x="134" y="32"/>
                      </a:cubicBezTo>
                      <a:cubicBezTo>
                        <a:pt x="102" y="8"/>
                        <a:pt x="59" y="3"/>
                        <a:pt x="26" y="0"/>
                      </a:cubicBezTo>
                      <a:cubicBezTo>
                        <a:pt x="20" y="1"/>
                        <a:pt x="20" y="1"/>
                        <a:pt x="20" y="1"/>
                      </a:cubicBezTo>
                      <a:cubicBezTo>
                        <a:pt x="13" y="8"/>
                        <a:pt x="6" y="16"/>
                        <a:pt x="0" y="27"/>
                      </a:cubicBezTo>
                      <a:cubicBezTo>
                        <a:pt x="2" y="27"/>
                        <a:pt x="2" y="27"/>
                        <a:pt x="2" y="27"/>
                      </a:cubicBezTo>
                      <a:cubicBezTo>
                        <a:pt x="33" y="24"/>
                        <a:pt x="71" y="26"/>
                        <a:pt x="110" y="44"/>
                      </a:cubicBezTo>
                      <a:cubicBezTo>
                        <a:pt x="166" y="69"/>
                        <a:pt x="188" y="112"/>
                        <a:pt x="176" y="171"/>
                      </a:cubicBezTo>
                      <a:cubicBezTo>
                        <a:pt x="175" y="174"/>
                        <a:pt x="175" y="174"/>
                        <a:pt x="175" y="174"/>
                      </a:cubicBezTo>
                      <a:cubicBezTo>
                        <a:pt x="175" y="175"/>
                        <a:pt x="175" y="177"/>
                        <a:pt x="176" y="180"/>
                      </a:cubicBezTo>
                      <a:cubicBezTo>
                        <a:pt x="187" y="177"/>
                        <a:pt x="198" y="160"/>
                        <a:pt x="196" y="150"/>
                      </a:cubicBezTo>
                      <a:close/>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10" name="Oval 507"/>
                <p:cNvSpPr>
                  <a:spLocks noChangeArrowheads="1"/>
                </p:cNvSpPr>
                <p:nvPr/>
              </p:nvSpPr>
              <p:spPr bwMode="auto">
                <a:xfrm>
                  <a:off x="3293" y="1257"/>
                  <a:ext cx="187" cy="32"/>
                </a:xfrm>
                <a:prstGeom prst="ellipse">
                  <a:avLst/>
                </a:prstGeom>
                <a:noFill/>
                <a:ln w="7938" cap="rnd">
                  <a:solidFill>
                    <a:srgbClr val="FFFFFF"/>
                  </a:solidFill>
                  <a:round/>
                  <a:headEnd/>
                  <a:tailEnd/>
                </a:ln>
              </p:spPr>
              <p:txBody>
                <a:bodyPr/>
                <a:lstStyle/>
                <a:p>
                  <a:endParaRPr lang="en-US" sz="1200">
                    <a:latin typeface="Arial" pitchFamily="34" charset="0"/>
                    <a:cs typeface="Arial" pitchFamily="34" charset="0"/>
                  </a:endParaRPr>
                </a:p>
              </p:txBody>
            </p:sp>
            <p:sp>
              <p:nvSpPr>
                <p:cNvPr id="111" name="Freeform 508"/>
                <p:cNvSpPr>
                  <a:spLocks/>
                </p:cNvSpPr>
                <p:nvPr/>
              </p:nvSpPr>
              <p:spPr bwMode="auto">
                <a:xfrm>
                  <a:off x="3338" y="2072"/>
                  <a:ext cx="150" cy="82"/>
                </a:xfrm>
                <a:custGeom>
                  <a:avLst/>
                  <a:gdLst>
                    <a:gd name="T0" fmla="*/ 0 w 60"/>
                    <a:gd name="T1" fmla="*/ 2147483647 h 33"/>
                    <a:gd name="T2" fmla="*/ 2147483647 w 60"/>
                    <a:gd name="T3" fmla="*/ 0 h 33"/>
                    <a:gd name="T4" fmla="*/ 0 w 60"/>
                    <a:gd name="T5" fmla="*/ 2147483647 h 33"/>
                    <a:gd name="T6" fmla="*/ 0 60000 65536"/>
                    <a:gd name="T7" fmla="*/ 0 60000 65536"/>
                    <a:gd name="T8" fmla="*/ 0 60000 65536"/>
                    <a:gd name="T9" fmla="*/ 0 w 60"/>
                    <a:gd name="T10" fmla="*/ 0 h 33"/>
                    <a:gd name="T11" fmla="*/ 60 w 60"/>
                    <a:gd name="T12" fmla="*/ 33 h 33"/>
                  </a:gdLst>
                  <a:ahLst/>
                  <a:cxnLst>
                    <a:cxn ang="T6">
                      <a:pos x="T0" y="T1"/>
                    </a:cxn>
                    <a:cxn ang="T7">
                      <a:pos x="T2" y="T3"/>
                    </a:cxn>
                    <a:cxn ang="T8">
                      <a:pos x="T4" y="T5"/>
                    </a:cxn>
                  </a:cxnLst>
                  <a:rect l="T9" t="T10" r="T11" b="T12"/>
                  <a:pathLst>
                    <a:path w="60" h="33">
                      <a:moveTo>
                        <a:pt x="0" y="14"/>
                      </a:moveTo>
                      <a:cubicBezTo>
                        <a:pt x="9" y="21"/>
                        <a:pt x="42" y="21"/>
                        <a:pt x="60" y="0"/>
                      </a:cubicBezTo>
                      <a:cubicBezTo>
                        <a:pt x="54" y="9"/>
                        <a:pt x="27" y="33"/>
                        <a:pt x="0" y="14"/>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112" name="Freeform 509"/>
                <p:cNvSpPr>
                  <a:spLocks/>
                </p:cNvSpPr>
                <p:nvPr/>
              </p:nvSpPr>
              <p:spPr bwMode="auto">
                <a:xfrm>
                  <a:off x="3908" y="1967"/>
                  <a:ext cx="117" cy="32"/>
                </a:xfrm>
                <a:custGeom>
                  <a:avLst/>
                  <a:gdLst>
                    <a:gd name="T0" fmla="*/ 0 w 47"/>
                    <a:gd name="T1" fmla="*/ 0 h 13"/>
                    <a:gd name="T2" fmla="*/ 2147483647 w 47"/>
                    <a:gd name="T3" fmla="*/ 2147483647 h 13"/>
                    <a:gd name="T4" fmla="*/ 0 w 47"/>
                    <a:gd name="T5" fmla="*/ 0 h 13"/>
                    <a:gd name="T6" fmla="*/ 0 60000 65536"/>
                    <a:gd name="T7" fmla="*/ 0 60000 65536"/>
                    <a:gd name="T8" fmla="*/ 0 60000 65536"/>
                    <a:gd name="T9" fmla="*/ 0 w 47"/>
                    <a:gd name="T10" fmla="*/ 0 h 13"/>
                    <a:gd name="T11" fmla="*/ 47 w 47"/>
                    <a:gd name="T12" fmla="*/ 13 h 13"/>
                  </a:gdLst>
                  <a:ahLst/>
                  <a:cxnLst>
                    <a:cxn ang="T6">
                      <a:pos x="T0" y="T1"/>
                    </a:cxn>
                    <a:cxn ang="T7">
                      <a:pos x="T2" y="T3"/>
                    </a:cxn>
                    <a:cxn ang="T8">
                      <a:pos x="T4" y="T5"/>
                    </a:cxn>
                  </a:cxnLst>
                  <a:rect l="T9" t="T10" r="T11" b="T12"/>
                  <a:pathLst>
                    <a:path w="47" h="13">
                      <a:moveTo>
                        <a:pt x="0" y="0"/>
                      </a:moveTo>
                      <a:cubicBezTo>
                        <a:pt x="6" y="5"/>
                        <a:pt x="28" y="13"/>
                        <a:pt x="47" y="9"/>
                      </a:cubicBezTo>
                      <a:cubicBezTo>
                        <a:pt x="34" y="13"/>
                        <a:pt x="13" y="13"/>
                        <a:pt x="0" y="0"/>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113" name="Freeform 510"/>
                <p:cNvSpPr>
                  <a:spLocks/>
                </p:cNvSpPr>
                <p:nvPr/>
              </p:nvSpPr>
              <p:spPr bwMode="auto">
                <a:xfrm>
                  <a:off x="3258" y="1937"/>
                  <a:ext cx="1045" cy="1092"/>
                </a:xfrm>
                <a:custGeom>
                  <a:avLst/>
                  <a:gdLst>
                    <a:gd name="T0" fmla="*/ 2147483647 w 418"/>
                    <a:gd name="T1" fmla="*/ 2147483647 h 437"/>
                    <a:gd name="T2" fmla="*/ 2147483647 w 418"/>
                    <a:gd name="T3" fmla="*/ 2147483647 h 437"/>
                    <a:gd name="T4" fmla="*/ 2147483647 w 418"/>
                    <a:gd name="T5" fmla="*/ 2147483647 h 437"/>
                    <a:gd name="T6" fmla="*/ 2147483647 w 418"/>
                    <a:gd name="T7" fmla="*/ 2147483647 h 437"/>
                    <a:gd name="T8" fmla="*/ 2147483647 w 418"/>
                    <a:gd name="T9" fmla="*/ 2147483647 h 437"/>
                    <a:gd name="T10" fmla="*/ 2147483647 w 418"/>
                    <a:gd name="T11" fmla="*/ 2147483647 h 437"/>
                    <a:gd name="T12" fmla="*/ 2147483647 w 418"/>
                    <a:gd name="T13" fmla="*/ 2147483647 h 437"/>
                    <a:gd name="T14" fmla="*/ 2147483647 w 418"/>
                    <a:gd name="T15" fmla="*/ 2147483647 h 437"/>
                    <a:gd name="T16" fmla="*/ 2147483647 w 418"/>
                    <a:gd name="T17" fmla="*/ 2147483647 h 437"/>
                    <a:gd name="T18" fmla="*/ 2147483647 w 418"/>
                    <a:gd name="T19" fmla="*/ 2147483647 h 437"/>
                    <a:gd name="T20" fmla="*/ 2147483647 w 418"/>
                    <a:gd name="T21" fmla="*/ 2147483647 h 437"/>
                    <a:gd name="T22" fmla="*/ 2147483647 w 418"/>
                    <a:gd name="T23" fmla="*/ 2147483647 h 437"/>
                    <a:gd name="T24" fmla="*/ 2147483647 w 418"/>
                    <a:gd name="T25" fmla="*/ 2147483647 h 437"/>
                    <a:gd name="T26" fmla="*/ 2147483647 w 418"/>
                    <a:gd name="T27" fmla="*/ 2147483647 h 437"/>
                    <a:gd name="T28" fmla="*/ 2147483647 w 418"/>
                    <a:gd name="T29" fmla="*/ 2147483647 h 437"/>
                    <a:gd name="T30" fmla="*/ 2147483647 w 418"/>
                    <a:gd name="T31" fmla="*/ 2147483647 h 437"/>
                    <a:gd name="T32" fmla="*/ 2147483647 w 418"/>
                    <a:gd name="T33" fmla="*/ 2147483647 h 437"/>
                    <a:gd name="T34" fmla="*/ 2147483647 w 418"/>
                    <a:gd name="T35" fmla="*/ 2147483647 h 437"/>
                    <a:gd name="T36" fmla="*/ 2147483647 w 418"/>
                    <a:gd name="T37" fmla="*/ 2147483647 h 437"/>
                    <a:gd name="T38" fmla="*/ 2147483647 w 418"/>
                    <a:gd name="T39" fmla="*/ 2147483647 h 437"/>
                    <a:gd name="T40" fmla="*/ 2147483647 w 418"/>
                    <a:gd name="T41" fmla="*/ 2147483647 h 437"/>
                    <a:gd name="T42" fmla="*/ 2147483647 w 418"/>
                    <a:gd name="T43" fmla="*/ 2147483647 h 437"/>
                    <a:gd name="T44" fmla="*/ 2147483647 w 418"/>
                    <a:gd name="T45" fmla="*/ 2147483647 h 437"/>
                    <a:gd name="T46" fmla="*/ 2147483647 w 418"/>
                    <a:gd name="T47" fmla="*/ 2147483647 h 437"/>
                    <a:gd name="T48" fmla="*/ 2147483647 w 418"/>
                    <a:gd name="T49" fmla="*/ 2147483647 h 437"/>
                    <a:gd name="T50" fmla="*/ 2147483647 w 418"/>
                    <a:gd name="T51" fmla="*/ 2147483647 h 437"/>
                    <a:gd name="T52" fmla="*/ 2147483647 w 418"/>
                    <a:gd name="T53" fmla="*/ 2147483647 h 437"/>
                    <a:gd name="T54" fmla="*/ 2147483647 w 418"/>
                    <a:gd name="T55" fmla="*/ 2147483647 h 437"/>
                    <a:gd name="T56" fmla="*/ 2147483647 w 418"/>
                    <a:gd name="T57" fmla="*/ 2147483647 h 437"/>
                    <a:gd name="T58" fmla="*/ 2147483647 w 418"/>
                    <a:gd name="T59" fmla="*/ 2147483647 h 437"/>
                    <a:gd name="T60" fmla="*/ 2147483647 w 418"/>
                    <a:gd name="T61" fmla="*/ 2147483647 h 437"/>
                    <a:gd name="T62" fmla="*/ 2147483647 w 418"/>
                    <a:gd name="T63" fmla="*/ 2147483647 h 437"/>
                    <a:gd name="T64" fmla="*/ 2147483647 w 418"/>
                    <a:gd name="T65" fmla="*/ 2147483647 h 437"/>
                    <a:gd name="T66" fmla="*/ 2147483647 w 418"/>
                    <a:gd name="T67" fmla="*/ 2147483647 h 437"/>
                    <a:gd name="T68" fmla="*/ 2147483647 w 418"/>
                    <a:gd name="T69" fmla="*/ 2147483647 h 437"/>
                    <a:gd name="T70" fmla="*/ 2147483647 w 418"/>
                    <a:gd name="T71" fmla="*/ 2147483647 h 437"/>
                    <a:gd name="T72" fmla="*/ 2147483647 w 418"/>
                    <a:gd name="T73" fmla="*/ 2147483647 h 437"/>
                    <a:gd name="T74" fmla="*/ 2147483647 w 418"/>
                    <a:gd name="T75" fmla="*/ 2147483647 h 437"/>
                    <a:gd name="T76" fmla="*/ 2147483647 w 418"/>
                    <a:gd name="T77" fmla="*/ 2147483647 h 437"/>
                    <a:gd name="T78" fmla="*/ 2147483647 w 418"/>
                    <a:gd name="T79" fmla="*/ 2147483647 h 437"/>
                    <a:gd name="T80" fmla="*/ 2147483647 w 418"/>
                    <a:gd name="T81" fmla="*/ 2147483647 h 4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8"/>
                    <a:gd name="T124" fmla="*/ 0 h 437"/>
                    <a:gd name="T125" fmla="*/ 418 w 418"/>
                    <a:gd name="T126" fmla="*/ 437 h 4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8" h="437">
                      <a:moveTo>
                        <a:pt x="311" y="87"/>
                      </a:moveTo>
                      <a:cubicBezTo>
                        <a:pt x="312" y="104"/>
                        <a:pt x="306" y="139"/>
                        <a:pt x="312" y="154"/>
                      </a:cubicBezTo>
                      <a:cubicBezTo>
                        <a:pt x="319" y="168"/>
                        <a:pt x="319" y="178"/>
                        <a:pt x="322" y="189"/>
                      </a:cubicBezTo>
                      <a:cubicBezTo>
                        <a:pt x="325" y="201"/>
                        <a:pt x="322" y="234"/>
                        <a:pt x="328" y="248"/>
                      </a:cubicBezTo>
                      <a:cubicBezTo>
                        <a:pt x="334" y="263"/>
                        <a:pt x="336" y="271"/>
                        <a:pt x="340" y="278"/>
                      </a:cubicBezTo>
                      <a:cubicBezTo>
                        <a:pt x="345" y="286"/>
                        <a:pt x="353" y="316"/>
                        <a:pt x="363" y="329"/>
                      </a:cubicBezTo>
                      <a:cubicBezTo>
                        <a:pt x="374" y="341"/>
                        <a:pt x="374" y="351"/>
                        <a:pt x="381" y="358"/>
                      </a:cubicBezTo>
                      <a:cubicBezTo>
                        <a:pt x="388" y="365"/>
                        <a:pt x="385" y="371"/>
                        <a:pt x="390" y="377"/>
                      </a:cubicBezTo>
                      <a:cubicBezTo>
                        <a:pt x="395" y="383"/>
                        <a:pt x="399" y="384"/>
                        <a:pt x="403" y="389"/>
                      </a:cubicBezTo>
                      <a:cubicBezTo>
                        <a:pt x="407" y="394"/>
                        <a:pt x="416" y="402"/>
                        <a:pt x="413" y="409"/>
                      </a:cubicBezTo>
                      <a:cubicBezTo>
                        <a:pt x="410" y="416"/>
                        <a:pt x="418" y="433"/>
                        <a:pt x="413" y="435"/>
                      </a:cubicBezTo>
                      <a:cubicBezTo>
                        <a:pt x="408" y="437"/>
                        <a:pt x="409" y="432"/>
                        <a:pt x="399" y="429"/>
                      </a:cubicBezTo>
                      <a:cubicBezTo>
                        <a:pt x="388" y="427"/>
                        <a:pt x="378" y="421"/>
                        <a:pt x="373" y="423"/>
                      </a:cubicBezTo>
                      <a:cubicBezTo>
                        <a:pt x="367" y="425"/>
                        <a:pt x="353" y="419"/>
                        <a:pt x="354" y="412"/>
                      </a:cubicBezTo>
                      <a:cubicBezTo>
                        <a:pt x="355" y="405"/>
                        <a:pt x="350" y="402"/>
                        <a:pt x="350" y="402"/>
                      </a:cubicBezTo>
                      <a:cubicBezTo>
                        <a:pt x="350" y="402"/>
                        <a:pt x="340" y="397"/>
                        <a:pt x="337" y="397"/>
                      </a:cubicBezTo>
                      <a:cubicBezTo>
                        <a:pt x="334" y="397"/>
                        <a:pt x="330" y="394"/>
                        <a:pt x="324" y="396"/>
                      </a:cubicBezTo>
                      <a:cubicBezTo>
                        <a:pt x="318" y="398"/>
                        <a:pt x="313" y="404"/>
                        <a:pt x="310" y="403"/>
                      </a:cubicBezTo>
                      <a:cubicBezTo>
                        <a:pt x="307" y="402"/>
                        <a:pt x="303" y="401"/>
                        <a:pt x="300" y="398"/>
                      </a:cubicBezTo>
                      <a:cubicBezTo>
                        <a:pt x="297" y="394"/>
                        <a:pt x="300" y="390"/>
                        <a:pt x="293" y="385"/>
                      </a:cubicBezTo>
                      <a:cubicBezTo>
                        <a:pt x="285" y="380"/>
                        <a:pt x="293" y="372"/>
                        <a:pt x="281" y="374"/>
                      </a:cubicBezTo>
                      <a:cubicBezTo>
                        <a:pt x="270" y="376"/>
                        <a:pt x="271" y="383"/>
                        <a:pt x="261" y="373"/>
                      </a:cubicBezTo>
                      <a:cubicBezTo>
                        <a:pt x="252" y="364"/>
                        <a:pt x="252" y="357"/>
                        <a:pt x="249" y="354"/>
                      </a:cubicBezTo>
                      <a:cubicBezTo>
                        <a:pt x="246" y="351"/>
                        <a:pt x="249" y="344"/>
                        <a:pt x="244" y="340"/>
                      </a:cubicBezTo>
                      <a:cubicBezTo>
                        <a:pt x="239" y="337"/>
                        <a:pt x="239" y="329"/>
                        <a:pt x="232" y="329"/>
                      </a:cubicBezTo>
                      <a:cubicBezTo>
                        <a:pt x="226" y="329"/>
                        <a:pt x="217" y="327"/>
                        <a:pt x="217" y="327"/>
                      </a:cubicBezTo>
                      <a:cubicBezTo>
                        <a:pt x="217" y="327"/>
                        <a:pt x="218" y="328"/>
                        <a:pt x="207" y="324"/>
                      </a:cubicBezTo>
                      <a:cubicBezTo>
                        <a:pt x="197" y="320"/>
                        <a:pt x="202" y="332"/>
                        <a:pt x="197" y="320"/>
                      </a:cubicBezTo>
                      <a:cubicBezTo>
                        <a:pt x="192" y="308"/>
                        <a:pt x="195" y="298"/>
                        <a:pt x="187" y="298"/>
                      </a:cubicBezTo>
                      <a:cubicBezTo>
                        <a:pt x="178" y="298"/>
                        <a:pt x="171" y="299"/>
                        <a:pt x="171" y="299"/>
                      </a:cubicBezTo>
                      <a:cubicBezTo>
                        <a:pt x="160" y="294"/>
                        <a:pt x="160" y="294"/>
                        <a:pt x="160" y="294"/>
                      </a:cubicBezTo>
                      <a:cubicBezTo>
                        <a:pt x="160" y="294"/>
                        <a:pt x="159" y="289"/>
                        <a:pt x="156" y="284"/>
                      </a:cubicBezTo>
                      <a:cubicBezTo>
                        <a:pt x="152" y="279"/>
                        <a:pt x="157" y="277"/>
                        <a:pt x="151" y="270"/>
                      </a:cubicBezTo>
                      <a:cubicBezTo>
                        <a:pt x="146" y="262"/>
                        <a:pt x="146" y="259"/>
                        <a:pt x="139" y="254"/>
                      </a:cubicBezTo>
                      <a:cubicBezTo>
                        <a:pt x="132" y="249"/>
                        <a:pt x="133" y="243"/>
                        <a:pt x="130" y="240"/>
                      </a:cubicBezTo>
                      <a:cubicBezTo>
                        <a:pt x="126" y="237"/>
                        <a:pt x="128" y="233"/>
                        <a:pt x="124" y="228"/>
                      </a:cubicBezTo>
                      <a:cubicBezTo>
                        <a:pt x="123" y="225"/>
                        <a:pt x="111" y="217"/>
                        <a:pt x="108" y="210"/>
                      </a:cubicBezTo>
                      <a:cubicBezTo>
                        <a:pt x="105" y="204"/>
                        <a:pt x="111" y="199"/>
                        <a:pt x="118" y="201"/>
                      </a:cubicBezTo>
                      <a:cubicBezTo>
                        <a:pt x="142" y="201"/>
                        <a:pt x="164" y="220"/>
                        <a:pt x="183" y="228"/>
                      </a:cubicBezTo>
                      <a:cubicBezTo>
                        <a:pt x="183" y="228"/>
                        <a:pt x="167" y="213"/>
                        <a:pt x="136" y="195"/>
                      </a:cubicBezTo>
                      <a:cubicBezTo>
                        <a:pt x="101" y="177"/>
                        <a:pt x="86" y="206"/>
                        <a:pt x="76" y="204"/>
                      </a:cubicBezTo>
                      <a:cubicBezTo>
                        <a:pt x="68" y="206"/>
                        <a:pt x="67" y="203"/>
                        <a:pt x="61" y="202"/>
                      </a:cubicBezTo>
                      <a:cubicBezTo>
                        <a:pt x="55" y="201"/>
                        <a:pt x="55" y="194"/>
                        <a:pt x="50" y="192"/>
                      </a:cubicBezTo>
                      <a:cubicBezTo>
                        <a:pt x="44" y="190"/>
                        <a:pt x="43" y="188"/>
                        <a:pt x="37" y="181"/>
                      </a:cubicBezTo>
                      <a:cubicBezTo>
                        <a:pt x="31" y="173"/>
                        <a:pt x="26" y="164"/>
                        <a:pt x="22" y="157"/>
                      </a:cubicBezTo>
                      <a:cubicBezTo>
                        <a:pt x="17" y="151"/>
                        <a:pt x="21" y="153"/>
                        <a:pt x="19" y="147"/>
                      </a:cubicBezTo>
                      <a:cubicBezTo>
                        <a:pt x="16" y="141"/>
                        <a:pt x="17" y="141"/>
                        <a:pt x="13" y="135"/>
                      </a:cubicBezTo>
                      <a:cubicBezTo>
                        <a:pt x="9" y="129"/>
                        <a:pt x="7" y="129"/>
                        <a:pt x="7" y="122"/>
                      </a:cubicBezTo>
                      <a:cubicBezTo>
                        <a:pt x="7" y="114"/>
                        <a:pt x="10" y="116"/>
                        <a:pt x="5" y="109"/>
                      </a:cubicBezTo>
                      <a:cubicBezTo>
                        <a:pt x="0" y="102"/>
                        <a:pt x="3" y="98"/>
                        <a:pt x="3" y="93"/>
                      </a:cubicBezTo>
                      <a:cubicBezTo>
                        <a:pt x="3" y="87"/>
                        <a:pt x="1" y="84"/>
                        <a:pt x="1" y="76"/>
                      </a:cubicBezTo>
                      <a:cubicBezTo>
                        <a:pt x="4" y="66"/>
                        <a:pt x="13" y="57"/>
                        <a:pt x="23" y="52"/>
                      </a:cubicBezTo>
                      <a:cubicBezTo>
                        <a:pt x="29" y="48"/>
                        <a:pt x="46" y="45"/>
                        <a:pt x="54" y="43"/>
                      </a:cubicBezTo>
                      <a:cubicBezTo>
                        <a:pt x="63" y="41"/>
                        <a:pt x="69" y="38"/>
                        <a:pt x="79" y="37"/>
                      </a:cubicBezTo>
                      <a:cubicBezTo>
                        <a:pt x="84" y="37"/>
                        <a:pt x="88" y="40"/>
                        <a:pt x="95" y="41"/>
                      </a:cubicBezTo>
                      <a:cubicBezTo>
                        <a:pt x="102" y="43"/>
                        <a:pt x="112" y="42"/>
                        <a:pt x="116" y="44"/>
                      </a:cubicBezTo>
                      <a:cubicBezTo>
                        <a:pt x="136" y="52"/>
                        <a:pt x="137" y="77"/>
                        <a:pt x="151" y="90"/>
                      </a:cubicBezTo>
                      <a:cubicBezTo>
                        <a:pt x="154" y="93"/>
                        <a:pt x="158" y="95"/>
                        <a:pt x="161" y="99"/>
                      </a:cubicBezTo>
                      <a:cubicBezTo>
                        <a:pt x="164" y="103"/>
                        <a:pt x="164" y="108"/>
                        <a:pt x="167" y="112"/>
                      </a:cubicBezTo>
                      <a:cubicBezTo>
                        <a:pt x="173" y="119"/>
                        <a:pt x="192" y="118"/>
                        <a:pt x="190" y="128"/>
                      </a:cubicBezTo>
                      <a:cubicBezTo>
                        <a:pt x="193" y="139"/>
                        <a:pt x="185" y="154"/>
                        <a:pt x="193" y="176"/>
                      </a:cubicBezTo>
                      <a:cubicBezTo>
                        <a:pt x="201" y="197"/>
                        <a:pt x="215" y="206"/>
                        <a:pt x="215" y="206"/>
                      </a:cubicBezTo>
                      <a:cubicBezTo>
                        <a:pt x="206" y="181"/>
                        <a:pt x="193" y="167"/>
                        <a:pt x="204" y="152"/>
                      </a:cubicBezTo>
                      <a:cubicBezTo>
                        <a:pt x="216" y="136"/>
                        <a:pt x="212" y="138"/>
                        <a:pt x="216" y="129"/>
                      </a:cubicBezTo>
                      <a:cubicBezTo>
                        <a:pt x="215" y="131"/>
                        <a:pt x="215" y="131"/>
                        <a:pt x="215" y="131"/>
                      </a:cubicBezTo>
                      <a:cubicBezTo>
                        <a:pt x="215" y="128"/>
                        <a:pt x="215" y="121"/>
                        <a:pt x="217" y="119"/>
                      </a:cubicBezTo>
                      <a:cubicBezTo>
                        <a:pt x="220" y="115"/>
                        <a:pt x="225" y="115"/>
                        <a:pt x="228" y="111"/>
                      </a:cubicBezTo>
                      <a:cubicBezTo>
                        <a:pt x="233" y="104"/>
                        <a:pt x="228" y="96"/>
                        <a:pt x="235" y="90"/>
                      </a:cubicBezTo>
                      <a:cubicBezTo>
                        <a:pt x="234" y="91"/>
                        <a:pt x="234" y="91"/>
                        <a:pt x="234" y="91"/>
                      </a:cubicBezTo>
                      <a:cubicBezTo>
                        <a:pt x="247" y="85"/>
                        <a:pt x="266" y="66"/>
                        <a:pt x="266" y="57"/>
                      </a:cubicBezTo>
                      <a:cubicBezTo>
                        <a:pt x="258" y="71"/>
                        <a:pt x="247" y="72"/>
                        <a:pt x="242" y="67"/>
                      </a:cubicBezTo>
                      <a:cubicBezTo>
                        <a:pt x="239" y="66"/>
                        <a:pt x="243" y="61"/>
                        <a:pt x="243" y="61"/>
                      </a:cubicBezTo>
                      <a:cubicBezTo>
                        <a:pt x="241" y="58"/>
                        <a:pt x="246" y="55"/>
                        <a:pt x="245" y="52"/>
                      </a:cubicBezTo>
                      <a:cubicBezTo>
                        <a:pt x="244" y="49"/>
                        <a:pt x="244" y="45"/>
                        <a:pt x="243" y="40"/>
                      </a:cubicBezTo>
                      <a:cubicBezTo>
                        <a:pt x="245" y="28"/>
                        <a:pt x="247" y="12"/>
                        <a:pt x="249" y="7"/>
                      </a:cubicBezTo>
                      <a:cubicBezTo>
                        <a:pt x="258" y="1"/>
                        <a:pt x="272" y="0"/>
                        <a:pt x="286" y="2"/>
                      </a:cubicBezTo>
                      <a:cubicBezTo>
                        <a:pt x="299" y="5"/>
                        <a:pt x="309" y="10"/>
                        <a:pt x="315" y="18"/>
                      </a:cubicBezTo>
                      <a:cubicBezTo>
                        <a:pt x="315" y="24"/>
                        <a:pt x="314" y="32"/>
                        <a:pt x="313" y="42"/>
                      </a:cubicBezTo>
                      <a:cubicBezTo>
                        <a:pt x="311" y="45"/>
                        <a:pt x="315" y="50"/>
                        <a:pt x="313" y="55"/>
                      </a:cubicBezTo>
                      <a:cubicBezTo>
                        <a:pt x="311" y="60"/>
                        <a:pt x="314" y="60"/>
                        <a:pt x="313" y="68"/>
                      </a:cubicBezTo>
                      <a:cubicBezTo>
                        <a:pt x="312" y="77"/>
                        <a:pt x="315" y="76"/>
                        <a:pt x="310" y="75"/>
                      </a:cubicBezTo>
                      <a:cubicBezTo>
                        <a:pt x="300" y="75"/>
                        <a:pt x="292" y="72"/>
                        <a:pt x="287" y="59"/>
                      </a:cubicBezTo>
                      <a:cubicBezTo>
                        <a:pt x="286" y="72"/>
                        <a:pt x="295" y="84"/>
                        <a:pt x="311" y="87"/>
                      </a:cubicBezTo>
                      <a:close/>
                    </a:path>
                  </a:pathLst>
                </a:custGeom>
                <a:noFill/>
                <a:ln w="3175"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14" name="Freeform 511"/>
                <p:cNvSpPr>
                  <a:spLocks/>
                </p:cNvSpPr>
                <p:nvPr/>
              </p:nvSpPr>
              <p:spPr bwMode="auto">
                <a:xfrm>
                  <a:off x="3795" y="1899"/>
                  <a:ext cx="288" cy="290"/>
                </a:xfrm>
                <a:custGeom>
                  <a:avLst/>
                  <a:gdLst>
                    <a:gd name="T0" fmla="*/ 2147483647 w 115"/>
                    <a:gd name="T1" fmla="*/ 2147483647 h 116"/>
                    <a:gd name="T2" fmla="*/ 2147483647 w 115"/>
                    <a:gd name="T3" fmla="*/ 2147483647 h 116"/>
                    <a:gd name="T4" fmla="*/ 2147483647 w 115"/>
                    <a:gd name="T5" fmla="*/ 2147483647 h 116"/>
                    <a:gd name="T6" fmla="*/ 2147483647 w 115"/>
                    <a:gd name="T7" fmla="*/ 2147483647 h 116"/>
                    <a:gd name="T8" fmla="*/ 2147483647 w 115"/>
                    <a:gd name="T9" fmla="*/ 2147483647 h 116"/>
                    <a:gd name="T10" fmla="*/ 0 w 115"/>
                    <a:gd name="T11" fmla="*/ 2147483647 h 116"/>
                    <a:gd name="T12" fmla="*/ 0 60000 65536"/>
                    <a:gd name="T13" fmla="*/ 0 60000 65536"/>
                    <a:gd name="T14" fmla="*/ 0 60000 65536"/>
                    <a:gd name="T15" fmla="*/ 0 60000 65536"/>
                    <a:gd name="T16" fmla="*/ 0 60000 65536"/>
                    <a:gd name="T17" fmla="*/ 0 60000 65536"/>
                    <a:gd name="T18" fmla="*/ 0 w 115"/>
                    <a:gd name="T19" fmla="*/ 0 h 116"/>
                    <a:gd name="T20" fmla="*/ 115 w 115"/>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5" h="116">
                      <a:moveTo>
                        <a:pt x="115" y="27"/>
                      </a:moveTo>
                      <a:cubicBezTo>
                        <a:pt x="107" y="15"/>
                        <a:pt x="92" y="6"/>
                        <a:pt x="74" y="3"/>
                      </a:cubicBezTo>
                      <a:cubicBezTo>
                        <a:pt x="55" y="0"/>
                        <a:pt x="36" y="2"/>
                        <a:pt x="23" y="11"/>
                      </a:cubicBezTo>
                      <a:cubicBezTo>
                        <a:pt x="22" y="11"/>
                        <a:pt x="22" y="12"/>
                        <a:pt x="21" y="13"/>
                      </a:cubicBezTo>
                      <a:cubicBezTo>
                        <a:pt x="17" y="19"/>
                        <a:pt x="18" y="34"/>
                        <a:pt x="15" y="57"/>
                      </a:cubicBezTo>
                      <a:cubicBezTo>
                        <a:pt x="13" y="76"/>
                        <a:pt x="14" y="108"/>
                        <a:pt x="0" y="116"/>
                      </a:cubicBezTo>
                    </a:path>
                  </a:pathLst>
                </a:custGeom>
                <a:noFill/>
                <a:ln w="7938"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15" name="Freeform 512"/>
                <p:cNvSpPr>
                  <a:spLocks/>
                </p:cNvSpPr>
                <p:nvPr/>
              </p:nvSpPr>
              <p:spPr bwMode="auto">
                <a:xfrm>
                  <a:off x="4075" y="1817"/>
                  <a:ext cx="1008" cy="1337"/>
                </a:xfrm>
                <a:custGeom>
                  <a:avLst/>
                  <a:gdLst>
                    <a:gd name="T0" fmla="*/ 2147483647 w 403"/>
                    <a:gd name="T1" fmla="*/ 2147483647 h 535"/>
                    <a:gd name="T2" fmla="*/ 2147483647 w 403"/>
                    <a:gd name="T3" fmla="*/ 2147483647 h 535"/>
                    <a:gd name="T4" fmla="*/ 2147483647 w 403"/>
                    <a:gd name="T5" fmla="*/ 2147483647 h 535"/>
                    <a:gd name="T6" fmla="*/ 2147483647 w 403"/>
                    <a:gd name="T7" fmla="*/ 2147483647 h 535"/>
                    <a:gd name="T8" fmla="*/ 2147483647 w 403"/>
                    <a:gd name="T9" fmla="*/ 2147483647 h 535"/>
                    <a:gd name="T10" fmla="*/ 2147483647 w 403"/>
                    <a:gd name="T11" fmla="*/ 2147483647 h 535"/>
                    <a:gd name="T12" fmla="*/ 2147483647 w 403"/>
                    <a:gd name="T13" fmla="*/ 2147483647 h 535"/>
                    <a:gd name="T14" fmla="*/ 2147483647 w 403"/>
                    <a:gd name="T15" fmla="*/ 2147483647 h 535"/>
                    <a:gd name="T16" fmla="*/ 2147483647 w 403"/>
                    <a:gd name="T17" fmla="*/ 2147483647 h 535"/>
                    <a:gd name="T18" fmla="*/ 2147483647 w 403"/>
                    <a:gd name="T19" fmla="*/ 2147483647 h 535"/>
                    <a:gd name="T20" fmla="*/ 2147483647 w 403"/>
                    <a:gd name="T21" fmla="*/ 2147483647 h 535"/>
                    <a:gd name="T22" fmla="*/ 2147483647 w 403"/>
                    <a:gd name="T23" fmla="*/ 2147483647 h 535"/>
                    <a:gd name="T24" fmla="*/ 2147483647 w 403"/>
                    <a:gd name="T25" fmla="*/ 2147483647 h 535"/>
                    <a:gd name="T26" fmla="*/ 2147483647 w 403"/>
                    <a:gd name="T27" fmla="*/ 2147483647 h 535"/>
                    <a:gd name="T28" fmla="*/ 2147483647 w 403"/>
                    <a:gd name="T29" fmla="*/ 2147483647 h 535"/>
                    <a:gd name="T30" fmla="*/ 2147483647 w 403"/>
                    <a:gd name="T31" fmla="*/ 2147483647 h 535"/>
                    <a:gd name="T32" fmla="*/ 2147483647 w 403"/>
                    <a:gd name="T33" fmla="*/ 2147483647 h 535"/>
                    <a:gd name="T34" fmla="*/ 2147483647 w 403"/>
                    <a:gd name="T35" fmla="*/ 2147483647 h 535"/>
                    <a:gd name="T36" fmla="*/ 2147483647 w 403"/>
                    <a:gd name="T37" fmla="*/ 2147483647 h 535"/>
                    <a:gd name="T38" fmla="*/ 2147483647 w 403"/>
                    <a:gd name="T39" fmla="*/ 2147483647 h 535"/>
                    <a:gd name="T40" fmla="*/ 2147483647 w 403"/>
                    <a:gd name="T41" fmla="*/ 2147483647 h 535"/>
                    <a:gd name="T42" fmla="*/ 2147483647 w 403"/>
                    <a:gd name="T43" fmla="*/ 2147483647 h 535"/>
                    <a:gd name="T44" fmla="*/ 2147483647 w 403"/>
                    <a:gd name="T45" fmla="*/ 2147483647 h 535"/>
                    <a:gd name="T46" fmla="*/ 2147483647 w 403"/>
                    <a:gd name="T47" fmla="*/ 2147483647 h 535"/>
                    <a:gd name="T48" fmla="*/ 2147483647 w 403"/>
                    <a:gd name="T49" fmla="*/ 2147483647 h 535"/>
                    <a:gd name="T50" fmla="*/ 2147483647 w 403"/>
                    <a:gd name="T51" fmla="*/ 2147483647 h 535"/>
                    <a:gd name="T52" fmla="*/ 2147483647 w 403"/>
                    <a:gd name="T53" fmla="*/ 2147483647 h 535"/>
                    <a:gd name="T54" fmla="*/ 2147483647 w 403"/>
                    <a:gd name="T55" fmla="*/ 2147483647 h 535"/>
                    <a:gd name="T56" fmla="*/ 2147483647 w 403"/>
                    <a:gd name="T57" fmla="*/ 2147483647 h 535"/>
                    <a:gd name="T58" fmla="*/ 2147483647 w 403"/>
                    <a:gd name="T59" fmla="*/ 2147483647 h 535"/>
                    <a:gd name="T60" fmla="*/ 2147483647 w 403"/>
                    <a:gd name="T61" fmla="*/ 2147483647 h 535"/>
                    <a:gd name="T62" fmla="*/ 2147483647 w 403"/>
                    <a:gd name="T63" fmla="*/ 2147483647 h 535"/>
                    <a:gd name="T64" fmla="*/ 2147483647 w 403"/>
                    <a:gd name="T65" fmla="*/ 2147483647 h 535"/>
                    <a:gd name="T66" fmla="*/ 2147483647 w 403"/>
                    <a:gd name="T67" fmla="*/ 2147483647 h 535"/>
                    <a:gd name="T68" fmla="*/ 2147483647 w 403"/>
                    <a:gd name="T69" fmla="*/ 2147483647 h 535"/>
                    <a:gd name="T70" fmla="*/ 2147483647 w 403"/>
                    <a:gd name="T71" fmla="*/ 2147483647 h 535"/>
                    <a:gd name="T72" fmla="*/ 2147483647 w 403"/>
                    <a:gd name="T73" fmla="*/ 2147483647 h 535"/>
                    <a:gd name="T74" fmla="*/ 2147483647 w 403"/>
                    <a:gd name="T75" fmla="*/ 2147483647 h 535"/>
                    <a:gd name="T76" fmla="*/ 2147483647 w 403"/>
                    <a:gd name="T77" fmla="*/ 2147483647 h 535"/>
                    <a:gd name="T78" fmla="*/ 2147483647 w 403"/>
                    <a:gd name="T79" fmla="*/ 2147483647 h 535"/>
                    <a:gd name="T80" fmla="*/ 2147483647 w 403"/>
                    <a:gd name="T81" fmla="*/ 2147483647 h 5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3"/>
                    <a:gd name="T124" fmla="*/ 0 h 535"/>
                    <a:gd name="T125" fmla="*/ 403 w 403"/>
                    <a:gd name="T126" fmla="*/ 535 h 5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3" h="535">
                      <a:moveTo>
                        <a:pt x="401" y="403"/>
                      </a:moveTo>
                      <a:cubicBezTo>
                        <a:pt x="403" y="374"/>
                        <a:pt x="383" y="329"/>
                        <a:pt x="367" y="304"/>
                      </a:cubicBezTo>
                      <a:cubicBezTo>
                        <a:pt x="349" y="276"/>
                        <a:pt x="325" y="249"/>
                        <a:pt x="301" y="227"/>
                      </a:cubicBezTo>
                      <a:cubicBezTo>
                        <a:pt x="281" y="208"/>
                        <a:pt x="257" y="195"/>
                        <a:pt x="240" y="173"/>
                      </a:cubicBezTo>
                      <a:cubicBezTo>
                        <a:pt x="227" y="157"/>
                        <a:pt x="210" y="139"/>
                        <a:pt x="187" y="141"/>
                      </a:cubicBezTo>
                      <a:cubicBezTo>
                        <a:pt x="183" y="142"/>
                        <a:pt x="175" y="143"/>
                        <a:pt x="165" y="148"/>
                      </a:cubicBezTo>
                      <a:cubicBezTo>
                        <a:pt x="162" y="150"/>
                        <a:pt x="143" y="171"/>
                        <a:pt x="158" y="207"/>
                      </a:cubicBezTo>
                      <a:cubicBezTo>
                        <a:pt x="146" y="188"/>
                        <a:pt x="138" y="146"/>
                        <a:pt x="162" y="129"/>
                      </a:cubicBezTo>
                      <a:cubicBezTo>
                        <a:pt x="186" y="111"/>
                        <a:pt x="185" y="96"/>
                        <a:pt x="186" y="89"/>
                      </a:cubicBezTo>
                      <a:cubicBezTo>
                        <a:pt x="187" y="82"/>
                        <a:pt x="184" y="81"/>
                        <a:pt x="184" y="74"/>
                      </a:cubicBezTo>
                      <a:cubicBezTo>
                        <a:pt x="184" y="66"/>
                        <a:pt x="172" y="41"/>
                        <a:pt x="168" y="38"/>
                      </a:cubicBezTo>
                      <a:cubicBezTo>
                        <a:pt x="164" y="35"/>
                        <a:pt x="164" y="29"/>
                        <a:pt x="157" y="25"/>
                      </a:cubicBezTo>
                      <a:cubicBezTo>
                        <a:pt x="149" y="21"/>
                        <a:pt x="148" y="17"/>
                        <a:pt x="142" y="17"/>
                      </a:cubicBezTo>
                      <a:cubicBezTo>
                        <a:pt x="136" y="17"/>
                        <a:pt x="132" y="14"/>
                        <a:pt x="126" y="12"/>
                      </a:cubicBezTo>
                      <a:cubicBezTo>
                        <a:pt x="119" y="10"/>
                        <a:pt x="108" y="10"/>
                        <a:pt x="105" y="9"/>
                      </a:cubicBezTo>
                      <a:cubicBezTo>
                        <a:pt x="102" y="8"/>
                        <a:pt x="95" y="5"/>
                        <a:pt x="92" y="5"/>
                      </a:cubicBezTo>
                      <a:cubicBezTo>
                        <a:pt x="89" y="5"/>
                        <a:pt x="87" y="2"/>
                        <a:pt x="81" y="2"/>
                      </a:cubicBezTo>
                      <a:cubicBezTo>
                        <a:pt x="75" y="2"/>
                        <a:pt x="67" y="0"/>
                        <a:pt x="62" y="1"/>
                      </a:cubicBezTo>
                      <a:cubicBezTo>
                        <a:pt x="57" y="2"/>
                        <a:pt x="47" y="4"/>
                        <a:pt x="41" y="4"/>
                      </a:cubicBezTo>
                      <a:cubicBezTo>
                        <a:pt x="38" y="4"/>
                        <a:pt x="30" y="6"/>
                        <a:pt x="22" y="8"/>
                      </a:cubicBezTo>
                      <a:cubicBezTo>
                        <a:pt x="3" y="60"/>
                        <a:pt x="3" y="60"/>
                        <a:pt x="3" y="60"/>
                      </a:cubicBezTo>
                      <a:cubicBezTo>
                        <a:pt x="4" y="62"/>
                        <a:pt x="5" y="64"/>
                        <a:pt x="4" y="65"/>
                      </a:cubicBezTo>
                      <a:cubicBezTo>
                        <a:pt x="2" y="76"/>
                        <a:pt x="0" y="101"/>
                        <a:pt x="2" y="122"/>
                      </a:cubicBezTo>
                      <a:cubicBezTo>
                        <a:pt x="2" y="122"/>
                        <a:pt x="2" y="122"/>
                        <a:pt x="2" y="122"/>
                      </a:cubicBezTo>
                      <a:cubicBezTo>
                        <a:pt x="13" y="121"/>
                        <a:pt x="22" y="117"/>
                        <a:pt x="24" y="103"/>
                      </a:cubicBezTo>
                      <a:cubicBezTo>
                        <a:pt x="24" y="119"/>
                        <a:pt x="15" y="130"/>
                        <a:pt x="2" y="134"/>
                      </a:cubicBezTo>
                      <a:cubicBezTo>
                        <a:pt x="0" y="157"/>
                        <a:pt x="20" y="168"/>
                        <a:pt x="24" y="186"/>
                      </a:cubicBezTo>
                      <a:cubicBezTo>
                        <a:pt x="28" y="204"/>
                        <a:pt x="34" y="200"/>
                        <a:pt x="35" y="213"/>
                      </a:cubicBezTo>
                      <a:cubicBezTo>
                        <a:pt x="36" y="227"/>
                        <a:pt x="56" y="249"/>
                        <a:pt x="59" y="262"/>
                      </a:cubicBezTo>
                      <a:cubicBezTo>
                        <a:pt x="62" y="274"/>
                        <a:pt x="59" y="273"/>
                        <a:pt x="67" y="289"/>
                      </a:cubicBezTo>
                      <a:cubicBezTo>
                        <a:pt x="76" y="304"/>
                        <a:pt x="77" y="309"/>
                        <a:pt x="80" y="319"/>
                      </a:cubicBezTo>
                      <a:cubicBezTo>
                        <a:pt x="83" y="328"/>
                        <a:pt x="82" y="329"/>
                        <a:pt x="90" y="340"/>
                      </a:cubicBezTo>
                      <a:cubicBezTo>
                        <a:pt x="99" y="351"/>
                        <a:pt x="102" y="365"/>
                        <a:pt x="106" y="378"/>
                      </a:cubicBezTo>
                      <a:cubicBezTo>
                        <a:pt x="110" y="390"/>
                        <a:pt x="112" y="385"/>
                        <a:pt x="120" y="399"/>
                      </a:cubicBezTo>
                      <a:cubicBezTo>
                        <a:pt x="129" y="413"/>
                        <a:pt x="129" y="406"/>
                        <a:pt x="132" y="415"/>
                      </a:cubicBezTo>
                      <a:cubicBezTo>
                        <a:pt x="133" y="417"/>
                        <a:pt x="135" y="419"/>
                        <a:pt x="137" y="421"/>
                      </a:cubicBezTo>
                      <a:cubicBezTo>
                        <a:pt x="144" y="435"/>
                        <a:pt x="166" y="447"/>
                        <a:pt x="176" y="455"/>
                      </a:cubicBezTo>
                      <a:cubicBezTo>
                        <a:pt x="196" y="473"/>
                        <a:pt x="220" y="484"/>
                        <a:pt x="241" y="501"/>
                      </a:cubicBezTo>
                      <a:cubicBezTo>
                        <a:pt x="258" y="515"/>
                        <a:pt x="283" y="535"/>
                        <a:pt x="306" y="527"/>
                      </a:cubicBezTo>
                      <a:cubicBezTo>
                        <a:pt x="329" y="519"/>
                        <a:pt x="370" y="525"/>
                        <a:pt x="386" y="477"/>
                      </a:cubicBezTo>
                      <a:cubicBezTo>
                        <a:pt x="393" y="458"/>
                        <a:pt x="400" y="421"/>
                        <a:pt x="401" y="403"/>
                      </a:cubicBezTo>
                      <a:close/>
                    </a:path>
                  </a:pathLst>
                </a:custGeom>
                <a:solidFill>
                  <a:srgbClr val="B00A48"/>
                </a:solidFill>
                <a:ln w="9525">
                  <a:noFill/>
                  <a:round/>
                  <a:headEnd/>
                  <a:tailEnd/>
                </a:ln>
              </p:spPr>
              <p:txBody>
                <a:bodyPr/>
                <a:lstStyle/>
                <a:p>
                  <a:endParaRPr lang="en-US" sz="1200">
                    <a:latin typeface="Arial" pitchFamily="34" charset="0"/>
                    <a:cs typeface="Arial" pitchFamily="34" charset="0"/>
                  </a:endParaRPr>
                </a:p>
              </p:txBody>
            </p:sp>
            <p:sp>
              <p:nvSpPr>
                <p:cNvPr id="116" name="Freeform 513"/>
                <p:cNvSpPr>
                  <a:spLocks/>
                </p:cNvSpPr>
                <p:nvPr/>
              </p:nvSpPr>
              <p:spPr bwMode="auto">
                <a:xfrm>
                  <a:off x="4378" y="1862"/>
                  <a:ext cx="67" cy="87"/>
                </a:xfrm>
                <a:custGeom>
                  <a:avLst/>
                  <a:gdLst>
                    <a:gd name="T0" fmla="*/ 2147483647 w 27"/>
                    <a:gd name="T1" fmla="*/ 2147483647 h 35"/>
                    <a:gd name="T2" fmla="*/ 2147483647 w 27"/>
                    <a:gd name="T3" fmla="*/ 2147483647 h 35"/>
                    <a:gd name="T4" fmla="*/ 2147483647 w 27"/>
                    <a:gd name="T5" fmla="*/ 2147483647 h 35"/>
                    <a:gd name="T6" fmla="*/ 2147483647 w 27"/>
                    <a:gd name="T7" fmla="*/ 2147483647 h 35"/>
                    <a:gd name="T8" fmla="*/ 2147483647 w 27"/>
                    <a:gd name="T9" fmla="*/ 2147483647 h 35"/>
                    <a:gd name="T10" fmla="*/ 0 60000 65536"/>
                    <a:gd name="T11" fmla="*/ 0 60000 65536"/>
                    <a:gd name="T12" fmla="*/ 0 60000 65536"/>
                    <a:gd name="T13" fmla="*/ 0 60000 65536"/>
                    <a:gd name="T14" fmla="*/ 0 60000 65536"/>
                    <a:gd name="T15" fmla="*/ 0 w 27"/>
                    <a:gd name="T16" fmla="*/ 0 h 35"/>
                    <a:gd name="T17" fmla="*/ 27 w 27"/>
                    <a:gd name="T18" fmla="*/ 35 h 35"/>
                  </a:gdLst>
                  <a:ahLst/>
                  <a:cxnLst>
                    <a:cxn ang="T10">
                      <a:pos x="T0" y="T1"/>
                    </a:cxn>
                    <a:cxn ang="T11">
                      <a:pos x="T2" y="T3"/>
                    </a:cxn>
                    <a:cxn ang="T12">
                      <a:pos x="T4" y="T5"/>
                    </a:cxn>
                    <a:cxn ang="T13">
                      <a:pos x="T6" y="T7"/>
                    </a:cxn>
                    <a:cxn ang="T14">
                      <a:pos x="T8" y="T9"/>
                    </a:cxn>
                  </a:cxnLst>
                  <a:rect l="T15" t="T16" r="T17" b="T18"/>
                  <a:pathLst>
                    <a:path w="27" h="35">
                      <a:moveTo>
                        <a:pt x="9" y="6"/>
                      </a:moveTo>
                      <a:cubicBezTo>
                        <a:pt x="0" y="0"/>
                        <a:pt x="3" y="12"/>
                        <a:pt x="5" y="17"/>
                      </a:cubicBezTo>
                      <a:cubicBezTo>
                        <a:pt x="7" y="22"/>
                        <a:pt x="13" y="34"/>
                        <a:pt x="19" y="34"/>
                      </a:cubicBezTo>
                      <a:cubicBezTo>
                        <a:pt x="27" y="35"/>
                        <a:pt x="26" y="26"/>
                        <a:pt x="24" y="21"/>
                      </a:cubicBezTo>
                      <a:cubicBezTo>
                        <a:pt x="22" y="14"/>
                        <a:pt x="16" y="9"/>
                        <a:pt x="9" y="6"/>
                      </a:cubicBezTo>
                    </a:path>
                  </a:pathLst>
                </a:custGeom>
                <a:solidFill>
                  <a:srgbClr val="9A1040"/>
                </a:solidFill>
                <a:ln w="9525">
                  <a:noFill/>
                  <a:round/>
                  <a:headEnd/>
                  <a:tailEnd/>
                </a:ln>
              </p:spPr>
              <p:txBody>
                <a:bodyPr/>
                <a:lstStyle/>
                <a:p>
                  <a:endParaRPr lang="en-US" sz="1200">
                    <a:latin typeface="Arial" pitchFamily="34" charset="0"/>
                    <a:cs typeface="Arial" pitchFamily="34" charset="0"/>
                  </a:endParaRPr>
                </a:p>
              </p:txBody>
            </p:sp>
            <p:sp>
              <p:nvSpPr>
                <p:cNvPr id="117" name="Freeform 514"/>
                <p:cNvSpPr>
                  <a:spLocks/>
                </p:cNvSpPr>
                <p:nvPr/>
              </p:nvSpPr>
              <p:spPr bwMode="auto">
                <a:xfrm>
                  <a:off x="4428" y="1962"/>
                  <a:ext cx="80" cy="77"/>
                </a:xfrm>
                <a:custGeom>
                  <a:avLst/>
                  <a:gdLst>
                    <a:gd name="T0" fmla="*/ 2147483647 w 32"/>
                    <a:gd name="T1" fmla="*/ 2147483647 h 31"/>
                    <a:gd name="T2" fmla="*/ 2147483647 w 32"/>
                    <a:gd name="T3" fmla="*/ 2147483647 h 31"/>
                    <a:gd name="T4" fmla="*/ 2147483647 w 32"/>
                    <a:gd name="T5" fmla="*/ 2147483647 h 31"/>
                    <a:gd name="T6" fmla="*/ 2147483647 w 32"/>
                    <a:gd name="T7" fmla="*/ 2147483647 h 31"/>
                    <a:gd name="T8" fmla="*/ 0 60000 65536"/>
                    <a:gd name="T9" fmla="*/ 0 60000 65536"/>
                    <a:gd name="T10" fmla="*/ 0 60000 65536"/>
                    <a:gd name="T11" fmla="*/ 0 60000 65536"/>
                    <a:gd name="T12" fmla="*/ 0 w 32"/>
                    <a:gd name="T13" fmla="*/ 0 h 31"/>
                    <a:gd name="T14" fmla="*/ 32 w 32"/>
                    <a:gd name="T15" fmla="*/ 31 h 31"/>
                  </a:gdLst>
                  <a:ahLst/>
                  <a:cxnLst>
                    <a:cxn ang="T8">
                      <a:pos x="T0" y="T1"/>
                    </a:cxn>
                    <a:cxn ang="T9">
                      <a:pos x="T2" y="T3"/>
                    </a:cxn>
                    <a:cxn ang="T10">
                      <a:pos x="T4" y="T5"/>
                    </a:cxn>
                    <a:cxn ang="T11">
                      <a:pos x="T6" y="T7"/>
                    </a:cxn>
                  </a:cxnLst>
                  <a:rect l="T12" t="T13" r="T14" b="T15"/>
                  <a:pathLst>
                    <a:path w="32" h="31">
                      <a:moveTo>
                        <a:pt x="17" y="6"/>
                      </a:moveTo>
                      <a:cubicBezTo>
                        <a:pt x="0" y="0"/>
                        <a:pt x="13" y="27"/>
                        <a:pt x="22" y="29"/>
                      </a:cubicBezTo>
                      <a:cubicBezTo>
                        <a:pt x="30" y="31"/>
                        <a:pt x="32" y="26"/>
                        <a:pt x="31" y="19"/>
                      </a:cubicBezTo>
                      <a:cubicBezTo>
                        <a:pt x="29" y="12"/>
                        <a:pt x="24" y="8"/>
                        <a:pt x="18" y="4"/>
                      </a:cubicBezTo>
                    </a:path>
                  </a:pathLst>
                </a:custGeom>
                <a:solidFill>
                  <a:srgbClr val="9A1040"/>
                </a:solidFill>
                <a:ln w="9525">
                  <a:noFill/>
                  <a:round/>
                  <a:headEnd/>
                  <a:tailEnd/>
                </a:ln>
              </p:spPr>
              <p:txBody>
                <a:bodyPr/>
                <a:lstStyle/>
                <a:p>
                  <a:endParaRPr lang="en-US" sz="1200">
                    <a:latin typeface="Arial" pitchFamily="34" charset="0"/>
                    <a:cs typeface="Arial" pitchFamily="34" charset="0"/>
                  </a:endParaRPr>
                </a:p>
              </p:txBody>
            </p:sp>
            <p:sp>
              <p:nvSpPr>
                <p:cNvPr id="118" name="Freeform 515"/>
                <p:cNvSpPr>
                  <a:spLocks/>
                </p:cNvSpPr>
                <p:nvPr/>
              </p:nvSpPr>
              <p:spPr bwMode="auto">
                <a:xfrm>
                  <a:off x="4090" y="1939"/>
                  <a:ext cx="235" cy="398"/>
                </a:xfrm>
                <a:custGeom>
                  <a:avLst/>
                  <a:gdLst>
                    <a:gd name="T0" fmla="*/ 2147483647 w 94"/>
                    <a:gd name="T1" fmla="*/ 2147483647 h 159"/>
                    <a:gd name="T2" fmla="*/ 2147483647 w 94"/>
                    <a:gd name="T3" fmla="*/ 2147483647 h 159"/>
                    <a:gd name="T4" fmla="*/ 2147483647 w 94"/>
                    <a:gd name="T5" fmla="*/ 0 h 159"/>
                    <a:gd name="T6" fmla="*/ 0 w 94"/>
                    <a:gd name="T7" fmla="*/ 2147483647 h 159"/>
                    <a:gd name="T8" fmla="*/ 2147483647 w 94"/>
                    <a:gd name="T9" fmla="*/ 2147483647 h 159"/>
                    <a:gd name="T10" fmla="*/ 2147483647 w 94"/>
                    <a:gd name="T11" fmla="*/ 2147483647 h 159"/>
                    <a:gd name="T12" fmla="*/ 2147483647 w 94"/>
                    <a:gd name="T13" fmla="*/ 2147483647 h 159"/>
                    <a:gd name="T14" fmla="*/ 2147483647 w 94"/>
                    <a:gd name="T15" fmla="*/ 2147483647 h 159"/>
                    <a:gd name="T16" fmla="*/ 2147483647 w 94"/>
                    <a:gd name="T17" fmla="*/ 2147483647 h 159"/>
                    <a:gd name="T18" fmla="*/ 2147483647 w 94"/>
                    <a:gd name="T19" fmla="*/ 2147483647 h 159"/>
                    <a:gd name="T20" fmla="*/ 2147483647 w 94"/>
                    <a:gd name="T21" fmla="*/ 214748364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159"/>
                    <a:gd name="T35" fmla="*/ 94 w 94"/>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159">
                      <a:moveTo>
                        <a:pt x="86" y="107"/>
                      </a:moveTo>
                      <a:cubicBezTo>
                        <a:pt x="83" y="77"/>
                        <a:pt x="52" y="40"/>
                        <a:pt x="40" y="32"/>
                      </a:cubicBezTo>
                      <a:cubicBezTo>
                        <a:pt x="28" y="25"/>
                        <a:pt x="17" y="17"/>
                        <a:pt x="2" y="0"/>
                      </a:cubicBezTo>
                      <a:cubicBezTo>
                        <a:pt x="1" y="4"/>
                        <a:pt x="0" y="7"/>
                        <a:pt x="0" y="11"/>
                      </a:cubicBezTo>
                      <a:cubicBezTo>
                        <a:pt x="12" y="25"/>
                        <a:pt x="50" y="44"/>
                        <a:pt x="45" y="53"/>
                      </a:cubicBezTo>
                      <a:cubicBezTo>
                        <a:pt x="39" y="62"/>
                        <a:pt x="27" y="59"/>
                        <a:pt x="23" y="53"/>
                      </a:cubicBezTo>
                      <a:cubicBezTo>
                        <a:pt x="31" y="65"/>
                        <a:pt x="33" y="66"/>
                        <a:pt x="50" y="69"/>
                      </a:cubicBezTo>
                      <a:cubicBezTo>
                        <a:pt x="67" y="72"/>
                        <a:pt x="79" y="96"/>
                        <a:pt x="83" y="113"/>
                      </a:cubicBezTo>
                      <a:cubicBezTo>
                        <a:pt x="87" y="125"/>
                        <a:pt x="92" y="152"/>
                        <a:pt x="92" y="152"/>
                      </a:cubicBezTo>
                      <a:cubicBezTo>
                        <a:pt x="92" y="152"/>
                        <a:pt x="94" y="159"/>
                        <a:pt x="93" y="150"/>
                      </a:cubicBezTo>
                      <a:cubicBezTo>
                        <a:pt x="90" y="137"/>
                        <a:pt x="88" y="124"/>
                        <a:pt x="86" y="107"/>
                      </a:cubicBezTo>
                    </a:path>
                  </a:pathLst>
                </a:custGeom>
                <a:solidFill>
                  <a:srgbClr val="F2C5C8"/>
                </a:solidFill>
                <a:ln w="9525">
                  <a:noFill/>
                  <a:round/>
                  <a:headEnd/>
                  <a:tailEnd/>
                </a:ln>
              </p:spPr>
              <p:txBody>
                <a:bodyPr/>
                <a:lstStyle/>
                <a:p>
                  <a:endParaRPr lang="en-US" sz="1200">
                    <a:latin typeface="Arial" pitchFamily="34" charset="0"/>
                    <a:cs typeface="Arial" pitchFamily="34" charset="0"/>
                  </a:endParaRPr>
                </a:p>
              </p:txBody>
            </p:sp>
            <p:sp>
              <p:nvSpPr>
                <p:cNvPr id="119" name="Freeform 516"/>
                <p:cNvSpPr>
                  <a:spLocks/>
                </p:cNvSpPr>
                <p:nvPr/>
              </p:nvSpPr>
              <p:spPr bwMode="auto">
                <a:xfrm>
                  <a:off x="4090" y="1939"/>
                  <a:ext cx="235" cy="398"/>
                </a:xfrm>
                <a:custGeom>
                  <a:avLst/>
                  <a:gdLst>
                    <a:gd name="T0" fmla="*/ 2147483647 w 94"/>
                    <a:gd name="T1" fmla="*/ 2147483647 h 159"/>
                    <a:gd name="T2" fmla="*/ 2147483647 w 94"/>
                    <a:gd name="T3" fmla="*/ 2147483647 h 159"/>
                    <a:gd name="T4" fmla="*/ 2147483647 w 94"/>
                    <a:gd name="T5" fmla="*/ 0 h 159"/>
                    <a:gd name="T6" fmla="*/ 0 w 94"/>
                    <a:gd name="T7" fmla="*/ 2147483647 h 159"/>
                    <a:gd name="T8" fmla="*/ 2147483647 w 94"/>
                    <a:gd name="T9" fmla="*/ 2147483647 h 159"/>
                    <a:gd name="T10" fmla="*/ 2147483647 w 94"/>
                    <a:gd name="T11" fmla="*/ 2147483647 h 159"/>
                    <a:gd name="T12" fmla="*/ 2147483647 w 94"/>
                    <a:gd name="T13" fmla="*/ 2147483647 h 159"/>
                    <a:gd name="T14" fmla="*/ 2147483647 w 94"/>
                    <a:gd name="T15" fmla="*/ 2147483647 h 159"/>
                    <a:gd name="T16" fmla="*/ 2147483647 w 94"/>
                    <a:gd name="T17" fmla="*/ 2147483647 h 159"/>
                    <a:gd name="T18" fmla="*/ 2147483647 w 94"/>
                    <a:gd name="T19" fmla="*/ 2147483647 h 159"/>
                    <a:gd name="T20" fmla="*/ 2147483647 w 94"/>
                    <a:gd name="T21" fmla="*/ 2147483647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159"/>
                    <a:gd name="T35" fmla="*/ 94 w 94"/>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159">
                      <a:moveTo>
                        <a:pt x="86" y="107"/>
                      </a:moveTo>
                      <a:cubicBezTo>
                        <a:pt x="83" y="77"/>
                        <a:pt x="52" y="40"/>
                        <a:pt x="40" y="32"/>
                      </a:cubicBezTo>
                      <a:cubicBezTo>
                        <a:pt x="28" y="25"/>
                        <a:pt x="17" y="17"/>
                        <a:pt x="2" y="0"/>
                      </a:cubicBezTo>
                      <a:cubicBezTo>
                        <a:pt x="1" y="4"/>
                        <a:pt x="0" y="7"/>
                        <a:pt x="0" y="11"/>
                      </a:cubicBezTo>
                      <a:cubicBezTo>
                        <a:pt x="12" y="25"/>
                        <a:pt x="50" y="44"/>
                        <a:pt x="45" y="53"/>
                      </a:cubicBezTo>
                      <a:cubicBezTo>
                        <a:pt x="39" y="62"/>
                        <a:pt x="27" y="59"/>
                        <a:pt x="23" y="53"/>
                      </a:cubicBezTo>
                      <a:cubicBezTo>
                        <a:pt x="31" y="65"/>
                        <a:pt x="33" y="66"/>
                        <a:pt x="50" y="69"/>
                      </a:cubicBezTo>
                      <a:cubicBezTo>
                        <a:pt x="67" y="72"/>
                        <a:pt x="79" y="96"/>
                        <a:pt x="83" y="113"/>
                      </a:cubicBezTo>
                      <a:cubicBezTo>
                        <a:pt x="87" y="125"/>
                        <a:pt x="92" y="152"/>
                        <a:pt x="92" y="152"/>
                      </a:cubicBezTo>
                      <a:cubicBezTo>
                        <a:pt x="92" y="152"/>
                        <a:pt x="94" y="159"/>
                        <a:pt x="93" y="150"/>
                      </a:cubicBezTo>
                      <a:cubicBezTo>
                        <a:pt x="90" y="137"/>
                        <a:pt x="88" y="124"/>
                        <a:pt x="86" y="107"/>
                      </a:cubicBezTo>
                      <a:close/>
                    </a:path>
                  </a:pathLst>
                </a:custGeom>
                <a:noFill/>
                <a:ln w="3175"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20" name="Freeform 517"/>
                <p:cNvSpPr>
                  <a:spLocks/>
                </p:cNvSpPr>
                <p:nvPr/>
              </p:nvSpPr>
              <p:spPr bwMode="auto">
                <a:xfrm>
                  <a:off x="4455" y="1969"/>
                  <a:ext cx="50" cy="60"/>
                </a:xfrm>
                <a:custGeom>
                  <a:avLst/>
                  <a:gdLst>
                    <a:gd name="T0" fmla="*/ 0 w 20"/>
                    <a:gd name="T1" fmla="*/ 2147483647 h 24"/>
                    <a:gd name="T2" fmla="*/ 0 w 20"/>
                    <a:gd name="T3" fmla="*/ 2147483647 h 24"/>
                    <a:gd name="T4" fmla="*/ 2147483647 w 20"/>
                    <a:gd name="T5" fmla="*/ 2147483647 h 24"/>
                    <a:gd name="T6" fmla="*/ 2147483647 w 20"/>
                    <a:gd name="T7" fmla="*/ 2147483647 h 24"/>
                    <a:gd name="T8" fmla="*/ 2147483647 w 20"/>
                    <a:gd name="T9" fmla="*/ 2147483647 h 24"/>
                    <a:gd name="T10" fmla="*/ 0 w 20"/>
                    <a:gd name="T11" fmla="*/ 2147483647 h 24"/>
                    <a:gd name="T12" fmla="*/ 0 60000 65536"/>
                    <a:gd name="T13" fmla="*/ 0 60000 65536"/>
                    <a:gd name="T14" fmla="*/ 0 60000 65536"/>
                    <a:gd name="T15" fmla="*/ 0 60000 65536"/>
                    <a:gd name="T16" fmla="*/ 0 60000 65536"/>
                    <a:gd name="T17" fmla="*/ 0 60000 65536"/>
                    <a:gd name="T18" fmla="*/ 0 w 20"/>
                    <a:gd name="T19" fmla="*/ 0 h 24"/>
                    <a:gd name="T20" fmla="*/ 20 w 20"/>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20" h="24">
                      <a:moveTo>
                        <a:pt x="0" y="2"/>
                      </a:moveTo>
                      <a:cubicBezTo>
                        <a:pt x="0" y="2"/>
                        <a:pt x="0" y="2"/>
                        <a:pt x="0" y="2"/>
                      </a:cubicBezTo>
                      <a:cubicBezTo>
                        <a:pt x="6" y="0"/>
                        <a:pt x="14" y="7"/>
                        <a:pt x="18" y="17"/>
                      </a:cubicBezTo>
                      <a:cubicBezTo>
                        <a:pt x="19" y="20"/>
                        <a:pt x="19" y="22"/>
                        <a:pt x="19" y="24"/>
                      </a:cubicBezTo>
                      <a:cubicBezTo>
                        <a:pt x="19" y="22"/>
                        <a:pt x="20" y="19"/>
                        <a:pt x="19" y="15"/>
                      </a:cubicBezTo>
                      <a:cubicBezTo>
                        <a:pt x="15" y="3"/>
                        <a:pt x="7" y="0"/>
                        <a:pt x="0" y="2"/>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121" name="Freeform 518"/>
                <p:cNvSpPr>
                  <a:spLocks/>
                </p:cNvSpPr>
                <p:nvPr/>
              </p:nvSpPr>
              <p:spPr bwMode="auto">
                <a:xfrm>
                  <a:off x="4398" y="1874"/>
                  <a:ext cx="45" cy="58"/>
                </a:xfrm>
                <a:custGeom>
                  <a:avLst/>
                  <a:gdLst>
                    <a:gd name="T0" fmla="*/ 0 w 18"/>
                    <a:gd name="T1" fmla="*/ 0 h 23"/>
                    <a:gd name="T2" fmla="*/ 2147483647 w 18"/>
                    <a:gd name="T3" fmla="*/ 2147483647 h 23"/>
                    <a:gd name="T4" fmla="*/ 2147483647 w 18"/>
                    <a:gd name="T5" fmla="*/ 2147483647 h 23"/>
                    <a:gd name="T6" fmla="*/ 2147483647 w 18"/>
                    <a:gd name="T7" fmla="*/ 2147483647 h 23"/>
                    <a:gd name="T8" fmla="*/ 0 w 18"/>
                    <a:gd name="T9" fmla="*/ 0 h 23"/>
                    <a:gd name="T10" fmla="*/ 0 60000 65536"/>
                    <a:gd name="T11" fmla="*/ 0 60000 65536"/>
                    <a:gd name="T12" fmla="*/ 0 60000 65536"/>
                    <a:gd name="T13" fmla="*/ 0 60000 65536"/>
                    <a:gd name="T14" fmla="*/ 0 60000 65536"/>
                    <a:gd name="T15" fmla="*/ 0 w 18"/>
                    <a:gd name="T16" fmla="*/ 0 h 23"/>
                    <a:gd name="T17" fmla="*/ 18 w 18"/>
                    <a:gd name="T18" fmla="*/ 23 h 23"/>
                  </a:gdLst>
                  <a:ahLst/>
                  <a:cxnLst>
                    <a:cxn ang="T10">
                      <a:pos x="T0" y="T1"/>
                    </a:cxn>
                    <a:cxn ang="T11">
                      <a:pos x="T2" y="T3"/>
                    </a:cxn>
                    <a:cxn ang="T12">
                      <a:pos x="T4" y="T5"/>
                    </a:cxn>
                    <a:cxn ang="T13">
                      <a:pos x="T6" y="T7"/>
                    </a:cxn>
                    <a:cxn ang="T14">
                      <a:pos x="T8" y="T9"/>
                    </a:cxn>
                  </a:cxnLst>
                  <a:rect l="T15" t="T16" r="T17" b="T18"/>
                  <a:pathLst>
                    <a:path w="18" h="23">
                      <a:moveTo>
                        <a:pt x="0" y="0"/>
                      </a:moveTo>
                      <a:cubicBezTo>
                        <a:pt x="3" y="2"/>
                        <a:pt x="6" y="5"/>
                        <a:pt x="9" y="8"/>
                      </a:cubicBezTo>
                      <a:cubicBezTo>
                        <a:pt x="14" y="12"/>
                        <a:pt x="17" y="18"/>
                        <a:pt x="18" y="23"/>
                      </a:cubicBezTo>
                      <a:cubicBezTo>
                        <a:pt x="17" y="17"/>
                        <a:pt x="16" y="11"/>
                        <a:pt x="11" y="6"/>
                      </a:cubicBezTo>
                      <a:cubicBezTo>
                        <a:pt x="8" y="3"/>
                        <a:pt x="3" y="2"/>
                        <a:pt x="0" y="0"/>
                      </a:cubicBezTo>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122" name="Freeform 519"/>
                <p:cNvSpPr>
                  <a:spLocks/>
                </p:cNvSpPr>
                <p:nvPr/>
              </p:nvSpPr>
              <p:spPr bwMode="auto">
                <a:xfrm>
                  <a:off x="4138" y="1884"/>
                  <a:ext cx="838" cy="1163"/>
                </a:xfrm>
                <a:custGeom>
                  <a:avLst/>
                  <a:gdLst>
                    <a:gd name="T0" fmla="*/ 2147483647 w 335"/>
                    <a:gd name="T1" fmla="*/ 2147483647 h 465"/>
                    <a:gd name="T2" fmla="*/ 2147483647 w 335"/>
                    <a:gd name="T3" fmla="*/ 2147483647 h 465"/>
                    <a:gd name="T4" fmla="*/ 2147483647 w 335"/>
                    <a:gd name="T5" fmla="*/ 2147483647 h 465"/>
                    <a:gd name="T6" fmla="*/ 2147483647 w 335"/>
                    <a:gd name="T7" fmla="*/ 2147483647 h 465"/>
                    <a:gd name="T8" fmla="*/ 2147483647 w 335"/>
                    <a:gd name="T9" fmla="*/ 2147483647 h 465"/>
                    <a:gd name="T10" fmla="*/ 2147483647 w 335"/>
                    <a:gd name="T11" fmla="*/ 2147483647 h 465"/>
                    <a:gd name="T12" fmla="*/ 2147483647 w 335"/>
                    <a:gd name="T13" fmla="*/ 2147483647 h 465"/>
                    <a:gd name="T14" fmla="*/ 2147483647 w 335"/>
                    <a:gd name="T15" fmla="*/ 2147483647 h 465"/>
                    <a:gd name="T16" fmla="*/ 2147483647 w 335"/>
                    <a:gd name="T17" fmla="*/ 2147483647 h 465"/>
                    <a:gd name="T18" fmla="*/ 2147483647 w 335"/>
                    <a:gd name="T19" fmla="*/ 2147483647 h 465"/>
                    <a:gd name="T20" fmla="*/ 2147483647 w 335"/>
                    <a:gd name="T21" fmla="*/ 2147483647 h 465"/>
                    <a:gd name="T22" fmla="*/ 2147483647 w 335"/>
                    <a:gd name="T23" fmla="*/ 2147483647 h 465"/>
                    <a:gd name="T24" fmla="*/ 2147483647 w 335"/>
                    <a:gd name="T25" fmla="*/ 2147483647 h 465"/>
                    <a:gd name="T26" fmla="*/ 2147483647 w 335"/>
                    <a:gd name="T27" fmla="*/ 2147483647 h 465"/>
                    <a:gd name="T28" fmla="*/ 2147483647 w 335"/>
                    <a:gd name="T29" fmla="*/ 2147483647 h 465"/>
                    <a:gd name="T30" fmla="*/ 2147483647 w 335"/>
                    <a:gd name="T31" fmla="*/ 2147483647 h 465"/>
                    <a:gd name="T32" fmla="*/ 2147483647 w 335"/>
                    <a:gd name="T33" fmla="*/ 2147483647 h 465"/>
                    <a:gd name="T34" fmla="*/ 2147483647 w 335"/>
                    <a:gd name="T35" fmla="*/ 2147483647 h 465"/>
                    <a:gd name="T36" fmla="*/ 2147483647 w 335"/>
                    <a:gd name="T37" fmla="*/ 2147483647 h 465"/>
                    <a:gd name="T38" fmla="*/ 2147483647 w 335"/>
                    <a:gd name="T39" fmla="*/ 2147483647 h 4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5"/>
                    <a:gd name="T61" fmla="*/ 0 h 465"/>
                    <a:gd name="T62" fmla="*/ 335 w 335"/>
                    <a:gd name="T63" fmla="*/ 465 h 4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5" h="465">
                      <a:moveTo>
                        <a:pt x="38" y="34"/>
                      </a:moveTo>
                      <a:cubicBezTo>
                        <a:pt x="41" y="0"/>
                        <a:pt x="95" y="23"/>
                        <a:pt x="108" y="39"/>
                      </a:cubicBezTo>
                      <a:cubicBezTo>
                        <a:pt x="124" y="58"/>
                        <a:pt x="121" y="89"/>
                        <a:pt x="117" y="111"/>
                      </a:cubicBezTo>
                      <a:cubicBezTo>
                        <a:pt x="112" y="138"/>
                        <a:pt x="115" y="166"/>
                        <a:pt x="126" y="192"/>
                      </a:cubicBezTo>
                      <a:cubicBezTo>
                        <a:pt x="132" y="207"/>
                        <a:pt x="145" y="207"/>
                        <a:pt x="159" y="205"/>
                      </a:cubicBezTo>
                      <a:cubicBezTo>
                        <a:pt x="183" y="201"/>
                        <a:pt x="207" y="207"/>
                        <a:pt x="226" y="224"/>
                      </a:cubicBezTo>
                      <a:cubicBezTo>
                        <a:pt x="239" y="234"/>
                        <a:pt x="247" y="250"/>
                        <a:pt x="256" y="263"/>
                      </a:cubicBezTo>
                      <a:cubicBezTo>
                        <a:pt x="268" y="282"/>
                        <a:pt x="282" y="298"/>
                        <a:pt x="293" y="317"/>
                      </a:cubicBezTo>
                      <a:cubicBezTo>
                        <a:pt x="312" y="348"/>
                        <a:pt x="328" y="383"/>
                        <a:pt x="331" y="420"/>
                      </a:cubicBezTo>
                      <a:cubicBezTo>
                        <a:pt x="335" y="463"/>
                        <a:pt x="282" y="465"/>
                        <a:pt x="254" y="446"/>
                      </a:cubicBezTo>
                      <a:cubicBezTo>
                        <a:pt x="240" y="437"/>
                        <a:pt x="231" y="422"/>
                        <a:pt x="220" y="409"/>
                      </a:cubicBezTo>
                      <a:cubicBezTo>
                        <a:pt x="210" y="397"/>
                        <a:pt x="197" y="386"/>
                        <a:pt x="185" y="375"/>
                      </a:cubicBezTo>
                      <a:cubicBezTo>
                        <a:pt x="150" y="344"/>
                        <a:pt x="103" y="329"/>
                        <a:pt x="85" y="283"/>
                      </a:cubicBezTo>
                      <a:cubicBezTo>
                        <a:pt x="76" y="261"/>
                        <a:pt x="58" y="244"/>
                        <a:pt x="46" y="223"/>
                      </a:cubicBezTo>
                      <a:cubicBezTo>
                        <a:pt x="35" y="207"/>
                        <a:pt x="32" y="188"/>
                        <a:pt x="23" y="171"/>
                      </a:cubicBezTo>
                      <a:cubicBezTo>
                        <a:pt x="17" y="162"/>
                        <a:pt x="0" y="133"/>
                        <a:pt x="17" y="125"/>
                      </a:cubicBezTo>
                      <a:cubicBezTo>
                        <a:pt x="39" y="114"/>
                        <a:pt x="50" y="180"/>
                        <a:pt x="72" y="183"/>
                      </a:cubicBezTo>
                      <a:cubicBezTo>
                        <a:pt x="84" y="157"/>
                        <a:pt x="80" y="118"/>
                        <a:pt x="69" y="93"/>
                      </a:cubicBezTo>
                      <a:cubicBezTo>
                        <a:pt x="65" y="83"/>
                        <a:pt x="65" y="60"/>
                        <a:pt x="57" y="53"/>
                      </a:cubicBezTo>
                      <a:cubicBezTo>
                        <a:pt x="50" y="45"/>
                        <a:pt x="38" y="50"/>
                        <a:pt x="37" y="35"/>
                      </a:cubicBezTo>
                    </a:path>
                  </a:pathLst>
                </a:custGeom>
                <a:solidFill>
                  <a:srgbClr val="BC3258"/>
                </a:solidFill>
                <a:ln w="9525">
                  <a:noFill/>
                  <a:round/>
                  <a:headEnd/>
                  <a:tailEnd/>
                </a:ln>
              </p:spPr>
              <p:txBody>
                <a:bodyPr/>
                <a:lstStyle/>
                <a:p>
                  <a:endParaRPr lang="en-US" sz="1200">
                    <a:latin typeface="Arial" pitchFamily="34" charset="0"/>
                    <a:cs typeface="Arial" pitchFamily="34" charset="0"/>
                  </a:endParaRPr>
                </a:p>
              </p:txBody>
            </p:sp>
            <p:sp>
              <p:nvSpPr>
                <p:cNvPr id="123" name="Freeform 520"/>
                <p:cNvSpPr>
                  <a:spLocks/>
                </p:cNvSpPr>
                <p:nvPr/>
              </p:nvSpPr>
              <p:spPr bwMode="auto">
                <a:xfrm>
                  <a:off x="4508" y="2122"/>
                  <a:ext cx="352" cy="287"/>
                </a:xfrm>
                <a:custGeom>
                  <a:avLst/>
                  <a:gdLst>
                    <a:gd name="T0" fmla="*/ 0 w 141"/>
                    <a:gd name="T1" fmla="*/ 2147483647 h 115"/>
                    <a:gd name="T2" fmla="*/ 2147483647 w 141"/>
                    <a:gd name="T3" fmla="*/ 2147483647 h 115"/>
                    <a:gd name="T4" fmla="*/ 2147483647 w 141"/>
                    <a:gd name="T5" fmla="*/ 2147483647 h 115"/>
                    <a:gd name="T6" fmla="*/ 2147483647 w 141"/>
                    <a:gd name="T7" fmla="*/ 2147483647 h 115"/>
                    <a:gd name="T8" fmla="*/ 0 w 141"/>
                    <a:gd name="T9" fmla="*/ 2147483647 h 115"/>
                    <a:gd name="T10" fmla="*/ 0 60000 65536"/>
                    <a:gd name="T11" fmla="*/ 0 60000 65536"/>
                    <a:gd name="T12" fmla="*/ 0 60000 65536"/>
                    <a:gd name="T13" fmla="*/ 0 60000 65536"/>
                    <a:gd name="T14" fmla="*/ 0 60000 65536"/>
                    <a:gd name="T15" fmla="*/ 0 w 141"/>
                    <a:gd name="T16" fmla="*/ 0 h 115"/>
                    <a:gd name="T17" fmla="*/ 141 w 141"/>
                    <a:gd name="T18" fmla="*/ 115 h 115"/>
                  </a:gdLst>
                  <a:ahLst/>
                  <a:cxnLst>
                    <a:cxn ang="T10">
                      <a:pos x="T0" y="T1"/>
                    </a:cxn>
                    <a:cxn ang="T11">
                      <a:pos x="T2" y="T3"/>
                    </a:cxn>
                    <a:cxn ang="T12">
                      <a:pos x="T4" y="T5"/>
                    </a:cxn>
                    <a:cxn ang="T13">
                      <a:pos x="T6" y="T7"/>
                    </a:cxn>
                    <a:cxn ang="T14">
                      <a:pos x="T8" y="T9"/>
                    </a:cxn>
                  </a:cxnLst>
                  <a:rect l="T15" t="T16" r="T17" b="T18"/>
                  <a:pathLst>
                    <a:path w="141" h="115">
                      <a:moveTo>
                        <a:pt x="0" y="19"/>
                      </a:moveTo>
                      <a:cubicBezTo>
                        <a:pt x="0" y="19"/>
                        <a:pt x="38" y="7"/>
                        <a:pt x="59" y="37"/>
                      </a:cubicBezTo>
                      <a:cubicBezTo>
                        <a:pt x="80" y="67"/>
                        <a:pt x="122" y="93"/>
                        <a:pt x="141" y="115"/>
                      </a:cubicBezTo>
                      <a:cubicBezTo>
                        <a:pt x="141" y="115"/>
                        <a:pt x="103" y="75"/>
                        <a:pt x="87" y="64"/>
                      </a:cubicBezTo>
                      <a:cubicBezTo>
                        <a:pt x="72" y="52"/>
                        <a:pt x="50" y="0"/>
                        <a:pt x="0" y="19"/>
                      </a:cubicBezTo>
                      <a:close/>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124" name="Freeform 521"/>
                <p:cNvSpPr>
                  <a:spLocks/>
                </p:cNvSpPr>
                <p:nvPr/>
              </p:nvSpPr>
              <p:spPr bwMode="auto">
                <a:xfrm>
                  <a:off x="4630" y="3044"/>
                  <a:ext cx="233" cy="120"/>
                </a:xfrm>
                <a:custGeom>
                  <a:avLst/>
                  <a:gdLst>
                    <a:gd name="T0" fmla="*/ 2147483647 w 93"/>
                    <a:gd name="T1" fmla="*/ 2147483647 h 48"/>
                    <a:gd name="T2" fmla="*/ 2147483647 w 93"/>
                    <a:gd name="T3" fmla="*/ 2147483647 h 48"/>
                    <a:gd name="T4" fmla="*/ 2147483647 w 93"/>
                    <a:gd name="T5" fmla="*/ 2147483647 h 48"/>
                    <a:gd name="T6" fmla="*/ 0 w 93"/>
                    <a:gd name="T7" fmla="*/ 0 h 48"/>
                    <a:gd name="T8" fmla="*/ 2147483647 w 93"/>
                    <a:gd name="T9" fmla="*/ 2147483647 h 48"/>
                    <a:gd name="T10" fmla="*/ 2147483647 w 93"/>
                    <a:gd name="T11" fmla="*/ 2147483647 h 48"/>
                    <a:gd name="T12" fmla="*/ 2147483647 w 93"/>
                    <a:gd name="T13" fmla="*/ 2147483647 h 48"/>
                    <a:gd name="T14" fmla="*/ 0 60000 65536"/>
                    <a:gd name="T15" fmla="*/ 0 60000 65536"/>
                    <a:gd name="T16" fmla="*/ 0 60000 65536"/>
                    <a:gd name="T17" fmla="*/ 0 60000 65536"/>
                    <a:gd name="T18" fmla="*/ 0 60000 65536"/>
                    <a:gd name="T19" fmla="*/ 0 60000 65536"/>
                    <a:gd name="T20" fmla="*/ 0 60000 65536"/>
                    <a:gd name="T21" fmla="*/ 0 w 93"/>
                    <a:gd name="T22" fmla="*/ 0 h 48"/>
                    <a:gd name="T23" fmla="*/ 93 w 93"/>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48">
                      <a:moveTo>
                        <a:pt x="93" y="37"/>
                      </a:moveTo>
                      <a:cubicBezTo>
                        <a:pt x="93" y="37"/>
                        <a:pt x="68" y="45"/>
                        <a:pt x="56" y="38"/>
                      </a:cubicBezTo>
                      <a:cubicBezTo>
                        <a:pt x="45" y="31"/>
                        <a:pt x="37" y="29"/>
                        <a:pt x="29" y="21"/>
                      </a:cubicBezTo>
                      <a:cubicBezTo>
                        <a:pt x="21" y="14"/>
                        <a:pt x="5" y="1"/>
                        <a:pt x="0" y="0"/>
                      </a:cubicBezTo>
                      <a:cubicBezTo>
                        <a:pt x="0" y="0"/>
                        <a:pt x="10" y="7"/>
                        <a:pt x="18" y="16"/>
                      </a:cubicBezTo>
                      <a:cubicBezTo>
                        <a:pt x="25" y="25"/>
                        <a:pt x="31" y="30"/>
                        <a:pt x="42" y="34"/>
                      </a:cubicBezTo>
                      <a:cubicBezTo>
                        <a:pt x="52" y="39"/>
                        <a:pt x="67" y="48"/>
                        <a:pt x="93" y="37"/>
                      </a:cubicBezTo>
                      <a:close/>
                    </a:path>
                  </a:pathLst>
                </a:custGeom>
                <a:solidFill>
                  <a:srgbClr val="FFFFFF"/>
                </a:solidFill>
                <a:ln w="9525">
                  <a:noFill/>
                  <a:round/>
                  <a:headEnd/>
                  <a:tailEnd/>
                </a:ln>
              </p:spPr>
              <p:txBody>
                <a:bodyPr/>
                <a:lstStyle/>
                <a:p>
                  <a:endParaRPr lang="en-US" sz="1200">
                    <a:latin typeface="Arial" pitchFamily="34" charset="0"/>
                    <a:cs typeface="Arial" pitchFamily="34" charset="0"/>
                  </a:endParaRPr>
                </a:p>
              </p:txBody>
            </p:sp>
            <p:sp>
              <p:nvSpPr>
                <p:cNvPr id="125" name="Freeform 522"/>
                <p:cNvSpPr>
                  <a:spLocks/>
                </p:cNvSpPr>
                <p:nvPr/>
              </p:nvSpPr>
              <p:spPr bwMode="auto">
                <a:xfrm>
                  <a:off x="4075" y="1811"/>
                  <a:ext cx="1008" cy="1337"/>
                </a:xfrm>
                <a:custGeom>
                  <a:avLst/>
                  <a:gdLst>
                    <a:gd name="T0" fmla="*/ 2147483647 w 403"/>
                    <a:gd name="T1" fmla="*/ 2147483647 h 535"/>
                    <a:gd name="T2" fmla="*/ 2147483647 w 403"/>
                    <a:gd name="T3" fmla="*/ 2147483647 h 535"/>
                    <a:gd name="T4" fmla="*/ 2147483647 w 403"/>
                    <a:gd name="T5" fmla="*/ 2147483647 h 535"/>
                    <a:gd name="T6" fmla="*/ 2147483647 w 403"/>
                    <a:gd name="T7" fmla="*/ 2147483647 h 535"/>
                    <a:gd name="T8" fmla="*/ 2147483647 w 403"/>
                    <a:gd name="T9" fmla="*/ 2147483647 h 535"/>
                    <a:gd name="T10" fmla="*/ 2147483647 w 403"/>
                    <a:gd name="T11" fmla="*/ 2147483647 h 535"/>
                    <a:gd name="T12" fmla="*/ 2147483647 w 403"/>
                    <a:gd name="T13" fmla="*/ 2147483647 h 535"/>
                    <a:gd name="T14" fmla="*/ 2147483647 w 403"/>
                    <a:gd name="T15" fmla="*/ 2147483647 h 535"/>
                    <a:gd name="T16" fmla="*/ 2147483647 w 403"/>
                    <a:gd name="T17" fmla="*/ 2147483647 h 535"/>
                    <a:gd name="T18" fmla="*/ 2147483647 w 403"/>
                    <a:gd name="T19" fmla="*/ 2147483647 h 535"/>
                    <a:gd name="T20" fmla="*/ 2147483647 w 403"/>
                    <a:gd name="T21" fmla="*/ 2147483647 h 535"/>
                    <a:gd name="T22" fmla="*/ 2147483647 w 403"/>
                    <a:gd name="T23" fmla="*/ 2147483647 h 535"/>
                    <a:gd name="T24" fmla="*/ 2147483647 w 403"/>
                    <a:gd name="T25" fmla="*/ 2147483647 h 535"/>
                    <a:gd name="T26" fmla="*/ 2147483647 w 403"/>
                    <a:gd name="T27" fmla="*/ 2147483647 h 535"/>
                    <a:gd name="T28" fmla="*/ 2147483647 w 403"/>
                    <a:gd name="T29" fmla="*/ 2147483647 h 535"/>
                    <a:gd name="T30" fmla="*/ 2147483647 w 403"/>
                    <a:gd name="T31" fmla="*/ 2147483647 h 535"/>
                    <a:gd name="T32" fmla="*/ 2147483647 w 403"/>
                    <a:gd name="T33" fmla="*/ 2147483647 h 535"/>
                    <a:gd name="T34" fmla="*/ 2147483647 w 403"/>
                    <a:gd name="T35" fmla="*/ 2147483647 h 535"/>
                    <a:gd name="T36" fmla="*/ 2147483647 w 403"/>
                    <a:gd name="T37" fmla="*/ 2147483647 h 535"/>
                    <a:gd name="T38" fmla="*/ 2147483647 w 403"/>
                    <a:gd name="T39" fmla="*/ 2147483647 h 535"/>
                    <a:gd name="T40" fmla="*/ 2147483647 w 403"/>
                    <a:gd name="T41" fmla="*/ 2147483647 h 535"/>
                    <a:gd name="T42" fmla="*/ 2147483647 w 403"/>
                    <a:gd name="T43" fmla="*/ 2147483647 h 535"/>
                    <a:gd name="T44" fmla="*/ 2147483647 w 403"/>
                    <a:gd name="T45" fmla="*/ 2147483647 h 535"/>
                    <a:gd name="T46" fmla="*/ 2147483647 w 403"/>
                    <a:gd name="T47" fmla="*/ 2147483647 h 535"/>
                    <a:gd name="T48" fmla="*/ 2147483647 w 403"/>
                    <a:gd name="T49" fmla="*/ 2147483647 h 535"/>
                    <a:gd name="T50" fmla="*/ 2147483647 w 403"/>
                    <a:gd name="T51" fmla="*/ 2147483647 h 535"/>
                    <a:gd name="T52" fmla="*/ 2147483647 w 403"/>
                    <a:gd name="T53" fmla="*/ 2147483647 h 535"/>
                    <a:gd name="T54" fmla="*/ 2147483647 w 403"/>
                    <a:gd name="T55" fmla="*/ 2147483647 h 535"/>
                    <a:gd name="T56" fmla="*/ 2147483647 w 403"/>
                    <a:gd name="T57" fmla="*/ 2147483647 h 535"/>
                    <a:gd name="T58" fmla="*/ 2147483647 w 403"/>
                    <a:gd name="T59" fmla="*/ 2147483647 h 535"/>
                    <a:gd name="T60" fmla="*/ 2147483647 w 403"/>
                    <a:gd name="T61" fmla="*/ 2147483647 h 535"/>
                    <a:gd name="T62" fmla="*/ 2147483647 w 403"/>
                    <a:gd name="T63" fmla="*/ 2147483647 h 535"/>
                    <a:gd name="T64" fmla="*/ 2147483647 w 403"/>
                    <a:gd name="T65" fmla="*/ 2147483647 h 535"/>
                    <a:gd name="T66" fmla="*/ 2147483647 w 403"/>
                    <a:gd name="T67" fmla="*/ 2147483647 h 535"/>
                    <a:gd name="T68" fmla="*/ 2147483647 w 403"/>
                    <a:gd name="T69" fmla="*/ 2147483647 h 535"/>
                    <a:gd name="T70" fmla="*/ 2147483647 w 403"/>
                    <a:gd name="T71" fmla="*/ 2147483647 h 535"/>
                    <a:gd name="T72" fmla="*/ 2147483647 w 403"/>
                    <a:gd name="T73" fmla="*/ 2147483647 h 535"/>
                    <a:gd name="T74" fmla="*/ 2147483647 w 403"/>
                    <a:gd name="T75" fmla="*/ 2147483647 h 535"/>
                    <a:gd name="T76" fmla="*/ 2147483647 w 403"/>
                    <a:gd name="T77" fmla="*/ 2147483647 h 535"/>
                    <a:gd name="T78" fmla="*/ 2147483647 w 403"/>
                    <a:gd name="T79" fmla="*/ 2147483647 h 535"/>
                    <a:gd name="T80" fmla="*/ 2147483647 w 403"/>
                    <a:gd name="T81" fmla="*/ 2147483647 h 5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3"/>
                    <a:gd name="T124" fmla="*/ 0 h 535"/>
                    <a:gd name="T125" fmla="*/ 403 w 403"/>
                    <a:gd name="T126" fmla="*/ 535 h 5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3" h="535">
                      <a:moveTo>
                        <a:pt x="401" y="403"/>
                      </a:moveTo>
                      <a:cubicBezTo>
                        <a:pt x="403" y="374"/>
                        <a:pt x="383" y="329"/>
                        <a:pt x="367" y="304"/>
                      </a:cubicBezTo>
                      <a:cubicBezTo>
                        <a:pt x="349" y="276"/>
                        <a:pt x="325" y="249"/>
                        <a:pt x="301" y="227"/>
                      </a:cubicBezTo>
                      <a:cubicBezTo>
                        <a:pt x="281" y="208"/>
                        <a:pt x="257" y="195"/>
                        <a:pt x="240" y="173"/>
                      </a:cubicBezTo>
                      <a:cubicBezTo>
                        <a:pt x="227" y="157"/>
                        <a:pt x="210" y="139"/>
                        <a:pt x="187" y="141"/>
                      </a:cubicBezTo>
                      <a:cubicBezTo>
                        <a:pt x="183" y="142"/>
                        <a:pt x="175" y="143"/>
                        <a:pt x="165" y="148"/>
                      </a:cubicBezTo>
                      <a:cubicBezTo>
                        <a:pt x="162" y="150"/>
                        <a:pt x="143" y="171"/>
                        <a:pt x="158" y="207"/>
                      </a:cubicBezTo>
                      <a:cubicBezTo>
                        <a:pt x="146" y="188"/>
                        <a:pt x="138" y="146"/>
                        <a:pt x="162" y="129"/>
                      </a:cubicBezTo>
                      <a:cubicBezTo>
                        <a:pt x="186" y="111"/>
                        <a:pt x="185" y="96"/>
                        <a:pt x="186" y="89"/>
                      </a:cubicBezTo>
                      <a:cubicBezTo>
                        <a:pt x="187" y="82"/>
                        <a:pt x="184" y="81"/>
                        <a:pt x="184" y="74"/>
                      </a:cubicBezTo>
                      <a:cubicBezTo>
                        <a:pt x="184" y="66"/>
                        <a:pt x="172" y="41"/>
                        <a:pt x="168" y="38"/>
                      </a:cubicBezTo>
                      <a:cubicBezTo>
                        <a:pt x="164" y="35"/>
                        <a:pt x="164" y="29"/>
                        <a:pt x="157" y="25"/>
                      </a:cubicBezTo>
                      <a:cubicBezTo>
                        <a:pt x="149" y="21"/>
                        <a:pt x="148" y="17"/>
                        <a:pt x="142" y="17"/>
                      </a:cubicBezTo>
                      <a:cubicBezTo>
                        <a:pt x="136" y="17"/>
                        <a:pt x="132" y="14"/>
                        <a:pt x="126" y="12"/>
                      </a:cubicBezTo>
                      <a:cubicBezTo>
                        <a:pt x="119" y="10"/>
                        <a:pt x="108" y="10"/>
                        <a:pt x="105" y="9"/>
                      </a:cubicBezTo>
                      <a:cubicBezTo>
                        <a:pt x="102" y="8"/>
                        <a:pt x="95" y="5"/>
                        <a:pt x="92" y="5"/>
                      </a:cubicBezTo>
                      <a:cubicBezTo>
                        <a:pt x="89" y="5"/>
                        <a:pt x="87" y="2"/>
                        <a:pt x="81" y="2"/>
                      </a:cubicBezTo>
                      <a:cubicBezTo>
                        <a:pt x="75" y="2"/>
                        <a:pt x="67" y="0"/>
                        <a:pt x="62" y="1"/>
                      </a:cubicBezTo>
                      <a:cubicBezTo>
                        <a:pt x="57" y="2"/>
                        <a:pt x="47" y="4"/>
                        <a:pt x="41" y="4"/>
                      </a:cubicBezTo>
                      <a:cubicBezTo>
                        <a:pt x="38" y="4"/>
                        <a:pt x="30" y="6"/>
                        <a:pt x="22" y="8"/>
                      </a:cubicBezTo>
                      <a:cubicBezTo>
                        <a:pt x="3" y="60"/>
                        <a:pt x="3" y="60"/>
                        <a:pt x="3" y="60"/>
                      </a:cubicBezTo>
                      <a:cubicBezTo>
                        <a:pt x="4" y="62"/>
                        <a:pt x="5" y="64"/>
                        <a:pt x="4" y="65"/>
                      </a:cubicBezTo>
                      <a:cubicBezTo>
                        <a:pt x="2" y="76"/>
                        <a:pt x="0" y="101"/>
                        <a:pt x="2" y="122"/>
                      </a:cubicBezTo>
                      <a:cubicBezTo>
                        <a:pt x="2" y="122"/>
                        <a:pt x="2" y="122"/>
                        <a:pt x="2" y="122"/>
                      </a:cubicBezTo>
                      <a:cubicBezTo>
                        <a:pt x="13" y="121"/>
                        <a:pt x="22" y="117"/>
                        <a:pt x="24" y="103"/>
                      </a:cubicBezTo>
                      <a:cubicBezTo>
                        <a:pt x="24" y="119"/>
                        <a:pt x="15" y="130"/>
                        <a:pt x="2" y="134"/>
                      </a:cubicBezTo>
                      <a:cubicBezTo>
                        <a:pt x="0" y="157"/>
                        <a:pt x="20" y="168"/>
                        <a:pt x="24" y="186"/>
                      </a:cubicBezTo>
                      <a:cubicBezTo>
                        <a:pt x="28" y="204"/>
                        <a:pt x="34" y="200"/>
                        <a:pt x="35" y="213"/>
                      </a:cubicBezTo>
                      <a:cubicBezTo>
                        <a:pt x="36" y="227"/>
                        <a:pt x="56" y="249"/>
                        <a:pt x="59" y="262"/>
                      </a:cubicBezTo>
                      <a:cubicBezTo>
                        <a:pt x="62" y="274"/>
                        <a:pt x="59" y="273"/>
                        <a:pt x="67" y="289"/>
                      </a:cubicBezTo>
                      <a:cubicBezTo>
                        <a:pt x="76" y="304"/>
                        <a:pt x="77" y="309"/>
                        <a:pt x="80" y="319"/>
                      </a:cubicBezTo>
                      <a:cubicBezTo>
                        <a:pt x="83" y="328"/>
                        <a:pt x="82" y="329"/>
                        <a:pt x="90" y="340"/>
                      </a:cubicBezTo>
                      <a:cubicBezTo>
                        <a:pt x="99" y="351"/>
                        <a:pt x="102" y="365"/>
                        <a:pt x="106" y="378"/>
                      </a:cubicBezTo>
                      <a:cubicBezTo>
                        <a:pt x="110" y="390"/>
                        <a:pt x="112" y="385"/>
                        <a:pt x="120" y="399"/>
                      </a:cubicBezTo>
                      <a:cubicBezTo>
                        <a:pt x="129" y="413"/>
                        <a:pt x="129" y="406"/>
                        <a:pt x="132" y="415"/>
                      </a:cubicBezTo>
                      <a:cubicBezTo>
                        <a:pt x="133" y="417"/>
                        <a:pt x="135" y="419"/>
                        <a:pt x="137" y="421"/>
                      </a:cubicBezTo>
                      <a:cubicBezTo>
                        <a:pt x="144" y="435"/>
                        <a:pt x="166" y="447"/>
                        <a:pt x="176" y="455"/>
                      </a:cubicBezTo>
                      <a:cubicBezTo>
                        <a:pt x="196" y="473"/>
                        <a:pt x="220" y="484"/>
                        <a:pt x="241" y="501"/>
                      </a:cubicBezTo>
                      <a:cubicBezTo>
                        <a:pt x="258" y="515"/>
                        <a:pt x="283" y="535"/>
                        <a:pt x="306" y="527"/>
                      </a:cubicBezTo>
                      <a:cubicBezTo>
                        <a:pt x="329" y="519"/>
                        <a:pt x="370" y="525"/>
                        <a:pt x="386" y="477"/>
                      </a:cubicBezTo>
                      <a:cubicBezTo>
                        <a:pt x="393" y="458"/>
                        <a:pt x="400" y="421"/>
                        <a:pt x="401" y="403"/>
                      </a:cubicBezTo>
                      <a:close/>
                    </a:path>
                  </a:pathLst>
                </a:custGeom>
                <a:noFill/>
                <a:ln w="3175" cap="rnd">
                  <a:solidFill>
                    <a:srgbClr val="58585A"/>
                  </a:solidFill>
                  <a:prstDash val="solid"/>
                  <a:round/>
                  <a:headEnd/>
                  <a:tailEnd/>
                </a:ln>
              </p:spPr>
              <p:txBody>
                <a:bodyPr/>
                <a:lstStyle/>
                <a:p>
                  <a:endParaRPr lang="en-US" sz="1200">
                    <a:latin typeface="Arial" pitchFamily="34" charset="0"/>
                    <a:cs typeface="Arial" pitchFamily="34" charset="0"/>
                  </a:endParaRPr>
                </a:p>
              </p:txBody>
            </p:sp>
            <p:sp>
              <p:nvSpPr>
                <p:cNvPr id="126" name="Freeform 523"/>
                <p:cNvSpPr>
                  <a:spLocks/>
                </p:cNvSpPr>
                <p:nvPr/>
              </p:nvSpPr>
              <p:spPr bwMode="auto">
                <a:xfrm>
                  <a:off x="3365" y="2134"/>
                  <a:ext cx="1913" cy="1218"/>
                </a:xfrm>
                <a:custGeom>
                  <a:avLst/>
                  <a:gdLst>
                    <a:gd name="T0" fmla="*/ 2147483647 w 765"/>
                    <a:gd name="T1" fmla="*/ 0 h 487"/>
                    <a:gd name="T2" fmla="*/ 2147483647 w 765"/>
                    <a:gd name="T3" fmla="*/ 2147483647 h 487"/>
                    <a:gd name="T4" fmla="*/ 2147483647 w 765"/>
                    <a:gd name="T5" fmla="*/ 2147483647 h 487"/>
                    <a:gd name="T6" fmla="*/ 2147483647 w 765"/>
                    <a:gd name="T7" fmla="*/ 2147483647 h 487"/>
                    <a:gd name="T8" fmla="*/ 2147483647 w 765"/>
                    <a:gd name="T9" fmla="*/ 2147483647 h 487"/>
                    <a:gd name="T10" fmla="*/ 2147483647 w 765"/>
                    <a:gd name="T11" fmla="*/ 2147483647 h 487"/>
                    <a:gd name="T12" fmla="*/ 2147483647 w 765"/>
                    <a:gd name="T13" fmla="*/ 2147483647 h 487"/>
                    <a:gd name="T14" fmla="*/ 2147483647 w 765"/>
                    <a:gd name="T15" fmla="*/ 2147483647 h 487"/>
                    <a:gd name="T16" fmla="*/ 2147483647 w 765"/>
                    <a:gd name="T17" fmla="*/ 2147483647 h 487"/>
                    <a:gd name="T18" fmla="*/ 2147483647 w 765"/>
                    <a:gd name="T19" fmla="*/ 2147483647 h 487"/>
                    <a:gd name="T20" fmla="*/ 2147483647 w 765"/>
                    <a:gd name="T21" fmla="*/ 2147483647 h 487"/>
                    <a:gd name="T22" fmla="*/ 2147483647 w 765"/>
                    <a:gd name="T23" fmla="*/ 2147483647 h 487"/>
                    <a:gd name="T24" fmla="*/ 2147483647 w 765"/>
                    <a:gd name="T25" fmla="*/ 2147483647 h 487"/>
                    <a:gd name="T26" fmla="*/ 2147483647 w 765"/>
                    <a:gd name="T27" fmla="*/ 2147483647 h 487"/>
                    <a:gd name="T28" fmla="*/ 0 w 765"/>
                    <a:gd name="T29" fmla="*/ 2147483647 h 487"/>
                    <a:gd name="T30" fmla="*/ 2147483647 w 765"/>
                    <a:gd name="T31" fmla="*/ 2147483647 h 487"/>
                    <a:gd name="T32" fmla="*/ 2147483647 w 765"/>
                    <a:gd name="T33" fmla="*/ 2147483647 h 487"/>
                    <a:gd name="T34" fmla="*/ 2147483647 w 765"/>
                    <a:gd name="T35" fmla="*/ 2147483647 h 487"/>
                    <a:gd name="T36" fmla="*/ 2147483647 w 765"/>
                    <a:gd name="T37" fmla="*/ 2147483647 h 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5"/>
                    <a:gd name="T58" fmla="*/ 0 h 487"/>
                    <a:gd name="T59" fmla="*/ 765 w 765"/>
                    <a:gd name="T60" fmla="*/ 487 h 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5" h="487">
                      <a:moveTo>
                        <a:pt x="502" y="0"/>
                      </a:moveTo>
                      <a:cubicBezTo>
                        <a:pt x="517" y="10"/>
                        <a:pt x="562" y="35"/>
                        <a:pt x="601" y="82"/>
                      </a:cubicBezTo>
                      <a:cubicBezTo>
                        <a:pt x="659" y="154"/>
                        <a:pt x="699" y="202"/>
                        <a:pt x="708" y="251"/>
                      </a:cubicBezTo>
                      <a:cubicBezTo>
                        <a:pt x="726" y="346"/>
                        <a:pt x="692" y="397"/>
                        <a:pt x="598" y="434"/>
                      </a:cubicBezTo>
                      <a:cubicBezTo>
                        <a:pt x="547" y="454"/>
                        <a:pt x="456" y="420"/>
                        <a:pt x="309" y="384"/>
                      </a:cubicBezTo>
                      <a:cubicBezTo>
                        <a:pt x="163" y="348"/>
                        <a:pt x="78" y="239"/>
                        <a:pt x="60" y="204"/>
                      </a:cubicBezTo>
                      <a:cubicBezTo>
                        <a:pt x="58" y="200"/>
                        <a:pt x="57" y="198"/>
                        <a:pt x="55" y="195"/>
                      </a:cubicBezTo>
                      <a:cubicBezTo>
                        <a:pt x="55" y="195"/>
                        <a:pt x="55" y="195"/>
                        <a:pt x="55" y="196"/>
                      </a:cubicBezTo>
                      <a:cubicBezTo>
                        <a:pt x="57" y="201"/>
                        <a:pt x="58" y="209"/>
                        <a:pt x="58" y="218"/>
                      </a:cubicBezTo>
                      <a:cubicBezTo>
                        <a:pt x="58" y="222"/>
                        <a:pt x="58" y="222"/>
                        <a:pt x="58" y="222"/>
                      </a:cubicBezTo>
                      <a:cubicBezTo>
                        <a:pt x="55" y="244"/>
                        <a:pt x="43" y="260"/>
                        <a:pt x="37" y="262"/>
                      </a:cubicBezTo>
                      <a:cubicBezTo>
                        <a:pt x="36" y="261"/>
                        <a:pt x="36" y="261"/>
                        <a:pt x="36" y="261"/>
                      </a:cubicBezTo>
                      <a:cubicBezTo>
                        <a:pt x="42" y="269"/>
                        <a:pt x="45" y="280"/>
                        <a:pt x="38" y="291"/>
                      </a:cubicBezTo>
                      <a:cubicBezTo>
                        <a:pt x="35" y="296"/>
                        <a:pt x="35" y="296"/>
                        <a:pt x="35" y="296"/>
                      </a:cubicBezTo>
                      <a:cubicBezTo>
                        <a:pt x="26" y="310"/>
                        <a:pt x="15" y="320"/>
                        <a:pt x="0" y="323"/>
                      </a:cubicBezTo>
                      <a:cubicBezTo>
                        <a:pt x="21" y="345"/>
                        <a:pt x="43" y="361"/>
                        <a:pt x="63" y="370"/>
                      </a:cubicBezTo>
                      <a:cubicBezTo>
                        <a:pt x="130" y="400"/>
                        <a:pt x="222" y="424"/>
                        <a:pt x="328" y="449"/>
                      </a:cubicBezTo>
                      <a:cubicBezTo>
                        <a:pt x="434" y="473"/>
                        <a:pt x="547" y="487"/>
                        <a:pt x="595" y="465"/>
                      </a:cubicBezTo>
                      <a:cubicBezTo>
                        <a:pt x="668" y="432"/>
                        <a:pt x="765" y="370"/>
                        <a:pt x="710" y="215"/>
                      </a:cubicBezTo>
                    </a:path>
                  </a:pathLst>
                </a:custGeom>
                <a:noFill/>
                <a:ln w="7938" cap="rnd">
                  <a:solidFill>
                    <a:srgbClr val="58585A"/>
                  </a:solidFill>
                  <a:prstDash val="solid"/>
                  <a:bevel/>
                  <a:headEnd/>
                  <a:tailEnd/>
                </a:ln>
              </p:spPr>
              <p:txBody>
                <a:bodyPr/>
                <a:lstStyle/>
                <a:p>
                  <a:endParaRPr lang="en-US" sz="1200">
                    <a:latin typeface="Arial" pitchFamily="34" charset="0"/>
                    <a:cs typeface="Arial" pitchFamily="34" charset="0"/>
                  </a:endParaRPr>
                </a:p>
              </p:txBody>
            </p:sp>
            <p:sp>
              <p:nvSpPr>
                <p:cNvPr id="127" name="Freeform 524"/>
                <p:cNvSpPr>
                  <a:spLocks/>
                </p:cNvSpPr>
                <p:nvPr/>
              </p:nvSpPr>
              <p:spPr bwMode="auto">
                <a:xfrm>
                  <a:off x="4170" y="1687"/>
                  <a:ext cx="971" cy="985"/>
                </a:xfrm>
                <a:custGeom>
                  <a:avLst/>
                  <a:gdLst>
                    <a:gd name="T0" fmla="*/ 2147483647 w 388"/>
                    <a:gd name="T1" fmla="*/ 2147483647 h 394"/>
                    <a:gd name="T2" fmla="*/ 2147483647 w 388"/>
                    <a:gd name="T3" fmla="*/ 2147483647 h 394"/>
                    <a:gd name="T4" fmla="*/ 2147483647 w 388"/>
                    <a:gd name="T5" fmla="*/ 2147483647 h 394"/>
                    <a:gd name="T6" fmla="*/ 2147483647 w 388"/>
                    <a:gd name="T7" fmla="*/ 2147483647 h 394"/>
                    <a:gd name="T8" fmla="*/ 2147483647 w 388"/>
                    <a:gd name="T9" fmla="*/ 2147483647 h 394"/>
                    <a:gd name="T10" fmla="*/ 2147483647 w 388"/>
                    <a:gd name="T11" fmla="*/ 2147483647 h 394"/>
                    <a:gd name="T12" fmla="*/ 2147483647 w 388"/>
                    <a:gd name="T13" fmla="*/ 2147483647 h 394"/>
                    <a:gd name="T14" fmla="*/ 2147483647 w 388"/>
                    <a:gd name="T15" fmla="*/ 2147483647 h 394"/>
                    <a:gd name="T16" fmla="*/ 2147483647 w 388"/>
                    <a:gd name="T17" fmla="*/ 0 h 394"/>
                    <a:gd name="T18" fmla="*/ 2147483647 w 388"/>
                    <a:gd name="T19" fmla="*/ 2147483647 h 394"/>
                    <a:gd name="T20" fmla="*/ 0 w 388"/>
                    <a:gd name="T21" fmla="*/ 2147483647 h 394"/>
                    <a:gd name="T22" fmla="*/ 2147483647 w 388"/>
                    <a:gd name="T23" fmla="*/ 2147483647 h 394"/>
                    <a:gd name="T24" fmla="*/ 2147483647 w 388"/>
                    <a:gd name="T25" fmla="*/ 2147483647 h 394"/>
                    <a:gd name="T26" fmla="*/ 2147483647 w 388"/>
                    <a:gd name="T27" fmla="*/ 2147483647 h 394"/>
                    <a:gd name="T28" fmla="*/ 2147483647 w 388"/>
                    <a:gd name="T29" fmla="*/ 2147483647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8"/>
                    <a:gd name="T46" fmla="*/ 0 h 394"/>
                    <a:gd name="T47" fmla="*/ 388 w 388"/>
                    <a:gd name="T48" fmla="*/ 394 h 3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8" h="394">
                      <a:moveTo>
                        <a:pt x="388" y="394"/>
                      </a:moveTo>
                      <a:cubicBezTo>
                        <a:pt x="357" y="300"/>
                        <a:pt x="198" y="157"/>
                        <a:pt x="198" y="157"/>
                      </a:cubicBezTo>
                      <a:cubicBezTo>
                        <a:pt x="197" y="155"/>
                        <a:pt x="196" y="152"/>
                        <a:pt x="196" y="150"/>
                      </a:cubicBezTo>
                      <a:cubicBezTo>
                        <a:pt x="196" y="150"/>
                        <a:pt x="196" y="150"/>
                        <a:pt x="196" y="150"/>
                      </a:cubicBezTo>
                      <a:cubicBezTo>
                        <a:pt x="189" y="131"/>
                        <a:pt x="190" y="124"/>
                        <a:pt x="184" y="100"/>
                      </a:cubicBezTo>
                      <a:cubicBezTo>
                        <a:pt x="182" y="90"/>
                        <a:pt x="178" y="81"/>
                        <a:pt x="173" y="73"/>
                      </a:cubicBezTo>
                      <a:cubicBezTo>
                        <a:pt x="171" y="70"/>
                        <a:pt x="170" y="68"/>
                        <a:pt x="169" y="67"/>
                      </a:cubicBezTo>
                      <a:cubicBezTo>
                        <a:pt x="158" y="51"/>
                        <a:pt x="144" y="38"/>
                        <a:pt x="134" y="32"/>
                      </a:cubicBezTo>
                      <a:cubicBezTo>
                        <a:pt x="102" y="8"/>
                        <a:pt x="59" y="3"/>
                        <a:pt x="26" y="0"/>
                      </a:cubicBezTo>
                      <a:cubicBezTo>
                        <a:pt x="20" y="1"/>
                        <a:pt x="20" y="1"/>
                        <a:pt x="20" y="1"/>
                      </a:cubicBezTo>
                      <a:cubicBezTo>
                        <a:pt x="13" y="8"/>
                        <a:pt x="6" y="16"/>
                        <a:pt x="0" y="27"/>
                      </a:cubicBezTo>
                      <a:cubicBezTo>
                        <a:pt x="2" y="27"/>
                        <a:pt x="2" y="27"/>
                        <a:pt x="2" y="27"/>
                      </a:cubicBezTo>
                      <a:cubicBezTo>
                        <a:pt x="33" y="24"/>
                        <a:pt x="71" y="26"/>
                        <a:pt x="110" y="44"/>
                      </a:cubicBezTo>
                      <a:cubicBezTo>
                        <a:pt x="166" y="69"/>
                        <a:pt x="188" y="112"/>
                        <a:pt x="176" y="171"/>
                      </a:cubicBezTo>
                      <a:cubicBezTo>
                        <a:pt x="175" y="174"/>
                        <a:pt x="175" y="174"/>
                        <a:pt x="175" y="174"/>
                      </a:cubicBezTo>
                    </a:path>
                  </a:pathLst>
                </a:custGeom>
                <a:noFill/>
                <a:ln w="7938" cap="rnd">
                  <a:solidFill>
                    <a:srgbClr val="58585A"/>
                  </a:solidFill>
                  <a:prstDash val="solid"/>
                  <a:bevel/>
                  <a:headEnd/>
                  <a:tailEnd/>
                </a:ln>
              </p:spPr>
              <p:txBody>
                <a:bodyPr/>
                <a:lstStyle/>
                <a:p>
                  <a:endParaRPr lang="en-US" sz="1200">
                    <a:latin typeface="Arial" pitchFamily="34" charset="0"/>
                    <a:cs typeface="Arial" pitchFamily="34" charset="0"/>
                  </a:endParaRPr>
                </a:p>
              </p:txBody>
            </p:sp>
            <p:sp>
              <p:nvSpPr>
                <p:cNvPr id="128" name="Freeform 525"/>
                <p:cNvSpPr>
                  <a:spLocks/>
                </p:cNvSpPr>
                <p:nvPr/>
              </p:nvSpPr>
              <p:spPr bwMode="auto">
                <a:xfrm>
                  <a:off x="3943" y="3187"/>
                  <a:ext cx="990" cy="180"/>
                </a:xfrm>
                <a:custGeom>
                  <a:avLst/>
                  <a:gdLst>
                    <a:gd name="T0" fmla="*/ 2147483647 w 396"/>
                    <a:gd name="T1" fmla="*/ 2147483647 h 72"/>
                    <a:gd name="T2" fmla="*/ 2147483647 w 396"/>
                    <a:gd name="T3" fmla="*/ 2147483647 h 72"/>
                    <a:gd name="T4" fmla="*/ 0 w 396"/>
                    <a:gd name="T5" fmla="*/ 0 h 72"/>
                    <a:gd name="T6" fmla="*/ 2147483647 w 396"/>
                    <a:gd name="T7" fmla="*/ 2147483647 h 72"/>
                    <a:gd name="T8" fmla="*/ 0 60000 65536"/>
                    <a:gd name="T9" fmla="*/ 0 60000 65536"/>
                    <a:gd name="T10" fmla="*/ 0 60000 65536"/>
                    <a:gd name="T11" fmla="*/ 0 60000 65536"/>
                    <a:gd name="T12" fmla="*/ 0 w 396"/>
                    <a:gd name="T13" fmla="*/ 0 h 72"/>
                    <a:gd name="T14" fmla="*/ 396 w 396"/>
                    <a:gd name="T15" fmla="*/ 72 h 72"/>
                  </a:gdLst>
                  <a:ahLst/>
                  <a:cxnLst>
                    <a:cxn ang="T8">
                      <a:pos x="T0" y="T1"/>
                    </a:cxn>
                    <a:cxn ang="T9">
                      <a:pos x="T2" y="T3"/>
                    </a:cxn>
                    <a:cxn ang="T10">
                      <a:pos x="T4" y="T5"/>
                    </a:cxn>
                    <a:cxn ang="T11">
                      <a:pos x="T6" y="T7"/>
                    </a:cxn>
                  </a:cxnLst>
                  <a:rect l="T12" t="T13" r="T14" b="T15"/>
                  <a:pathLst>
                    <a:path w="396" h="72">
                      <a:moveTo>
                        <a:pt x="396" y="20"/>
                      </a:moveTo>
                      <a:cubicBezTo>
                        <a:pt x="396" y="20"/>
                        <a:pt x="378" y="47"/>
                        <a:pt x="299" y="50"/>
                      </a:cubicBezTo>
                      <a:cubicBezTo>
                        <a:pt x="221" y="53"/>
                        <a:pt x="25" y="12"/>
                        <a:pt x="0" y="0"/>
                      </a:cubicBezTo>
                      <a:cubicBezTo>
                        <a:pt x="0" y="0"/>
                        <a:pt x="301" y="72"/>
                        <a:pt x="396" y="20"/>
                      </a:cubicBezTo>
                      <a:close/>
                    </a:path>
                  </a:pathLst>
                </a:custGeom>
                <a:solidFill>
                  <a:srgbClr val="F3CFD1"/>
                </a:solidFill>
                <a:ln w="9525">
                  <a:noFill/>
                  <a:round/>
                  <a:headEnd/>
                  <a:tailEnd/>
                </a:ln>
              </p:spPr>
              <p:txBody>
                <a:bodyPr/>
                <a:lstStyle/>
                <a:p>
                  <a:endParaRPr lang="en-US" sz="1200">
                    <a:latin typeface="Arial" pitchFamily="34" charset="0"/>
                    <a:cs typeface="Arial" pitchFamily="34" charset="0"/>
                  </a:endParaRPr>
                </a:p>
              </p:txBody>
            </p:sp>
            <p:sp>
              <p:nvSpPr>
                <p:cNvPr id="129" name="Freeform 526"/>
                <p:cNvSpPr>
                  <a:spLocks/>
                </p:cNvSpPr>
                <p:nvPr/>
              </p:nvSpPr>
              <p:spPr bwMode="auto">
                <a:xfrm>
                  <a:off x="4638" y="2082"/>
                  <a:ext cx="125" cy="137"/>
                </a:xfrm>
                <a:custGeom>
                  <a:avLst/>
                  <a:gdLst>
                    <a:gd name="T0" fmla="*/ 2147483647 w 50"/>
                    <a:gd name="T1" fmla="*/ 2147483647 h 55"/>
                    <a:gd name="T2" fmla="*/ 2147483647 w 50"/>
                    <a:gd name="T3" fmla="*/ 2147483647 h 55"/>
                    <a:gd name="T4" fmla="*/ 2147483647 w 50"/>
                    <a:gd name="T5" fmla="*/ 2147483647 h 55"/>
                    <a:gd name="T6" fmla="*/ 2147483647 w 50"/>
                    <a:gd name="T7" fmla="*/ 2147483647 h 55"/>
                    <a:gd name="T8" fmla="*/ 2147483647 w 50"/>
                    <a:gd name="T9" fmla="*/ 2147483647 h 55"/>
                    <a:gd name="T10" fmla="*/ 2147483647 w 50"/>
                    <a:gd name="T11" fmla="*/ 2147483647 h 55"/>
                    <a:gd name="T12" fmla="*/ 2147483647 w 50"/>
                    <a:gd name="T13" fmla="*/ 0 h 55"/>
                    <a:gd name="T14" fmla="*/ 0 60000 65536"/>
                    <a:gd name="T15" fmla="*/ 0 60000 65536"/>
                    <a:gd name="T16" fmla="*/ 0 60000 65536"/>
                    <a:gd name="T17" fmla="*/ 0 60000 65536"/>
                    <a:gd name="T18" fmla="*/ 0 60000 65536"/>
                    <a:gd name="T19" fmla="*/ 0 60000 65536"/>
                    <a:gd name="T20" fmla="*/ 0 60000 65536"/>
                    <a:gd name="T21" fmla="*/ 0 w 50"/>
                    <a:gd name="T22" fmla="*/ 0 h 55"/>
                    <a:gd name="T23" fmla="*/ 50 w 50"/>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5">
                      <a:moveTo>
                        <a:pt x="11" y="1"/>
                      </a:moveTo>
                      <a:cubicBezTo>
                        <a:pt x="11" y="8"/>
                        <a:pt x="7" y="12"/>
                        <a:pt x="4" y="17"/>
                      </a:cubicBezTo>
                      <a:cubicBezTo>
                        <a:pt x="1" y="20"/>
                        <a:pt x="0" y="21"/>
                        <a:pt x="2" y="23"/>
                      </a:cubicBezTo>
                      <a:cubicBezTo>
                        <a:pt x="4" y="25"/>
                        <a:pt x="9" y="27"/>
                        <a:pt x="12" y="28"/>
                      </a:cubicBezTo>
                      <a:cubicBezTo>
                        <a:pt x="25" y="35"/>
                        <a:pt x="39" y="43"/>
                        <a:pt x="50" y="55"/>
                      </a:cubicBezTo>
                      <a:cubicBezTo>
                        <a:pt x="39" y="46"/>
                        <a:pt x="31" y="35"/>
                        <a:pt x="20" y="27"/>
                      </a:cubicBezTo>
                      <a:cubicBezTo>
                        <a:pt x="12" y="21"/>
                        <a:pt x="12" y="10"/>
                        <a:pt x="10" y="0"/>
                      </a:cubicBezTo>
                    </a:path>
                  </a:pathLst>
                </a:custGeom>
                <a:solidFill>
                  <a:srgbClr val="F3CFD1"/>
                </a:solidFill>
                <a:ln w="9525">
                  <a:noFill/>
                  <a:round/>
                  <a:headEnd/>
                  <a:tailEnd/>
                </a:ln>
              </p:spPr>
              <p:txBody>
                <a:bodyPr/>
                <a:lstStyle/>
                <a:p>
                  <a:endParaRPr lang="en-US" sz="1200">
                    <a:latin typeface="Arial" pitchFamily="34" charset="0"/>
                    <a:cs typeface="Arial" pitchFamily="34" charset="0"/>
                  </a:endParaRPr>
                </a:p>
              </p:txBody>
            </p:sp>
          </p:grpSp>
          <p:sp>
            <p:nvSpPr>
              <p:cNvPr id="130" name="Explosion 1 129"/>
              <p:cNvSpPr/>
              <p:nvPr/>
            </p:nvSpPr>
            <p:spPr>
              <a:xfrm>
                <a:off x="2278661" y="5374197"/>
                <a:ext cx="936089" cy="727697"/>
              </a:xfrm>
              <a:prstGeom prst="irregularSeal1">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latin typeface="Arial" pitchFamily="34" charset="0"/>
                    <a:cs typeface="Arial" pitchFamily="34" charset="0"/>
                  </a:rPr>
                  <a:t>IC</a:t>
                </a:r>
              </a:p>
            </p:txBody>
          </p:sp>
        </p:grpSp>
        <p:sp>
          <p:nvSpPr>
            <p:cNvPr id="132" name="ZoneTexte 131"/>
            <p:cNvSpPr txBox="1"/>
            <p:nvPr/>
          </p:nvSpPr>
          <p:spPr>
            <a:xfrm>
              <a:off x="1227425" y="2011972"/>
              <a:ext cx="2682145" cy="954107"/>
            </a:xfrm>
            <a:prstGeom prst="rect">
              <a:avLst/>
            </a:prstGeom>
            <a:noFill/>
          </p:spPr>
          <p:txBody>
            <a:bodyPr wrap="none" rtlCol="0">
              <a:spAutoFit/>
            </a:bodyPr>
            <a:lstStyle/>
            <a:p>
              <a:pPr algn="ctr"/>
              <a:r>
                <a:rPr lang="fr-FR" sz="1400" dirty="0">
                  <a:solidFill>
                    <a:srgbClr val="7030A0"/>
                  </a:solidFill>
                  <a:latin typeface="Arial" pitchFamily="34" charset="0"/>
                  <a:cs typeface="Arial" pitchFamily="34" charset="0"/>
                </a:rPr>
                <a:t>Infarctus du myocarde</a:t>
              </a:r>
            </a:p>
            <a:p>
              <a:pPr algn="ctr"/>
              <a:r>
                <a:rPr lang="fr-FR" sz="1400" dirty="0">
                  <a:solidFill>
                    <a:srgbClr val="7030A0"/>
                  </a:solidFill>
                  <a:latin typeface="Arial" pitchFamily="34" charset="0"/>
                  <a:cs typeface="Arial" pitchFamily="34" charset="0"/>
                </a:rPr>
                <a:t>Hypertension artérielle</a:t>
              </a:r>
            </a:p>
            <a:p>
              <a:pPr algn="ctr"/>
              <a:r>
                <a:rPr lang="en-US" sz="1400" dirty="0">
                  <a:solidFill>
                    <a:srgbClr val="7030A0"/>
                  </a:solidFill>
                  <a:latin typeface="Arial" pitchFamily="34" charset="0"/>
                  <a:cs typeface="Arial" pitchFamily="34" charset="0"/>
                </a:rPr>
                <a:t>Cardiomyopathies</a:t>
              </a:r>
            </a:p>
            <a:p>
              <a:pPr algn="ctr"/>
              <a:r>
                <a:rPr lang="en-US" sz="1400" dirty="0">
                  <a:solidFill>
                    <a:srgbClr val="7030A0"/>
                  </a:solidFill>
                  <a:latin typeface="Arial" pitchFamily="34" charset="0"/>
                  <a:cs typeface="Arial" pitchFamily="34" charset="0"/>
                </a:rPr>
                <a:t>Cardiotoxicité </a:t>
              </a:r>
              <a:r>
                <a:rPr lang="en-US" sz="1400" dirty="0" err="1">
                  <a:solidFill>
                    <a:srgbClr val="7030A0"/>
                  </a:solidFill>
                  <a:latin typeface="Arial" pitchFamily="34" charset="0"/>
                  <a:cs typeface="Arial" pitchFamily="34" charset="0"/>
                </a:rPr>
                <a:t>médicamenteuse</a:t>
              </a:r>
              <a:endParaRPr lang="en-US" sz="1400" dirty="0">
                <a:solidFill>
                  <a:srgbClr val="7030A0"/>
                </a:solidFill>
                <a:latin typeface="Arial" pitchFamily="34" charset="0"/>
                <a:cs typeface="Arial" pitchFamily="34" charset="0"/>
              </a:endParaRPr>
            </a:p>
          </p:txBody>
        </p:sp>
        <p:sp>
          <p:nvSpPr>
            <p:cNvPr id="135" name="Freeform 948"/>
            <p:cNvSpPr>
              <a:spLocks/>
            </p:cNvSpPr>
            <p:nvPr/>
          </p:nvSpPr>
          <p:spPr bwMode="auto">
            <a:xfrm>
              <a:off x="2481037" y="3007337"/>
              <a:ext cx="174920" cy="488343"/>
            </a:xfrm>
            <a:custGeom>
              <a:avLst/>
              <a:gdLst>
                <a:gd name="T0" fmla="*/ 2147483647 w 213"/>
                <a:gd name="T1" fmla="*/ 2147483647 h 600"/>
                <a:gd name="T2" fmla="*/ 2147483647 w 213"/>
                <a:gd name="T3" fmla="*/ 0 h 600"/>
                <a:gd name="T4" fmla="*/ 2147483647 w 213"/>
                <a:gd name="T5" fmla="*/ 0 h 600"/>
                <a:gd name="T6" fmla="*/ 2147483647 w 213"/>
                <a:gd name="T7" fmla="*/ 2147483647 h 600"/>
                <a:gd name="T8" fmla="*/ 2147483647 w 213"/>
                <a:gd name="T9" fmla="*/ 2147483647 h 600"/>
                <a:gd name="T10" fmla="*/ 2147483647 w 213"/>
                <a:gd name="T11" fmla="*/ 2147483647 h 600"/>
                <a:gd name="T12" fmla="*/ 0 w 213"/>
                <a:gd name="T13" fmla="*/ 2147483647 h 600"/>
                <a:gd name="T14" fmla="*/ 2147483647 w 213"/>
                <a:gd name="T15" fmla="*/ 2147483647 h 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3" h="600">
                  <a:moveTo>
                    <a:pt x="59" y="415"/>
                  </a:moveTo>
                  <a:lnTo>
                    <a:pt x="107" y="0"/>
                  </a:lnTo>
                  <a:lnTo>
                    <a:pt x="154" y="415"/>
                  </a:lnTo>
                  <a:lnTo>
                    <a:pt x="213" y="415"/>
                  </a:lnTo>
                  <a:lnTo>
                    <a:pt x="107" y="600"/>
                  </a:lnTo>
                  <a:lnTo>
                    <a:pt x="0" y="415"/>
                  </a:lnTo>
                  <a:lnTo>
                    <a:pt x="59" y="415"/>
                  </a:lnTo>
                  <a:close/>
                </a:path>
              </a:pathLst>
            </a:custGeom>
            <a:solidFill>
              <a:srgbClr val="FFFF00"/>
            </a:solidFill>
            <a:ln w="19050" cap="rnd">
              <a:solidFill>
                <a:schemeClr val="accent1"/>
              </a:solidFill>
              <a:prstDash val="solid"/>
              <a:round/>
              <a:headEnd/>
              <a:tailEnd/>
            </a:ln>
          </p:spPr>
          <p:txBody>
            <a:bodyPr/>
            <a:lstStyle/>
            <a:p>
              <a:endParaRPr lang="fr-FR" sz="1600">
                <a:latin typeface="Arial" pitchFamily="34" charset="0"/>
                <a:cs typeface="Arial" pitchFamily="34" charset="0"/>
              </a:endParaRPr>
            </a:p>
          </p:txBody>
        </p:sp>
        <p:sp>
          <p:nvSpPr>
            <p:cNvPr id="141" name="ZoneTexte 140"/>
            <p:cNvSpPr txBox="1"/>
            <p:nvPr/>
          </p:nvSpPr>
          <p:spPr>
            <a:xfrm>
              <a:off x="767020" y="1393791"/>
              <a:ext cx="2961067" cy="639190"/>
            </a:xfrm>
            <a:prstGeom prst="rect">
              <a:avLst/>
            </a:prstGeom>
            <a:noFill/>
          </p:spPr>
          <p:txBody>
            <a:bodyPr wrap="none" rtlCol="0">
              <a:spAutoFit/>
            </a:bodyPr>
            <a:lstStyle/>
            <a:p>
              <a:r>
                <a:rPr lang="fr-FR" dirty="0"/>
                <a:t>Insuffisance cardiaque (IC)</a:t>
              </a:r>
            </a:p>
          </p:txBody>
        </p:sp>
        <p:grpSp>
          <p:nvGrpSpPr>
            <p:cNvPr id="1173" name="Group 20"/>
            <p:cNvGrpSpPr>
              <a:grpSpLocks/>
            </p:cNvGrpSpPr>
            <p:nvPr/>
          </p:nvGrpSpPr>
          <p:grpSpPr bwMode="auto">
            <a:xfrm>
              <a:off x="2147387" y="5192822"/>
              <a:ext cx="842221" cy="339610"/>
              <a:chOff x="3070" y="2787"/>
              <a:chExt cx="1168" cy="328"/>
            </a:xfrm>
          </p:grpSpPr>
          <p:sp>
            <p:nvSpPr>
              <p:cNvPr id="1174" name="Freeform 21"/>
              <p:cNvSpPr>
                <a:spLocks/>
              </p:cNvSpPr>
              <p:nvPr/>
            </p:nvSpPr>
            <p:spPr bwMode="auto">
              <a:xfrm>
                <a:off x="3070" y="2787"/>
                <a:ext cx="1168" cy="328"/>
              </a:xfrm>
              <a:custGeom>
                <a:avLst/>
                <a:gdLst>
                  <a:gd name="T0" fmla="*/ 2147483647 w 467"/>
                  <a:gd name="T1" fmla="*/ 2147483647 h 123"/>
                  <a:gd name="T2" fmla="*/ 2147483647 w 467"/>
                  <a:gd name="T3" fmla="*/ 2147483647 h 123"/>
                  <a:gd name="T4" fmla="*/ 2147483647 w 467"/>
                  <a:gd name="T5" fmla="*/ 2147483647 h 123"/>
                  <a:gd name="T6" fmla="*/ 2147483647 w 467"/>
                  <a:gd name="T7" fmla="*/ 2147483647 h 123"/>
                  <a:gd name="T8" fmla="*/ 2147483647 w 467"/>
                  <a:gd name="T9" fmla="*/ 0 h 123"/>
                  <a:gd name="T10" fmla="*/ 2147483647 w 467"/>
                  <a:gd name="T11" fmla="*/ 2147483647 h 123"/>
                  <a:gd name="T12" fmla="*/ 2147483647 w 467"/>
                  <a:gd name="T13" fmla="*/ 2147483647 h 123"/>
                  <a:gd name="T14" fmla="*/ 2147483647 w 467"/>
                  <a:gd name="T15" fmla="*/ 2147483647 h 123"/>
                  <a:gd name="T16" fmla="*/ 2147483647 w 467"/>
                  <a:gd name="T17" fmla="*/ 2147483647 h 123"/>
                  <a:gd name="T18" fmla="*/ 2147483647 w 467"/>
                  <a:gd name="T19" fmla="*/ 2147483647 h 123"/>
                  <a:gd name="T20" fmla="*/ 2147483647 w 467"/>
                  <a:gd name="T21" fmla="*/ 2147483647 h 123"/>
                  <a:gd name="T22" fmla="*/ 2147483647 w 467"/>
                  <a:gd name="T23" fmla="*/ 2147483647 h 123"/>
                  <a:gd name="T24" fmla="*/ 2147483647 w 467"/>
                  <a:gd name="T25" fmla="*/ 2147483647 h 123"/>
                  <a:gd name="T26" fmla="*/ 2147483647 w 467"/>
                  <a:gd name="T27" fmla="*/ 2147483647 h 123"/>
                  <a:gd name="T28" fmla="*/ 2147483647 w 467"/>
                  <a:gd name="T29" fmla="*/ 2147483647 h 123"/>
                  <a:gd name="T30" fmla="*/ 2147483647 w 467"/>
                  <a:gd name="T31" fmla="*/ 2147483647 h 123"/>
                  <a:gd name="T32" fmla="*/ 2147483647 w 467"/>
                  <a:gd name="T33" fmla="*/ 2147483647 h 123"/>
                  <a:gd name="T34" fmla="*/ 2147483647 w 467"/>
                  <a:gd name="T35" fmla="*/ 2147483647 h 123"/>
                  <a:gd name="T36" fmla="*/ 2147483647 w 467"/>
                  <a:gd name="T37" fmla="*/ 2147483647 h 123"/>
                  <a:gd name="T38" fmla="*/ 2147483647 w 467"/>
                  <a:gd name="T39" fmla="*/ 2147483647 h 123"/>
                  <a:gd name="T40" fmla="*/ 2147483647 w 467"/>
                  <a:gd name="T41" fmla="*/ 2147483647 h 123"/>
                  <a:gd name="T42" fmla="*/ 2147483647 w 467"/>
                  <a:gd name="T43" fmla="*/ 2147483647 h 123"/>
                  <a:gd name="T44" fmla="*/ 2147483647 w 467"/>
                  <a:gd name="T45" fmla="*/ 2147483647 h 123"/>
                  <a:gd name="T46" fmla="*/ 2147483647 w 467"/>
                  <a:gd name="T47" fmla="*/ 2147483647 h 123"/>
                  <a:gd name="T48" fmla="*/ 2147483647 w 467"/>
                  <a:gd name="T49" fmla="*/ 2147483647 h 123"/>
                  <a:gd name="T50" fmla="*/ 2147483647 w 467"/>
                  <a:gd name="T51" fmla="*/ 2147483647 h 123"/>
                  <a:gd name="T52" fmla="*/ 2147483647 w 467"/>
                  <a:gd name="T53" fmla="*/ 2147483647 h 123"/>
                  <a:gd name="T54" fmla="*/ 2147483647 w 467"/>
                  <a:gd name="T55" fmla="*/ 2147483647 h 123"/>
                  <a:gd name="T56" fmla="*/ 2147483647 w 467"/>
                  <a:gd name="T57" fmla="*/ 2147483647 h 123"/>
                  <a:gd name="T58" fmla="*/ 2147483647 w 467"/>
                  <a:gd name="T59" fmla="*/ 2147483647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7"/>
                  <a:gd name="T91" fmla="*/ 0 h 123"/>
                  <a:gd name="T92" fmla="*/ 467 w 467"/>
                  <a:gd name="T93" fmla="*/ 123 h 1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7" h="123">
                    <a:moveTo>
                      <a:pt x="241" y="13"/>
                    </a:moveTo>
                    <a:cubicBezTo>
                      <a:pt x="258" y="11"/>
                      <a:pt x="269" y="13"/>
                      <a:pt x="283" y="6"/>
                    </a:cubicBezTo>
                    <a:cubicBezTo>
                      <a:pt x="287" y="4"/>
                      <a:pt x="290" y="0"/>
                      <a:pt x="308" y="1"/>
                    </a:cubicBezTo>
                    <a:cubicBezTo>
                      <a:pt x="317" y="1"/>
                      <a:pt x="327" y="1"/>
                      <a:pt x="336" y="1"/>
                    </a:cubicBezTo>
                    <a:cubicBezTo>
                      <a:pt x="352" y="1"/>
                      <a:pt x="368" y="0"/>
                      <a:pt x="384" y="0"/>
                    </a:cubicBezTo>
                    <a:cubicBezTo>
                      <a:pt x="389" y="0"/>
                      <a:pt x="401" y="0"/>
                      <a:pt x="405" y="1"/>
                    </a:cubicBezTo>
                    <a:cubicBezTo>
                      <a:pt x="412" y="4"/>
                      <a:pt x="411" y="10"/>
                      <a:pt x="418" y="13"/>
                    </a:cubicBezTo>
                    <a:cubicBezTo>
                      <a:pt x="428" y="18"/>
                      <a:pt x="448" y="11"/>
                      <a:pt x="460" y="16"/>
                    </a:cubicBezTo>
                    <a:cubicBezTo>
                      <a:pt x="464" y="18"/>
                      <a:pt x="467" y="33"/>
                      <a:pt x="463" y="36"/>
                    </a:cubicBezTo>
                    <a:cubicBezTo>
                      <a:pt x="459" y="38"/>
                      <a:pt x="458" y="36"/>
                      <a:pt x="453" y="38"/>
                    </a:cubicBezTo>
                    <a:cubicBezTo>
                      <a:pt x="458" y="48"/>
                      <a:pt x="457" y="60"/>
                      <a:pt x="453" y="65"/>
                    </a:cubicBezTo>
                    <a:cubicBezTo>
                      <a:pt x="450" y="69"/>
                      <a:pt x="444" y="67"/>
                      <a:pt x="437" y="69"/>
                    </a:cubicBezTo>
                    <a:cubicBezTo>
                      <a:pt x="437" y="74"/>
                      <a:pt x="440" y="82"/>
                      <a:pt x="436" y="86"/>
                    </a:cubicBezTo>
                    <a:cubicBezTo>
                      <a:pt x="433" y="90"/>
                      <a:pt x="417" y="90"/>
                      <a:pt x="412" y="90"/>
                    </a:cubicBezTo>
                    <a:cubicBezTo>
                      <a:pt x="402" y="91"/>
                      <a:pt x="375" y="88"/>
                      <a:pt x="368" y="97"/>
                    </a:cubicBezTo>
                    <a:cubicBezTo>
                      <a:pt x="364" y="102"/>
                      <a:pt x="371" y="113"/>
                      <a:pt x="366" y="119"/>
                    </a:cubicBezTo>
                    <a:cubicBezTo>
                      <a:pt x="362" y="123"/>
                      <a:pt x="346" y="121"/>
                      <a:pt x="340" y="121"/>
                    </a:cubicBezTo>
                    <a:cubicBezTo>
                      <a:pt x="324" y="122"/>
                      <a:pt x="306" y="121"/>
                      <a:pt x="290" y="120"/>
                    </a:cubicBezTo>
                    <a:cubicBezTo>
                      <a:pt x="256" y="116"/>
                      <a:pt x="222" y="115"/>
                      <a:pt x="188" y="116"/>
                    </a:cubicBezTo>
                    <a:cubicBezTo>
                      <a:pt x="167" y="116"/>
                      <a:pt x="146" y="115"/>
                      <a:pt x="124" y="117"/>
                    </a:cubicBezTo>
                    <a:cubicBezTo>
                      <a:pt x="115" y="118"/>
                      <a:pt x="79" y="121"/>
                      <a:pt x="77" y="114"/>
                    </a:cubicBezTo>
                    <a:cubicBezTo>
                      <a:pt x="76" y="106"/>
                      <a:pt x="75" y="105"/>
                      <a:pt x="72" y="102"/>
                    </a:cubicBezTo>
                    <a:cubicBezTo>
                      <a:pt x="64" y="96"/>
                      <a:pt x="49" y="96"/>
                      <a:pt x="43" y="96"/>
                    </a:cubicBezTo>
                    <a:cubicBezTo>
                      <a:pt x="30" y="93"/>
                      <a:pt x="38" y="69"/>
                      <a:pt x="39" y="61"/>
                    </a:cubicBezTo>
                    <a:cubicBezTo>
                      <a:pt x="39" y="53"/>
                      <a:pt x="14" y="57"/>
                      <a:pt x="8" y="51"/>
                    </a:cubicBezTo>
                    <a:cubicBezTo>
                      <a:pt x="0" y="44"/>
                      <a:pt x="0" y="28"/>
                      <a:pt x="3" y="19"/>
                    </a:cubicBezTo>
                    <a:cubicBezTo>
                      <a:pt x="5" y="12"/>
                      <a:pt x="5" y="7"/>
                      <a:pt x="9" y="5"/>
                    </a:cubicBezTo>
                    <a:cubicBezTo>
                      <a:pt x="18" y="1"/>
                      <a:pt x="33" y="6"/>
                      <a:pt x="45" y="8"/>
                    </a:cubicBezTo>
                    <a:cubicBezTo>
                      <a:pt x="60" y="9"/>
                      <a:pt x="79" y="10"/>
                      <a:pt x="94" y="11"/>
                    </a:cubicBezTo>
                    <a:cubicBezTo>
                      <a:pt x="104" y="11"/>
                      <a:pt x="198" y="17"/>
                      <a:pt x="241" y="13"/>
                    </a:cubicBezTo>
                    <a:close/>
                  </a:path>
                </a:pathLst>
              </a:custGeom>
              <a:solidFill>
                <a:srgbClr val="F9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75" name="Freeform 22"/>
              <p:cNvSpPr>
                <a:spLocks/>
              </p:cNvSpPr>
              <p:nvPr/>
            </p:nvSpPr>
            <p:spPr bwMode="auto">
              <a:xfrm>
                <a:off x="3267" y="2843"/>
                <a:ext cx="951" cy="258"/>
              </a:xfrm>
              <a:custGeom>
                <a:avLst/>
                <a:gdLst>
                  <a:gd name="T0" fmla="*/ 2147483647 w 380"/>
                  <a:gd name="T1" fmla="*/ 2147483647 h 97"/>
                  <a:gd name="T2" fmla="*/ 2147483647 w 380"/>
                  <a:gd name="T3" fmla="*/ 2147483647 h 97"/>
                  <a:gd name="T4" fmla="*/ 2147483647 w 380"/>
                  <a:gd name="T5" fmla="*/ 2147483647 h 97"/>
                  <a:gd name="T6" fmla="*/ 2147483647 w 380"/>
                  <a:gd name="T7" fmla="*/ 2147483647 h 97"/>
                  <a:gd name="T8" fmla="*/ 2147483647 w 380"/>
                  <a:gd name="T9" fmla="*/ 2147483647 h 97"/>
                  <a:gd name="T10" fmla="*/ 2147483647 w 380"/>
                  <a:gd name="T11" fmla="*/ 2147483647 h 97"/>
                  <a:gd name="T12" fmla="*/ 2147483647 w 380"/>
                  <a:gd name="T13" fmla="*/ 2147483647 h 97"/>
                  <a:gd name="T14" fmla="*/ 2147483647 w 380"/>
                  <a:gd name="T15" fmla="*/ 2147483647 h 97"/>
                  <a:gd name="T16" fmla="*/ 2147483647 w 380"/>
                  <a:gd name="T17" fmla="*/ 2147483647 h 97"/>
                  <a:gd name="T18" fmla="*/ 2147483647 w 380"/>
                  <a:gd name="T19" fmla="*/ 2147483647 h 97"/>
                  <a:gd name="T20" fmla="*/ 2147483647 w 380"/>
                  <a:gd name="T21" fmla="*/ 2147483647 h 97"/>
                  <a:gd name="T22" fmla="*/ 2147483647 w 380"/>
                  <a:gd name="T23" fmla="*/ 2147483647 h 97"/>
                  <a:gd name="T24" fmla="*/ 2147483647 w 380"/>
                  <a:gd name="T25" fmla="*/ 2147483647 h 97"/>
                  <a:gd name="T26" fmla="*/ 2147483647 w 380"/>
                  <a:gd name="T27" fmla="*/ 2147483647 h 97"/>
                  <a:gd name="T28" fmla="*/ 2147483647 w 380"/>
                  <a:gd name="T29" fmla="*/ 2147483647 h 97"/>
                  <a:gd name="T30" fmla="*/ 2147483647 w 380"/>
                  <a:gd name="T31" fmla="*/ 2147483647 h 97"/>
                  <a:gd name="T32" fmla="*/ 2147483647 w 380"/>
                  <a:gd name="T33" fmla="*/ 0 h 97"/>
                  <a:gd name="T34" fmla="*/ 2147483647 w 380"/>
                  <a:gd name="T35" fmla="*/ 2147483647 h 97"/>
                  <a:gd name="T36" fmla="*/ 2147483647 w 380"/>
                  <a:gd name="T37" fmla="*/ 2147483647 h 97"/>
                  <a:gd name="T38" fmla="*/ 2147483647 w 380"/>
                  <a:gd name="T39" fmla="*/ 2147483647 h 97"/>
                  <a:gd name="T40" fmla="*/ 2147483647 w 380"/>
                  <a:gd name="T41" fmla="*/ 2147483647 h 97"/>
                  <a:gd name="T42" fmla="*/ 2147483647 w 380"/>
                  <a:gd name="T43" fmla="*/ 2147483647 h 97"/>
                  <a:gd name="T44" fmla="*/ 2147483647 w 380"/>
                  <a:gd name="T45" fmla="*/ 2147483647 h 97"/>
                  <a:gd name="T46" fmla="*/ 2147483647 w 380"/>
                  <a:gd name="T47" fmla="*/ 2147483647 h 97"/>
                  <a:gd name="T48" fmla="*/ 2147483647 w 380"/>
                  <a:gd name="T49" fmla="*/ 2147483647 h 97"/>
                  <a:gd name="T50" fmla="*/ 2147483647 w 380"/>
                  <a:gd name="T51" fmla="*/ 2147483647 h 97"/>
                  <a:gd name="T52" fmla="*/ 2147483647 w 380"/>
                  <a:gd name="T53" fmla="*/ 2147483647 h 97"/>
                  <a:gd name="T54" fmla="*/ 2147483647 w 380"/>
                  <a:gd name="T55" fmla="*/ 2147483647 h 97"/>
                  <a:gd name="T56" fmla="*/ 0 w 380"/>
                  <a:gd name="T57" fmla="*/ 2147483647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0"/>
                  <a:gd name="T88" fmla="*/ 0 h 97"/>
                  <a:gd name="T89" fmla="*/ 380 w 380"/>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0" h="97">
                    <a:moveTo>
                      <a:pt x="1" y="85"/>
                    </a:moveTo>
                    <a:cubicBezTo>
                      <a:pt x="4" y="96"/>
                      <a:pt x="28" y="91"/>
                      <a:pt x="36" y="90"/>
                    </a:cubicBezTo>
                    <a:cubicBezTo>
                      <a:pt x="50" y="88"/>
                      <a:pt x="65" y="87"/>
                      <a:pt x="80" y="85"/>
                    </a:cubicBezTo>
                    <a:cubicBezTo>
                      <a:pt x="112" y="83"/>
                      <a:pt x="146" y="86"/>
                      <a:pt x="178" y="88"/>
                    </a:cubicBezTo>
                    <a:cubicBezTo>
                      <a:pt x="194" y="89"/>
                      <a:pt x="209" y="90"/>
                      <a:pt x="224" y="91"/>
                    </a:cubicBezTo>
                    <a:cubicBezTo>
                      <a:pt x="236" y="91"/>
                      <a:pt x="248" y="95"/>
                      <a:pt x="260" y="96"/>
                    </a:cubicBezTo>
                    <a:cubicBezTo>
                      <a:pt x="264" y="96"/>
                      <a:pt x="271" y="97"/>
                      <a:pt x="275" y="95"/>
                    </a:cubicBezTo>
                    <a:cubicBezTo>
                      <a:pt x="280" y="91"/>
                      <a:pt x="278" y="86"/>
                      <a:pt x="277" y="80"/>
                    </a:cubicBezTo>
                    <a:cubicBezTo>
                      <a:pt x="275" y="64"/>
                      <a:pt x="290" y="65"/>
                      <a:pt x="302" y="65"/>
                    </a:cubicBezTo>
                    <a:cubicBezTo>
                      <a:pt x="314" y="65"/>
                      <a:pt x="325" y="64"/>
                      <a:pt x="337" y="63"/>
                    </a:cubicBezTo>
                    <a:cubicBezTo>
                      <a:pt x="343" y="63"/>
                      <a:pt x="347" y="65"/>
                      <a:pt x="348" y="58"/>
                    </a:cubicBezTo>
                    <a:cubicBezTo>
                      <a:pt x="350" y="50"/>
                      <a:pt x="343" y="47"/>
                      <a:pt x="353" y="44"/>
                    </a:cubicBezTo>
                    <a:cubicBezTo>
                      <a:pt x="357" y="43"/>
                      <a:pt x="364" y="43"/>
                      <a:pt x="368" y="40"/>
                    </a:cubicBezTo>
                    <a:cubicBezTo>
                      <a:pt x="373" y="36"/>
                      <a:pt x="369" y="30"/>
                      <a:pt x="368" y="24"/>
                    </a:cubicBezTo>
                    <a:cubicBezTo>
                      <a:pt x="368" y="22"/>
                      <a:pt x="367" y="19"/>
                      <a:pt x="368" y="17"/>
                    </a:cubicBezTo>
                    <a:cubicBezTo>
                      <a:pt x="370" y="13"/>
                      <a:pt x="373" y="15"/>
                      <a:pt x="376" y="12"/>
                    </a:cubicBezTo>
                    <a:cubicBezTo>
                      <a:pt x="379" y="9"/>
                      <a:pt x="380" y="0"/>
                      <a:pt x="374" y="0"/>
                    </a:cubicBezTo>
                    <a:cubicBezTo>
                      <a:pt x="374" y="8"/>
                      <a:pt x="364" y="8"/>
                      <a:pt x="358" y="8"/>
                    </a:cubicBezTo>
                    <a:cubicBezTo>
                      <a:pt x="348" y="9"/>
                      <a:pt x="350" y="12"/>
                      <a:pt x="352" y="20"/>
                    </a:cubicBezTo>
                    <a:cubicBezTo>
                      <a:pt x="355" y="40"/>
                      <a:pt x="340" y="29"/>
                      <a:pt x="332" y="40"/>
                    </a:cubicBezTo>
                    <a:cubicBezTo>
                      <a:pt x="328" y="45"/>
                      <a:pt x="332" y="49"/>
                      <a:pt x="325" y="53"/>
                    </a:cubicBezTo>
                    <a:cubicBezTo>
                      <a:pt x="317" y="57"/>
                      <a:pt x="300" y="53"/>
                      <a:pt x="291" y="52"/>
                    </a:cubicBezTo>
                    <a:cubicBezTo>
                      <a:pt x="279" y="51"/>
                      <a:pt x="263" y="52"/>
                      <a:pt x="260" y="65"/>
                    </a:cubicBezTo>
                    <a:cubicBezTo>
                      <a:pt x="259" y="72"/>
                      <a:pt x="259" y="76"/>
                      <a:pt x="252" y="78"/>
                    </a:cubicBezTo>
                    <a:cubicBezTo>
                      <a:pt x="245" y="80"/>
                      <a:pt x="238" y="77"/>
                      <a:pt x="232" y="76"/>
                    </a:cubicBezTo>
                    <a:cubicBezTo>
                      <a:pt x="210" y="75"/>
                      <a:pt x="186" y="78"/>
                      <a:pt x="164" y="79"/>
                    </a:cubicBezTo>
                    <a:cubicBezTo>
                      <a:pt x="139" y="81"/>
                      <a:pt x="114" y="78"/>
                      <a:pt x="89" y="79"/>
                    </a:cubicBezTo>
                    <a:cubicBezTo>
                      <a:pt x="66" y="80"/>
                      <a:pt x="43" y="87"/>
                      <a:pt x="21" y="87"/>
                    </a:cubicBezTo>
                    <a:cubicBezTo>
                      <a:pt x="13" y="86"/>
                      <a:pt x="7" y="81"/>
                      <a:pt x="0" y="82"/>
                    </a:cubicBezTo>
                  </a:path>
                </a:pathLst>
              </a:custGeom>
              <a:solidFill>
                <a:srgbClr val="F6BA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19" name="Freeform 23"/>
              <p:cNvSpPr>
                <a:spLocks/>
              </p:cNvSpPr>
              <p:nvPr/>
            </p:nvSpPr>
            <p:spPr bwMode="auto">
              <a:xfrm>
                <a:off x="3772" y="2792"/>
                <a:ext cx="315" cy="13"/>
              </a:xfrm>
              <a:custGeom>
                <a:avLst/>
                <a:gdLst>
                  <a:gd name="T0" fmla="*/ 0 w 126"/>
                  <a:gd name="T1" fmla="*/ 2147483647 h 5"/>
                  <a:gd name="T2" fmla="*/ 2147483647 w 126"/>
                  <a:gd name="T3" fmla="*/ 2147483647 h 5"/>
                  <a:gd name="T4" fmla="*/ 0 60000 65536"/>
                  <a:gd name="T5" fmla="*/ 0 60000 65536"/>
                  <a:gd name="T6" fmla="*/ 0 w 126"/>
                  <a:gd name="T7" fmla="*/ 0 h 5"/>
                  <a:gd name="T8" fmla="*/ 126 w 126"/>
                  <a:gd name="T9" fmla="*/ 5 h 5"/>
                </a:gdLst>
                <a:ahLst/>
                <a:cxnLst>
                  <a:cxn ang="T4">
                    <a:pos x="T0" y="T1"/>
                  </a:cxn>
                  <a:cxn ang="T5">
                    <a:pos x="T2" y="T3"/>
                  </a:cxn>
                </a:cxnLst>
                <a:rect l="T6" t="T7" r="T8" b="T9"/>
                <a:pathLst>
                  <a:path w="126" h="5">
                    <a:moveTo>
                      <a:pt x="0" y="5"/>
                    </a:moveTo>
                    <a:cubicBezTo>
                      <a:pt x="29" y="0"/>
                      <a:pt x="111" y="1"/>
                      <a:pt x="126" y="3"/>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20" name="Freeform 24"/>
              <p:cNvSpPr>
                <a:spLocks/>
              </p:cNvSpPr>
              <p:nvPr/>
            </p:nvSpPr>
            <p:spPr bwMode="auto">
              <a:xfrm>
                <a:off x="3162" y="2984"/>
                <a:ext cx="1003" cy="27"/>
              </a:xfrm>
              <a:custGeom>
                <a:avLst/>
                <a:gdLst>
                  <a:gd name="T0" fmla="*/ 0 w 401"/>
                  <a:gd name="T1" fmla="*/ 0 h 10"/>
                  <a:gd name="T2" fmla="*/ 2147483647 w 401"/>
                  <a:gd name="T3" fmla="*/ 2147483647 h 10"/>
                  <a:gd name="T4" fmla="*/ 2147483647 w 401"/>
                  <a:gd name="T5" fmla="*/ 2147483647 h 10"/>
                  <a:gd name="T6" fmla="*/ 0 60000 65536"/>
                  <a:gd name="T7" fmla="*/ 0 60000 65536"/>
                  <a:gd name="T8" fmla="*/ 0 60000 65536"/>
                  <a:gd name="T9" fmla="*/ 0 w 401"/>
                  <a:gd name="T10" fmla="*/ 0 h 10"/>
                  <a:gd name="T11" fmla="*/ 401 w 401"/>
                  <a:gd name="T12" fmla="*/ 10 h 10"/>
                </a:gdLst>
                <a:ahLst/>
                <a:cxnLst>
                  <a:cxn ang="T6">
                    <a:pos x="T0" y="T1"/>
                  </a:cxn>
                  <a:cxn ang="T7">
                    <a:pos x="T2" y="T3"/>
                  </a:cxn>
                  <a:cxn ang="T8">
                    <a:pos x="T4" y="T5"/>
                  </a:cxn>
                </a:cxnLst>
                <a:rect l="T9" t="T10" r="T11" b="T12"/>
                <a:pathLst>
                  <a:path w="401" h="10">
                    <a:moveTo>
                      <a:pt x="0" y="0"/>
                    </a:moveTo>
                    <a:cubicBezTo>
                      <a:pt x="21" y="5"/>
                      <a:pt x="144" y="6"/>
                      <a:pt x="229" y="8"/>
                    </a:cubicBezTo>
                    <a:cubicBezTo>
                      <a:pt x="290" y="10"/>
                      <a:pt x="371" y="6"/>
                      <a:pt x="401" y="2"/>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21" name="Freeform 25"/>
              <p:cNvSpPr>
                <a:spLocks/>
              </p:cNvSpPr>
              <p:nvPr/>
            </p:nvSpPr>
            <p:spPr bwMode="auto">
              <a:xfrm>
                <a:off x="3220" y="3027"/>
                <a:ext cx="795" cy="26"/>
              </a:xfrm>
              <a:custGeom>
                <a:avLst/>
                <a:gdLst>
                  <a:gd name="T0" fmla="*/ 0 w 318"/>
                  <a:gd name="T1" fmla="*/ 2147483647 h 10"/>
                  <a:gd name="T2" fmla="*/ 2147483647 w 318"/>
                  <a:gd name="T3" fmla="*/ 2147483647 h 10"/>
                  <a:gd name="T4" fmla="*/ 2147483647 w 318"/>
                  <a:gd name="T5" fmla="*/ 0 h 10"/>
                  <a:gd name="T6" fmla="*/ 0 60000 65536"/>
                  <a:gd name="T7" fmla="*/ 0 60000 65536"/>
                  <a:gd name="T8" fmla="*/ 0 60000 65536"/>
                  <a:gd name="T9" fmla="*/ 0 w 318"/>
                  <a:gd name="T10" fmla="*/ 0 h 10"/>
                  <a:gd name="T11" fmla="*/ 318 w 318"/>
                  <a:gd name="T12" fmla="*/ 10 h 10"/>
                </a:gdLst>
                <a:ahLst/>
                <a:cxnLst>
                  <a:cxn ang="T6">
                    <a:pos x="T0" y="T1"/>
                  </a:cxn>
                  <a:cxn ang="T7">
                    <a:pos x="T2" y="T3"/>
                  </a:cxn>
                  <a:cxn ang="T8">
                    <a:pos x="T4" y="T5"/>
                  </a:cxn>
                </a:cxnLst>
                <a:rect l="T9" t="T10" r="T11" b="T12"/>
                <a:pathLst>
                  <a:path w="318" h="10">
                    <a:moveTo>
                      <a:pt x="0" y="5"/>
                    </a:moveTo>
                    <a:cubicBezTo>
                      <a:pt x="20" y="10"/>
                      <a:pt x="131" y="1"/>
                      <a:pt x="193" y="3"/>
                    </a:cubicBezTo>
                    <a:cubicBezTo>
                      <a:pt x="254" y="6"/>
                      <a:pt x="296" y="3"/>
                      <a:pt x="318" y="0"/>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22" name="Freeform 26"/>
              <p:cNvSpPr>
                <a:spLocks/>
              </p:cNvSpPr>
              <p:nvPr/>
            </p:nvSpPr>
            <p:spPr bwMode="auto">
              <a:xfrm>
                <a:off x="3260" y="3053"/>
                <a:ext cx="730" cy="22"/>
              </a:xfrm>
              <a:custGeom>
                <a:avLst/>
                <a:gdLst>
                  <a:gd name="T0" fmla="*/ 0 w 292"/>
                  <a:gd name="T1" fmla="*/ 2147483647 h 8"/>
                  <a:gd name="T2" fmla="*/ 2147483647 w 292"/>
                  <a:gd name="T3" fmla="*/ 2147483647 h 8"/>
                  <a:gd name="T4" fmla="*/ 2147483647 w 292"/>
                  <a:gd name="T5" fmla="*/ 2147483647 h 8"/>
                  <a:gd name="T6" fmla="*/ 0 60000 65536"/>
                  <a:gd name="T7" fmla="*/ 0 60000 65536"/>
                  <a:gd name="T8" fmla="*/ 0 60000 65536"/>
                  <a:gd name="T9" fmla="*/ 0 w 292"/>
                  <a:gd name="T10" fmla="*/ 0 h 8"/>
                  <a:gd name="T11" fmla="*/ 292 w 292"/>
                  <a:gd name="T12" fmla="*/ 8 h 8"/>
                </a:gdLst>
                <a:ahLst/>
                <a:cxnLst>
                  <a:cxn ang="T6">
                    <a:pos x="T0" y="T1"/>
                  </a:cxn>
                  <a:cxn ang="T7">
                    <a:pos x="T2" y="T3"/>
                  </a:cxn>
                  <a:cxn ang="T8">
                    <a:pos x="T4" y="T5"/>
                  </a:cxn>
                </a:cxnLst>
                <a:rect l="T9" t="T10" r="T11" b="T12"/>
                <a:pathLst>
                  <a:path w="292" h="8">
                    <a:moveTo>
                      <a:pt x="0" y="5"/>
                    </a:moveTo>
                    <a:cubicBezTo>
                      <a:pt x="15" y="4"/>
                      <a:pt x="128" y="0"/>
                      <a:pt x="177" y="4"/>
                    </a:cubicBezTo>
                    <a:cubicBezTo>
                      <a:pt x="225" y="8"/>
                      <a:pt x="289" y="7"/>
                      <a:pt x="292" y="7"/>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23" name="Freeform 27"/>
              <p:cNvSpPr>
                <a:spLocks/>
              </p:cNvSpPr>
              <p:nvPr/>
            </p:nvSpPr>
            <p:spPr bwMode="auto">
              <a:xfrm>
                <a:off x="3082" y="2824"/>
                <a:ext cx="1040" cy="37"/>
              </a:xfrm>
              <a:custGeom>
                <a:avLst/>
                <a:gdLst>
                  <a:gd name="T0" fmla="*/ 0 w 416"/>
                  <a:gd name="T1" fmla="*/ 0 h 14"/>
                  <a:gd name="T2" fmla="*/ 2147483647 w 416"/>
                  <a:gd name="T3" fmla="*/ 2147483647 h 14"/>
                  <a:gd name="T4" fmla="*/ 2147483647 w 416"/>
                  <a:gd name="T5" fmla="*/ 0 h 14"/>
                  <a:gd name="T6" fmla="*/ 0 60000 65536"/>
                  <a:gd name="T7" fmla="*/ 0 60000 65536"/>
                  <a:gd name="T8" fmla="*/ 0 60000 65536"/>
                  <a:gd name="T9" fmla="*/ 0 w 416"/>
                  <a:gd name="T10" fmla="*/ 0 h 14"/>
                  <a:gd name="T11" fmla="*/ 416 w 416"/>
                  <a:gd name="T12" fmla="*/ 14 h 14"/>
                </a:gdLst>
                <a:ahLst/>
                <a:cxnLst>
                  <a:cxn ang="T6">
                    <a:pos x="T0" y="T1"/>
                  </a:cxn>
                  <a:cxn ang="T7">
                    <a:pos x="T2" y="T3"/>
                  </a:cxn>
                  <a:cxn ang="T8">
                    <a:pos x="T4" y="T5"/>
                  </a:cxn>
                </a:cxnLst>
                <a:rect l="T9" t="T10" r="T11" b="T12"/>
                <a:pathLst>
                  <a:path w="416" h="14">
                    <a:moveTo>
                      <a:pt x="0" y="0"/>
                    </a:moveTo>
                    <a:cubicBezTo>
                      <a:pt x="15" y="5"/>
                      <a:pt x="171" y="14"/>
                      <a:pt x="229" y="11"/>
                    </a:cubicBezTo>
                    <a:cubicBezTo>
                      <a:pt x="287" y="8"/>
                      <a:pt x="378" y="2"/>
                      <a:pt x="416" y="0"/>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24" name="Freeform 28"/>
              <p:cNvSpPr>
                <a:spLocks/>
              </p:cNvSpPr>
              <p:nvPr/>
            </p:nvSpPr>
            <p:spPr bwMode="auto">
              <a:xfrm>
                <a:off x="3077" y="2848"/>
                <a:ext cx="1151" cy="37"/>
              </a:xfrm>
              <a:custGeom>
                <a:avLst/>
                <a:gdLst>
                  <a:gd name="T0" fmla="*/ 0 w 460"/>
                  <a:gd name="T1" fmla="*/ 0 h 14"/>
                  <a:gd name="T2" fmla="*/ 2147483647 w 460"/>
                  <a:gd name="T3" fmla="*/ 2147483647 h 14"/>
                  <a:gd name="T4" fmla="*/ 2147483647 w 460"/>
                  <a:gd name="T5" fmla="*/ 2147483647 h 14"/>
                  <a:gd name="T6" fmla="*/ 2147483647 w 460"/>
                  <a:gd name="T7" fmla="*/ 2147483647 h 14"/>
                  <a:gd name="T8" fmla="*/ 0 60000 65536"/>
                  <a:gd name="T9" fmla="*/ 0 60000 65536"/>
                  <a:gd name="T10" fmla="*/ 0 60000 65536"/>
                  <a:gd name="T11" fmla="*/ 0 60000 65536"/>
                  <a:gd name="T12" fmla="*/ 0 w 460"/>
                  <a:gd name="T13" fmla="*/ 0 h 14"/>
                  <a:gd name="T14" fmla="*/ 460 w 460"/>
                  <a:gd name="T15" fmla="*/ 14 h 14"/>
                </a:gdLst>
                <a:ahLst/>
                <a:cxnLst>
                  <a:cxn ang="T8">
                    <a:pos x="T0" y="T1"/>
                  </a:cxn>
                  <a:cxn ang="T9">
                    <a:pos x="T2" y="T3"/>
                  </a:cxn>
                  <a:cxn ang="T10">
                    <a:pos x="T4" y="T5"/>
                  </a:cxn>
                  <a:cxn ang="T11">
                    <a:pos x="T6" y="T7"/>
                  </a:cxn>
                </a:cxnLst>
                <a:rect l="T12" t="T13" r="T14" b="T15"/>
                <a:pathLst>
                  <a:path w="460" h="14">
                    <a:moveTo>
                      <a:pt x="0" y="0"/>
                    </a:moveTo>
                    <a:cubicBezTo>
                      <a:pt x="13" y="5"/>
                      <a:pt x="161" y="14"/>
                      <a:pt x="238" y="13"/>
                    </a:cubicBezTo>
                    <a:cubicBezTo>
                      <a:pt x="245" y="13"/>
                      <a:pt x="253" y="12"/>
                      <a:pt x="260" y="12"/>
                    </a:cubicBezTo>
                    <a:cubicBezTo>
                      <a:pt x="336" y="10"/>
                      <a:pt x="439" y="2"/>
                      <a:pt x="460" y="1"/>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25" name="Freeform 29"/>
              <p:cNvSpPr>
                <a:spLocks/>
              </p:cNvSpPr>
              <p:nvPr/>
            </p:nvSpPr>
            <p:spPr bwMode="auto">
              <a:xfrm>
                <a:off x="3155" y="2936"/>
                <a:ext cx="1007" cy="61"/>
              </a:xfrm>
              <a:custGeom>
                <a:avLst/>
                <a:gdLst>
                  <a:gd name="T0" fmla="*/ 0 w 403"/>
                  <a:gd name="T1" fmla="*/ 0 h 23"/>
                  <a:gd name="T2" fmla="*/ 2147483647 w 403"/>
                  <a:gd name="T3" fmla="*/ 2147483647 h 23"/>
                  <a:gd name="T4" fmla="*/ 0 60000 65536"/>
                  <a:gd name="T5" fmla="*/ 0 60000 65536"/>
                  <a:gd name="T6" fmla="*/ 0 w 403"/>
                  <a:gd name="T7" fmla="*/ 0 h 23"/>
                  <a:gd name="T8" fmla="*/ 403 w 403"/>
                  <a:gd name="T9" fmla="*/ 23 h 23"/>
                </a:gdLst>
                <a:ahLst/>
                <a:cxnLst>
                  <a:cxn ang="T4">
                    <a:pos x="T0" y="T1"/>
                  </a:cxn>
                  <a:cxn ang="T5">
                    <a:pos x="T2" y="T3"/>
                  </a:cxn>
                </a:cxnLst>
                <a:rect l="T6" t="T7" r="T8" b="T9"/>
                <a:pathLst>
                  <a:path w="403" h="23">
                    <a:moveTo>
                      <a:pt x="0" y="0"/>
                    </a:moveTo>
                    <a:cubicBezTo>
                      <a:pt x="35" y="8"/>
                      <a:pt x="300" y="23"/>
                      <a:pt x="403" y="11"/>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26" name="Freeform 30"/>
              <p:cNvSpPr>
                <a:spLocks/>
              </p:cNvSpPr>
              <p:nvPr/>
            </p:nvSpPr>
            <p:spPr bwMode="auto">
              <a:xfrm>
                <a:off x="3077" y="2899"/>
                <a:ext cx="1130" cy="45"/>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7" y="6"/>
                      <a:pt x="170" y="17"/>
                      <a:pt x="271" y="17"/>
                    </a:cubicBezTo>
                    <a:cubicBezTo>
                      <a:pt x="349" y="17"/>
                      <a:pt x="429" y="12"/>
                      <a:pt x="452" y="9"/>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27" name="Freeform 31"/>
              <p:cNvSpPr>
                <a:spLocks/>
              </p:cNvSpPr>
              <p:nvPr/>
            </p:nvSpPr>
            <p:spPr bwMode="auto">
              <a:xfrm>
                <a:off x="3072" y="2869"/>
                <a:ext cx="1130" cy="46"/>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2" y="6"/>
                      <a:pt x="176" y="17"/>
                      <a:pt x="271" y="16"/>
                    </a:cubicBezTo>
                    <a:cubicBezTo>
                      <a:pt x="365" y="14"/>
                      <a:pt x="443" y="8"/>
                      <a:pt x="452" y="6"/>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28" name="Freeform 32"/>
              <p:cNvSpPr>
                <a:spLocks/>
              </p:cNvSpPr>
              <p:nvPr/>
            </p:nvSpPr>
            <p:spPr bwMode="auto">
              <a:xfrm>
                <a:off x="3747" y="2803"/>
                <a:ext cx="350" cy="16"/>
              </a:xfrm>
              <a:custGeom>
                <a:avLst/>
                <a:gdLst>
                  <a:gd name="T0" fmla="*/ 0 w 140"/>
                  <a:gd name="T1" fmla="*/ 2147483647 h 6"/>
                  <a:gd name="T2" fmla="*/ 2147483647 w 140"/>
                  <a:gd name="T3" fmla="*/ 2147483647 h 6"/>
                  <a:gd name="T4" fmla="*/ 0 60000 65536"/>
                  <a:gd name="T5" fmla="*/ 0 60000 65536"/>
                  <a:gd name="T6" fmla="*/ 0 w 140"/>
                  <a:gd name="T7" fmla="*/ 0 h 6"/>
                  <a:gd name="T8" fmla="*/ 140 w 140"/>
                  <a:gd name="T9" fmla="*/ 6 h 6"/>
                </a:gdLst>
                <a:ahLst/>
                <a:cxnLst>
                  <a:cxn ang="T4">
                    <a:pos x="T0" y="T1"/>
                  </a:cxn>
                  <a:cxn ang="T5">
                    <a:pos x="T2" y="T3"/>
                  </a:cxn>
                </a:cxnLst>
                <a:rect l="T6" t="T7" r="T8" b="T9"/>
                <a:pathLst>
                  <a:path w="140" h="6">
                    <a:moveTo>
                      <a:pt x="0" y="6"/>
                    </a:moveTo>
                    <a:cubicBezTo>
                      <a:pt x="28" y="1"/>
                      <a:pt x="125" y="0"/>
                      <a:pt x="140" y="3"/>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29" name="Freeform 33"/>
              <p:cNvSpPr>
                <a:spLocks/>
              </p:cNvSpPr>
              <p:nvPr/>
            </p:nvSpPr>
            <p:spPr bwMode="auto">
              <a:xfrm>
                <a:off x="3162" y="2995"/>
                <a:ext cx="1003" cy="26"/>
              </a:xfrm>
              <a:custGeom>
                <a:avLst/>
                <a:gdLst>
                  <a:gd name="T0" fmla="*/ 0 w 401"/>
                  <a:gd name="T1" fmla="*/ 0 h 10"/>
                  <a:gd name="T2" fmla="*/ 2147483647 w 401"/>
                  <a:gd name="T3" fmla="*/ 2147483647 h 10"/>
                  <a:gd name="T4" fmla="*/ 2147483647 w 401"/>
                  <a:gd name="T5" fmla="*/ 2147483647 h 10"/>
                  <a:gd name="T6" fmla="*/ 0 60000 65536"/>
                  <a:gd name="T7" fmla="*/ 0 60000 65536"/>
                  <a:gd name="T8" fmla="*/ 0 60000 65536"/>
                  <a:gd name="T9" fmla="*/ 0 w 401"/>
                  <a:gd name="T10" fmla="*/ 0 h 10"/>
                  <a:gd name="T11" fmla="*/ 401 w 401"/>
                  <a:gd name="T12" fmla="*/ 10 h 10"/>
                </a:gdLst>
                <a:ahLst/>
                <a:cxnLst>
                  <a:cxn ang="T6">
                    <a:pos x="T0" y="T1"/>
                  </a:cxn>
                  <a:cxn ang="T7">
                    <a:pos x="T2" y="T3"/>
                  </a:cxn>
                  <a:cxn ang="T8">
                    <a:pos x="T4" y="T5"/>
                  </a:cxn>
                </a:cxnLst>
                <a:rect l="T9" t="T10" r="T11" b="T12"/>
                <a:pathLst>
                  <a:path w="401" h="10">
                    <a:moveTo>
                      <a:pt x="0" y="0"/>
                    </a:moveTo>
                    <a:cubicBezTo>
                      <a:pt x="21" y="5"/>
                      <a:pt x="144" y="6"/>
                      <a:pt x="229" y="8"/>
                    </a:cubicBezTo>
                    <a:cubicBezTo>
                      <a:pt x="290" y="10"/>
                      <a:pt x="371" y="6"/>
                      <a:pt x="401" y="2"/>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30" name="Freeform 34"/>
              <p:cNvSpPr>
                <a:spLocks/>
              </p:cNvSpPr>
              <p:nvPr/>
            </p:nvSpPr>
            <p:spPr bwMode="auto">
              <a:xfrm>
                <a:off x="3245" y="3037"/>
                <a:ext cx="750" cy="27"/>
              </a:xfrm>
              <a:custGeom>
                <a:avLst/>
                <a:gdLst>
                  <a:gd name="T0" fmla="*/ 0 w 300"/>
                  <a:gd name="T1" fmla="*/ 2147483647 h 10"/>
                  <a:gd name="T2" fmla="*/ 2147483647 w 300"/>
                  <a:gd name="T3" fmla="*/ 2147483647 h 10"/>
                  <a:gd name="T4" fmla="*/ 2147483647 w 300"/>
                  <a:gd name="T5" fmla="*/ 2147483647 h 10"/>
                  <a:gd name="T6" fmla="*/ 0 60000 65536"/>
                  <a:gd name="T7" fmla="*/ 0 60000 65536"/>
                  <a:gd name="T8" fmla="*/ 0 60000 65536"/>
                  <a:gd name="T9" fmla="*/ 0 w 300"/>
                  <a:gd name="T10" fmla="*/ 0 h 10"/>
                  <a:gd name="T11" fmla="*/ 300 w 300"/>
                  <a:gd name="T12" fmla="*/ 10 h 10"/>
                </a:gdLst>
                <a:ahLst/>
                <a:cxnLst>
                  <a:cxn ang="T6">
                    <a:pos x="T0" y="T1"/>
                  </a:cxn>
                  <a:cxn ang="T7">
                    <a:pos x="T2" y="T3"/>
                  </a:cxn>
                  <a:cxn ang="T8">
                    <a:pos x="T4" y="T5"/>
                  </a:cxn>
                </a:cxnLst>
                <a:rect l="T9" t="T10" r="T11" b="T12"/>
                <a:pathLst>
                  <a:path w="300" h="10">
                    <a:moveTo>
                      <a:pt x="0" y="6"/>
                    </a:moveTo>
                    <a:cubicBezTo>
                      <a:pt x="20" y="10"/>
                      <a:pt x="121" y="0"/>
                      <a:pt x="183" y="3"/>
                    </a:cubicBezTo>
                    <a:cubicBezTo>
                      <a:pt x="244" y="5"/>
                      <a:pt x="278" y="3"/>
                      <a:pt x="300" y="1"/>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31" name="Freeform 35"/>
              <p:cNvSpPr>
                <a:spLocks/>
              </p:cNvSpPr>
              <p:nvPr/>
            </p:nvSpPr>
            <p:spPr bwMode="auto">
              <a:xfrm>
                <a:off x="3260" y="3064"/>
                <a:ext cx="730" cy="21"/>
              </a:xfrm>
              <a:custGeom>
                <a:avLst/>
                <a:gdLst>
                  <a:gd name="T0" fmla="*/ 0 w 292"/>
                  <a:gd name="T1" fmla="*/ 2147483647 h 8"/>
                  <a:gd name="T2" fmla="*/ 2147483647 w 292"/>
                  <a:gd name="T3" fmla="*/ 2147483647 h 8"/>
                  <a:gd name="T4" fmla="*/ 2147483647 w 292"/>
                  <a:gd name="T5" fmla="*/ 2147483647 h 8"/>
                  <a:gd name="T6" fmla="*/ 0 60000 65536"/>
                  <a:gd name="T7" fmla="*/ 0 60000 65536"/>
                  <a:gd name="T8" fmla="*/ 0 60000 65536"/>
                  <a:gd name="T9" fmla="*/ 0 w 292"/>
                  <a:gd name="T10" fmla="*/ 0 h 8"/>
                  <a:gd name="T11" fmla="*/ 292 w 292"/>
                  <a:gd name="T12" fmla="*/ 8 h 8"/>
                </a:gdLst>
                <a:ahLst/>
                <a:cxnLst>
                  <a:cxn ang="T6">
                    <a:pos x="T0" y="T1"/>
                  </a:cxn>
                  <a:cxn ang="T7">
                    <a:pos x="T2" y="T3"/>
                  </a:cxn>
                  <a:cxn ang="T8">
                    <a:pos x="T4" y="T5"/>
                  </a:cxn>
                </a:cxnLst>
                <a:rect l="T9" t="T10" r="T11" b="T12"/>
                <a:pathLst>
                  <a:path w="292" h="8">
                    <a:moveTo>
                      <a:pt x="0" y="4"/>
                    </a:moveTo>
                    <a:cubicBezTo>
                      <a:pt x="15" y="4"/>
                      <a:pt x="128" y="0"/>
                      <a:pt x="177" y="4"/>
                    </a:cubicBezTo>
                    <a:cubicBezTo>
                      <a:pt x="225" y="8"/>
                      <a:pt x="289" y="7"/>
                      <a:pt x="292" y="7"/>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32" name="Freeform 36"/>
              <p:cNvSpPr>
                <a:spLocks/>
              </p:cNvSpPr>
              <p:nvPr/>
            </p:nvSpPr>
            <p:spPr bwMode="auto">
              <a:xfrm>
                <a:off x="3082" y="2832"/>
                <a:ext cx="1055" cy="37"/>
              </a:xfrm>
              <a:custGeom>
                <a:avLst/>
                <a:gdLst>
                  <a:gd name="T0" fmla="*/ 0 w 422"/>
                  <a:gd name="T1" fmla="*/ 0 h 14"/>
                  <a:gd name="T2" fmla="*/ 2147483647 w 422"/>
                  <a:gd name="T3" fmla="*/ 2147483647 h 14"/>
                  <a:gd name="T4" fmla="*/ 2147483647 w 422"/>
                  <a:gd name="T5" fmla="*/ 2147483647 h 14"/>
                  <a:gd name="T6" fmla="*/ 0 60000 65536"/>
                  <a:gd name="T7" fmla="*/ 0 60000 65536"/>
                  <a:gd name="T8" fmla="*/ 0 60000 65536"/>
                  <a:gd name="T9" fmla="*/ 0 w 422"/>
                  <a:gd name="T10" fmla="*/ 0 h 14"/>
                  <a:gd name="T11" fmla="*/ 422 w 422"/>
                  <a:gd name="T12" fmla="*/ 14 h 14"/>
                </a:gdLst>
                <a:ahLst/>
                <a:cxnLst>
                  <a:cxn ang="T6">
                    <a:pos x="T0" y="T1"/>
                  </a:cxn>
                  <a:cxn ang="T7">
                    <a:pos x="T2" y="T3"/>
                  </a:cxn>
                  <a:cxn ang="T8">
                    <a:pos x="T4" y="T5"/>
                  </a:cxn>
                </a:cxnLst>
                <a:rect l="T9" t="T10" r="T11" b="T12"/>
                <a:pathLst>
                  <a:path w="422" h="14">
                    <a:moveTo>
                      <a:pt x="0" y="0"/>
                    </a:moveTo>
                    <a:cubicBezTo>
                      <a:pt x="15" y="6"/>
                      <a:pt x="171" y="14"/>
                      <a:pt x="229" y="11"/>
                    </a:cubicBezTo>
                    <a:cubicBezTo>
                      <a:pt x="287" y="8"/>
                      <a:pt x="384" y="2"/>
                      <a:pt x="422" y="1"/>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33" name="Freeform 37"/>
              <p:cNvSpPr>
                <a:spLocks/>
              </p:cNvSpPr>
              <p:nvPr/>
            </p:nvSpPr>
            <p:spPr bwMode="auto">
              <a:xfrm>
                <a:off x="3077" y="2856"/>
                <a:ext cx="1151" cy="40"/>
              </a:xfrm>
              <a:custGeom>
                <a:avLst/>
                <a:gdLst>
                  <a:gd name="T0" fmla="*/ 0 w 460"/>
                  <a:gd name="T1" fmla="*/ 0 h 15"/>
                  <a:gd name="T2" fmla="*/ 2147483647 w 460"/>
                  <a:gd name="T3" fmla="*/ 2147483647 h 15"/>
                  <a:gd name="T4" fmla="*/ 2147483647 w 460"/>
                  <a:gd name="T5" fmla="*/ 2147483647 h 15"/>
                  <a:gd name="T6" fmla="*/ 2147483647 w 460"/>
                  <a:gd name="T7" fmla="*/ 2147483647 h 15"/>
                  <a:gd name="T8" fmla="*/ 0 60000 65536"/>
                  <a:gd name="T9" fmla="*/ 0 60000 65536"/>
                  <a:gd name="T10" fmla="*/ 0 60000 65536"/>
                  <a:gd name="T11" fmla="*/ 0 60000 65536"/>
                  <a:gd name="T12" fmla="*/ 0 w 460"/>
                  <a:gd name="T13" fmla="*/ 0 h 15"/>
                  <a:gd name="T14" fmla="*/ 460 w 460"/>
                  <a:gd name="T15" fmla="*/ 15 h 15"/>
                </a:gdLst>
                <a:ahLst/>
                <a:cxnLst>
                  <a:cxn ang="T8">
                    <a:pos x="T0" y="T1"/>
                  </a:cxn>
                  <a:cxn ang="T9">
                    <a:pos x="T2" y="T3"/>
                  </a:cxn>
                  <a:cxn ang="T10">
                    <a:pos x="T4" y="T5"/>
                  </a:cxn>
                  <a:cxn ang="T11">
                    <a:pos x="T6" y="T7"/>
                  </a:cxn>
                </a:cxnLst>
                <a:rect l="T12" t="T13" r="T14" b="T15"/>
                <a:pathLst>
                  <a:path w="460" h="15">
                    <a:moveTo>
                      <a:pt x="0" y="0"/>
                    </a:moveTo>
                    <a:cubicBezTo>
                      <a:pt x="13" y="5"/>
                      <a:pt x="161" y="15"/>
                      <a:pt x="238" y="13"/>
                    </a:cubicBezTo>
                    <a:cubicBezTo>
                      <a:pt x="245" y="13"/>
                      <a:pt x="253" y="13"/>
                      <a:pt x="260" y="13"/>
                    </a:cubicBezTo>
                    <a:cubicBezTo>
                      <a:pt x="336" y="10"/>
                      <a:pt x="439" y="3"/>
                      <a:pt x="460" y="1"/>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34" name="Freeform 38"/>
              <p:cNvSpPr>
                <a:spLocks/>
              </p:cNvSpPr>
              <p:nvPr/>
            </p:nvSpPr>
            <p:spPr bwMode="auto">
              <a:xfrm>
                <a:off x="3167" y="2947"/>
                <a:ext cx="995" cy="61"/>
              </a:xfrm>
              <a:custGeom>
                <a:avLst/>
                <a:gdLst>
                  <a:gd name="T0" fmla="*/ 0 w 398"/>
                  <a:gd name="T1" fmla="*/ 0 h 23"/>
                  <a:gd name="T2" fmla="*/ 2147483647 w 398"/>
                  <a:gd name="T3" fmla="*/ 2147483647 h 23"/>
                  <a:gd name="T4" fmla="*/ 0 60000 65536"/>
                  <a:gd name="T5" fmla="*/ 0 60000 65536"/>
                  <a:gd name="T6" fmla="*/ 0 w 398"/>
                  <a:gd name="T7" fmla="*/ 0 h 23"/>
                  <a:gd name="T8" fmla="*/ 398 w 398"/>
                  <a:gd name="T9" fmla="*/ 23 h 23"/>
                </a:gdLst>
                <a:ahLst/>
                <a:cxnLst>
                  <a:cxn ang="T4">
                    <a:pos x="T0" y="T1"/>
                  </a:cxn>
                  <a:cxn ang="T5">
                    <a:pos x="T2" y="T3"/>
                  </a:cxn>
                </a:cxnLst>
                <a:rect l="T6" t="T7" r="T8" b="T9"/>
                <a:pathLst>
                  <a:path w="398" h="23">
                    <a:moveTo>
                      <a:pt x="0" y="0"/>
                    </a:moveTo>
                    <a:cubicBezTo>
                      <a:pt x="34" y="8"/>
                      <a:pt x="295" y="23"/>
                      <a:pt x="398" y="11"/>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35" name="Freeform 39"/>
              <p:cNvSpPr>
                <a:spLocks/>
              </p:cNvSpPr>
              <p:nvPr/>
            </p:nvSpPr>
            <p:spPr bwMode="auto">
              <a:xfrm>
                <a:off x="3085" y="2909"/>
                <a:ext cx="1122" cy="46"/>
              </a:xfrm>
              <a:custGeom>
                <a:avLst/>
                <a:gdLst>
                  <a:gd name="T0" fmla="*/ 0 w 449"/>
                  <a:gd name="T1" fmla="*/ 0 h 17"/>
                  <a:gd name="T2" fmla="*/ 2147483647 w 449"/>
                  <a:gd name="T3" fmla="*/ 2147483647 h 17"/>
                  <a:gd name="T4" fmla="*/ 2147483647 w 449"/>
                  <a:gd name="T5" fmla="*/ 2147483647 h 17"/>
                  <a:gd name="T6" fmla="*/ 0 60000 65536"/>
                  <a:gd name="T7" fmla="*/ 0 60000 65536"/>
                  <a:gd name="T8" fmla="*/ 0 60000 65536"/>
                  <a:gd name="T9" fmla="*/ 0 w 449"/>
                  <a:gd name="T10" fmla="*/ 0 h 17"/>
                  <a:gd name="T11" fmla="*/ 449 w 449"/>
                  <a:gd name="T12" fmla="*/ 17 h 17"/>
                </a:gdLst>
                <a:ahLst/>
                <a:cxnLst>
                  <a:cxn ang="T6">
                    <a:pos x="T0" y="T1"/>
                  </a:cxn>
                  <a:cxn ang="T7">
                    <a:pos x="T2" y="T3"/>
                  </a:cxn>
                  <a:cxn ang="T8">
                    <a:pos x="T4" y="T5"/>
                  </a:cxn>
                </a:cxnLst>
                <a:rect l="T9" t="T10" r="T11" b="T12"/>
                <a:pathLst>
                  <a:path w="449" h="17">
                    <a:moveTo>
                      <a:pt x="0" y="0"/>
                    </a:moveTo>
                    <a:cubicBezTo>
                      <a:pt x="17" y="6"/>
                      <a:pt x="167" y="17"/>
                      <a:pt x="268" y="17"/>
                    </a:cubicBezTo>
                    <a:cubicBezTo>
                      <a:pt x="346" y="16"/>
                      <a:pt x="426" y="12"/>
                      <a:pt x="449" y="9"/>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36" name="Freeform 40"/>
              <p:cNvSpPr>
                <a:spLocks/>
              </p:cNvSpPr>
              <p:nvPr/>
            </p:nvSpPr>
            <p:spPr bwMode="auto">
              <a:xfrm>
                <a:off x="3072" y="2880"/>
                <a:ext cx="1130" cy="45"/>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2" y="6"/>
                      <a:pt x="176" y="17"/>
                      <a:pt x="271" y="15"/>
                    </a:cubicBezTo>
                    <a:cubicBezTo>
                      <a:pt x="365" y="14"/>
                      <a:pt x="443" y="7"/>
                      <a:pt x="452" y="6"/>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37" name="Freeform 41"/>
              <p:cNvSpPr>
                <a:spLocks/>
              </p:cNvSpPr>
              <p:nvPr/>
            </p:nvSpPr>
            <p:spPr bwMode="auto">
              <a:xfrm>
                <a:off x="3747" y="2797"/>
                <a:ext cx="350" cy="16"/>
              </a:xfrm>
              <a:custGeom>
                <a:avLst/>
                <a:gdLst>
                  <a:gd name="T0" fmla="*/ 0 w 140"/>
                  <a:gd name="T1" fmla="*/ 2147483647 h 6"/>
                  <a:gd name="T2" fmla="*/ 2147483647 w 140"/>
                  <a:gd name="T3" fmla="*/ 2147483647 h 6"/>
                  <a:gd name="T4" fmla="*/ 0 60000 65536"/>
                  <a:gd name="T5" fmla="*/ 0 60000 65536"/>
                  <a:gd name="T6" fmla="*/ 0 w 140"/>
                  <a:gd name="T7" fmla="*/ 0 h 6"/>
                  <a:gd name="T8" fmla="*/ 140 w 140"/>
                  <a:gd name="T9" fmla="*/ 6 h 6"/>
                </a:gdLst>
                <a:ahLst/>
                <a:cxnLst>
                  <a:cxn ang="T4">
                    <a:pos x="T0" y="T1"/>
                  </a:cxn>
                  <a:cxn ang="T5">
                    <a:pos x="T2" y="T3"/>
                  </a:cxn>
                </a:cxnLst>
                <a:rect l="T6" t="T7" r="T8" b="T9"/>
                <a:pathLst>
                  <a:path w="140" h="6">
                    <a:moveTo>
                      <a:pt x="0" y="6"/>
                    </a:moveTo>
                    <a:cubicBezTo>
                      <a:pt x="28" y="1"/>
                      <a:pt x="125" y="0"/>
                      <a:pt x="140" y="2"/>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38" name="Freeform 42"/>
              <p:cNvSpPr>
                <a:spLocks/>
              </p:cNvSpPr>
              <p:nvPr/>
            </p:nvSpPr>
            <p:spPr bwMode="auto">
              <a:xfrm>
                <a:off x="3162" y="2989"/>
                <a:ext cx="1003" cy="24"/>
              </a:xfrm>
              <a:custGeom>
                <a:avLst/>
                <a:gdLst>
                  <a:gd name="T0" fmla="*/ 0 w 401"/>
                  <a:gd name="T1" fmla="*/ 0 h 9"/>
                  <a:gd name="T2" fmla="*/ 2147483647 w 401"/>
                  <a:gd name="T3" fmla="*/ 2147483647 h 9"/>
                  <a:gd name="T4" fmla="*/ 2147483647 w 401"/>
                  <a:gd name="T5" fmla="*/ 2147483647 h 9"/>
                  <a:gd name="T6" fmla="*/ 0 60000 65536"/>
                  <a:gd name="T7" fmla="*/ 0 60000 65536"/>
                  <a:gd name="T8" fmla="*/ 0 60000 65536"/>
                  <a:gd name="T9" fmla="*/ 0 w 401"/>
                  <a:gd name="T10" fmla="*/ 0 h 9"/>
                  <a:gd name="T11" fmla="*/ 401 w 401"/>
                  <a:gd name="T12" fmla="*/ 9 h 9"/>
                </a:gdLst>
                <a:ahLst/>
                <a:cxnLst>
                  <a:cxn ang="T6">
                    <a:pos x="T0" y="T1"/>
                  </a:cxn>
                  <a:cxn ang="T7">
                    <a:pos x="T2" y="T3"/>
                  </a:cxn>
                  <a:cxn ang="T8">
                    <a:pos x="T4" y="T5"/>
                  </a:cxn>
                </a:cxnLst>
                <a:rect l="T9" t="T10" r="T11" b="T12"/>
                <a:pathLst>
                  <a:path w="401" h="9">
                    <a:moveTo>
                      <a:pt x="0" y="0"/>
                    </a:moveTo>
                    <a:cubicBezTo>
                      <a:pt x="21" y="5"/>
                      <a:pt x="144" y="5"/>
                      <a:pt x="229" y="8"/>
                    </a:cubicBezTo>
                    <a:cubicBezTo>
                      <a:pt x="290" y="9"/>
                      <a:pt x="371" y="5"/>
                      <a:pt x="401" y="2"/>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39" name="Freeform 43"/>
              <p:cNvSpPr>
                <a:spLocks/>
              </p:cNvSpPr>
              <p:nvPr/>
            </p:nvSpPr>
            <p:spPr bwMode="auto">
              <a:xfrm>
                <a:off x="3220" y="3032"/>
                <a:ext cx="795" cy="24"/>
              </a:xfrm>
              <a:custGeom>
                <a:avLst/>
                <a:gdLst>
                  <a:gd name="T0" fmla="*/ 0 w 318"/>
                  <a:gd name="T1" fmla="*/ 2147483647 h 9"/>
                  <a:gd name="T2" fmla="*/ 2147483647 w 318"/>
                  <a:gd name="T3" fmla="*/ 2147483647 h 9"/>
                  <a:gd name="T4" fmla="*/ 2147483647 w 318"/>
                  <a:gd name="T5" fmla="*/ 0 h 9"/>
                  <a:gd name="T6" fmla="*/ 0 60000 65536"/>
                  <a:gd name="T7" fmla="*/ 0 60000 65536"/>
                  <a:gd name="T8" fmla="*/ 0 60000 65536"/>
                  <a:gd name="T9" fmla="*/ 0 w 318"/>
                  <a:gd name="T10" fmla="*/ 0 h 9"/>
                  <a:gd name="T11" fmla="*/ 318 w 318"/>
                  <a:gd name="T12" fmla="*/ 9 h 9"/>
                </a:gdLst>
                <a:ahLst/>
                <a:cxnLst>
                  <a:cxn ang="T6">
                    <a:pos x="T0" y="T1"/>
                  </a:cxn>
                  <a:cxn ang="T7">
                    <a:pos x="T2" y="T3"/>
                  </a:cxn>
                  <a:cxn ang="T8">
                    <a:pos x="T4" y="T5"/>
                  </a:cxn>
                </a:cxnLst>
                <a:rect l="T9" t="T10" r="T11" b="T12"/>
                <a:pathLst>
                  <a:path w="318" h="9">
                    <a:moveTo>
                      <a:pt x="0" y="5"/>
                    </a:moveTo>
                    <a:cubicBezTo>
                      <a:pt x="20" y="9"/>
                      <a:pt x="131" y="0"/>
                      <a:pt x="193" y="3"/>
                    </a:cubicBezTo>
                    <a:cubicBezTo>
                      <a:pt x="254" y="5"/>
                      <a:pt x="296" y="2"/>
                      <a:pt x="318" y="0"/>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40" name="Freeform 44"/>
              <p:cNvSpPr>
                <a:spLocks/>
              </p:cNvSpPr>
              <p:nvPr/>
            </p:nvSpPr>
            <p:spPr bwMode="auto">
              <a:xfrm>
                <a:off x="3260" y="3056"/>
                <a:ext cx="730" cy="24"/>
              </a:xfrm>
              <a:custGeom>
                <a:avLst/>
                <a:gdLst>
                  <a:gd name="T0" fmla="*/ 0 w 292"/>
                  <a:gd name="T1" fmla="*/ 2147483647 h 9"/>
                  <a:gd name="T2" fmla="*/ 2147483647 w 292"/>
                  <a:gd name="T3" fmla="*/ 2147483647 h 9"/>
                  <a:gd name="T4" fmla="*/ 2147483647 w 292"/>
                  <a:gd name="T5" fmla="*/ 2147483647 h 9"/>
                  <a:gd name="T6" fmla="*/ 0 60000 65536"/>
                  <a:gd name="T7" fmla="*/ 0 60000 65536"/>
                  <a:gd name="T8" fmla="*/ 0 60000 65536"/>
                  <a:gd name="T9" fmla="*/ 0 w 292"/>
                  <a:gd name="T10" fmla="*/ 0 h 9"/>
                  <a:gd name="T11" fmla="*/ 292 w 292"/>
                  <a:gd name="T12" fmla="*/ 9 h 9"/>
                </a:gdLst>
                <a:ahLst/>
                <a:cxnLst>
                  <a:cxn ang="T6">
                    <a:pos x="T0" y="T1"/>
                  </a:cxn>
                  <a:cxn ang="T7">
                    <a:pos x="T2" y="T3"/>
                  </a:cxn>
                  <a:cxn ang="T8">
                    <a:pos x="T4" y="T5"/>
                  </a:cxn>
                </a:cxnLst>
                <a:rect l="T9" t="T10" r="T11" b="T12"/>
                <a:pathLst>
                  <a:path w="292" h="9">
                    <a:moveTo>
                      <a:pt x="0" y="5"/>
                    </a:moveTo>
                    <a:cubicBezTo>
                      <a:pt x="15" y="5"/>
                      <a:pt x="128" y="0"/>
                      <a:pt x="177" y="5"/>
                    </a:cubicBezTo>
                    <a:cubicBezTo>
                      <a:pt x="225" y="9"/>
                      <a:pt x="289" y="7"/>
                      <a:pt x="292" y="7"/>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41" name="Freeform 45"/>
              <p:cNvSpPr>
                <a:spLocks/>
              </p:cNvSpPr>
              <p:nvPr/>
            </p:nvSpPr>
            <p:spPr bwMode="auto">
              <a:xfrm>
                <a:off x="3082" y="2827"/>
                <a:ext cx="1055" cy="37"/>
              </a:xfrm>
              <a:custGeom>
                <a:avLst/>
                <a:gdLst>
                  <a:gd name="T0" fmla="*/ 0 w 422"/>
                  <a:gd name="T1" fmla="*/ 0 h 14"/>
                  <a:gd name="T2" fmla="*/ 2147483647 w 422"/>
                  <a:gd name="T3" fmla="*/ 2147483647 h 14"/>
                  <a:gd name="T4" fmla="*/ 2147483647 w 422"/>
                  <a:gd name="T5" fmla="*/ 0 h 14"/>
                  <a:gd name="T6" fmla="*/ 0 60000 65536"/>
                  <a:gd name="T7" fmla="*/ 0 60000 65536"/>
                  <a:gd name="T8" fmla="*/ 0 60000 65536"/>
                  <a:gd name="T9" fmla="*/ 0 w 422"/>
                  <a:gd name="T10" fmla="*/ 0 h 14"/>
                  <a:gd name="T11" fmla="*/ 422 w 422"/>
                  <a:gd name="T12" fmla="*/ 14 h 14"/>
                </a:gdLst>
                <a:ahLst/>
                <a:cxnLst>
                  <a:cxn ang="T6">
                    <a:pos x="T0" y="T1"/>
                  </a:cxn>
                  <a:cxn ang="T7">
                    <a:pos x="T2" y="T3"/>
                  </a:cxn>
                  <a:cxn ang="T8">
                    <a:pos x="T4" y="T5"/>
                  </a:cxn>
                </a:cxnLst>
                <a:rect l="T9" t="T10" r="T11" b="T12"/>
                <a:pathLst>
                  <a:path w="422" h="14">
                    <a:moveTo>
                      <a:pt x="0" y="0"/>
                    </a:moveTo>
                    <a:cubicBezTo>
                      <a:pt x="15" y="5"/>
                      <a:pt x="171" y="14"/>
                      <a:pt x="229" y="11"/>
                    </a:cubicBezTo>
                    <a:cubicBezTo>
                      <a:pt x="287" y="8"/>
                      <a:pt x="384" y="2"/>
                      <a:pt x="422" y="0"/>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42" name="Freeform 46"/>
              <p:cNvSpPr>
                <a:spLocks/>
              </p:cNvSpPr>
              <p:nvPr/>
            </p:nvSpPr>
            <p:spPr bwMode="auto">
              <a:xfrm>
                <a:off x="3077" y="2851"/>
                <a:ext cx="1151" cy="40"/>
              </a:xfrm>
              <a:custGeom>
                <a:avLst/>
                <a:gdLst>
                  <a:gd name="T0" fmla="*/ 0 w 460"/>
                  <a:gd name="T1" fmla="*/ 0 h 15"/>
                  <a:gd name="T2" fmla="*/ 2147483647 w 460"/>
                  <a:gd name="T3" fmla="*/ 2147483647 h 15"/>
                  <a:gd name="T4" fmla="*/ 2147483647 w 460"/>
                  <a:gd name="T5" fmla="*/ 2147483647 h 15"/>
                  <a:gd name="T6" fmla="*/ 2147483647 w 460"/>
                  <a:gd name="T7" fmla="*/ 2147483647 h 15"/>
                  <a:gd name="T8" fmla="*/ 0 60000 65536"/>
                  <a:gd name="T9" fmla="*/ 0 60000 65536"/>
                  <a:gd name="T10" fmla="*/ 0 60000 65536"/>
                  <a:gd name="T11" fmla="*/ 0 60000 65536"/>
                  <a:gd name="T12" fmla="*/ 0 w 460"/>
                  <a:gd name="T13" fmla="*/ 0 h 15"/>
                  <a:gd name="T14" fmla="*/ 460 w 460"/>
                  <a:gd name="T15" fmla="*/ 15 h 15"/>
                </a:gdLst>
                <a:ahLst/>
                <a:cxnLst>
                  <a:cxn ang="T8">
                    <a:pos x="T0" y="T1"/>
                  </a:cxn>
                  <a:cxn ang="T9">
                    <a:pos x="T2" y="T3"/>
                  </a:cxn>
                  <a:cxn ang="T10">
                    <a:pos x="T4" y="T5"/>
                  </a:cxn>
                  <a:cxn ang="T11">
                    <a:pos x="T6" y="T7"/>
                  </a:cxn>
                </a:cxnLst>
                <a:rect l="T12" t="T13" r="T14" b="T15"/>
                <a:pathLst>
                  <a:path w="460" h="15">
                    <a:moveTo>
                      <a:pt x="0" y="0"/>
                    </a:moveTo>
                    <a:cubicBezTo>
                      <a:pt x="13" y="5"/>
                      <a:pt x="161" y="15"/>
                      <a:pt x="238" y="13"/>
                    </a:cubicBezTo>
                    <a:cubicBezTo>
                      <a:pt x="245" y="13"/>
                      <a:pt x="253" y="13"/>
                      <a:pt x="260" y="13"/>
                    </a:cubicBezTo>
                    <a:cubicBezTo>
                      <a:pt x="336" y="10"/>
                      <a:pt x="439" y="2"/>
                      <a:pt x="460" y="1"/>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43" name="Freeform 47"/>
              <p:cNvSpPr>
                <a:spLocks/>
              </p:cNvSpPr>
              <p:nvPr/>
            </p:nvSpPr>
            <p:spPr bwMode="auto">
              <a:xfrm>
                <a:off x="3155" y="2939"/>
                <a:ext cx="1007" cy="64"/>
              </a:xfrm>
              <a:custGeom>
                <a:avLst/>
                <a:gdLst>
                  <a:gd name="T0" fmla="*/ 0 w 403"/>
                  <a:gd name="T1" fmla="*/ 0 h 24"/>
                  <a:gd name="T2" fmla="*/ 2147483647 w 403"/>
                  <a:gd name="T3" fmla="*/ 2147483647 h 24"/>
                  <a:gd name="T4" fmla="*/ 0 60000 65536"/>
                  <a:gd name="T5" fmla="*/ 0 60000 65536"/>
                  <a:gd name="T6" fmla="*/ 0 w 403"/>
                  <a:gd name="T7" fmla="*/ 0 h 24"/>
                  <a:gd name="T8" fmla="*/ 403 w 403"/>
                  <a:gd name="T9" fmla="*/ 24 h 24"/>
                </a:gdLst>
                <a:ahLst/>
                <a:cxnLst>
                  <a:cxn ang="T4">
                    <a:pos x="T0" y="T1"/>
                  </a:cxn>
                  <a:cxn ang="T5">
                    <a:pos x="T2" y="T3"/>
                  </a:cxn>
                </a:cxnLst>
                <a:rect l="T6" t="T7" r="T8" b="T9"/>
                <a:pathLst>
                  <a:path w="403" h="24">
                    <a:moveTo>
                      <a:pt x="0" y="0"/>
                    </a:moveTo>
                    <a:cubicBezTo>
                      <a:pt x="35" y="9"/>
                      <a:pt x="300" y="24"/>
                      <a:pt x="403" y="12"/>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44" name="Freeform 48"/>
              <p:cNvSpPr>
                <a:spLocks/>
              </p:cNvSpPr>
              <p:nvPr/>
            </p:nvSpPr>
            <p:spPr bwMode="auto">
              <a:xfrm>
                <a:off x="3077" y="2904"/>
                <a:ext cx="1130" cy="45"/>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7" y="5"/>
                      <a:pt x="170" y="17"/>
                      <a:pt x="271" y="16"/>
                    </a:cubicBezTo>
                    <a:cubicBezTo>
                      <a:pt x="349" y="16"/>
                      <a:pt x="429" y="12"/>
                      <a:pt x="452" y="9"/>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45" name="Freeform 49"/>
              <p:cNvSpPr>
                <a:spLocks/>
              </p:cNvSpPr>
              <p:nvPr/>
            </p:nvSpPr>
            <p:spPr bwMode="auto">
              <a:xfrm>
                <a:off x="3072" y="2872"/>
                <a:ext cx="1130" cy="48"/>
              </a:xfrm>
              <a:custGeom>
                <a:avLst/>
                <a:gdLst>
                  <a:gd name="T0" fmla="*/ 0 w 452"/>
                  <a:gd name="T1" fmla="*/ 0 h 18"/>
                  <a:gd name="T2" fmla="*/ 2147483647 w 452"/>
                  <a:gd name="T3" fmla="*/ 2147483647 h 18"/>
                  <a:gd name="T4" fmla="*/ 2147483647 w 452"/>
                  <a:gd name="T5" fmla="*/ 2147483647 h 18"/>
                  <a:gd name="T6" fmla="*/ 0 60000 65536"/>
                  <a:gd name="T7" fmla="*/ 0 60000 65536"/>
                  <a:gd name="T8" fmla="*/ 0 60000 65536"/>
                  <a:gd name="T9" fmla="*/ 0 w 452"/>
                  <a:gd name="T10" fmla="*/ 0 h 18"/>
                  <a:gd name="T11" fmla="*/ 452 w 452"/>
                  <a:gd name="T12" fmla="*/ 18 h 18"/>
                </a:gdLst>
                <a:ahLst/>
                <a:cxnLst>
                  <a:cxn ang="T6">
                    <a:pos x="T0" y="T1"/>
                  </a:cxn>
                  <a:cxn ang="T7">
                    <a:pos x="T2" y="T3"/>
                  </a:cxn>
                  <a:cxn ang="T8">
                    <a:pos x="T4" y="T5"/>
                  </a:cxn>
                </a:cxnLst>
                <a:rect l="T9" t="T10" r="T11" b="T12"/>
                <a:pathLst>
                  <a:path w="452" h="18">
                    <a:moveTo>
                      <a:pt x="0" y="0"/>
                    </a:moveTo>
                    <a:cubicBezTo>
                      <a:pt x="12" y="6"/>
                      <a:pt x="176" y="18"/>
                      <a:pt x="271" y="16"/>
                    </a:cubicBezTo>
                    <a:cubicBezTo>
                      <a:pt x="365" y="14"/>
                      <a:pt x="443" y="8"/>
                      <a:pt x="452" y="6"/>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46" name="Freeform 50"/>
              <p:cNvSpPr>
                <a:spLocks/>
              </p:cNvSpPr>
              <p:nvPr/>
            </p:nvSpPr>
            <p:spPr bwMode="auto">
              <a:xfrm>
                <a:off x="3085" y="2808"/>
                <a:ext cx="340" cy="237"/>
              </a:xfrm>
              <a:custGeom>
                <a:avLst/>
                <a:gdLst>
                  <a:gd name="T0" fmla="*/ 2147483647 w 136"/>
                  <a:gd name="T1" fmla="*/ 2147483647 h 89"/>
                  <a:gd name="T2" fmla="*/ 2147483647 w 136"/>
                  <a:gd name="T3" fmla="*/ 2147483647 h 89"/>
                  <a:gd name="T4" fmla="*/ 2147483647 w 136"/>
                  <a:gd name="T5" fmla="*/ 2147483647 h 89"/>
                  <a:gd name="T6" fmla="*/ 2147483647 w 136"/>
                  <a:gd name="T7" fmla="*/ 2147483647 h 89"/>
                  <a:gd name="T8" fmla="*/ 2147483647 w 136"/>
                  <a:gd name="T9" fmla="*/ 2147483647 h 89"/>
                  <a:gd name="T10" fmla="*/ 2147483647 w 136"/>
                  <a:gd name="T11" fmla="*/ 2147483647 h 89"/>
                  <a:gd name="T12" fmla="*/ 2147483647 w 136"/>
                  <a:gd name="T13" fmla="*/ 2147483647 h 89"/>
                  <a:gd name="T14" fmla="*/ 2147483647 w 136"/>
                  <a:gd name="T15" fmla="*/ 2147483647 h 89"/>
                  <a:gd name="T16" fmla="*/ 2147483647 w 136"/>
                  <a:gd name="T17" fmla="*/ 2147483647 h 89"/>
                  <a:gd name="T18" fmla="*/ 2147483647 w 136"/>
                  <a:gd name="T19" fmla="*/ 2147483647 h 89"/>
                  <a:gd name="T20" fmla="*/ 2147483647 w 136"/>
                  <a:gd name="T21" fmla="*/ 2147483647 h 89"/>
                  <a:gd name="T22" fmla="*/ 2147483647 w 136"/>
                  <a:gd name="T23" fmla="*/ 2147483647 h 89"/>
                  <a:gd name="T24" fmla="*/ 2147483647 w 136"/>
                  <a:gd name="T25" fmla="*/ 2147483647 h 89"/>
                  <a:gd name="T26" fmla="*/ 2147483647 w 136"/>
                  <a:gd name="T27" fmla="*/ 2147483647 h 89"/>
                  <a:gd name="T28" fmla="*/ 2147483647 w 136"/>
                  <a:gd name="T29" fmla="*/ 2147483647 h 89"/>
                  <a:gd name="T30" fmla="*/ 2147483647 w 136"/>
                  <a:gd name="T31" fmla="*/ 2147483647 h 89"/>
                  <a:gd name="T32" fmla="*/ 2147483647 w 136"/>
                  <a:gd name="T33" fmla="*/ 2147483647 h 89"/>
                  <a:gd name="T34" fmla="*/ 2147483647 w 136"/>
                  <a:gd name="T35" fmla="*/ 2147483647 h 89"/>
                  <a:gd name="T36" fmla="*/ 2147483647 w 136"/>
                  <a:gd name="T37" fmla="*/ 2147483647 h 89"/>
                  <a:gd name="T38" fmla="*/ 2147483647 w 136"/>
                  <a:gd name="T39" fmla="*/ 2147483647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89"/>
                  <a:gd name="T62" fmla="*/ 136 w 136"/>
                  <a:gd name="T63" fmla="*/ 89 h 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89">
                    <a:moveTo>
                      <a:pt x="46" y="84"/>
                    </a:moveTo>
                    <a:cubicBezTo>
                      <a:pt x="40" y="83"/>
                      <a:pt x="37" y="86"/>
                      <a:pt x="36" y="80"/>
                    </a:cubicBezTo>
                    <a:cubicBezTo>
                      <a:pt x="35" y="75"/>
                      <a:pt x="37" y="70"/>
                      <a:pt x="38" y="66"/>
                    </a:cubicBezTo>
                    <a:cubicBezTo>
                      <a:pt x="40" y="57"/>
                      <a:pt x="39" y="48"/>
                      <a:pt x="29" y="45"/>
                    </a:cubicBezTo>
                    <a:cubicBezTo>
                      <a:pt x="21" y="43"/>
                      <a:pt x="11" y="44"/>
                      <a:pt x="6" y="36"/>
                    </a:cubicBezTo>
                    <a:cubicBezTo>
                      <a:pt x="0" y="29"/>
                      <a:pt x="2" y="17"/>
                      <a:pt x="5" y="10"/>
                    </a:cubicBezTo>
                    <a:cubicBezTo>
                      <a:pt x="10" y="0"/>
                      <a:pt x="19" y="4"/>
                      <a:pt x="28" y="4"/>
                    </a:cubicBezTo>
                    <a:cubicBezTo>
                      <a:pt x="39" y="4"/>
                      <a:pt x="49" y="5"/>
                      <a:pt x="59" y="6"/>
                    </a:cubicBezTo>
                    <a:cubicBezTo>
                      <a:pt x="72" y="8"/>
                      <a:pt x="85" y="9"/>
                      <a:pt x="98" y="9"/>
                    </a:cubicBezTo>
                    <a:cubicBezTo>
                      <a:pt x="106" y="9"/>
                      <a:pt x="113" y="10"/>
                      <a:pt x="121" y="11"/>
                    </a:cubicBezTo>
                    <a:cubicBezTo>
                      <a:pt x="126" y="12"/>
                      <a:pt x="133" y="12"/>
                      <a:pt x="136" y="14"/>
                    </a:cubicBezTo>
                    <a:cubicBezTo>
                      <a:pt x="107" y="15"/>
                      <a:pt x="78" y="14"/>
                      <a:pt x="49" y="13"/>
                    </a:cubicBezTo>
                    <a:cubicBezTo>
                      <a:pt x="42" y="12"/>
                      <a:pt x="28" y="11"/>
                      <a:pt x="22" y="14"/>
                    </a:cubicBezTo>
                    <a:cubicBezTo>
                      <a:pt x="17" y="17"/>
                      <a:pt x="16" y="27"/>
                      <a:pt x="21" y="31"/>
                    </a:cubicBezTo>
                    <a:cubicBezTo>
                      <a:pt x="24" y="33"/>
                      <a:pt x="32" y="34"/>
                      <a:pt x="36" y="36"/>
                    </a:cubicBezTo>
                    <a:cubicBezTo>
                      <a:pt x="39" y="37"/>
                      <a:pt x="45" y="38"/>
                      <a:pt x="47" y="41"/>
                    </a:cubicBezTo>
                    <a:cubicBezTo>
                      <a:pt x="51" y="46"/>
                      <a:pt x="45" y="56"/>
                      <a:pt x="44" y="62"/>
                    </a:cubicBezTo>
                    <a:cubicBezTo>
                      <a:pt x="43" y="69"/>
                      <a:pt x="43" y="77"/>
                      <a:pt x="50" y="81"/>
                    </a:cubicBezTo>
                    <a:cubicBezTo>
                      <a:pt x="55" y="83"/>
                      <a:pt x="65" y="81"/>
                      <a:pt x="66" y="89"/>
                    </a:cubicBezTo>
                    <a:cubicBezTo>
                      <a:pt x="61" y="87"/>
                      <a:pt x="53" y="83"/>
                      <a:pt x="47" y="83"/>
                    </a:cubicBezTo>
                  </a:path>
                </a:pathLst>
              </a:custGeom>
              <a:solidFill>
                <a:srgbClr val="FCEE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47" name="Freeform 51"/>
              <p:cNvSpPr>
                <a:spLocks/>
              </p:cNvSpPr>
              <p:nvPr/>
            </p:nvSpPr>
            <p:spPr bwMode="auto">
              <a:xfrm>
                <a:off x="3685" y="2795"/>
                <a:ext cx="365" cy="58"/>
              </a:xfrm>
              <a:custGeom>
                <a:avLst/>
                <a:gdLst>
                  <a:gd name="T0" fmla="*/ 2147483647 w 146"/>
                  <a:gd name="T1" fmla="*/ 2147483647 h 22"/>
                  <a:gd name="T2" fmla="*/ 2147483647 w 146"/>
                  <a:gd name="T3" fmla="*/ 2147483647 h 22"/>
                  <a:gd name="T4" fmla="*/ 2147483647 w 146"/>
                  <a:gd name="T5" fmla="*/ 2147483647 h 22"/>
                  <a:gd name="T6" fmla="*/ 2147483647 w 146"/>
                  <a:gd name="T7" fmla="*/ 2147483647 h 22"/>
                  <a:gd name="T8" fmla="*/ 2147483647 w 146"/>
                  <a:gd name="T9" fmla="*/ 2147483647 h 22"/>
                  <a:gd name="T10" fmla="*/ 2147483647 w 146"/>
                  <a:gd name="T11" fmla="*/ 2147483647 h 22"/>
                  <a:gd name="T12" fmla="*/ 2147483647 w 146"/>
                  <a:gd name="T13" fmla="*/ 2147483647 h 22"/>
                  <a:gd name="T14" fmla="*/ 0 w 146"/>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22"/>
                  <a:gd name="T26" fmla="*/ 146 w 14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22">
                    <a:moveTo>
                      <a:pt x="12" y="17"/>
                    </a:moveTo>
                    <a:cubicBezTo>
                      <a:pt x="20" y="18"/>
                      <a:pt x="32" y="12"/>
                      <a:pt x="39" y="8"/>
                    </a:cubicBezTo>
                    <a:cubicBezTo>
                      <a:pt x="49" y="2"/>
                      <a:pt x="59" y="2"/>
                      <a:pt x="71" y="2"/>
                    </a:cubicBezTo>
                    <a:cubicBezTo>
                      <a:pt x="96" y="0"/>
                      <a:pt x="121" y="4"/>
                      <a:pt x="146" y="5"/>
                    </a:cubicBezTo>
                    <a:cubicBezTo>
                      <a:pt x="143" y="12"/>
                      <a:pt x="125" y="5"/>
                      <a:pt x="119" y="5"/>
                    </a:cubicBezTo>
                    <a:cubicBezTo>
                      <a:pt x="104" y="3"/>
                      <a:pt x="88" y="9"/>
                      <a:pt x="72" y="9"/>
                    </a:cubicBezTo>
                    <a:cubicBezTo>
                      <a:pt x="59" y="9"/>
                      <a:pt x="51" y="14"/>
                      <a:pt x="39" y="18"/>
                    </a:cubicBezTo>
                    <a:cubicBezTo>
                      <a:pt x="26" y="22"/>
                      <a:pt x="13" y="14"/>
                      <a:pt x="0" y="20"/>
                    </a:cubicBezTo>
                  </a:path>
                </a:pathLst>
              </a:custGeom>
              <a:solidFill>
                <a:srgbClr val="FCEE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48" name="Oval 52"/>
              <p:cNvSpPr>
                <a:spLocks noChangeArrowheads="1"/>
              </p:cNvSpPr>
              <p:nvPr/>
            </p:nvSpPr>
            <p:spPr bwMode="auto">
              <a:xfrm>
                <a:off x="3795" y="2803"/>
                <a:ext cx="42" cy="4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endParaRPr lang="fr-FR" altLang="fr-FR">
                  <a:latin typeface="Eurostile" pitchFamily="34" charset="0"/>
                  <a:ea typeface="Eurostile" pitchFamily="34" charset="0"/>
                  <a:cs typeface="Eurostile" pitchFamily="34" charset="0"/>
                </a:endParaRPr>
              </a:p>
            </p:txBody>
          </p:sp>
          <p:sp>
            <p:nvSpPr>
              <p:cNvPr id="1649" name="Oval 53"/>
              <p:cNvSpPr>
                <a:spLocks noChangeArrowheads="1"/>
              </p:cNvSpPr>
              <p:nvPr/>
            </p:nvSpPr>
            <p:spPr bwMode="auto">
              <a:xfrm>
                <a:off x="3845" y="2808"/>
                <a:ext cx="17"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endParaRPr lang="fr-FR" altLang="fr-FR">
                  <a:latin typeface="Eurostile" pitchFamily="34" charset="0"/>
                  <a:ea typeface="Eurostile" pitchFamily="34" charset="0"/>
                  <a:cs typeface="Eurostile" pitchFamily="34" charset="0"/>
                </a:endParaRPr>
              </a:p>
            </p:txBody>
          </p:sp>
          <p:sp>
            <p:nvSpPr>
              <p:cNvPr id="1650" name="Oval 54"/>
              <p:cNvSpPr>
                <a:spLocks noChangeArrowheads="1"/>
              </p:cNvSpPr>
              <p:nvPr/>
            </p:nvSpPr>
            <p:spPr bwMode="auto">
              <a:xfrm>
                <a:off x="3760" y="2827"/>
                <a:ext cx="27"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endParaRPr lang="fr-FR" altLang="fr-FR">
                  <a:latin typeface="Eurostile" pitchFamily="34" charset="0"/>
                  <a:ea typeface="Eurostile" pitchFamily="34" charset="0"/>
                  <a:cs typeface="Eurostile" pitchFamily="34" charset="0"/>
                </a:endParaRPr>
              </a:p>
            </p:txBody>
          </p:sp>
          <p:sp>
            <p:nvSpPr>
              <p:cNvPr id="1651" name="Freeform 55"/>
              <p:cNvSpPr>
                <a:spLocks/>
              </p:cNvSpPr>
              <p:nvPr/>
            </p:nvSpPr>
            <p:spPr bwMode="auto">
              <a:xfrm>
                <a:off x="3070" y="2787"/>
                <a:ext cx="1168" cy="328"/>
              </a:xfrm>
              <a:custGeom>
                <a:avLst/>
                <a:gdLst>
                  <a:gd name="T0" fmla="*/ 2147483647 w 467"/>
                  <a:gd name="T1" fmla="*/ 2147483647 h 123"/>
                  <a:gd name="T2" fmla="*/ 2147483647 w 467"/>
                  <a:gd name="T3" fmla="*/ 2147483647 h 123"/>
                  <a:gd name="T4" fmla="*/ 2147483647 w 467"/>
                  <a:gd name="T5" fmla="*/ 2147483647 h 123"/>
                  <a:gd name="T6" fmla="*/ 2147483647 w 467"/>
                  <a:gd name="T7" fmla="*/ 2147483647 h 123"/>
                  <a:gd name="T8" fmla="*/ 2147483647 w 467"/>
                  <a:gd name="T9" fmla="*/ 0 h 123"/>
                  <a:gd name="T10" fmla="*/ 2147483647 w 467"/>
                  <a:gd name="T11" fmla="*/ 2147483647 h 123"/>
                  <a:gd name="T12" fmla="*/ 2147483647 w 467"/>
                  <a:gd name="T13" fmla="*/ 2147483647 h 123"/>
                  <a:gd name="T14" fmla="*/ 2147483647 w 467"/>
                  <a:gd name="T15" fmla="*/ 2147483647 h 123"/>
                  <a:gd name="T16" fmla="*/ 2147483647 w 467"/>
                  <a:gd name="T17" fmla="*/ 2147483647 h 123"/>
                  <a:gd name="T18" fmla="*/ 2147483647 w 467"/>
                  <a:gd name="T19" fmla="*/ 2147483647 h 123"/>
                  <a:gd name="T20" fmla="*/ 2147483647 w 467"/>
                  <a:gd name="T21" fmla="*/ 2147483647 h 123"/>
                  <a:gd name="T22" fmla="*/ 2147483647 w 467"/>
                  <a:gd name="T23" fmla="*/ 2147483647 h 123"/>
                  <a:gd name="T24" fmla="*/ 2147483647 w 467"/>
                  <a:gd name="T25" fmla="*/ 2147483647 h 123"/>
                  <a:gd name="T26" fmla="*/ 2147483647 w 467"/>
                  <a:gd name="T27" fmla="*/ 2147483647 h 123"/>
                  <a:gd name="T28" fmla="*/ 2147483647 w 467"/>
                  <a:gd name="T29" fmla="*/ 2147483647 h 123"/>
                  <a:gd name="T30" fmla="*/ 2147483647 w 467"/>
                  <a:gd name="T31" fmla="*/ 2147483647 h 123"/>
                  <a:gd name="T32" fmla="*/ 2147483647 w 467"/>
                  <a:gd name="T33" fmla="*/ 2147483647 h 123"/>
                  <a:gd name="T34" fmla="*/ 2147483647 w 467"/>
                  <a:gd name="T35" fmla="*/ 2147483647 h 123"/>
                  <a:gd name="T36" fmla="*/ 2147483647 w 467"/>
                  <a:gd name="T37" fmla="*/ 2147483647 h 123"/>
                  <a:gd name="T38" fmla="*/ 2147483647 w 467"/>
                  <a:gd name="T39" fmla="*/ 2147483647 h 123"/>
                  <a:gd name="T40" fmla="*/ 2147483647 w 467"/>
                  <a:gd name="T41" fmla="*/ 2147483647 h 123"/>
                  <a:gd name="T42" fmla="*/ 2147483647 w 467"/>
                  <a:gd name="T43" fmla="*/ 2147483647 h 123"/>
                  <a:gd name="T44" fmla="*/ 2147483647 w 467"/>
                  <a:gd name="T45" fmla="*/ 2147483647 h 123"/>
                  <a:gd name="T46" fmla="*/ 2147483647 w 467"/>
                  <a:gd name="T47" fmla="*/ 2147483647 h 123"/>
                  <a:gd name="T48" fmla="*/ 2147483647 w 467"/>
                  <a:gd name="T49" fmla="*/ 2147483647 h 123"/>
                  <a:gd name="T50" fmla="*/ 2147483647 w 467"/>
                  <a:gd name="T51" fmla="*/ 2147483647 h 123"/>
                  <a:gd name="T52" fmla="*/ 2147483647 w 467"/>
                  <a:gd name="T53" fmla="*/ 2147483647 h 123"/>
                  <a:gd name="T54" fmla="*/ 2147483647 w 467"/>
                  <a:gd name="T55" fmla="*/ 2147483647 h 123"/>
                  <a:gd name="T56" fmla="*/ 2147483647 w 467"/>
                  <a:gd name="T57" fmla="*/ 2147483647 h 123"/>
                  <a:gd name="T58" fmla="*/ 2147483647 w 467"/>
                  <a:gd name="T59" fmla="*/ 2147483647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7"/>
                  <a:gd name="T91" fmla="*/ 0 h 123"/>
                  <a:gd name="T92" fmla="*/ 467 w 467"/>
                  <a:gd name="T93" fmla="*/ 123 h 1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7" h="123">
                    <a:moveTo>
                      <a:pt x="241" y="13"/>
                    </a:moveTo>
                    <a:cubicBezTo>
                      <a:pt x="258" y="11"/>
                      <a:pt x="269" y="13"/>
                      <a:pt x="283" y="6"/>
                    </a:cubicBezTo>
                    <a:cubicBezTo>
                      <a:pt x="287" y="4"/>
                      <a:pt x="290" y="0"/>
                      <a:pt x="308" y="1"/>
                    </a:cubicBezTo>
                    <a:cubicBezTo>
                      <a:pt x="317" y="1"/>
                      <a:pt x="327" y="1"/>
                      <a:pt x="336" y="1"/>
                    </a:cubicBezTo>
                    <a:cubicBezTo>
                      <a:pt x="352" y="1"/>
                      <a:pt x="368" y="0"/>
                      <a:pt x="384" y="0"/>
                    </a:cubicBezTo>
                    <a:cubicBezTo>
                      <a:pt x="389" y="0"/>
                      <a:pt x="401" y="0"/>
                      <a:pt x="405" y="1"/>
                    </a:cubicBezTo>
                    <a:cubicBezTo>
                      <a:pt x="412" y="4"/>
                      <a:pt x="411" y="10"/>
                      <a:pt x="418" y="13"/>
                    </a:cubicBezTo>
                    <a:cubicBezTo>
                      <a:pt x="428" y="18"/>
                      <a:pt x="448" y="11"/>
                      <a:pt x="460" y="16"/>
                    </a:cubicBezTo>
                    <a:cubicBezTo>
                      <a:pt x="464" y="18"/>
                      <a:pt x="467" y="33"/>
                      <a:pt x="463" y="36"/>
                    </a:cubicBezTo>
                    <a:cubicBezTo>
                      <a:pt x="459" y="38"/>
                      <a:pt x="458" y="36"/>
                      <a:pt x="453" y="38"/>
                    </a:cubicBezTo>
                    <a:cubicBezTo>
                      <a:pt x="458" y="48"/>
                      <a:pt x="457" y="60"/>
                      <a:pt x="453" y="65"/>
                    </a:cubicBezTo>
                    <a:cubicBezTo>
                      <a:pt x="450" y="69"/>
                      <a:pt x="444" y="67"/>
                      <a:pt x="437" y="69"/>
                    </a:cubicBezTo>
                    <a:cubicBezTo>
                      <a:pt x="437" y="74"/>
                      <a:pt x="440" y="82"/>
                      <a:pt x="436" y="86"/>
                    </a:cubicBezTo>
                    <a:cubicBezTo>
                      <a:pt x="433" y="90"/>
                      <a:pt x="417" y="90"/>
                      <a:pt x="412" y="90"/>
                    </a:cubicBezTo>
                    <a:cubicBezTo>
                      <a:pt x="402" y="91"/>
                      <a:pt x="375" y="88"/>
                      <a:pt x="368" y="97"/>
                    </a:cubicBezTo>
                    <a:cubicBezTo>
                      <a:pt x="364" y="102"/>
                      <a:pt x="371" y="113"/>
                      <a:pt x="366" y="119"/>
                    </a:cubicBezTo>
                    <a:cubicBezTo>
                      <a:pt x="362" y="123"/>
                      <a:pt x="346" y="121"/>
                      <a:pt x="340" y="121"/>
                    </a:cubicBezTo>
                    <a:cubicBezTo>
                      <a:pt x="324" y="122"/>
                      <a:pt x="306" y="121"/>
                      <a:pt x="290" y="120"/>
                    </a:cubicBezTo>
                    <a:cubicBezTo>
                      <a:pt x="256" y="116"/>
                      <a:pt x="222" y="115"/>
                      <a:pt x="188" y="116"/>
                    </a:cubicBezTo>
                    <a:cubicBezTo>
                      <a:pt x="167" y="116"/>
                      <a:pt x="146" y="115"/>
                      <a:pt x="124" y="117"/>
                    </a:cubicBezTo>
                    <a:cubicBezTo>
                      <a:pt x="115" y="118"/>
                      <a:pt x="79" y="121"/>
                      <a:pt x="77" y="114"/>
                    </a:cubicBezTo>
                    <a:cubicBezTo>
                      <a:pt x="76" y="106"/>
                      <a:pt x="75" y="105"/>
                      <a:pt x="72" y="102"/>
                    </a:cubicBezTo>
                    <a:cubicBezTo>
                      <a:pt x="64" y="96"/>
                      <a:pt x="49" y="96"/>
                      <a:pt x="43" y="96"/>
                    </a:cubicBezTo>
                    <a:cubicBezTo>
                      <a:pt x="30" y="93"/>
                      <a:pt x="38" y="69"/>
                      <a:pt x="39" y="61"/>
                    </a:cubicBezTo>
                    <a:cubicBezTo>
                      <a:pt x="39" y="53"/>
                      <a:pt x="14" y="57"/>
                      <a:pt x="8" y="51"/>
                    </a:cubicBezTo>
                    <a:cubicBezTo>
                      <a:pt x="0" y="44"/>
                      <a:pt x="0" y="28"/>
                      <a:pt x="3" y="19"/>
                    </a:cubicBezTo>
                    <a:cubicBezTo>
                      <a:pt x="5" y="12"/>
                      <a:pt x="5" y="7"/>
                      <a:pt x="9" y="5"/>
                    </a:cubicBezTo>
                    <a:cubicBezTo>
                      <a:pt x="18" y="1"/>
                      <a:pt x="33" y="6"/>
                      <a:pt x="45" y="8"/>
                    </a:cubicBezTo>
                    <a:cubicBezTo>
                      <a:pt x="60" y="9"/>
                      <a:pt x="79" y="10"/>
                      <a:pt x="94" y="11"/>
                    </a:cubicBezTo>
                    <a:cubicBezTo>
                      <a:pt x="104" y="11"/>
                      <a:pt x="198" y="17"/>
                      <a:pt x="241" y="13"/>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139" name="ZoneTexte 138"/>
            <p:cNvSpPr txBox="1"/>
            <p:nvPr/>
          </p:nvSpPr>
          <p:spPr>
            <a:xfrm>
              <a:off x="799320" y="5545241"/>
              <a:ext cx="3538354" cy="338554"/>
            </a:xfrm>
            <a:prstGeom prst="rect">
              <a:avLst/>
            </a:prstGeom>
            <a:noFill/>
          </p:spPr>
          <p:txBody>
            <a:bodyPr wrap="square" rtlCol="0">
              <a:spAutoFit/>
            </a:bodyPr>
            <a:lstStyle/>
            <a:p>
              <a:pPr algn="ctr"/>
              <a:r>
                <a:rPr lang="fr-FR" sz="1600" b="1" dirty="0">
                  <a:latin typeface="Arial" panose="020B0604020202020204" pitchFamily="34" charset="0"/>
                  <a:cs typeface="Arial" panose="020B0604020202020204" pitchFamily="34" charset="0"/>
                </a:rPr>
                <a:t>Cardiomyocyte </a:t>
              </a:r>
              <a:r>
                <a:rPr lang="fr-FR" sz="1600" dirty="0">
                  <a:latin typeface="Arial" panose="020B0604020202020204" pitchFamily="34" charset="0"/>
                  <a:cs typeface="Arial" panose="020B0604020202020204" pitchFamily="34" charset="0"/>
                </a:rPr>
                <a:t>(CM)</a:t>
              </a:r>
            </a:p>
          </p:txBody>
        </p:sp>
      </p:grpSp>
      <p:sp>
        <p:nvSpPr>
          <p:cNvPr id="1652" name="Line 729"/>
          <p:cNvSpPr>
            <a:spLocks noChangeShapeType="1"/>
          </p:cNvSpPr>
          <p:nvPr/>
        </p:nvSpPr>
        <p:spPr bwMode="auto">
          <a:xfrm>
            <a:off x="9974786" y="430570"/>
            <a:ext cx="585" cy="56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3" name="Line 730"/>
          <p:cNvSpPr>
            <a:spLocks noChangeShapeType="1"/>
          </p:cNvSpPr>
          <p:nvPr/>
        </p:nvSpPr>
        <p:spPr bwMode="auto">
          <a:xfrm>
            <a:off x="9974786" y="430570"/>
            <a:ext cx="585" cy="56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nvGrpSpPr>
          <p:cNvPr id="6" name="Groupe 5"/>
          <p:cNvGrpSpPr/>
          <p:nvPr/>
        </p:nvGrpSpPr>
        <p:grpSpPr>
          <a:xfrm>
            <a:off x="5023412" y="1383086"/>
            <a:ext cx="6876496" cy="3256532"/>
            <a:chOff x="5023412" y="1383086"/>
            <a:chExt cx="6876496" cy="3256532"/>
          </a:xfrm>
        </p:grpSpPr>
        <p:sp>
          <p:nvSpPr>
            <p:cNvPr id="1741" name="Rectangle à coins arrondis 1740"/>
            <p:cNvSpPr/>
            <p:nvPr/>
          </p:nvSpPr>
          <p:spPr>
            <a:xfrm>
              <a:off x="5023412" y="1648593"/>
              <a:ext cx="6876496" cy="299102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864" name="Group 284"/>
            <p:cNvGrpSpPr>
              <a:grpSpLocks/>
            </p:cNvGrpSpPr>
            <p:nvPr/>
          </p:nvGrpSpPr>
          <p:grpSpPr bwMode="auto">
            <a:xfrm>
              <a:off x="5260431" y="1919275"/>
              <a:ext cx="934552" cy="1129464"/>
              <a:chOff x="138" y="91"/>
              <a:chExt cx="877" cy="1113"/>
            </a:xfrm>
          </p:grpSpPr>
          <p:sp>
            <p:nvSpPr>
              <p:cNvPr id="1865" name="Freeform 285"/>
              <p:cNvSpPr>
                <a:spLocks/>
              </p:cNvSpPr>
              <p:nvPr/>
            </p:nvSpPr>
            <p:spPr bwMode="auto">
              <a:xfrm>
                <a:off x="380" y="487"/>
                <a:ext cx="16" cy="23"/>
              </a:xfrm>
              <a:custGeom>
                <a:avLst/>
                <a:gdLst>
                  <a:gd name="T0" fmla="*/ 7 w 15"/>
                  <a:gd name="T1" fmla="*/ 3 h 20"/>
                  <a:gd name="T2" fmla="*/ 4 w 15"/>
                  <a:gd name="T3" fmla="*/ 23 h 20"/>
                  <a:gd name="T4" fmla="*/ 16 w 15"/>
                  <a:gd name="T5" fmla="*/ 12 h 20"/>
                  <a:gd name="T6" fmla="*/ 0 60000 65536"/>
                  <a:gd name="T7" fmla="*/ 0 60000 65536"/>
                  <a:gd name="T8" fmla="*/ 0 60000 65536"/>
                </a:gdLst>
                <a:ahLst/>
                <a:cxnLst>
                  <a:cxn ang="T6">
                    <a:pos x="T0" y="T1"/>
                  </a:cxn>
                  <a:cxn ang="T7">
                    <a:pos x="T2" y="T3"/>
                  </a:cxn>
                  <a:cxn ang="T8">
                    <a:pos x="T4" y="T5"/>
                  </a:cxn>
                </a:cxnLst>
                <a:rect l="0" t="0" r="r" b="b"/>
                <a:pathLst>
                  <a:path w="15" h="20">
                    <a:moveTo>
                      <a:pt x="7" y="3"/>
                    </a:moveTo>
                    <a:cubicBezTo>
                      <a:pt x="0" y="0"/>
                      <a:pt x="1" y="12"/>
                      <a:pt x="4" y="15"/>
                    </a:cubicBezTo>
                    <a:cubicBezTo>
                      <a:pt x="9" y="20"/>
                      <a:pt x="15" y="14"/>
                      <a:pt x="13" y="8"/>
                    </a:cubicBezTo>
                  </a:path>
                </a:pathLst>
              </a:custGeom>
              <a:solidFill>
                <a:srgbClr val="82B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66" name="Freeform 286"/>
              <p:cNvSpPr>
                <a:spLocks/>
              </p:cNvSpPr>
              <p:nvPr/>
            </p:nvSpPr>
            <p:spPr bwMode="auto">
              <a:xfrm>
                <a:off x="242" y="954"/>
                <a:ext cx="144" cy="237"/>
              </a:xfrm>
              <a:custGeom>
                <a:avLst/>
                <a:gdLst>
                  <a:gd name="T0" fmla="*/ 78 w 130"/>
                  <a:gd name="T1" fmla="*/ 83 h 201"/>
                  <a:gd name="T2" fmla="*/ 76 w 130"/>
                  <a:gd name="T3" fmla="*/ 83 h 201"/>
                  <a:gd name="T4" fmla="*/ 0 w 130"/>
                  <a:gd name="T5" fmla="*/ 0 h 201"/>
                  <a:gd name="T6" fmla="*/ 10 w 130"/>
                  <a:gd name="T7" fmla="*/ 99 h 201"/>
                  <a:gd name="T8" fmla="*/ 12 w 130"/>
                  <a:gd name="T9" fmla="*/ 304 h 201"/>
                  <a:gd name="T10" fmla="*/ 12 w 130"/>
                  <a:gd name="T11" fmla="*/ 304 h 201"/>
                  <a:gd name="T12" fmla="*/ 12 w 130"/>
                  <a:gd name="T13" fmla="*/ 305 h 201"/>
                  <a:gd name="T14" fmla="*/ 95 w 130"/>
                  <a:gd name="T15" fmla="*/ 329 h 201"/>
                  <a:gd name="T16" fmla="*/ 177 w 130"/>
                  <a:gd name="T17" fmla="*/ 305 h 201"/>
                  <a:gd name="T18" fmla="*/ 177 w 130"/>
                  <a:gd name="T19" fmla="*/ 304 h 201"/>
                  <a:gd name="T20" fmla="*/ 177 w 130"/>
                  <a:gd name="T21" fmla="*/ 304 h 201"/>
                  <a:gd name="T22" fmla="*/ 177 w 130"/>
                  <a:gd name="T23" fmla="*/ 165 h 201"/>
                  <a:gd name="T24" fmla="*/ 162 w 130"/>
                  <a:gd name="T25" fmla="*/ 157 h 201"/>
                  <a:gd name="T26" fmla="*/ 78 w 130"/>
                  <a:gd name="T27" fmla="*/ 83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01">
                    <a:moveTo>
                      <a:pt x="57" y="50"/>
                    </a:moveTo>
                    <a:cubicBezTo>
                      <a:pt x="57" y="50"/>
                      <a:pt x="57" y="50"/>
                      <a:pt x="56" y="50"/>
                    </a:cubicBezTo>
                    <a:cubicBezTo>
                      <a:pt x="34" y="56"/>
                      <a:pt x="15" y="35"/>
                      <a:pt x="0" y="0"/>
                    </a:cubicBezTo>
                    <a:cubicBezTo>
                      <a:pt x="4" y="21"/>
                      <a:pt x="7" y="43"/>
                      <a:pt x="7" y="60"/>
                    </a:cubicBezTo>
                    <a:cubicBezTo>
                      <a:pt x="7" y="122"/>
                      <a:pt x="8" y="147"/>
                      <a:pt x="9" y="186"/>
                    </a:cubicBezTo>
                    <a:cubicBezTo>
                      <a:pt x="9" y="186"/>
                      <a:pt x="9" y="186"/>
                      <a:pt x="9" y="186"/>
                    </a:cubicBezTo>
                    <a:cubicBezTo>
                      <a:pt x="9" y="186"/>
                      <a:pt x="9" y="187"/>
                      <a:pt x="9" y="187"/>
                    </a:cubicBezTo>
                    <a:cubicBezTo>
                      <a:pt x="9" y="195"/>
                      <a:pt x="36" y="201"/>
                      <a:pt x="70" y="201"/>
                    </a:cubicBezTo>
                    <a:cubicBezTo>
                      <a:pt x="103" y="201"/>
                      <a:pt x="130" y="195"/>
                      <a:pt x="130" y="187"/>
                    </a:cubicBezTo>
                    <a:cubicBezTo>
                      <a:pt x="130" y="187"/>
                      <a:pt x="130" y="186"/>
                      <a:pt x="130" y="186"/>
                    </a:cubicBezTo>
                    <a:cubicBezTo>
                      <a:pt x="130" y="186"/>
                      <a:pt x="130" y="186"/>
                      <a:pt x="130" y="186"/>
                    </a:cubicBezTo>
                    <a:cubicBezTo>
                      <a:pt x="130" y="101"/>
                      <a:pt x="130" y="101"/>
                      <a:pt x="130" y="101"/>
                    </a:cubicBezTo>
                    <a:cubicBezTo>
                      <a:pt x="127" y="100"/>
                      <a:pt x="123" y="98"/>
                      <a:pt x="119" y="96"/>
                    </a:cubicBezTo>
                    <a:cubicBezTo>
                      <a:pt x="99" y="87"/>
                      <a:pt x="77" y="72"/>
                      <a:pt x="57" y="50"/>
                    </a:cubicBezTo>
                    <a:close/>
                  </a:path>
                </a:pathLst>
              </a:custGeom>
              <a:solidFill>
                <a:srgbClr val="A5C7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67" name="Freeform 287"/>
              <p:cNvSpPr>
                <a:spLocks/>
              </p:cNvSpPr>
              <p:nvPr/>
            </p:nvSpPr>
            <p:spPr bwMode="auto">
              <a:xfrm>
                <a:off x="250" y="966"/>
                <a:ext cx="137" cy="224"/>
              </a:xfrm>
              <a:custGeom>
                <a:avLst/>
                <a:gdLst>
                  <a:gd name="T0" fmla="*/ 162 w 124"/>
                  <a:gd name="T1" fmla="*/ 153 h 190"/>
                  <a:gd name="T2" fmla="*/ 158 w 124"/>
                  <a:gd name="T3" fmla="*/ 288 h 190"/>
                  <a:gd name="T4" fmla="*/ 55 w 124"/>
                  <a:gd name="T5" fmla="*/ 296 h 190"/>
                  <a:gd name="T6" fmla="*/ 135 w 124"/>
                  <a:gd name="T7" fmla="*/ 248 h 190"/>
                  <a:gd name="T8" fmla="*/ 116 w 124"/>
                  <a:gd name="T9" fmla="*/ 162 h 190"/>
                  <a:gd name="T10" fmla="*/ 0 w 124"/>
                  <a:gd name="T11" fmla="*/ 0 h 190"/>
                  <a:gd name="T12" fmla="*/ 92 w 124"/>
                  <a:gd name="T13" fmla="*/ 94 h 190"/>
                  <a:gd name="T14" fmla="*/ 162 w 124"/>
                  <a:gd name="T15" fmla="*/ 153 h 1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4" h="190">
                    <a:moveTo>
                      <a:pt x="120" y="93"/>
                    </a:moveTo>
                    <a:cubicBezTo>
                      <a:pt x="118" y="112"/>
                      <a:pt x="124" y="165"/>
                      <a:pt x="117" y="176"/>
                    </a:cubicBezTo>
                    <a:cubicBezTo>
                      <a:pt x="107" y="190"/>
                      <a:pt x="55" y="185"/>
                      <a:pt x="41" y="181"/>
                    </a:cubicBezTo>
                    <a:cubicBezTo>
                      <a:pt x="59" y="184"/>
                      <a:pt x="91" y="167"/>
                      <a:pt x="100" y="151"/>
                    </a:cubicBezTo>
                    <a:cubicBezTo>
                      <a:pt x="110" y="132"/>
                      <a:pt x="99" y="113"/>
                      <a:pt x="86" y="98"/>
                    </a:cubicBezTo>
                    <a:cubicBezTo>
                      <a:pt x="65" y="74"/>
                      <a:pt x="6" y="36"/>
                      <a:pt x="0" y="0"/>
                    </a:cubicBezTo>
                    <a:cubicBezTo>
                      <a:pt x="12" y="17"/>
                      <a:pt x="52" y="44"/>
                      <a:pt x="68" y="58"/>
                    </a:cubicBezTo>
                    <a:cubicBezTo>
                      <a:pt x="81" y="70"/>
                      <a:pt x="100" y="95"/>
                      <a:pt x="120" y="93"/>
                    </a:cubicBezTo>
                  </a:path>
                </a:pathLst>
              </a:custGeom>
              <a:solidFill>
                <a:srgbClr val="82B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68" name="Freeform 288"/>
              <p:cNvSpPr>
                <a:spLocks noEditPoints="1"/>
              </p:cNvSpPr>
              <p:nvPr/>
            </p:nvSpPr>
            <p:spPr bwMode="auto">
              <a:xfrm>
                <a:off x="809" y="441"/>
                <a:ext cx="105" cy="155"/>
              </a:xfrm>
              <a:custGeom>
                <a:avLst/>
                <a:gdLst>
                  <a:gd name="T0" fmla="*/ 99 w 95"/>
                  <a:gd name="T1" fmla="*/ 78 h 132"/>
                  <a:gd name="T2" fmla="*/ 53 w 95"/>
                  <a:gd name="T3" fmla="*/ 92 h 132"/>
                  <a:gd name="T4" fmla="*/ 67 w 95"/>
                  <a:gd name="T5" fmla="*/ 134 h 132"/>
                  <a:gd name="T6" fmla="*/ 84 w 95"/>
                  <a:gd name="T7" fmla="*/ 214 h 132"/>
                  <a:gd name="T8" fmla="*/ 84 w 95"/>
                  <a:gd name="T9" fmla="*/ 214 h 132"/>
                  <a:gd name="T10" fmla="*/ 113 w 95"/>
                  <a:gd name="T11" fmla="*/ 133 h 132"/>
                  <a:gd name="T12" fmla="*/ 99 w 95"/>
                  <a:gd name="T13" fmla="*/ 78 h 132"/>
                  <a:gd name="T14" fmla="*/ 76 w 95"/>
                  <a:gd name="T15" fmla="*/ 0 h 132"/>
                  <a:gd name="T16" fmla="*/ 0 w 95"/>
                  <a:gd name="T17" fmla="*/ 22 h 132"/>
                  <a:gd name="T18" fmla="*/ 48 w 95"/>
                  <a:gd name="T19" fmla="*/ 81 h 132"/>
                  <a:gd name="T20" fmla="*/ 86 w 95"/>
                  <a:gd name="T21" fmla="*/ 53 h 132"/>
                  <a:gd name="T22" fmla="*/ 76 w 95"/>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132">
                    <a:moveTo>
                      <a:pt x="73" y="48"/>
                    </a:moveTo>
                    <a:cubicBezTo>
                      <a:pt x="65" y="47"/>
                      <a:pt x="59" y="48"/>
                      <a:pt x="39" y="56"/>
                    </a:cubicBezTo>
                    <a:cubicBezTo>
                      <a:pt x="44" y="64"/>
                      <a:pt x="48" y="73"/>
                      <a:pt x="50" y="83"/>
                    </a:cubicBezTo>
                    <a:cubicBezTo>
                      <a:pt x="57" y="107"/>
                      <a:pt x="55" y="113"/>
                      <a:pt x="62" y="132"/>
                    </a:cubicBezTo>
                    <a:cubicBezTo>
                      <a:pt x="62" y="132"/>
                      <a:pt x="62" y="132"/>
                      <a:pt x="62" y="132"/>
                    </a:cubicBezTo>
                    <a:cubicBezTo>
                      <a:pt x="57" y="111"/>
                      <a:pt x="72" y="89"/>
                      <a:pt x="83" y="82"/>
                    </a:cubicBezTo>
                    <a:cubicBezTo>
                      <a:pt x="95" y="75"/>
                      <a:pt x="85" y="49"/>
                      <a:pt x="73" y="48"/>
                    </a:cubicBezTo>
                    <a:close/>
                    <a:moveTo>
                      <a:pt x="56" y="0"/>
                    </a:moveTo>
                    <a:cubicBezTo>
                      <a:pt x="56" y="0"/>
                      <a:pt x="21" y="1"/>
                      <a:pt x="0" y="14"/>
                    </a:cubicBezTo>
                    <a:cubicBezTo>
                      <a:pt x="10" y="21"/>
                      <a:pt x="24" y="33"/>
                      <a:pt x="35" y="50"/>
                    </a:cubicBezTo>
                    <a:cubicBezTo>
                      <a:pt x="39" y="45"/>
                      <a:pt x="49" y="40"/>
                      <a:pt x="64" y="32"/>
                    </a:cubicBezTo>
                    <a:cubicBezTo>
                      <a:pt x="70" y="26"/>
                      <a:pt x="70" y="6"/>
                      <a:pt x="56" y="0"/>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69" name="Freeform 289"/>
              <p:cNvSpPr>
                <a:spLocks/>
              </p:cNvSpPr>
              <p:nvPr/>
            </p:nvSpPr>
            <p:spPr bwMode="auto">
              <a:xfrm>
                <a:off x="495" y="284"/>
                <a:ext cx="360" cy="381"/>
              </a:xfrm>
              <a:custGeom>
                <a:avLst/>
                <a:gdLst>
                  <a:gd name="T0" fmla="*/ 157 w 326"/>
                  <a:gd name="T1" fmla="*/ 382 h 323"/>
                  <a:gd name="T2" fmla="*/ 179 w 326"/>
                  <a:gd name="T3" fmla="*/ 297 h 323"/>
                  <a:gd name="T4" fmla="*/ 414 w 326"/>
                  <a:gd name="T5" fmla="*/ 156 h 323"/>
                  <a:gd name="T6" fmla="*/ 421 w 326"/>
                  <a:gd name="T7" fmla="*/ 93 h 323"/>
                  <a:gd name="T8" fmla="*/ 350 w 326"/>
                  <a:gd name="T9" fmla="*/ 87 h 323"/>
                  <a:gd name="T10" fmla="*/ 421 w 326"/>
                  <a:gd name="T11" fmla="*/ 77 h 323"/>
                  <a:gd name="T12" fmla="*/ 422 w 326"/>
                  <a:gd name="T13" fmla="*/ 8 h 323"/>
                  <a:gd name="T14" fmla="*/ 184 w 326"/>
                  <a:gd name="T15" fmla="*/ 7 h 323"/>
                  <a:gd name="T16" fmla="*/ 126 w 326"/>
                  <a:gd name="T17" fmla="*/ 9 h 323"/>
                  <a:gd name="T18" fmla="*/ 126 w 326"/>
                  <a:gd name="T19" fmla="*/ 9 h 323"/>
                  <a:gd name="T20" fmla="*/ 126 w 326"/>
                  <a:gd name="T21" fmla="*/ 9 h 323"/>
                  <a:gd name="T22" fmla="*/ 80 w 326"/>
                  <a:gd name="T23" fmla="*/ 1 h 323"/>
                  <a:gd name="T24" fmla="*/ 78 w 326"/>
                  <a:gd name="T25" fmla="*/ 0 h 323"/>
                  <a:gd name="T26" fmla="*/ 44 w 326"/>
                  <a:gd name="T27" fmla="*/ 163 h 323"/>
                  <a:gd name="T28" fmla="*/ 47 w 326"/>
                  <a:gd name="T29" fmla="*/ 164 h 323"/>
                  <a:gd name="T30" fmla="*/ 52 w 326"/>
                  <a:gd name="T31" fmla="*/ 202 h 323"/>
                  <a:gd name="T32" fmla="*/ 52 w 326"/>
                  <a:gd name="T33" fmla="*/ 202 h 323"/>
                  <a:gd name="T34" fmla="*/ 52 w 326"/>
                  <a:gd name="T35" fmla="*/ 202 h 323"/>
                  <a:gd name="T36" fmla="*/ 34 w 326"/>
                  <a:gd name="T37" fmla="*/ 264 h 323"/>
                  <a:gd name="T38" fmla="*/ 2 w 326"/>
                  <a:gd name="T39" fmla="*/ 467 h 323"/>
                  <a:gd name="T40" fmla="*/ 0 w 326"/>
                  <a:gd name="T41" fmla="*/ 530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6" h="323">
                    <a:moveTo>
                      <a:pt x="117" y="233"/>
                    </a:moveTo>
                    <a:cubicBezTo>
                      <a:pt x="120" y="214"/>
                      <a:pt x="127" y="199"/>
                      <a:pt x="133" y="181"/>
                    </a:cubicBezTo>
                    <a:cubicBezTo>
                      <a:pt x="172" y="62"/>
                      <a:pt x="256" y="98"/>
                      <a:pt x="308" y="95"/>
                    </a:cubicBezTo>
                    <a:cubicBezTo>
                      <a:pt x="321" y="92"/>
                      <a:pt x="323" y="60"/>
                      <a:pt x="312" y="57"/>
                    </a:cubicBezTo>
                    <a:cubicBezTo>
                      <a:pt x="312" y="57"/>
                      <a:pt x="301" y="55"/>
                      <a:pt x="260" y="53"/>
                    </a:cubicBezTo>
                    <a:cubicBezTo>
                      <a:pt x="260" y="53"/>
                      <a:pt x="289" y="49"/>
                      <a:pt x="312" y="47"/>
                    </a:cubicBezTo>
                    <a:cubicBezTo>
                      <a:pt x="325" y="45"/>
                      <a:pt x="326" y="9"/>
                      <a:pt x="313" y="5"/>
                    </a:cubicBezTo>
                    <a:cubicBezTo>
                      <a:pt x="264" y="5"/>
                      <a:pt x="189" y="0"/>
                      <a:pt x="137" y="4"/>
                    </a:cubicBezTo>
                    <a:cubicBezTo>
                      <a:pt x="120" y="5"/>
                      <a:pt x="105" y="6"/>
                      <a:pt x="93" y="6"/>
                    </a:cubicBezTo>
                    <a:cubicBezTo>
                      <a:pt x="93" y="6"/>
                      <a:pt x="93" y="6"/>
                      <a:pt x="93" y="6"/>
                    </a:cubicBezTo>
                    <a:cubicBezTo>
                      <a:pt x="93" y="6"/>
                      <a:pt x="93" y="6"/>
                      <a:pt x="93" y="6"/>
                    </a:cubicBezTo>
                    <a:cubicBezTo>
                      <a:pt x="78" y="5"/>
                      <a:pt x="67" y="4"/>
                      <a:pt x="59" y="1"/>
                    </a:cubicBezTo>
                    <a:cubicBezTo>
                      <a:pt x="58" y="0"/>
                      <a:pt x="58" y="0"/>
                      <a:pt x="58" y="0"/>
                    </a:cubicBezTo>
                    <a:cubicBezTo>
                      <a:pt x="38" y="9"/>
                      <a:pt x="19" y="38"/>
                      <a:pt x="33" y="99"/>
                    </a:cubicBezTo>
                    <a:cubicBezTo>
                      <a:pt x="35" y="100"/>
                      <a:pt x="35" y="100"/>
                      <a:pt x="35" y="100"/>
                    </a:cubicBezTo>
                    <a:cubicBezTo>
                      <a:pt x="40" y="103"/>
                      <a:pt x="43" y="109"/>
                      <a:pt x="39" y="123"/>
                    </a:cubicBezTo>
                    <a:cubicBezTo>
                      <a:pt x="39" y="123"/>
                      <a:pt x="39" y="123"/>
                      <a:pt x="39" y="123"/>
                    </a:cubicBezTo>
                    <a:cubicBezTo>
                      <a:pt x="39" y="123"/>
                      <a:pt x="39" y="123"/>
                      <a:pt x="39" y="123"/>
                    </a:cubicBezTo>
                    <a:cubicBezTo>
                      <a:pt x="37" y="132"/>
                      <a:pt x="33" y="144"/>
                      <a:pt x="25" y="161"/>
                    </a:cubicBezTo>
                    <a:cubicBezTo>
                      <a:pt x="7" y="202"/>
                      <a:pt x="0" y="248"/>
                      <a:pt x="2" y="285"/>
                    </a:cubicBezTo>
                    <a:cubicBezTo>
                      <a:pt x="2" y="285"/>
                      <a:pt x="2" y="313"/>
                      <a:pt x="0" y="323"/>
                    </a:cubicBezTo>
                  </a:path>
                </a:pathLst>
              </a:custGeom>
              <a:solidFill>
                <a:srgbClr val="A5C7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70" name="Freeform 290"/>
              <p:cNvSpPr>
                <a:spLocks/>
              </p:cNvSpPr>
              <p:nvPr/>
            </p:nvSpPr>
            <p:spPr bwMode="auto">
              <a:xfrm>
                <a:off x="496" y="441"/>
                <a:ext cx="166" cy="201"/>
              </a:xfrm>
              <a:custGeom>
                <a:avLst/>
                <a:gdLst>
                  <a:gd name="T0" fmla="*/ 56 w 150"/>
                  <a:gd name="T1" fmla="*/ 112 h 171"/>
                  <a:gd name="T2" fmla="*/ 116 w 150"/>
                  <a:gd name="T3" fmla="*/ 119 h 171"/>
                  <a:gd name="T4" fmla="*/ 139 w 150"/>
                  <a:gd name="T5" fmla="*/ 136 h 171"/>
                  <a:gd name="T6" fmla="*/ 156 w 150"/>
                  <a:gd name="T7" fmla="*/ 147 h 171"/>
                  <a:gd name="T8" fmla="*/ 163 w 150"/>
                  <a:gd name="T9" fmla="*/ 112 h 171"/>
                  <a:gd name="T10" fmla="*/ 176 w 150"/>
                  <a:gd name="T11" fmla="*/ 74 h 171"/>
                  <a:gd name="T12" fmla="*/ 204 w 150"/>
                  <a:gd name="T13" fmla="*/ 0 h 171"/>
                  <a:gd name="T14" fmla="*/ 129 w 150"/>
                  <a:gd name="T15" fmla="*/ 81 h 171"/>
                  <a:gd name="T16" fmla="*/ 35 w 150"/>
                  <a:gd name="T17" fmla="*/ 108 h 171"/>
                  <a:gd name="T18" fmla="*/ 9 w 150"/>
                  <a:gd name="T19" fmla="*/ 173 h 171"/>
                  <a:gd name="T20" fmla="*/ 8 w 150"/>
                  <a:gd name="T21" fmla="*/ 222 h 171"/>
                  <a:gd name="T22" fmla="*/ 8 w 150"/>
                  <a:gd name="T23" fmla="*/ 277 h 171"/>
                  <a:gd name="T24" fmla="*/ 14 w 150"/>
                  <a:gd name="T25" fmla="*/ 222 h 171"/>
                  <a:gd name="T26" fmla="*/ 21 w 150"/>
                  <a:gd name="T27" fmla="*/ 192 h 171"/>
                  <a:gd name="T28" fmla="*/ 23 w 150"/>
                  <a:gd name="T29" fmla="*/ 149 h 1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71">
                    <a:moveTo>
                      <a:pt x="42" y="69"/>
                    </a:moveTo>
                    <a:cubicBezTo>
                      <a:pt x="57" y="66"/>
                      <a:pt x="72" y="67"/>
                      <a:pt x="86" y="73"/>
                    </a:cubicBezTo>
                    <a:cubicBezTo>
                      <a:pt x="93" y="76"/>
                      <a:pt x="98" y="79"/>
                      <a:pt x="103" y="84"/>
                    </a:cubicBezTo>
                    <a:cubicBezTo>
                      <a:pt x="107" y="88"/>
                      <a:pt x="111" y="96"/>
                      <a:pt x="115" y="90"/>
                    </a:cubicBezTo>
                    <a:cubicBezTo>
                      <a:pt x="118" y="87"/>
                      <a:pt x="119" y="74"/>
                      <a:pt x="120" y="69"/>
                    </a:cubicBezTo>
                    <a:cubicBezTo>
                      <a:pt x="123" y="61"/>
                      <a:pt x="127" y="54"/>
                      <a:pt x="130" y="46"/>
                    </a:cubicBezTo>
                    <a:cubicBezTo>
                      <a:pt x="136" y="31"/>
                      <a:pt x="147" y="16"/>
                      <a:pt x="150" y="0"/>
                    </a:cubicBezTo>
                    <a:cubicBezTo>
                      <a:pt x="132" y="21"/>
                      <a:pt x="128" y="45"/>
                      <a:pt x="96" y="50"/>
                    </a:cubicBezTo>
                    <a:cubicBezTo>
                      <a:pt x="72" y="54"/>
                      <a:pt x="46" y="51"/>
                      <a:pt x="26" y="66"/>
                    </a:cubicBezTo>
                    <a:cubicBezTo>
                      <a:pt x="15" y="75"/>
                      <a:pt x="9" y="91"/>
                      <a:pt x="6" y="106"/>
                    </a:cubicBezTo>
                    <a:cubicBezTo>
                      <a:pt x="5" y="116"/>
                      <a:pt x="6" y="126"/>
                      <a:pt x="5" y="137"/>
                    </a:cubicBezTo>
                    <a:cubicBezTo>
                      <a:pt x="4" y="146"/>
                      <a:pt x="0" y="162"/>
                      <a:pt x="5" y="171"/>
                    </a:cubicBezTo>
                    <a:cubicBezTo>
                      <a:pt x="10" y="159"/>
                      <a:pt x="10" y="149"/>
                      <a:pt x="11" y="137"/>
                    </a:cubicBezTo>
                    <a:cubicBezTo>
                      <a:pt x="12" y="131"/>
                      <a:pt x="14" y="125"/>
                      <a:pt x="15" y="118"/>
                    </a:cubicBezTo>
                    <a:cubicBezTo>
                      <a:pt x="17" y="109"/>
                      <a:pt x="15" y="100"/>
                      <a:pt x="17" y="92"/>
                    </a:cubicBezTo>
                  </a:path>
                </a:pathLst>
              </a:custGeom>
              <a:solidFill>
                <a:srgbClr val="82B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71" name="Freeform 291"/>
              <p:cNvSpPr>
                <a:spLocks/>
              </p:cNvSpPr>
              <p:nvPr/>
            </p:nvSpPr>
            <p:spPr bwMode="auto">
              <a:xfrm>
                <a:off x="221" y="225"/>
                <a:ext cx="168" cy="306"/>
              </a:xfrm>
              <a:custGeom>
                <a:avLst/>
                <a:gdLst>
                  <a:gd name="T0" fmla="*/ 0 w 151"/>
                  <a:gd name="T1" fmla="*/ 424 h 260"/>
                  <a:gd name="T2" fmla="*/ 37 w 151"/>
                  <a:gd name="T3" fmla="*/ 367 h 260"/>
                  <a:gd name="T4" fmla="*/ 87 w 151"/>
                  <a:gd name="T5" fmla="*/ 338 h 260"/>
                  <a:gd name="T6" fmla="*/ 140 w 151"/>
                  <a:gd name="T7" fmla="*/ 334 h 260"/>
                  <a:gd name="T8" fmla="*/ 180 w 151"/>
                  <a:gd name="T9" fmla="*/ 347 h 260"/>
                  <a:gd name="T10" fmla="*/ 186 w 151"/>
                  <a:gd name="T11" fmla="*/ 353 h 260"/>
                  <a:gd name="T12" fmla="*/ 188 w 151"/>
                  <a:gd name="T13" fmla="*/ 355 h 260"/>
                  <a:gd name="T14" fmla="*/ 194 w 151"/>
                  <a:gd name="T15" fmla="*/ 359 h 260"/>
                  <a:gd name="T16" fmla="*/ 195 w 151"/>
                  <a:gd name="T17" fmla="*/ 361 h 260"/>
                  <a:gd name="T18" fmla="*/ 198 w 151"/>
                  <a:gd name="T19" fmla="*/ 367 h 260"/>
                  <a:gd name="T20" fmla="*/ 199 w 151"/>
                  <a:gd name="T21" fmla="*/ 368 h 260"/>
                  <a:gd name="T22" fmla="*/ 206 w 151"/>
                  <a:gd name="T23" fmla="*/ 375 h 260"/>
                  <a:gd name="T24" fmla="*/ 208 w 151"/>
                  <a:gd name="T25" fmla="*/ 368 h 260"/>
                  <a:gd name="T26" fmla="*/ 195 w 151"/>
                  <a:gd name="T27" fmla="*/ 55 h 260"/>
                  <a:gd name="T28" fmla="*/ 194 w 151"/>
                  <a:gd name="T29" fmla="*/ 2 h 260"/>
                  <a:gd name="T30" fmla="*/ 113 w 151"/>
                  <a:gd name="T31" fmla="*/ 22 h 260"/>
                  <a:gd name="T32" fmla="*/ 36 w 151"/>
                  <a:gd name="T33" fmla="*/ 0 h 260"/>
                  <a:gd name="T34" fmla="*/ 34 w 151"/>
                  <a:gd name="T35" fmla="*/ 6 h 260"/>
                  <a:gd name="T36" fmla="*/ 32 w 151"/>
                  <a:gd name="T37" fmla="*/ 49 h 260"/>
                  <a:gd name="T38" fmla="*/ 33 w 151"/>
                  <a:gd name="T39" fmla="*/ 257 h 260"/>
                  <a:gd name="T40" fmla="*/ 0 w 151"/>
                  <a:gd name="T41" fmla="*/ 424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260">
                    <a:moveTo>
                      <a:pt x="0" y="260"/>
                    </a:moveTo>
                    <a:cubicBezTo>
                      <a:pt x="9" y="241"/>
                      <a:pt x="19" y="233"/>
                      <a:pt x="27" y="225"/>
                    </a:cubicBezTo>
                    <a:cubicBezTo>
                      <a:pt x="36" y="215"/>
                      <a:pt x="50" y="207"/>
                      <a:pt x="63" y="207"/>
                    </a:cubicBezTo>
                    <a:cubicBezTo>
                      <a:pt x="75" y="206"/>
                      <a:pt x="93" y="203"/>
                      <a:pt x="102" y="205"/>
                    </a:cubicBezTo>
                    <a:cubicBezTo>
                      <a:pt x="110" y="207"/>
                      <a:pt x="123" y="208"/>
                      <a:pt x="131" y="213"/>
                    </a:cubicBezTo>
                    <a:cubicBezTo>
                      <a:pt x="132" y="214"/>
                      <a:pt x="134" y="215"/>
                      <a:pt x="135" y="217"/>
                    </a:cubicBezTo>
                    <a:cubicBezTo>
                      <a:pt x="136" y="217"/>
                      <a:pt x="136" y="217"/>
                      <a:pt x="137" y="218"/>
                    </a:cubicBezTo>
                    <a:cubicBezTo>
                      <a:pt x="138" y="219"/>
                      <a:pt x="139" y="219"/>
                      <a:pt x="140" y="220"/>
                    </a:cubicBezTo>
                    <a:cubicBezTo>
                      <a:pt x="140" y="221"/>
                      <a:pt x="141" y="221"/>
                      <a:pt x="141" y="222"/>
                    </a:cubicBezTo>
                    <a:cubicBezTo>
                      <a:pt x="142" y="223"/>
                      <a:pt x="143" y="224"/>
                      <a:pt x="144" y="225"/>
                    </a:cubicBezTo>
                    <a:cubicBezTo>
                      <a:pt x="144" y="225"/>
                      <a:pt x="145" y="225"/>
                      <a:pt x="145" y="226"/>
                    </a:cubicBezTo>
                    <a:cubicBezTo>
                      <a:pt x="146" y="227"/>
                      <a:pt x="147" y="229"/>
                      <a:pt x="149" y="230"/>
                    </a:cubicBezTo>
                    <a:cubicBezTo>
                      <a:pt x="151" y="226"/>
                      <a:pt x="151" y="226"/>
                      <a:pt x="151" y="226"/>
                    </a:cubicBezTo>
                    <a:cubicBezTo>
                      <a:pt x="145" y="210"/>
                      <a:pt x="142" y="100"/>
                      <a:pt x="141" y="34"/>
                    </a:cubicBezTo>
                    <a:cubicBezTo>
                      <a:pt x="140" y="14"/>
                      <a:pt x="140" y="10"/>
                      <a:pt x="140" y="2"/>
                    </a:cubicBezTo>
                    <a:cubicBezTo>
                      <a:pt x="136" y="9"/>
                      <a:pt x="112" y="14"/>
                      <a:pt x="83" y="14"/>
                    </a:cubicBezTo>
                    <a:cubicBezTo>
                      <a:pt x="52" y="14"/>
                      <a:pt x="26" y="8"/>
                      <a:pt x="26" y="0"/>
                    </a:cubicBezTo>
                    <a:cubicBezTo>
                      <a:pt x="26" y="0"/>
                      <a:pt x="26" y="2"/>
                      <a:pt x="25" y="3"/>
                    </a:cubicBezTo>
                    <a:cubicBezTo>
                      <a:pt x="24" y="13"/>
                      <a:pt x="24" y="15"/>
                      <a:pt x="23" y="31"/>
                    </a:cubicBezTo>
                    <a:cubicBezTo>
                      <a:pt x="22" y="68"/>
                      <a:pt x="23" y="117"/>
                      <a:pt x="24" y="157"/>
                    </a:cubicBezTo>
                    <a:cubicBezTo>
                      <a:pt x="25" y="186"/>
                      <a:pt x="17" y="222"/>
                      <a:pt x="0" y="260"/>
                    </a:cubicBezTo>
                    <a:close/>
                  </a:path>
                </a:pathLst>
              </a:custGeom>
              <a:solidFill>
                <a:srgbClr val="A5C7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72" name="Freeform 292"/>
              <p:cNvSpPr>
                <a:spLocks/>
              </p:cNvSpPr>
              <p:nvPr/>
            </p:nvSpPr>
            <p:spPr bwMode="auto">
              <a:xfrm>
                <a:off x="623" y="1150"/>
                <a:ext cx="138" cy="54"/>
              </a:xfrm>
              <a:custGeom>
                <a:avLst/>
                <a:gdLst>
                  <a:gd name="T0" fmla="*/ 54 w 125"/>
                  <a:gd name="T1" fmla="*/ 15 h 46"/>
                  <a:gd name="T2" fmla="*/ 0 w 125"/>
                  <a:gd name="T3" fmla="*/ 0 h 46"/>
                  <a:gd name="T4" fmla="*/ 0 w 125"/>
                  <a:gd name="T5" fmla="*/ 48 h 46"/>
                  <a:gd name="T6" fmla="*/ 0 w 125"/>
                  <a:gd name="T7" fmla="*/ 56 h 46"/>
                  <a:gd name="T8" fmla="*/ 83 w 125"/>
                  <a:gd name="T9" fmla="*/ 74 h 46"/>
                  <a:gd name="T10" fmla="*/ 166 w 125"/>
                  <a:gd name="T11" fmla="*/ 58 h 46"/>
                  <a:gd name="T12" fmla="*/ 168 w 125"/>
                  <a:gd name="T13" fmla="*/ 54 h 46"/>
                  <a:gd name="T14" fmla="*/ 168 w 125"/>
                  <a:gd name="T15" fmla="*/ 34 h 46"/>
                  <a:gd name="T16" fmla="*/ 54 w 125"/>
                  <a:gd name="T17" fmla="*/ 1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46">
                    <a:moveTo>
                      <a:pt x="40" y="9"/>
                    </a:moveTo>
                    <a:cubicBezTo>
                      <a:pt x="26" y="6"/>
                      <a:pt x="13" y="3"/>
                      <a:pt x="0" y="0"/>
                    </a:cubicBezTo>
                    <a:cubicBezTo>
                      <a:pt x="0" y="30"/>
                      <a:pt x="0" y="30"/>
                      <a:pt x="0" y="30"/>
                    </a:cubicBezTo>
                    <a:cubicBezTo>
                      <a:pt x="0" y="31"/>
                      <a:pt x="0" y="34"/>
                      <a:pt x="0" y="35"/>
                    </a:cubicBezTo>
                    <a:cubicBezTo>
                      <a:pt x="6" y="41"/>
                      <a:pt x="31" y="46"/>
                      <a:pt x="62" y="46"/>
                    </a:cubicBezTo>
                    <a:cubicBezTo>
                      <a:pt x="91" y="46"/>
                      <a:pt x="116" y="41"/>
                      <a:pt x="123" y="36"/>
                    </a:cubicBezTo>
                    <a:cubicBezTo>
                      <a:pt x="124" y="35"/>
                      <a:pt x="125" y="33"/>
                      <a:pt x="125" y="33"/>
                    </a:cubicBezTo>
                    <a:cubicBezTo>
                      <a:pt x="125" y="21"/>
                      <a:pt x="125" y="21"/>
                      <a:pt x="125" y="21"/>
                    </a:cubicBezTo>
                    <a:cubicBezTo>
                      <a:pt x="101" y="21"/>
                      <a:pt x="73" y="17"/>
                      <a:pt x="40" y="9"/>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73" name="Freeform 293"/>
              <p:cNvSpPr>
                <a:spLocks/>
              </p:cNvSpPr>
              <p:nvPr/>
            </p:nvSpPr>
            <p:spPr bwMode="auto">
              <a:xfrm>
                <a:off x="155" y="490"/>
                <a:ext cx="81" cy="49"/>
              </a:xfrm>
              <a:custGeom>
                <a:avLst/>
                <a:gdLst>
                  <a:gd name="T0" fmla="*/ 14 w 73"/>
                  <a:gd name="T1" fmla="*/ 1 h 41"/>
                  <a:gd name="T2" fmla="*/ 20 w 73"/>
                  <a:gd name="T3" fmla="*/ 67 h 41"/>
                  <a:gd name="T4" fmla="*/ 78 w 73"/>
                  <a:gd name="T5" fmla="*/ 71 h 41"/>
                  <a:gd name="T6" fmla="*/ 82 w 73"/>
                  <a:gd name="T7" fmla="*/ 60 h 41"/>
                  <a:gd name="T8" fmla="*/ 82 w 73"/>
                  <a:gd name="T9" fmla="*/ 60 h 41"/>
                  <a:gd name="T10" fmla="*/ 100 w 73"/>
                  <a:gd name="T11" fmla="*/ 0 h 41"/>
                  <a:gd name="T12" fmla="*/ 14 w 73"/>
                  <a:gd name="T13" fmla="*/ 1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41">
                    <a:moveTo>
                      <a:pt x="11" y="1"/>
                    </a:moveTo>
                    <a:cubicBezTo>
                      <a:pt x="1" y="6"/>
                      <a:pt x="0" y="36"/>
                      <a:pt x="14" y="39"/>
                    </a:cubicBezTo>
                    <a:cubicBezTo>
                      <a:pt x="22" y="41"/>
                      <a:pt x="41" y="41"/>
                      <a:pt x="57" y="41"/>
                    </a:cubicBezTo>
                    <a:cubicBezTo>
                      <a:pt x="58" y="39"/>
                      <a:pt x="59" y="37"/>
                      <a:pt x="60" y="35"/>
                    </a:cubicBezTo>
                    <a:cubicBezTo>
                      <a:pt x="60" y="35"/>
                      <a:pt x="60" y="35"/>
                      <a:pt x="60" y="35"/>
                    </a:cubicBezTo>
                    <a:cubicBezTo>
                      <a:pt x="65" y="23"/>
                      <a:pt x="69" y="11"/>
                      <a:pt x="73" y="0"/>
                    </a:cubicBezTo>
                    <a:cubicBezTo>
                      <a:pt x="50" y="0"/>
                      <a:pt x="22" y="0"/>
                      <a:pt x="11" y="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74" name="Freeform 294"/>
              <p:cNvSpPr>
                <a:spLocks/>
              </p:cNvSpPr>
              <p:nvPr/>
            </p:nvSpPr>
            <p:spPr bwMode="auto">
              <a:xfrm>
                <a:off x="299" y="235"/>
                <a:ext cx="34" cy="1"/>
              </a:xfrm>
              <a:custGeom>
                <a:avLst/>
                <a:gdLst>
                  <a:gd name="T0" fmla="*/ 0 w 31"/>
                  <a:gd name="T1" fmla="*/ 1 h 1"/>
                  <a:gd name="T2" fmla="*/ 41 w 31"/>
                  <a:gd name="T3" fmla="*/ 0 h 1"/>
                  <a:gd name="T4" fmla="*/ 0 60000 65536"/>
                  <a:gd name="T5" fmla="*/ 0 60000 65536"/>
                </a:gdLst>
                <a:ahLst/>
                <a:cxnLst>
                  <a:cxn ang="T4">
                    <a:pos x="T0" y="T1"/>
                  </a:cxn>
                  <a:cxn ang="T5">
                    <a:pos x="T2" y="T3"/>
                  </a:cxn>
                </a:cxnLst>
                <a:rect l="0" t="0" r="r" b="b"/>
                <a:pathLst>
                  <a:path w="31" h="1">
                    <a:moveTo>
                      <a:pt x="0" y="1"/>
                    </a:moveTo>
                    <a:cubicBezTo>
                      <a:pt x="5" y="1"/>
                      <a:pt x="26" y="1"/>
                      <a:pt x="31" y="0"/>
                    </a:cubicBezTo>
                  </a:path>
                </a:pathLst>
              </a:custGeom>
              <a:solidFill>
                <a:srgbClr val="EEB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75" name="Freeform 295"/>
              <p:cNvSpPr>
                <a:spLocks/>
              </p:cNvSpPr>
              <p:nvPr/>
            </p:nvSpPr>
            <p:spPr bwMode="auto">
              <a:xfrm>
                <a:off x="257" y="537"/>
                <a:ext cx="462" cy="517"/>
              </a:xfrm>
              <a:custGeom>
                <a:avLst/>
                <a:gdLst>
                  <a:gd name="T0" fmla="*/ 421 w 418"/>
                  <a:gd name="T1" fmla="*/ 254 h 438"/>
                  <a:gd name="T2" fmla="*/ 443 w 418"/>
                  <a:gd name="T3" fmla="*/ 410 h 438"/>
                  <a:gd name="T4" fmla="*/ 490 w 418"/>
                  <a:gd name="T5" fmla="*/ 541 h 438"/>
                  <a:gd name="T6" fmla="*/ 526 w 418"/>
                  <a:gd name="T7" fmla="*/ 621 h 438"/>
                  <a:gd name="T8" fmla="*/ 557 w 418"/>
                  <a:gd name="T9" fmla="*/ 674 h 438"/>
                  <a:gd name="T10" fmla="*/ 538 w 418"/>
                  <a:gd name="T11" fmla="*/ 708 h 438"/>
                  <a:gd name="T12" fmla="*/ 477 w 418"/>
                  <a:gd name="T13" fmla="*/ 679 h 438"/>
                  <a:gd name="T14" fmla="*/ 454 w 418"/>
                  <a:gd name="T15" fmla="*/ 654 h 438"/>
                  <a:gd name="T16" fmla="*/ 419 w 418"/>
                  <a:gd name="T17" fmla="*/ 665 h 438"/>
                  <a:gd name="T18" fmla="*/ 396 w 418"/>
                  <a:gd name="T19" fmla="*/ 635 h 438"/>
                  <a:gd name="T20" fmla="*/ 355 w 418"/>
                  <a:gd name="T21" fmla="*/ 615 h 438"/>
                  <a:gd name="T22" fmla="*/ 329 w 418"/>
                  <a:gd name="T23" fmla="*/ 562 h 438"/>
                  <a:gd name="T24" fmla="*/ 293 w 418"/>
                  <a:gd name="T25" fmla="*/ 539 h 438"/>
                  <a:gd name="T26" fmla="*/ 266 w 418"/>
                  <a:gd name="T27" fmla="*/ 528 h 438"/>
                  <a:gd name="T28" fmla="*/ 231 w 418"/>
                  <a:gd name="T29" fmla="*/ 492 h 438"/>
                  <a:gd name="T30" fmla="*/ 210 w 418"/>
                  <a:gd name="T31" fmla="*/ 469 h 438"/>
                  <a:gd name="T32" fmla="*/ 188 w 418"/>
                  <a:gd name="T33" fmla="*/ 419 h 438"/>
                  <a:gd name="T34" fmla="*/ 169 w 418"/>
                  <a:gd name="T35" fmla="*/ 377 h 438"/>
                  <a:gd name="T36" fmla="*/ 161 w 418"/>
                  <a:gd name="T37" fmla="*/ 331 h 438"/>
                  <a:gd name="T38" fmla="*/ 183 w 418"/>
                  <a:gd name="T39" fmla="*/ 322 h 438"/>
                  <a:gd name="T40" fmla="*/ 82 w 418"/>
                  <a:gd name="T41" fmla="*/ 334 h 438"/>
                  <a:gd name="T42" fmla="*/ 50 w 418"/>
                  <a:gd name="T43" fmla="*/ 299 h 438"/>
                  <a:gd name="T44" fmla="*/ 25 w 418"/>
                  <a:gd name="T45" fmla="*/ 242 h 438"/>
                  <a:gd name="T46" fmla="*/ 10 w 418"/>
                  <a:gd name="T47" fmla="*/ 201 h 438"/>
                  <a:gd name="T48" fmla="*/ 3 w 418"/>
                  <a:gd name="T49" fmla="*/ 153 h 438"/>
                  <a:gd name="T50" fmla="*/ 31 w 418"/>
                  <a:gd name="T51" fmla="*/ 85 h 438"/>
                  <a:gd name="T52" fmla="*/ 106 w 418"/>
                  <a:gd name="T53" fmla="*/ 63 h 438"/>
                  <a:gd name="T54" fmla="*/ 156 w 418"/>
                  <a:gd name="T55" fmla="*/ 74 h 438"/>
                  <a:gd name="T56" fmla="*/ 218 w 418"/>
                  <a:gd name="T57" fmla="*/ 164 h 438"/>
                  <a:gd name="T58" fmla="*/ 256 w 418"/>
                  <a:gd name="T59" fmla="*/ 211 h 438"/>
                  <a:gd name="T60" fmla="*/ 291 w 418"/>
                  <a:gd name="T61" fmla="*/ 339 h 438"/>
                  <a:gd name="T62" fmla="*/ 292 w 418"/>
                  <a:gd name="T63" fmla="*/ 214 h 438"/>
                  <a:gd name="T64" fmla="*/ 293 w 418"/>
                  <a:gd name="T65" fmla="*/ 195 h 438"/>
                  <a:gd name="T66" fmla="*/ 318 w 418"/>
                  <a:gd name="T67" fmla="*/ 148 h 438"/>
                  <a:gd name="T68" fmla="*/ 359 w 418"/>
                  <a:gd name="T69" fmla="*/ 93 h 438"/>
                  <a:gd name="T70" fmla="*/ 328 w 418"/>
                  <a:gd name="T71" fmla="*/ 100 h 438"/>
                  <a:gd name="T72" fmla="*/ 328 w 418"/>
                  <a:gd name="T73" fmla="*/ 67 h 438"/>
                  <a:gd name="T74" fmla="*/ 386 w 418"/>
                  <a:gd name="T75" fmla="*/ 6 h 438"/>
                  <a:gd name="T76" fmla="*/ 422 w 418"/>
                  <a:gd name="T77" fmla="*/ 71 h 438"/>
                  <a:gd name="T78" fmla="*/ 424 w 418"/>
                  <a:gd name="T79" fmla="*/ 113 h 438"/>
                  <a:gd name="T80" fmla="*/ 388 w 418"/>
                  <a:gd name="T81" fmla="*/ 98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18" h="438">
                    <a:moveTo>
                      <a:pt x="311" y="88"/>
                    </a:moveTo>
                    <a:cubicBezTo>
                      <a:pt x="312" y="104"/>
                      <a:pt x="306" y="140"/>
                      <a:pt x="312" y="154"/>
                    </a:cubicBezTo>
                    <a:cubicBezTo>
                      <a:pt x="319" y="169"/>
                      <a:pt x="319" y="178"/>
                      <a:pt x="322" y="190"/>
                    </a:cubicBezTo>
                    <a:cubicBezTo>
                      <a:pt x="325" y="202"/>
                      <a:pt x="322" y="235"/>
                      <a:pt x="328" y="249"/>
                    </a:cubicBezTo>
                    <a:cubicBezTo>
                      <a:pt x="334" y="264"/>
                      <a:pt x="336" y="271"/>
                      <a:pt x="341" y="279"/>
                    </a:cubicBezTo>
                    <a:cubicBezTo>
                      <a:pt x="345" y="287"/>
                      <a:pt x="353" y="317"/>
                      <a:pt x="363" y="329"/>
                    </a:cubicBezTo>
                    <a:cubicBezTo>
                      <a:pt x="374" y="342"/>
                      <a:pt x="374" y="352"/>
                      <a:pt x="381" y="358"/>
                    </a:cubicBezTo>
                    <a:cubicBezTo>
                      <a:pt x="388" y="365"/>
                      <a:pt x="385" y="372"/>
                      <a:pt x="390" y="378"/>
                    </a:cubicBezTo>
                    <a:cubicBezTo>
                      <a:pt x="396" y="384"/>
                      <a:pt x="399" y="385"/>
                      <a:pt x="403" y="389"/>
                    </a:cubicBezTo>
                    <a:cubicBezTo>
                      <a:pt x="407" y="394"/>
                      <a:pt x="416" y="403"/>
                      <a:pt x="413" y="410"/>
                    </a:cubicBezTo>
                    <a:cubicBezTo>
                      <a:pt x="410" y="417"/>
                      <a:pt x="418" y="434"/>
                      <a:pt x="413" y="436"/>
                    </a:cubicBezTo>
                    <a:cubicBezTo>
                      <a:pt x="408" y="438"/>
                      <a:pt x="409" y="433"/>
                      <a:pt x="399" y="430"/>
                    </a:cubicBezTo>
                    <a:cubicBezTo>
                      <a:pt x="388" y="427"/>
                      <a:pt x="378" y="421"/>
                      <a:pt x="373" y="423"/>
                    </a:cubicBezTo>
                    <a:cubicBezTo>
                      <a:pt x="368" y="425"/>
                      <a:pt x="353" y="419"/>
                      <a:pt x="354" y="413"/>
                    </a:cubicBezTo>
                    <a:cubicBezTo>
                      <a:pt x="355" y="406"/>
                      <a:pt x="350" y="403"/>
                      <a:pt x="350" y="403"/>
                    </a:cubicBezTo>
                    <a:cubicBezTo>
                      <a:pt x="350" y="403"/>
                      <a:pt x="341" y="397"/>
                      <a:pt x="337" y="397"/>
                    </a:cubicBezTo>
                    <a:cubicBezTo>
                      <a:pt x="334" y="397"/>
                      <a:pt x="330" y="394"/>
                      <a:pt x="324" y="396"/>
                    </a:cubicBezTo>
                    <a:cubicBezTo>
                      <a:pt x="318" y="398"/>
                      <a:pt x="314" y="405"/>
                      <a:pt x="310" y="404"/>
                    </a:cubicBezTo>
                    <a:cubicBezTo>
                      <a:pt x="307" y="403"/>
                      <a:pt x="303" y="402"/>
                      <a:pt x="300" y="398"/>
                    </a:cubicBezTo>
                    <a:cubicBezTo>
                      <a:pt x="297" y="394"/>
                      <a:pt x="300" y="390"/>
                      <a:pt x="293" y="386"/>
                    </a:cubicBezTo>
                    <a:cubicBezTo>
                      <a:pt x="285" y="381"/>
                      <a:pt x="293" y="373"/>
                      <a:pt x="281" y="375"/>
                    </a:cubicBezTo>
                    <a:cubicBezTo>
                      <a:pt x="270" y="377"/>
                      <a:pt x="271" y="384"/>
                      <a:pt x="262" y="374"/>
                    </a:cubicBezTo>
                    <a:cubicBezTo>
                      <a:pt x="252" y="364"/>
                      <a:pt x="252" y="358"/>
                      <a:pt x="249" y="355"/>
                    </a:cubicBezTo>
                    <a:cubicBezTo>
                      <a:pt x="246" y="352"/>
                      <a:pt x="249" y="345"/>
                      <a:pt x="244" y="341"/>
                    </a:cubicBezTo>
                    <a:cubicBezTo>
                      <a:pt x="239" y="337"/>
                      <a:pt x="239" y="329"/>
                      <a:pt x="233" y="329"/>
                    </a:cubicBezTo>
                    <a:cubicBezTo>
                      <a:pt x="226" y="329"/>
                      <a:pt x="217" y="328"/>
                      <a:pt x="217" y="328"/>
                    </a:cubicBezTo>
                    <a:cubicBezTo>
                      <a:pt x="217" y="328"/>
                      <a:pt x="218" y="328"/>
                      <a:pt x="208" y="325"/>
                    </a:cubicBezTo>
                    <a:cubicBezTo>
                      <a:pt x="197" y="321"/>
                      <a:pt x="202" y="332"/>
                      <a:pt x="197" y="321"/>
                    </a:cubicBezTo>
                    <a:cubicBezTo>
                      <a:pt x="192" y="309"/>
                      <a:pt x="195" y="298"/>
                      <a:pt x="187" y="298"/>
                    </a:cubicBezTo>
                    <a:cubicBezTo>
                      <a:pt x="179" y="298"/>
                      <a:pt x="171" y="299"/>
                      <a:pt x="171" y="299"/>
                    </a:cubicBezTo>
                    <a:cubicBezTo>
                      <a:pt x="160" y="295"/>
                      <a:pt x="160" y="295"/>
                      <a:pt x="160" y="295"/>
                    </a:cubicBezTo>
                    <a:cubicBezTo>
                      <a:pt x="160" y="295"/>
                      <a:pt x="159" y="290"/>
                      <a:pt x="156" y="285"/>
                    </a:cubicBezTo>
                    <a:cubicBezTo>
                      <a:pt x="153" y="280"/>
                      <a:pt x="157" y="278"/>
                      <a:pt x="152" y="270"/>
                    </a:cubicBezTo>
                    <a:cubicBezTo>
                      <a:pt x="146" y="263"/>
                      <a:pt x="146" y="260"/>
                      <a:pt x="139" y="255"/>
                    </a:cubicBezTo>
                    <a:cubicBezTo>
                      <a:pt x="132" y="250"/>
                      <a:pt x="133" y="243"/>
                      <a:pt x="130" y="240"/>
                    </a:cubicBezTo>
                    <a:cubicBezTo>
                      <a:pt x="127" y="237"/>
                      <a:pt x="128" y="234"/>
                      <a:pt x="125" y="229"/>
                    </a:cubicBezTo>
                    <a:cubicBezTo>
                      <a:pt x="123" y="226"/>
                      <a:pt x="111" y="217"/>
                      <a:pt x="108" y="210"/>
                    </a:cubicBezTo>
                    <a:cubicBezTo>
                      <a:pt x="106" y="205"/>
                      <a:pt x="112" y="200"/>
                      <a:pt x="119" y="201"/>
                    </a:cubicBezTo>
                    <a:cubicBezTo>
                      <a:pt x="142" y="202"/>
                      <a:pt x="164" y="220"/>
                      <a:pt x="183" y="229"/>
                    </a:cubicBezTo>
                    <a:cubicBezTo>
                      <a:pt x="183" y="229"/>
                      <a:pt x="167" y="213"/>
                      <a:pt x="136" y="196"/>
                    </a:cubicBezTo>
                    <a:cubicBezTo>
                      <a:pt x="101" y="177"/>
                      <a:pt x="86" y="206"/>
                      <a:pt x="76" y="205"/>
                    </a:cubicBezTo>
                    <a:cubicBezTo>
                      <a:pt x="68" y="206"/>
                      <a:pt x="67" y="204"/>
                      <a:pt x="61" y="203"/>
                    </a:cubicBezTo>
                    <a:cubicBezTo>
                      <a:pt x="55" y="202"/>
                      <a:pt x="55" y="195"/>
                      <a:pt x="50" y="193"/>
                    </a:cubicBezTo>
                    <a:cubicBezTo>
                      <a:pt x="45" y="191"/>
                      <a:pt x="44" y="189"/>
                      <a:pt x="37" y="181"/>
                    </a:cubicBezTo>
                    <a:cubicBezTo>
                      <a:pt x="31" y="174"/>
                      <a:pt x="26" y="165"/>
                      <a:pt x="22" y="158"/>
                    </a:cubicBezTo>
                    <a:cubicBezTo>
                      <a:pt x="18" y="151"/>
                      <a:pt x="21" y="153"/>
                      <a:pt x="19" y="147"/>
                    </a:cubicBezTo>
                    <a:cubicBezTo>
                      <a:pt x="17" y="142"/>
                      <a:pt x="18" y="142"/>
                      <a:pt x="13" y="136"/>
                    </a:cubicBezTo>
                    <a:cubicBezTo>
                      <a:pt x="9" y="130"/>
                      <a:pt x="7" y="130"/>
                      <a:pt x="7" y="122"/>
                    </a:cubicBezTo>
                    <a:cubicBezTo>
                      <a:pt x="7" y="114"/>
                      <a:pt x="10" y="116"/>
                      <a:pt x="5" y="110"/>
                    </a:cubicBezTo>
                    <a:cubicBezTo>
                      <a:pt x="0" y="103"/>
                      <a:pt x="3" y="99"/>
                      <a:pt x="3" y="93"/>
                    </a:cubicBezTo>
                    <a:cubicBezTo>
                      <a:pt x="3" y="87"/>
                      <a:pt x="1" y="84"/>
                      <a:pt x="1" y="77"/>
                    </a:cubicBezTo>
                    <a:cubicBezTo>
                      <a:pt x="5" y="67"/>
                      <a:pt x="13" y="58"/>
                      <a:pt x="23" y="52"/>
                    </a:cubicBezTo>
                    <a:cubicBezTo>
                      <a:pt x="29" y="49"/>
                      <a:pt x="46" y="46"/>
                      <a:pt x="54" y="44"/>
                    </a:cubicBezTo>
                    <a:cubicBezTo>
                      <a:pt x="63" y="42"/>
                      <a:pt x="69" y="38"/>
                      <a:pt x="79" y="38"/>
                    </a:cubicBezTo>
                    <a:cubicBezTo>
                      <a:pt x="84" y="38"/>
                      <a:pt x="88" y="41"/>
                      <a:pt x="95" y="42"/>
                    </a:cubicBezTo>
                    <a:cubicBezTo>
                      <a:pt x="103" y="43"/>
                      <a:pt x="112" y="43"/>
                      <a:pt x="116" y="45"/>
                    </a:cubicBezTo>
                    <a:cubicBezTo>
                      <a:pt x="136" y="52"/>
                      <a:pt x="138" y="77"/>
                      <a:pt x="151" y="90"/>
                    </a:cubicBezTo>
                    <a:cubicBezTo>
                      <a:pt x="154" y="94"/>
                      <a:pt x="158" y="95"/>
                      <a:pt x="161" y="100"/>
                    </a:cubicBezTo>
                    <a:cubicBezTo>
                      <a:pt x="164" y="104"/>
                      <a:pt x="164" y="109"/>
                      <a:pt x="168" y="113"/>
                    </a:cubicBezTo>
                    <a:cubicBezTo>
                      <a:pt x="173" y="119"/>
                      <a:pt x="192" y="119"/>
                      <a:pt x="190" y="129"/>
                    </a:cubicBezTo>
                    <a:cubicBezTo>
                      <a:pt x="193" y="140"/>
                      <a:pt x="185" y="155"/>
                      <a:pt x="193" y="176"/>
                    </a:cubicBezTo>
                    <a:cubicBezTo>
                      <a:pt x="201" y="198"/>
                      <a:pt x="215" y="206"/>
                      <a:pt x="215" y="206"/>
                    </a:cubicBezTo>
                    <a:cubicBezTo>
                      <a:pt x="207" y="181"/>
                      <a:pt x="193" y="168"/>
                      <a:pt x="204" y="152"/>
                    </a:cubicBezTo>
                    <a:cubicBezTo>
                      <a:pt x="216" y="137"/>
                      <a:pt x="212" y="139"/>
                      <a:pt x="216" y="130"/>
                    </a:cubicBezTo>
                    <a:cubicBezTo>
                      <a:pt x="215" y="132"/>
                      <a:pt x="215" y="132"/>
                      <a:pt x="215" y="132"/>
                    </a:cubicBezTo>
                    <a:cubicBezTo>
                      <a:pt x="215" y="129"/>
                      <a:pt x="215" y="122"/>
                      <a:pt x="217" y="119"/>
                    </a:cubicBezTo>
                    <a:cubicBezTo>
                      <a:pt x="220" y="115"/>
                      <a:pt x="226" y="116"/>
                      <a:pt x="228" y="112"/>
                    </a:cubicBezTo>
                    <a:cubicBezTo>
                      <a:pt x="233" y="104"/>
                      <a:pt x="228" y="97"/>
                      <a:pt x="236" y="90"/>
                    </a:cubicBezTo>
                    <a:cubicBezTo>
                      <a:pt x="235" y="91"/>
                      <a:pt x="235" y="91"/>
                      <a:pt x="235" y="91"/>
                    </a:cubicBezTo>
                    <a:cubicBezTo>
                      <a:pt x="247" y="85"/>
                      <a:pt x="266" y="67"/>
                      <a:pt x="266" y="57"/>
                    </a:cubicBezTo>
                    <a:cubicBezTo>
                      <a:pt x="258" y="72"/>
                      <a:pt x="247" y="73"/>
                      <a:pt x="242" y="68"/>
                    </a:cubicBezTo>
                    <a:cubicBezTo>
                      <a:pt x="239" y="67"/>
                      <a:pt x="243" y="61"/>
                      <a:pt x="243" y="61"/>
                    </a:cubicBezTo>
                    <a:cubicBezTo>
                      <a:pt x="241" y="58"/>
                      <a:pt x="246" y="55"/>
                      <a:pt x="245" y="53"/>
                    </a:cubicBezTo>
                    <a:cubicBezTo>
                      <a:pt x="244" y="50"/>
                      <a:pt x="244" y="46"/>
                      <a:pt x="243" y="41"/>
                    </a:cubicBezTo>
                    <a:cubicBezTo>
                      <a:pt x="245" y="28"/>
                      <a:pt x="247" y="13"/>
                      <a:pt x="249" y="7"/>
                    </a:cubicBezTo>
                    <a:cubicBezTo>
                      <a:pt x="258" y="2"/>
                      <a:pt x="272" y="0"/>
                      <a:pt x="286" y="3"/>
                    </a:cubicBezTo>
                    <a:cubicBezTo>
                      <a:pt x="299" y="5"/>
                      <a:pt x="309" y="11"/>
                      <a:pt x="316" y="19"/>
                    </a:cubicBezTo>
                    <a:cubicBezTo>
                      <a:pt x="315" y="25"/>
                      <a:pt x="314" y="33"/>
                      <a:pt x="313" y="43"/>
                    </a:cubicBezTo>
                    <a:cubicBezTo>
                      <a:pt x="311" y="45"/>
                      <a:pt x="316" y="51"/>
                      <a:pt x="314" y="55"/>
                    </a:cubicBezTo>
                    <a:cubicBezTo>
                      <a:pt x="311" y="60"/>
                      <a:pt x="315" y="60"/>
                      <a:pt x="314" y="69"/>
                    </a:cubicBezTo>
                    <a:cubicBezTo>
                      <a:pt x="312" y="78"/>
                      <a:pt x="316" y="77"/>
                      <a:pt x="310" y="76"/>
                    </a:cubicBezTo>
                    <a:cubicBezTo>
                      <a:pt x="300" y="76"/>
                      <a:pt x="292" y="73"/>
                      <a:pt x="288" y="59"/>
                    </a:cubicBezTo>
                    <a:cubicBezTo>
                      <a:pt x="287" y="73"/>
                      <a:pt x="295" y="84"/>
                      <a:pt x="311" y="88"/>
                    </a:cubicBezTo>
                    <a:close/>
                  </a:path>
                </a:pathLst>
              </a:custGeom>
              <a:solidFill>
                <a:srgbClr val="AB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76" name="Freeform 296"/>
              <p:cNvSpPr>
                <a:spLocks/>
              </p:cNvSpPr>
              <p:nvPr/>
            </p:nvSpPr>
            <p:spPr bwMode="auto">
              <a:xfrm>
                <a:off x="321" y="607"/>
                <a:ext cx="350" cy="383"/>
              </a:xfrm>
              <a:custGeom>
                <a:avLst/>
                <a:gdLst>
                  <a:gd name="T0" fmla="*/ 52 w 316"/>
                  <a:gd name="T1" fmla="*/ 205 h 325"/>
                  <a:gd name="T2" fmla="*/ 14 w 316"/>
                  <a:gd name="T3" fmla="*/ 131 h 325"/>
                  <a:gd name="T4" fmla="*/ 10 w 316"/>
                  <a:gd name="T5" fmla="*/ 68 h 325"/>
                  <a:gd name="T6" fmla="*/ 95 w 316"/>
                  <a:gd name="T7" fmla="*/ 58 h 325"/>
                  <a:gd name="T8" fmla="*/ 106 w 316"/>
                  <a:gd name="T9" fmla="*/ 85 h 325"/>
                  <a:gd name="T10" fmla="*/ 135 w 316"/>
                  <a:gd name="T11" fmla="*/ 104 h 325"/>
                  <a:gd name="T12" fmla="*/ 163 w 316"/>
                  <a:gd name="T13" fmla="*/ 157 h 325"/>
                  <a:gd name="T14" fmla="*/ 207 w 316"/>
                  <a:gd name="T15" fmla="*/ 235 h 325"/>
                  <a:gd name="T16" fmla="*/ 218 w 316"/>
                  <a:gd name="T17" fmla="*/ 138 h 325"/>
                  <a:gd name="T18" fmla="*/ 269 w 316"/>
                  <a:gd name="T19" fmla="*/ 47 h 325"/>
                  <a:gd name="T20" fmla="*/ 277 w 316"/>
                  <a:gd name="T21" fmla="*/ 9 h 325"/>
                  <a:gd name="T22" fmla="*/ 311 w 316"/>
                  <a:gd name="T23" fmla="*/ 9 h 325"/>
                  <a:gd name="T24" fmla="*/ 320 w 316"/>
                  <a:gd name="T25" fmla="*/ 31 h 325"/>
                  <a:gd name="T26" fmla="*/ 338 w 316"/>
                  <a:gd name="T27" fmla="*/ 39 h 325"/>
                  <a:gd name="T28" fmla="*/ 352 w 316"/>
                  <a:gd name="T29" fmla="*/ 71 h 325"/>
                  <a:gd name="T30" fmla="*/ 330 w 316"/>
                  <a:gd name="T31" fmla="*/ 38 h 325"/>
                  <a:gd name="T32" fmla="*/ 320 w 316"/>
                  <a:gd name="T33" fmla="*/ 111 h 325"/>
                  <a:gd name="T34" fmla="*/ 340 w 316"/>
                  <a:gd name="T35" fmla="*/ 227 h 325"/>
                  <a:gd name="T36" fmla="*/ 343 w 316"/>
                  <a:gd name="T37" fmla="*/ 330 h 325"/>
                  <a:gd name="T38" fmla="*/ 387 w 316"/>
                  <a:gd name="T39" fmla="*/ 447 h 325"/>
                  <a:gd name="T40" fmla="*/ 413 w 316"/>
                  <a:gd name="T41" fmla="*/ 493 h 325"/>
                  <a:gd name="T42" fmla="*/ 412 w 316"/>
                  <a:gd name="T43" fmla="*/ 523 h 325"/>
                  <a:gd name="T44" fmla="*/ 350 w 316"/>
                  <a:gd name="T45" fmla="*/ 497 h 325"/>
                  <a:gd name="T46" fmla="*/ 281 w 316"/>
                  <a:gd name="T47" fmla="*/ 453 h 325"/>
                  <a:gd name="T48" fmla="*/ 254 w 316"/>
                  <a:gd name="T49" fmla="*/ 411 h 325"/>
                  <a:gd name="T50" fmla="*/ 217 w 316"/>
                  <a:gd name="T51" fmla="*/ 389 h 325"/>
                  <a:gd name="T52" fmla="*/ 209 w 316"/>
                  <a:gd name="T53" fmla="*/ 369 h 325"/>
                  <a:gd name="T54" fmla="*/ 187 w 316"/>
                  <a:gd name="T55" fmla="*/ 357 h 325"/>
                  <a:gd name="T56" fmla="*/ 164 w 316"/>
                  <a:gd name="T57" fmla="*/ 342 h 325"/>
                  <a:gd name="T58" fmla="*/ 141 w 316"/>
                  <a:gd name="T59" fmla="*/ 332 h 325"/>
                  <a:gd name="T60" fmla="*/ 134 w 316"/>
                  <a:gd name="T61" fmla="*/ 293 h 325"/>
                  <a:gd name="T62" fmla="*/ 161 w 316"/>
                  <a:gd name="T63" fmla="*/ 277 h 325"/>
                  <a:gd name="T64" fmla="*/ 71 w 316"/>
                  <a:gd name="T65" fmla="*/ 220 h 3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6" h="325">
                    <a:moveTo>
                      <a:pt x="38" y="126"/>
                    </a:moveTo>
                    <a:cubicBezTo>
                      <a:pt x="22" y="119"/>
                      <a:pt x="17" y="94"/>
                      <a:pt x="11" y="80"/>
                    </a:cubicBezTo>
                    <a:cubicBezTo>
                      <a:pt x="7" y="67"/>
                      <a:pt x="0" y="55"/>
                      <a:pt x="7" y="42"/>
                    </a:cubicBezTo>
                    <a:cubicBezTo>
                      <a:pt x="18" y="25"/>
                      <a:pt x="57" y="21"/>
                      <a:pt x="70" y="36"/>
                    </a:cubicBezTo>
                    <a:cubicBezTo>
                      <a:pt x="74" y="41"/>
                      <a:pt x="75" y="48"/>
                      <a:pt x="79" y="52"/>
                    </a:cubicBezTo>
                    <a:cubicBezTo>
                      <a:pt x="84" y="57"/>
                      <a:pt x="93" y="59"/>
                      <a:pt x="99" y="64"/>
                    </a:cubicBezTo>
                    <a:cubicBezTo>
                      <a:pt x="109" y="72"/>
                      <a:pt x="116" y="84"/>
                      <a:pt x="120" y="96"/>
                    </a:cubicBezTo>
                    <a:cubicBezTo>
                      <a:pt x="127" y="116"/>
                      <a:pt x="135" y="132"/>
                      <a:pt x="153" y="143"/>
                    </a:cubicBezTo>
                    <a:cubicBezTo>
                      <a:pt x="145" y="127"/>
                      <a:pt x="148" y="96"/>
                      <a:pt x="161" y="84"/>
                    </a:cubicBezTo>
                    <a:cubicBezTo>
                      <a:pt x="177" y="69"/>
                      <a:pt x="192" y="51"/>
                      <a:pt x="198" y="29"/>
                    </a:cubicBezTo>
                    <a:cubicBezTo>
                      <a:pt x="199" y="21"/>
                      <a:pt x="197" y="12"/>
                      <a:pt x="204" y="6"/>
                    </a:cubicBezTo>
                    <a:cubicBezTo>
                      <a:pt x="210" y="0"/>
                      <a:pt x="223" y="0"/>
                      <a:pt x="229" y="6"/>
                    </a:cubicBezTo>
                    <a:cubicBezTo>
                      <a:pt x="232" y="10"/>
                      <a:pt x="231" y="15"/>
                      <a:pt x="236" y="19"/>
                    </a:cubicBezTo>
                    <a:cubicBezTo>
                      <a:pt x="239" y="21"/>
                      <a:pt x="245" y="22"/>
                      <a:pt x="248" y="24"/>
                    </a:cubicBezTo>
                    <a:cubicBezTo>
                      <a:pt x="259" y="28"/>
                      <a:pt x="260" y="32"/>
                      <a:pt x="259" y="43"/>
                    </a:cubicBezTo>
                    <a:cubicBezTo>
                      <a:pt x="257" y="30"/>
                      <a:pt x="251" y="30"/>
                      <a:pt x="243" y="23"/>
                    </a:cubicBezTo>
                    <a:cubicBezTo>
                      <a:pt x="248" y="38"/>
                      <a:pt x="238" y="53"/>
                      <a:pt x="236" y="68"/>
                    </a:cubicBezTo>
                    <a:cubicBezTo>
                      <a:pt x="234" y="92"/>
                      <a:pt x="246" y="116"/>
                      <a:pt x="250" y="139"/>
                    </a:cubicBezTo>
                    <a:cubicBezTo>
                      <a:pt x="253" y="161"/>
                      <a:pt x="248" y="181"/>
                      <a:pt x="253" y="202"/>
                    </a:cubicBezTo>
                    <a:cubicBezTo>
                      <a:pt x="260" y="226"/>
                      <a:pt x="270" y="252"/>
                      <a:pt x="284" y="273"/>
                    </a:cubicBezTo>
                    <a:cubicBezTo>
                      <a:pt x="290" y="282"/>
                      <a:pt x="298" y="291"/>
                      <a:pt x="304" y="301"/>
                    </a:cubicBezTo>
                    <a:cubicBezTo>
                      <a:pt x="309" y="309"/>
                      <a:pt x="316" y="317"/>
                      <a:pt x="303" y="320"/>
                    </a:cubicBezTo>
                    <a:cubicBezTo>
                      <a:pt x="284" y="325"/>
                      <a:pt x="276" y="306"/>
                      <a:pt x="257" y="304"/>
                    </a:cubicBezTo>
                    <a:cubicBezTo>
                      <a:pt x="237" y="302"/>
                      <a:pt x="217" y="295"/>
                      <a:pt x="207" y="277"/>
                    </a:cubicBezTo>
                    <a:cubicBezTo>
                      <a:pt x="201" y="266"/>
                      <a:pt x="198" y="257"/>
                      <a:pt x="187" y="251"/>
                    </a:cubicBezTo>
                    <a:cubicBezTo>
                      <a:pt x="177" y="246"/>
                      <a:pt x="166" y="246"/>
                      <a:pt x="160" y="238"/>
                    </a:cubicBezTo>
                    <a:cubicBezTo>
                      <a:pt x="158" y="234"/>
                      <a:pt x="158" y="230"/>
                      <a:pt x="154" y="226"/>
                    </a:cubicBezTo>
                    <a:cubicBezTo>
                      <a:pt x="149" y="222"/>
                      <a:pt x="144" y="221"/>
                      <a:pt x="138" y="218"/>
                    </a:cubicBezTo>
                    <a:cubicBezTo>
                      <a:pt x="133" y="215"/>
                      <a:pt x="127" y="212"/>
                      <a:pt x="121" y="209"/>
                    </a:cubicBezTo>
                    <a:cubicBezTo>
                      <a:pt x="116" y="207"/>
                      <a:pt x="109" y="207"/>
                      <a:pt x="104" y="203"/>
                    </a:cubicBezTo>
                    <a:cubicBezTo>
                      <a:pt x="100" y="199"/>
                      <a:pt x="94" y="185"/>
                      <a:pt x="98" y="179"/>
                    </a:cubicBezTo>
                    <a:cubicBezTo>
                      <a:pt x="102" y="174"/>
                      <a:pt x="113" y="175"/>
                      <a:pt x="118" y="169"/>
                    </a:cubicBezTo>
                    <a:cubicBezTo>
                      <a:pt x="97" y="154"/>
                      <a:pt x="82" y="131"/>
                      <a:pt x="52" y="135"/>
                    </a:cubicBezTo>
                  </a:path>
                </a:pathLst>
              </a:custGeom>
              <a:solidFill>
                <a:srgbClr val="B916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77" name="Freeform 297"/>
              <p:cNvSpPr>
                <a:spLocks/>
              </p:cNvSpPr>
              <p:nvPr/>
            </p:nvSpPr>
            <p:spPr bwMode="auto">
              <a:xfrm>
                <a:off x="619" y="482"/>
                <a:ext cx="225" cy="505"/>
              </a:xfrm>
              <a:custGeom>
                <a:avLst/>
                <a:gdLst>
                  <a:gd name="T0" fmla="*/ 31 w 204"/>
                  <a:gd name="T1" fmla="*/ 11 h 428"/>
                  <a:gd name="T2" fmla="*/ 56 w 204"/>
                  <a:gd name="T3" fmla="*/ 7 h 428"/>
                  <a:gd name="T4" fmla="*/ 83 w 204"/>
                  <a:gd name="T5" fmla="*/ 1 h 428"/>
                  <a:gd name="T6" fmla="*/ 108 w 204"/>
                  <a:gd name="T7" fmla="*/ 2 h 428"/>
                  <a:gd name="T8" fmla="*/ 122 w 204"/>
                  <a:gd name="T9" fmla="*/ 8 h 428"/>
                  <a:gd name="T10" fmla="*/ 141 w 204"/>
                  <a:gd name="T11" fmla="*/ 15 h 428"/>
                  <a:gd name="T12" fmla="*/ 169 w 204"/>
                  <a:gd name="T13" fmla="*/ 18 h 428"/>
                  <a:gd name="T14" fmla="*/ 191 w 204"/>
                  <a:gd name="T15" fmla="*/ 26 h 428"/>
                  <a:gd name="T16" fmla="*/ 211 w 204"/>
                  <a:gd name="T17" fmla="*/ 40 h 428"/>
                  <a:gd name="T18" fmla="*/ 225 w 204"/>
                  <a:gd name="T19" fmla="*/ 63 h 428"/>
                  <a:gd name="T20" fmla="*/ 247 w 204"/>
                  <a:gd name="T21" fmla="*/ 119 h 428"/>
                  <a:gd name="T22" fmla="*/ 249 w 204"/>
                  <a:gd name="T23" fmla="*/ 146 h 428"/>
                  <a:gd name="T24" fmla="*/ 217 w 204"/>
                  <a:gd name="T25" fmla="*/ 211 h 428"/>
                  <a:gd name="T26" fmla="*/ 212 w 204"/>
                  <a:gd name="T27" fmla="*/ 340 h 428"/>
                  <a:gd name="T28" fmla="*/ 222 w 204"/>
                  <a:gd name="T29" fmla="*/ 243 h 428"/>
                  <a:gd name="T30" fmla="*/ 235 w 204"/>
                  <a:gd name="T31" fmla="*/ 237 h 428"/>
                  <a:gd name="T32" fmla="*/ 247 w 204"/>
                  <a:gd name="T33" fmla="*/ 245 h 428"/>
                  <a:gd name="T34" fmla="*/ 251 w 204"/>
                  <a:gd name="T35" fmla="*/ 265 h 428"/>
                  <a:gd name="T36" fmla="*/ 251 w 204"/>
                  <a:gd name="T37" fmla="*/ 326 h 428"/>
                  <a:gd name="T38" fmla="*/ 256 w 204"/>
                  <a:gd name="T39" fmla="*/ 356 h 428"/>
                  <a:gd name="T40" fmla="*/ 257 w 204"/>
                  <a:gd name="T41" fmla="*/ 376 h 428"/>
                  <a:gd name="T42" fmla="*/ 259 w 204"/>
                  <a:gd name="T43" fmla="*/ 400 h 428"/>
                  <a:gd name="T44" fmla="*/ 263 w 204"/>
                  <a:gd name="T45" fmla="*/ 435 h 428"/>
                  <a:gd name="T46" fmla="*/ 264 w 204"/>
                  <a:gd name="T47" fmla="*/ 464 h 428"/>
                  <a:gd name="T48" fmla="*/ 260 w 204"/>
                  <a:gd name="T49" fmla="*/ 477 h 428"/>
                  <a:gd name="T50" fmla="*/ 245 w 204"/>
                  <a:gd name="T51" fmla="*/ 473 h 428"/>
                  <a:gd name="T52" fmla="*/ 234 w 204"/>
                  <a:gd name="T53" fmla="*/ 493 h 428"/>
                  <a:gd name="T54" fmla="*/ 251 w 204"/>
                  <a:gd name="T55" fmla="*/ 516 h 428"/>
                  <a:gd name="T56" fmla="*/ 260 w 204"/>
                  <a:gd name="T57" fmla="*/ 539 h 428"/>
                  <a:gd name="T58" fmla="*/ 267 w 204"/>
                  <a:gd name="T59" fmla="*/ 566 h 428"/>
                  <a:gd name="T60" fmla="*/ 263 w 204"/>
                  <a:gd name="T61" fmla="*/ 585 h 428"/>
                  <a:gd name="T62" fmla="*/ 253 w 204"/>
                  <a:gd name="T63" fmla="*/ 583 h 428"/>
                  <a:gd name="T64" fmla="*/ 245 w 204"/>
                  <a:gd name="T65" fmla="*/ 557 h 428"/>
                  <a:gd name="T66" fmla="*/ 234 w 204"/>
                  <a:gd name="T67" fmla="*/ 573 h 428"/>
                  <a:gd name="T68" fmla="*/ 245 w 204"/>
                  <a:gd name="T69" fmla="*/ 616 h 428"/>
                  <a:gd name="T70" fmla="*/ 247 w 204"/>
                  <a:gd name="T71" fmla="*/ 651 h 428"/>
                  <a:gd name="T72" fmla="*/ 238 w 204"/>
                  <a:gd name="T73" fmla="*/ 683 h 428"/>
                  <a:gd name="T74" fmla="*/ 216 w 204"/>
                  <a:gd name="T75" fmla="*/ 702 h 428"/>
                  <a:gd name="T76" fmla="*/ 178 w 204"/>
                  <a:gd name="T77" fmla="*/ 680 h 428"/>
                  <a:gd name="T78" fmla="*/ 161 w 204"/>
                  <a:gd name="T79" fmla="*/ 656 h 428"/>
                  <a:gd name="T80" fmla="*/ 142 w 204"/>
                  <a:gd name="T81" fmla="*/ 619 h 428"/>
                  <a:gd name="T82" fmla="*/ 120 w 204"/>
                  <a:gd name="T83" fmla="*/ 558 h 428"/>
                  <a:gd name="T84" fmla="*/ 107 w 204"/>
                  <a:gd name="T85" fmla="*/ 522 h 428"/>
                  <a:gd name="T86" fmla="*/ 92 w 204"/>
                  <a:gd name="T87" fmla="*/ 473 h 428"/>
                  <a:gd name="T88" fmla="*/ 79 w 204"/>
                  <a:gd name="T89" fmla="*/ 428 h 428"/>
                  <a:gd name="T90" fmla="*/ 47 w 204"/>
                  <a:gd name="T91" fmla="*/ 349 h 428"/>
                  <a:gd name="T92" fmla="*/ 32 w 204"/>
                  <a:gd name="T93" fmla="*/ 304 h 428"/>
                  <a:gd name="T94" fmla="*/ 2 w 204"/>
                  <a:gd name="T95" fmla="*/ 219 h 428"/>
                  <a:gd name="T96" fmla="*/ 32 w 204"/>
                  <a:gd name="T97" fmla="*/ 168 h 428"/>
                  <a:gd name="T98" fmla="*/ 2 w 204"/>
                  <a:gd name="T99" fmla="*/ 201 h 428"/>
                  <a:gd name="T100" fmla="*/ 2 w 204"/>
                  <a:gd name="T101" fmla="*/ 199 h 428"/>
                  <a:gd name="T102" fmla="*/ 8 w 204"/>
                  <a:gd name="T103" fmla="*/ 107 h 428"/>
                  <a:gd name="T104" fmla="*/ 3 w 204"/>
                  <a:gd name="T105" fmla="*/ 99 h 4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4" h="428">
                    <a:moveTo>
                      <a:pt x="23" y="7"/>
                    </a:moveTo>
                    <a:cubicBezTo>
                      <a:pt x="30" y="5"/>
                      <a:pt x="39" y="4"/>
                      <a:pt x="42" y="4"/>
                    </a:cubicBezTo>
                    <a:cubicBezTo>
                      <a:pt x="47" y="4"/>
                      <a:pt x="57" y="2"/>
                      <a:pt x="62" y="1"/>
                    </a:cubicBezTo>
                    <a:cubicBezTo>
                      <a:pt x="68" y="0"/>
                      <a:pt x="75" y="2"/>
                      <a:pt x="81" y="2"/>
                    </a:cubicBezTo>
                    <a:cubicBezTo>
                      <a:pt x="87" y="2"/>
                      <a:pt x="89" y="5"/>
                      <a:pt x="92" y="5"/>
                    </a:cubicBezTo>
                    <a:cubicBezTo>
                      <a:pt x="96" y="5"/>
                      <a:pt x="102" y="8"/>
                      <a:pt x="105" y="9"/>
                    </a:cubicBezTo>
                    <a:cubicBezTo>
                      <a:pt x="108" y="9"/>
                      <a:pt x="119" y="9"/>
                      <a:pt x="126" y="11"/>
                    </a:cubicBezTo>
                    <a:cubicBezTo>
                      <a:pt x="132" y="13"/>
                      <a:pt x="136" y="16"/>
                      <a:pt x="142" y="16"/>
                    </a:cubicBezTo>
                    <a:cubicBezTo>
                      <a:pt x="148" y="16"/>
                      <a:pt x="150" y="21"/>
                      <a:pt x="157" y="25"/>
                    </a:cubicBezTo>
                    <a:cubicBezTo>
                      <a:pt x="164" y="29"/>
                      <a:pt x="164" y="35"/>
                      <a:pt x="168" y="38"/>
                    </a:cubicBezTo>
                    <a:cubicBezTo>
                      <a:pt x="172" y="40"/>
                      <a:pt x="184" y="66"/>
                      <a:pt x="184" y="73"/>
                    </a:cubicBezTo>
                    <a:cubicBezTo>
                      <a:pt x="184" y="81"/>
                      <a:pt x="187" y="82"/>
                      <a:pt x="186" y="89"/>
                    </a:cubicBezTo>
                    <a:cubicBezTo>
                      <a:pt x="185" y="96"/>
                      <a:pt x="186" y="111"/>
                      <a:pt x="162" y="129"/>
                    </a:cubicBezTo>
                    <a:cubicBezTo>
                      <a:pt x="138" y="146"/>
                      <a:pt x="146" y="188"/>
                      <a:pt x="158" y="207"/>
                    </a:cubicBezTo>
                    <a:cubicBezTo>
                      <a:pt x="143" y="170"/>
                      <a:pt x="162" y="149"/>
                      <a:pt x="165" y="148"/>
                    </a:cubicBezTo>
                    <a:cubicBezTo>
                      <a:pt x="168" y="147"/>
                      <a:pt x="172" y="144"/>
                      <a:pt x="175" y="144"/>
                    </a:cubicBezTo>
                    <a:cubicBezTo>
                      <a:pt x="179" y="144"/>
                      <a:pt x="184" y="149"/>
                      <a:pt x="184" y="149"/>
                    </a:cubicBezTo>
                    <a:cubicBezTo>
                      <a:pt x="184" y="149"/>
                      <a:pt x="186" y="157"/>
                      <a:pt x="188" y="162"/>
                    </a:cubicBezTo>
                    <a:cubicBezTo>
                      <a:pt x="190" y="168"/>
                      <a:pt x="187" y="192"/>
                      <a:pt x="188" y="198"/>
                    </a:cubicBezTo>
                    <a:cubicBezTo>
                      <a:pt x="189" y="204"/>
                      <a:pt x="185" y="211"/>
                      <a:pt x="190" y="217"/>
                    </a:cubicBezTo>
                    <a:cubicBezTo>
                      <a:pt x="195" y="222"/>
                      <a:pt x="189" y="225"/>
                      <a:pt x="191" y="229"/>
                    </a:cubicBezTo>
                    <a:cubicBezTo>
                      <a:pt x="193" y="233"/>
                      <a:pt x="193" y="238"/>
                      <a:pt x="193" y="243"/>
                    </a:cubicBezTo>
                    <a:cubicBezTo>
                      <a:pt x="193" y="248"/>
                      <a:pt x="189" y="254"/>
                      <a:pt x="196" y="265"/>
                    </a:cubicBezTo>
                    <a:cubicBezTo>
                      <a:pt x="204" y="276"/>
                      <a:pt x="195" y="274"/>
                      <a:pt x="197" y="282"/>
                    </a:cubicBezTo>
                    <a:cubicBezTo>
                      <a:pt x="199" y="289"/>
                      <a:pt x="194" y="290"/>
                      <a:pt x="194" y="290"/>
                    </a:cubicBezTo>
                    <a:cubicBezTo>
                      <a:pt x="194" y="290"/>
                      <a:pt x="187" y="294"/>
                      <a:pt x="182" y="288"/>
                    </a:cubicBezTo>
                    <a:cubicBezTo>
                      <a:pt x="177" y="283"/>
                      <a:pt x="175" y="295"/>
                      <a:pt x="174" y="300"/>
                    </a:cubicBezTo>
                    <a:cubicBezTo>
                      <a:pt x="173" y="305"/>
                      <a:pt x="178" y="305"/>
                      <a:pt x="188" y="314"/>
                    </a:cubicBezTo>
                    <a:cubicBezTo>
                      <a:pt x="198" y="322"/>
                      <a:pt x="190" y="318"/>
                      <a:pt x="194" y="328"/>
                    </a:cubicBezTo>
                    <a:cubicBezTo>
                      <a:pt x="198" y="338"/>
                      <a:pt x="198" y="337"/>
                      <a:pt x="199" y="345"/>
                    </a:cubicBezTo>
                    <a:cubicBezTo>
                      <a:pt x="200" y="354"/>
                      <a:pt x="198" y="353"/>
                      <a:pt x="196" y="356"/>
                    </a:cubicBezTo>
                    <a:cubicBezTo>
                      <a:pt x="194" y="359"/>
                      <a:pt x="193" y="360"/>
                      <a:pt x="189" y="355"/>
                    </a:cubicBezTo>
                    <a:cubicBezTo>
                      <a:pt x="185" y="350"/>
                      <a:pt x="188" y="345"/>
                      <a:pt x="182" y="339"/>
                    </a:cubicBezTo>
                    <a:cubicBezTo>
                      <a:pt x="175" y="332"/>
                      <a:pt x="178" y="343"/>
                      <a:pt x="174" y="349"/>
                    </a:cubicBezTo>
                    <a:cubicBezTo>
                      <a:pt x="171" y="356"/>
                      <a:pt x="178" y="362"/>
                      <a:pt x="182" y="375"/>
                    </a:cubicBezTo>
                    <a:cubicBezTo>
                      <a:pt x="186" y="387"/>
                      <a:pt x="183" y="387"/>
                      <a:pt x="184" y="397"/>
                    </a:cubicBezTo>
                    <a:cubicBezTo>
                      <a:pt x="185" y="406"/>
                      <a:pt x="181" y="409"/>
                      <a:pt x="178" y="416"/>
                    </a:cubicBezTo>
                    <a:cubicBezTo>
                      <a:pt x="174" y="423"/>
                      <a:pt x="170" y="425"/>
                      <a:pt x="161" y="427"/>
                    </a:cubicBezTo>
                    <a:cubicBezTo>
                      <a:pt x="151" y="428"/>
                      <a:pt x="135" y="423"/>
                      <a:pt x="132" y="414"/>
                    </a:cubicBezTo>
                    <a:cubicBezTo>
                      <a:pt x="129" y="405"/>
                      <a:pt x="129" y="412"/>
                      <a:pt x="120" y="399"/>
                    </a:cubicBezTo>
                    <a:cubicBezTo>
                      <a:pt x="112" y="385"/>
                      <a:pt x="110" y="390"/>
                      <a:pt x="106" y="377"/>
                    </a:cubicBezTo>
                    <a:cubicBezTo>
                      <a:pt x="102" y="365"/>
                      <a:pt x="99" y="350"/>
                      <a:pt x="90" y="340"/>
                    </a:cubicBezTo>
                    <a:cubicBezTo>
                      <a:pt x="82" y="329"/>
                      <a:pt x="83" y="328"/>
                      <a:pt x="80" y="318"/>
                    </a:cubicBezTo>
                    <a:cubicBezTo>
                      <a:pt x="77" y="309"/>
                      <a:pt x="76" y="304"/>
                      <a:pt x="68" y="288"/>
                    </a:cubicBezTo>
                    <a:cubicBezTo>
                      <a:pt x="59" y="273"/>
                      <a:pt x="62" y="274"/>
                      <a:pt x="59" y="261"/>
                    </a:cubicBezTo>
                    <a:cubicBezTo>
                      <a:pt x="56" y="249"/>
                      <a:pt x="36" y="226"/>
                      <a:pt x="35" y="213"/>
                    </a:cubicBezTo>
                    <a:cubicBezTo>
                      <a:pt x="34" y="199"/>
                      <a:pt x="28" y="204"/>
                      <a:pt x="24" y="186"/>
                    </a:cubicBezTo>
                    <a:cubicBezTo>
                      <a:pt x="20" y="167"/>
                      <a:pt x="0" y="156"/>
                      <a:pt x="2" y="134"/>
                    </a:cubicBezTo>
                    <a:cubicBezTo>
                      <a:pt x="16" y="129"/>
                      <a:pt x="24" y="119"/>
                      <a:pt x="24" y="102"/>
                    </a:cubicBezTo>
                    <a:cubicBezTo>
                      <a:pt x="22" y="117"/>
                      <a:pt x="14" y="121"/>
                      <a:pt x="2" y="122"/>
                    </a:cubicBezTo>
                    <a:cubicBezTo>
                      <a:pt x="2" y="121"/>
                      <a:pt x="2" y="121"/>
                      <a:pt x="2" y="121"/>
                    </a:cubicBezTo>
                    <a:cubicBezTo>
                      <a:pt x="1" y="100"/>
                      <a:pt x="3" y="75"/>
                      <a:pt x="5" y="65"/>
                    </a:cubicBezTo>
                    <a:cubicBezTo>
                      <a:pt x="5" y="63"/>
                      <a:pt x="5" y="61"/>
                      <a:pt x="3" y="60"/>
                    </a:cubicBezTo>
                  </a:path>
                </a:pathLst>
              </a:custGeom>
              <a:solidFill>
                <a:srgbClr val="AB003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78" name="Freeform 298"/>
              <p:cNvSpPr>
                <a:spLocks/>
              </p:cNvSpPr>
              <p:nvPr/>
            </p:nvSpPr>
            <p:spPr bwMode="auto">
              <a:xfrm>
                <a:off x="138" y="547"/>
                <a:ext cx="77" cy="53"/>
              </a:xfrm>
              <a:custGeom>
                <a:avLst/>
                <a:gdLst>
                  <a:gd name="T0" fmla="*/ 84 w 69"/>
                  <a:gd name="T1" fmla="*/ 73 h 45"/>
                  <a:gd name="T2" fmla="*/ 96 w 69"/>
                  <a:gd name="T3" fmla="*/ 1 h 45"/>
                  <a:gd name="T4" fmla="*/ 21 w 69"/>
                  <a:gd name="T5" fmla="*/ 2 h 45"/>
                  <a:gd name="T6" fmla="*/ 26 w 69"/>
                  <a:gd name="T7" fmla="*/ 71 h 45"/>
                  <a:gd name="T8" fmla="*/ 84 w 69"/>
                  <a:gd name="T9" fmla="*/ 73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45">
                    <a:moveTo>
                      <a:pt x="60" y="45"/>
                    </a:moveTo>
                    <a:cubicBezTo>
                      <a:pt x="62" y="26"/>
                      <a:pt x="65" y="12"/>
                      <a:pt x="69" y="1"/>
                    </a:cubicBezTo>
                    <a:cubicBezTo>
                      <a:pt x="50" y="0"/>
                      <a:pt x="22" y="1"/>
                      <a:pt x="15" y="2"/>
                    </a:cubicBezTo>
                    <a:cubicBezTo>
                      <a:pt x="6" y="3"/>
                      <a:pt x="0" y="39"/>
                      <a:pt x="19" y="43"/>
                    </a:cubicBezTo>
                    <a:cubicBezTo>
                      <a:pt x="29" y="45"/>
                      <a:pt x="44" y="45"/>
                      <a:pt x="60" y="45"/>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79" name="Freeform 299"/>
              <p:cNvSpPr>
                <a:spLocks/>
              </p:cNvSpPr>
              <p:nvPr/>
            </p:nvSpPr>
            <p:spPr bwMode="auto">
              <a:xfrm>
                <a:off x="172" y="319"/>
                <a:ext cx="53" cy="27"/>
              </a:xfrm>
              <a:custGeom>
                <a:avLst/>
                <a:gdLst>
                  <a:gd name="T0" fmla="*/ 65 w 48"/>
                  <a:gd name="T1" fmla="*/ 0 h 23"/>
                  <a:gd name="T2" fmla="*/ 13 w 48"/>
                  <a:gd name="T3" fmla="*/ 7 h 23"/>
                  <a:gd name="T4" fmla="*/ 0 w 48"/>
                  <a:gd name="T5" fmla="*/ 38 h 23"/>
                  <a:gd name="T6" fmla="*/ 0 60000 65536"/>
                  <a:gd name="T7" fmla="*/ 0 60000 65536"/>
                  <a:gd name="T8" fmla="*/ 0 60000 65536"/>
                </a:gdLst>
                <a:ahLst/>
                <a:cxnLst>
                  <a:cxn ang="T6">
                    <a:pos x="T0" y="T1"/>
                  </a:cxn>
                  <a:cxn ang="T7">
                    <a:pos x="T2" y="T3"/>
                  </a:cxn>
                  <a:cxn ang="T8">
                    <a:pos x="T4" y="T5"/>
                  </a:cxn>
                </a:cxnLst>
                <a:rect l="0" t="0" r="r" b="b"/>
                <a:pathLst>
                  <a:path w="48" h="23">
                    <a:moveTo>
                      <a:pt x="48" y="0"/>
                    </a:moveTo>
                    <a:cubicBezTo>
                      <a:pt x="34" y="0"/>
                      <a:pt x="17" y="4"/>
                      <a:pt x="10" y="4"/>
                    </a:cubicBezTo>
                    <a:cubicBezTo>
                      <a:pt x="4" y="6"/>
                      <a:pt x="0" y="14"/>
                      <a:pt x="0" y="23"/>
                    </a:cubicBezTo>
                  </a:path>
                </a:pathLst>
              </a:custGeom>
              <a:solidFill>
                <a:srgbClr val="EEB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80" name="Freeform 300"/>
              <p:cNvSpPr>
                <a:spLocks/>
              </p:cNvSpPr>
              <p:nvPr/>
            </p:nvSpPr>
            <p:spPr bwMode="auto">
              <a:xfrm>
                <a:off x="179" y="268"/>
                <a:ext cx="68" cy="25"/>
              </a:xfrm>
              <a:custGeom>
                <a:avLst/>
                <a:gdLst>
                  <a:gd name="T0" fmla="*/ 85 w 61"/>
                  <a:gd name="T1" fmla="*/ 18 h 21"/>
                  <a:gd name="T2" fmla="*/ 22 w 61"/>
                  <a:gd name="T3" fmla="*/ 0 h 21"/>
                  <a:gd name="T4" fmla="*/ 0 w 61"/>
                  <a:gd name="T5" fmla="*/ 36 h 21"/>
                  <a:gd name="T6" fmla="*/ 0 60000 65536"/>
                  <a:gd name="T7" fmla="*/ 0 60000 65536"/>
                  <a:gd name="T8" fmla="*/ 0 60000 65536"/>
                </a:gdLst>
                <a:ahLst/>
                <a:cxnLst>
                  <a:cxn ang="T6">
                    <a:pos x="T0" y="T1"/>
                  </a:cxn>
                  <a:cxn ang="T7">
                    <a:pos x="T2" y="T3"/>
                  </a:cxn>
                  <a:cxn ang="T8">
                    <a:pos x="T4" y="T5"/>
                  </a:cxn>
                </a:cxnLst>
                <a:rect l="0" t="0" r="r" b="b"/>
                <a:pathLst>
                  <a:path w="61" h="21">
                    <a:moveTo>
                      <a:pt x="61" y="11"/>
                    </a:moveTo>
                    <a:cubicBezTo>
                      <a:pt x="40" y="7"/>
                      <a:pt x="23" y="3"/>
                      <a:pt x="16" y="0"/>
                    </a:cubicBezTo>
                    <a:cubicBezTo>
                      <a:pt x="7" y="1"/>
                      <a:pt x="1" y="11"/>
                      <a:pt x="0" y="21"/>
                    </a:cubicBezTo>
                  </a:path>
                </a:pathLst>
              </a:custGeom>
              <a:solidFill>
                <a:srgbClr val="EEB1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81" name="Freeform 301"/>
              <p:cNvSpPr>
                <a:spLocks/>
              </p:cNvSpPr>
              <p:nvPr/>
            </p:nvSpPr>
            <p:spPr bwMode="auto">
              <a:xfrm>
                <a:off x="166" y="264"/>
                <a:ext cx="81" cy="102"/>
              </a:xfrm>
              <a:custGeom>
                <a:avLst/>
                <a:gdLst>
                  <a:gd name="T0" fmla="*/ 100 w 73"/>
                  <a:gd name="T1" fmla="*/ 18 h 87"/>
                  <a:gd name="T2" fmla="*/ 38 w 73"/>
                  <a:gd name="T3" fmla="*/ 0 h 87"/>
                  <a:gd name="T4" fmla="*/ 23 w 73"/>
                  <a:gd name="T5" fmla="*/ 57 h 87"/>
                  <a:gd name="T6" fmla="*/ 72 w 73"/>
                  <a:gd name="T7" fmla="*/ 73 h 87"/>
                  <a:gd name="T8" fmla="*/ 20 w 73"/>
                  <a:gd name="T9" fmla="*/ 74 h 87"/>
                  <a:gd name="T10" fmla="*/ 24 w 73"/>
                  <a:gd name="T11" fmla="*/ 137 h 87"/>
                  <a:gd name="T12" fmla="*/ 100 w 73"/>
                  <a:gd name="T13" fmla="*/ 141 h 87"/>
                  <a:gd name="T14" fmla="*/ 100 w 73"/>
                  <a:gd name="T15" fmla="*/ 18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87">
                    <a:moveTo>
                      <a:pt x="73" y="11"/>
                    </a:moveTo>
                    <a:cubicBezTo>
                      <a:pt x="52" y="7"/>
                      <a:pt x="35" y="2"/>
                      <a:pt x="28" y="0"/>
                    </a:cubicBezTo>
                    <a:cubicBezTo>
                      <a:pt x="13" y="1"/>
                      <a:pt x="6" y="26"/>
                      <a:pt x="17" y="36"/>
                    </a:cubicBezTo>
                    <a:cubicBezTo>
                      <a:pt x="27" y="39"/>
                      <a:pt x="53" y="45"/>
                      <a:pt x="53" y="45"/>
                    </a:cubicBezTo>
                    <a:cubicBezTo>
                      <a:pt x="38" y="45"/>
                      <a:pt x="22" y="46"/>
                      <a:pt x="14" y="46"/>
                    </a:cubicBezTo>
                    <a:cubicBezTo>
                      <a:pt x="2" y="50"/>
                      <a:pt x="0" y="82"/>
                      <a:pt x="18" y="85"/>
                    </a:cubicBezTo>
                    <a:cubicBezTo>
                      <a:pt x="34" y="86"/>
                      <a:pt x="56" y="87"/>
                      <a:pt x="73" y="87"/>
                    </a:cubicBezTo>
                    <a:cubicBezTo>
                      <a:pt x="73" y="61"/>
                      <a:pt x="73" y="34"/>
                      <a:pt x="73" y="11"/>
                    </a:cubicBezTo>
                    <a:close/>
                  </a:path>
                </a:pathLst>
              </a:custGeom>
              <a:solidFill>
                <a:srgbClr val="A5C7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82" name="Freeform 302"/>
              <p:cNvSpPr>
                <a:spLocks/>
              </p:cNvSpPr>
              <p:nvPr/>
            </p:nvSpPr>
            <p:spPr bwMode="auto">
              <a:xfrm>
                <a:off x="376" y="91"/>
                <a:ext cx="362" cy="573"/>
              </a:xfrm>
              <a:custGeom>
                <a:avLst/>
                <a:gdLst>
                  <a:gd name="T0" fmla="*/ 351 w 327"/>
                  <a:gd name="T1" fmla="*/ 116 h 485"/>
                  <a:gd name="T2" fmla="*/ 325 w 327"/>
                  <a:gd name="T3" fmla="*/ 92 h 485"/>
                  <a:gd name="T4" fmla="*/ 329 w 327"/>
                  <a:gd name="T5" fmla="*/ 57 h 485"/>
                  <a:gd name="T6" fmla="*/ 283 w 327"/>
                  <a:gd name="T7" fmla="*/ 33 h 485"/>
                  <a:gd name="T8" fmla="*/ 266 w 327"/>
                  <a:gd name="T9" fmla="*/ 63 h 485"/>
                  <a:gd name="T10" fmla="*/ 263 w 327"/>
                  <a:gd name="T11" fmla="*/ 20 h 485"/>
                  <a:gd name="T12" fmla="*/ 218 w 327"/>
                  <a:gd name="T13" fmla="*/ 17 h 485"/>
                  <a:gd name="T14" fmla="*/ 183 w 327"/>
                  <a:gd name="T15" fmla="*/ 82 h 485"/>
                  <a:gd name="T16" fmla="*/ 168 w 327"/>
                  <a:gd name="T17" fmla="*/ 41 h 485"/>
                  <a:gd name="T18" fmla="*/ 118 w 327"/>
                  <a:gd name="T19" fmla="*/ 56 h 485"/>
                  <a:gd name="T20" fmla="*/ 112 w 327"/>
                  <a:gd name="T21" fmla="*/ 109 h 485"/>
                  <a:gd name="T22" fmla="*/ 103 w 327"/>
                  <a:gd name="T23" fmla="*/ 125 h 485"/>
                  <a:gd name="T24" fmla="*/ 3 w 327"/>
                  <a:gd name="T25" fmla="*/ 372 h 485"/>
                  <a:gd name="T26" fmla="*/ 15 w 327"/>
                  <a:gd name="T27" fmla="*/ 574 h 485"/>
                  <a:gd name="T28" fmla="*/ 15 w 327"/>
                  <a:gd name="T29" fmla="*/ 575 h 485"/>
                  <a:gd name="T30" fmla="*/ 54 w 327"/>
                  <a:gd name="T31" fmla="*/ 646 h 485"/>
                  <a:gd name="T32" fmla="*/ 60 w 327"/>
                  <a:gd name="T33" fmla="*/ 725 h 485"/>
                  <a:gd name="T34" fmla="*/ 55 w 327"/>
                  <a:gd name="T35" fmla="*/ 721 h 485"/>
                  <a:gd name="T36" fmla="*/ 145 w 327"/>
                  <a:gd name="T37" fmla="*/ 790 h 485"/>
                  <a:gd name="T38" fmla="*/ 148 w 327"/>
                  <a:gd name="T39" fmla="*/ 789 h 485"/>
                  <a:gd name="T40" fmla="*/ 148 w 327"/>
                  <a:gd name="T41" fmla="*/ 715 h 485"/>
                  <a:gd name="T42" fmla="*/ 179 w 327"/>
                  <a:gd name="T43" fmla="*/ 534 h 485"/>
                  <a:gd name="T44" fmla="*/ 198 w 327"/>
                  <a:gd name="T45" fmla="*/ 471 h 485"/>
                  <a:gd name="T46" fmla="*/ 198 w 327"/>
                  <a:gd name="T47" fmla="*/ 471 h 485"/>
                  <a:gd name="T48" fmla="*/ 198 w 327"/>
                  <a:gd name="T49" fmla="*/ 471 h 485"/>
                  <a:gd name="T50" fmla="*/ 193 w 327"/>
                  <a:gd name="T51" fmla="*/ 434 h 485"/>
                  <a:gd name="T52" fmla="*/ 190 w 327"/>
                  <a:gd name="T53" fmla="*/ 432 h 485"/>
                  <a:gd name="T54" fmla="*/ 225 w 327"/>
                  <a:gd name="T55" fmla="*/ 269 h 485"/>
                  <a:gd name="T56" fmla="*/ 226 w 327"/>
                  <a:gd name="T57" fmla="*/ 271 h 485"/>
                  <a:gd name="T58" fmla="*/ 271 w 327"/>
                  <a:gd name="T59" fmla="*/ 279 h 485"/>
                  <a:gd name="T60" fmla="*/ 271 w 327"/>
                  <a:gd name="T61" fmla="*/ 279 h 485"/>
                  <a:gd name="T62" fmla="*/ 271 w 327"/>
                  <a:gd name="T63" fmla="*/ 279 h 485"/>
                  <a:gd name="T64" fmla="*/ 331 w 327"/>
                  <a:gd name="T65" fmla="*/ 275 h 485"/>
                  <a:gd name="T66" fmla="*/ 444 w 327"/>
                  <a:gd name="T67" fmla="*/ 274 h 485"/>
                  <a:gd name="T68" fmla="*/ 351 w 327"/>
                  <a:gd name="T69" fmla="*/ 116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27" h="485">
                    <a:moveTo>
                      <a:pt x="258" y="70"/>
                    </a:moveTo>
                    <a:cubicBezTo>
                      <a:pt x="254" y="68"/>
                      <a:pt x="241" y="59"/>
                      <a:pt x="240" y="56"/>
                    </a:cubicBezTo>
                    <a:cubicBezTo>
                      <a:pt x="238" y="54"/>
                      <a:pt x="237" y="48"/>
                      <a:pt x="242" y="35"/>
                    </a:cubicBezTo>
                    <a:cubicBezTo>
                      <a:pt x="247" y="19"/>
                      <a:pt x="220" y="3"/>
                      <a:pt x="209" y="20"/>
                    </a:cubicBezTo>
                    <a:cubicBezTo>
                      <a:pt x="206" y="25"/>
                      <a:pt x="204" y="28"/>
                      <a:pt x="196" y="38"/>
                    </a:cubicBezTo>
                    <a:cubicBezTo>
                      <a:pt x="196" y="38"/>
                      <a:pt x="197" y="15"/>
                      <a:pt x="194" y="12"/>
                    </a:cubicBezTo>
                    <a:cubicBezTo>
                      <a:pt x="185" y="0"/>
                      <a:pt x="167" y="3"/>
                      <a:pt x="161" y="10"/>
                    </a:cubicBezTo>
                    <a:cubicBezTo>
                      <a:pt x="156" y="16"/>
                      <a:pt x="160" y="47"/>
                      <a:pt x="135" y="49"/>
                    </a:cubicBezTo>
                    <a:cubicBezTo>
                      <a:pt x="122" y="48"/>
                      <a:pt x="124" y="34"/>
                      <a:pt x="124" y="25"/>
                    </a:cubicBezTo>
                    <a:cubicBezTo>
                      <a:pt x="125" y="17"/>
                      <a:pt x="91" y="16"/>
                      <a:pt x="88" y="34"/>
                    </a:cubicBezTo>
                    <a:cubicBezTo>
                      <a:pt x="87" y="45"/>
                      <a:pt x="86" y="56"/>
                      <a:pt x="82" y="66"/>
                    </a:cubicBezTo>
                    <a:cubicBezTo>
                      <a:pt x="81" y="69"/>
                      <a:pt x="77" y="75"/>
                      <a:pt x="76" y="76"/>
                    </a:cubicBezTo>
                    <a:cubicBezTo>
                      <a:pt x="9" y="129"/>
                      <a:pt x="3" y="165"/>
                      <a:pt x="3" y="226"/>
                    </a:cubicBezTo>
                    <a:cubicBezTo>
                      <a:pt x="3" y="251"/>
                      <a:pt x="0" y="302"/>
                      <a:pt x="12" y="348"/>
                    </a:cubicBezTo>
                    <a:cubicBezTo>
                      <a:pt x="12" y="349"/>
                      <a:pt x="12" y="349"/>
                      <a:pt x="12" y="349"/>
                    </a:cubicBezTo>
                    <a:cubicBezTo>
                      <a:pt x="21" y="362"/>
                      <a:pt x="28" y="377"/>
                      <a:pt x="40" y="392"/>
                    </a:cubicBezTo>
                    <a:cubicBezTo>
                      <a:pt x="48" y="401"/>
                      <a:pt x="48" y="419"/>
                      <a:pt x="44" y="440"/>
                    </a:cubicBezTo>
                    <a:cubicBezTo>
                      <a:pt x="43" y="439"/>
                      <a:pt x="42" y="438"/>
                      <a:pt x="41" y="437"/>
                    </a:cubicBezTo>
                    <a:cubicBezTo>
                      <a:pt x="63" y="462"/>
                      <a:pt x="95" y="485"/>
                      <a:pt x="107" y="479"/>
                    </a:cubicBezTo>
                    <a:cubicBezTo>
                      <a:pt x="108" y="479"/>
                      <a:pt x="108" y="478"/>
                      <a:pt x="109" y="478"/>
                    </a:cubicBezTo>
                    <a:cubicBezTo>
                      <a:pt x="109" y="433"/>
                      <a:pt x="109" y="433"/>
                      <a:pt x="109" y="433"/>
                    </a:cubicBezTo>
                    <a:cubicBezTo>
                      <a:pt x="109" y="399"/>
                      <a:pt x="117" y="359"/>
                      <a:pt x="132" y="324"/>
                    </a:cubicBezTo>
                    <a:cubicBezTo>
                      <a:pt x="140" y="307"/>
                      <a:pt x="144" y="295"/>
                      <a:pt x="146" y="286"/>
                    </a:cubicBezTo>
                    <a:cubicBezTo>
                      <a:pt x="146" y="286"/>
                      <a:pt x="146" y="286"/>
                      <a:pt x="146" y="286"/>
                    </a:cubicBezTo>
                    <a:cubicBezTo>
                      <a:pt x="146" y="286"/>
                      <a:pt x="146" y="286"/>
                      <a:pt x="146" y="286"/>
                    </a:cubicBezTo>
                    <a:cubicBezTo>
                      <a:pt x="150" y="272"/>
                      <a:pt x="147" y="266"/>
                      <a:pt x="142" y="263"/>
                    </a:cubicBezTo>
                    <a:cubicBezTo>
                      <a:pt x="140" y="262"/>
                      <a:pt x="140" y="262"/>
                      <a:pt x="140" y="262"/>
                    </a:cubicBezTo>
                    <a:cubicBezTo>
                      <a:pt x="126" y="201"/>
                      <a:pt x="145" y="172"/>
                      <a:pt x="165" y="163"/>
                    </a:cubicBezTo>
                    <a:cubicBezTo>
                      <a:pt x="166" y="164"/>
                      <a:pt x="166" y="164"/>
                      <a:pt x="166" y="164"/>
                    </a:cubicBezTo>
                    <a:cubicBezTo>
                      <a:pt x="174" y="167"/>
                      <a:pt x="185" y="168"/>
                      <a:pt x="200" y="169"/>
                    </a:cubicBezTo>
                    <a:cubicBezTo>
                      <a:pt x="200" y="169"/>
                      <a:pt x="200" y="169"/>
                      <a:pt x="200" y="169"/>
                    </a:cubicBezTo>
                    <a:cubicBezTo>
                      <a:pt x="200" y="169"/>
                      <a:pt x="200" y="169"/>
                      <a:pt x="200" y="169"/>
                    </a:cubicBezTo>
                    <a:cubicBezTo>
                      <a:pt x="212" y="169"/>
                      <a:pt x="227" y="168"/>
                      <a:pt x="244" y="167"/>
                    </a:cubicBezTo>
                    <a:cubicBezTo>
                      <a:pt x="269" y="165"/>
                      <a:pt x="298" y="165"/>
                      <a:pt x="327" y="166"/>
                    </a:cubicBezTo>
                    <a:cubicBezTo>
                      <a:pt x="316" y="126"/>
                      <a:pt x="293" y="92"/>
                      <a:pt x="258" y="70"/>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83" name="Freeform 303"/>
              <p:cNvSpPr>
                <a:spLocks/>
              </p:cNvSpPr>
              <p:nvPr/>
            </p:nvSpPr>
            <p:spPr bwMode="auto">
              <a:xfrm>
                <a:off x="685" y="393"/>
                <a:ext cx="64" cy="36"/>
              </a:xfrm>
              <a:custGeom>
                <a:avLst/>
                <a:gdLst>
                  <a:gd name="T0" fmla="*/ 4 w 58"/>
                  <a:gd name="T1" fmla="*/ 41 h 30"/>
                  <a:gd name="T2" fmla="*/ 74 w 58"/>
                  <a:gd name="T3" fmla="*/ 52 h 30"/>
                  <a:gd name="T4" fmla="*/ 78 w 58"/>
                  <a:gd name="T5" fmla="*/ 0 h 30"/>
                  <a:gd name="T6" fmla="*/ 0 w 58"/>
                  <a:gd name="T7" fmla="*/ 41 h 30"/>
                  <a:gd name="T8" fmla="*/ 4 w 58"/>
                  <a:gd name="T9" fmla="*/ 41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30">
                    <a:moveTo>
                      <a:pt x="4" y="23"/>
                    </a:moveTo>
                    <a:cubicBezTo>
                      <a:pt x="20" y="24"/>
                      <a:pt x="37" y="26"/>
                      <a:pt x="55" y="30"/>
                    </a:cubicBezTo>
                    <a:cubicBezTo>
                      <a:pt x="56" y="20"/>
                      <a:pt x="57" y="10"/>
                      <a:pt x="58" y="0"/>
                    </a:cubicBezTo>
                    <a:cubicBezTo>
                      <a:pt x="37" y="1"/>
                      <a:pt x="17" y="7"/>
                      <a:pt x="0" y="23"/>
                    </a:cubicBezTo>
                    <a:lnTo>
                      <a:pt x="4" y="23"/>
                    </a:ln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84" name="Freeform 304"/>
              <p:cNvSpPr>
                <a:spLocks noEditPoints="1"/>
              </p:cNvSpPr>
              <p:nvPr/>
            </p:nvSpPr>
            <p:spPr bwMode="auto">
              <a:xfrm>
                <a:off x="239" y="449"/>
                <a:ext cx="722" cy="677"/>
              </a:xfrm>
              <a:custGeom>
                <a:avLst/>
                <a:gdLst>
                  <a:gd name="T0" fmla="*/ 755 w 652"/>
                  <a:gd name="T1" fmla="*/ 245 h 574"/>
                  <a:gd name="T2" fmla="*/ 517 w 652"/>
                  <a:gd name="T3" fmla="*/ 6 h 574"/>
                  <a:gd name="T4" fmla="*/ 496 w 652"/>
                  <a:gd name="T5" fmla="*/ 57 h 574"/>
                  <a:gd name="T6" fmla="*/ 576 w 652"/>
                  <a:gd name="T7" fmla="*/ 48 h 574"/>
                  <a:gd name="T8" fmla="*/ 637 w 652"/>
                  <a:gd name="T9" fmla="*/ 64 h 574"/>
                  <a:gd name="T10" fmla="*/ 694 w 652"/>
                  <a:gd name="T11" fmla="*/ 109 h 574"/>
                  <a:gd name="T12" fmla="*/ 685 w 652"/>
                  <a:gd name="T13" fmla="*/ 257 h 574"/>
                  <a:gd name="T14" fmla="*/ 704 w 652"/>
                  <a:gd name="T15" fmla="*/ 282 h 574"/>
                  <a:gd name="T16" fmla="*/ 721 w 652"/>
                  <a:gd name="T17" fmla="*/ 372 h 574"/>
                  <a:gd name="T18" fmla="*/ 729 w 652"/>
                  <a:gd name="T19" fmla="*/ 445 h 574"/>
                  <a:gd name="T20" fmla="*/ 730 w 652"/>
                  <a:gd name="T21" fmla="*/ 521 h 574"/>
                  <a:gd name="T22" fmla="*/ 721 w 652"/>
                  <a:gd name="T23" fmla="*/ 560 h 574"/>
                  <a:gd name="T24" fmla="*/ 732 w 652"/>
                  <a:gd name="T25" fmla="*/ 630 h 574"/>
                  <a:gd name="T26" fmla="*/ 703 w 652"/>
                  <a:gd name="T27" fmla="*/ 619 h 574"/>
                  <a:gd name="T28" fmla="*/ 708 w 652"/>
                  <a:gd name="T29" fmla="*/ 729 h 574"/>
                  <a:gd name="T30" fmla="*/ 629 w 652"/>
                  <a:gd name="T31" fmla="*/ 701 h 574"/>
                  <a:gd name="T32" fmla="*/ 574 w 652"/>
                  <a:gd name="T33" fmla="*/ 567 h 574"/>
                  <a:gd name="T34" fmla="*/ 514 w 652"/>
                  <a:gd name="T35" fmla="*/ 395 h 574"/>
                  <a:gd name="T36" fmla="*/ 498 w 652"/>
                  <a:gd name="T37" fmla="*/ 212 h 574"/>
                  <a:gd name="T38" fmla="*/ 472 w 652"/>
                  <a:gd name="T39" fmla="*/ 153 h 574"/>
                  <a:gd name="T40" fmla="*/ 345 w 652"/>
                  <a:gd name="T41" fmla="*/ 117 h 574"/>
                  <a:gd name="T42" fmla="*/ 313 w 652"/>
                  <a:gd name="T43" fmla="*/ 289 h 574"/>
                  <a:gd name="T44" fmla="*/ 86 w 652"/>
                  <a:gd name="T45" fmla="*/ 169 h 574"/>
                  <a:gd name="T46" fmla="*/ 93 w 652"/>
                  <a:gd name="T47" fmla="*/ 502 h 574"/>
                  <a:gd name="T48" fmla="*/ 772 w 652"/>
                  <a:gd name="T49" fmla="*/ 852 h 574"/>
                  <a:gd name="T50" fmla="*/ 843 w 652"/>
                  <a:gd name="T51" fmla="*/ 512 h 574"/>
                  <a:gd name="T52" fmla="*/ 528 w 652"/>
                  <a:gd name="T53" fmla="*/ 816 h 574"/>
                  <a:gd name="T54" fmla="*/ 479 w 652"/>
                  <a:gd name="T55" fmla="*/ 775 h 574"/>
                  <a:gd name="T56" fmla="*/ 430 w 652"/>
                  <a:gd name="T57" fmla="*/ 776 h 574"/>
                  <a:gd name="T58" fmla="*/ 378 w 652"/>
                  <a:gd name="T59" fmla="*/ 737 h 574"/>
                  <a:gd name="T60" fmla="*/ 339 w 652"/>
                  <a:gd name="T61" fmla="*/ 662 h 574"/>
                  <a:gd name="T62" fmla="*/ 289 w 652"/>
                  <a:gd name="T63" fmla="*/ 650 h 574"/>
                  <a:gd name="T64" fmla="*/ 239 w 652"/>
                  <a:gd name="T65" fmla="*/ 606 h 574"/>
                  <a:gd name="T66" fmla="*/ 210 w 652"/>
                  <a:gd name="T67" fmla="*/ 541 h 574"/>
                  <a:gd name="T68" fmla="*/ 168 w 652"/>
                  <a:gd name="T69" fmla="*/ 467 h 574"/>
                  <a:gd name="T70" fmla="*/ 206 w 652"/>
                  <a:gd name="T71" fmla="*/ 445 h 574"/>
                  <a:gd name="T72" fmla="*/ 90 w 652"/>
                  <a:gd name="T73" fmla="*/ 440 h 574"/>
                  <a:gd name="T74" fmla="*/ 48 w 652"/>
                  <a:gd name="T75" fmla="*/ 364 h 574"/>
                  <a:gd name="T76" fmla="*/ 28 w 652"/>
                  <a:gd name="T77" fmla="*/ 303 h 574"/>
                  <a:gd name="T78" fmla="*/ 53 w 652"/>
                  <a:gd name="T79" fmla="*/ 209 h 574"/>
                  <a:gd name="T80" fmla="*/ 151 w 652"/>
                  <a:gd name="T81" fmla="*/ 192 h 574"/>
                  <a:gd name="T82" fmla="*/ 240 w 652"/>
                  <a:gd name="T83" fmla="*/ 287 h 574"/>
                  <a:gd name="T84" fmla="*/ 283 w 652"/>
                  <a:gd name="T85" fmla="*/ 412 h 574"/>
                  <a:gd name="T86" fmla="*/ 316 w 652"/>
                  <a:gd name="T87" fmla="*/ 336 h 574"/>
                  <a:gd name="T88" fmla="*/ 331 w 652"/>
                  <a:gd name="T89" fmla="*/ 308 h 574"/>
                  <a:gd name="T90" fmla="*/ 351 w 652"/>
                  <a:gd name="T91" fmla="*/ 235 h 574"/>
                  <a:gd name="T92" fmla="*/ 352 w 652"/>
                  <a:gd name="T93" fmla="*/ 191 h 574"/>
                  <a:gd name="T94" fmla="*/ 452 w 652"/>
                  <a:gd name="T95" fmla="*/ 155 h 574"/>
                  <a:gd name="T96" fmla="*/ 447 w 652"/>
                  <a:gd name="T97" fmla="*/ 237 h 574"/>
                  <a:gd name="T98" fmla="*/ 444 w 652"/>
                  <a:gd name="T99" fmla="*/ 267 h 574"/>
                  <a:gd name="T100" fmla="*/ 467 w 652"/>
                  <a:gd name="T101" fmla="*/ 532 h 574"/>
                  <a:gd name="T102" fmla="*/ 539 w 652"/>
                  <a:gd name="T103" fmla="*/ 711 h 574"/>
                  <a:gd name="T104" fmla="*/ 582 w 652"/>
                  <a:gd name="T105" fmla="*/ 796 h 5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52" h="574">
                    <a:moveTo>
                      <a:pt x="620" y="312"/>
                    </a:moveTo>
                    <a:cubicBezTo>
                      <a:pt x="603" y="265"/>
                      <a:pt x="591" y="228"/>
                      <a:pt x="577" y="199"/>
                    </a:cubicBezTo>
                    <a:cubicBezTo>
                      <a:pt x="566" y="177"/>
                      <a:pt x="555" y="154"/>
                      <a:pt x="556" y="149"/>
                    </a:cubicBezTo>
                    <a:cubicBezTo>
                      <a:pt x="557" y="147"/>
                      <a:pt x="557" y="147"/>
                      <a:pt x="557" y="147"/>
                    </a:cubicBezTo>
                    <a:cubicBezTo>
                      <a:pt x="569" y="87"/>
                      <a:pt x="547" y="44"/>
                      <a:pt x="491" y="19"/>
                    </a:cubicBezTo>
                    <a:cubicBezTo>
                      <a:pt x="451" y="2"/>
                      <a:pt x="411" y="0"/>
                      <a:pt x="381" y="3"/>
                    </a:cubicBezTo>
                    <a:cubicBezTo>
                      <a:pt x="380" y="3"/>
                      <a:pt x="380" y="3"/>
                      <a:pt x="380" y="3"/>
                    </a:cubicBezTo>
                    <a:cubicBezTo>
                      <a:pt x="380" y="4"/>
                      <a:pt x="380" y="5"/>
                      <a:pt x="379" y="5"/>
                    </a:cubicBezTo>
                    <a:cubicBezTo>
                      <a:pt x="374" y="14"/>
                      <a:pt x="370" y="24"/>
                      <a:pt x="366" y="35"/>
                    </a:cubicBezTo>
                    <a:cubicBezTo>
                      <a:pt x="373" y="33"/>
                      <a:pt x="382" y="32"/>
                      <a:pt x="385" y="32"/>
                    </a:cubicBezTo>
                    <a:cubicBezTo>
                      <a:pt x="390" y="32"/>
                      <a:pt x="400" y="30"/>
                      <a:pt x="405" y="29"/>
                    </a:cubicBezTo>
                    <a:cubicBezTo>
                      <a:pt x="411" y="28"/>
                      <a:pt x="418" y="30"/>
                      <a:pt x="424" y="30"/>
                    </a:cubicBezTo>
                    <a:cubicBezTo>
                      <a:pt x="430" y="30"/>
                      <a:pt x="432" y="33"/>
                      <a:pt x="435" y="33"/>
                    </a:cubicBezTo>
                    <a:cubicBezTo>
                      <a:pt x="439" y="33"/>
                      <a:pt x="445" y="36"/>
                      <a:pt x="448" y="37"/>
                    </a:cubicBezTo>
                    <a:cubicBezTo>
                      <a:pt x="451" y="37"/>
                      <a:pt x="462" y="37"/>
                      <a:pt x="469" y="39"/>
                    </a:cubicBezTo>
                    <a:cubicBezTo>
                      <a:pt x="475" y="41"/>
                      <a:pt x="479" y="44"/>
                      <a:pt x="485" y="44"/>
                    </a:cubicBezTo>
                    <a:cubicBezTo>
                      <a:pt x="491" y="44"/>
                      <a:pt x="493" y="49"/>
                      <a:pt x="500" y="53"/>
                    </a:cubicBezTo>
                    <a:cubicBezTo>
                      <a:pt x="507" y="57"/>
                      <a:pt x="507" y="63"/>
                      <a:pt x="511" y="66"/>
                    </a:cubicBezTo>
                    <a:cubicBezTo>
                      <a:pt x="515" y="68"/>
                      <a:pt x="527" y="94"/>
                      <a:pt x="527" y="101"/>
                    </a:cubicBezTo>
                    <a:cubicBezTo>
                      <a:pt x="527" y="109"/>
                      <a:pt x="530" y="110"/>
                      <a:pt x="529" y="117"/>
                    </a:cubicBezTo>
                    <a:cubicBezTo>
                      <a:pt x="528" y="124"/>
                      <a:pt x="529" y="139"/>
                      <a:pt x="505" y="157"/>
                    </a:cubicBezTo>
                    <a:cubicBezTo>
                      <a:pt x="481" y="174"/>
                      <a:pt x="489" y="216"/>
                      <a:pt x="501" y="235"/>
                    </a:cubicBezTo>
                    <a:cubicBezTo>
                      <a:pt x="486" y="198"/>
                      <a:pt x="505" y="177"/>
                      <a:pt x="508" y="176"/>
                    </a:cubicBezTo>
                    <a:cubicBezTo>
                      <a:pt x="511" y="175"/>
                      <a:pt x="515" y="172"/>
                      <a:pt x="518" y="172"/>
                    </a:cubicBezTo>
                    <a:cubicBezTo>
                      <a:pt x="522" y="172"/>
                      <a:pt x="527" y="177"/>
                      <a:pt x="527" y="177"/>
                    </a:cubicBezTo>
                    <a:cubicBezTo>
                      <a:pt x="527" y="177"/>
                      <a:pt x="529" y="185"/>
                      <a:pt x="531" y="190"/>
                    </a:cubicBezTo>
                    <a:cubicBezTo>
                      <a:pt x="533" y="196"/>
                      <a:pt x="530" y="220"/>
                      <a:pt x="531" y="226"/>
                    </a:cubicBezTo>
                    <a:cubicBezTo>
                      <a:pt x="532" y="232"/>
                      <a:pt x="528" y="239"/>
                      <a:pt x="533" y="245"/>
                    </a:cubicBezTo>
                    <a:cubicBezTo>
                      <a:pt x="538" y="250"/>
                      <a:pt x="532" y="253"/>
                      <a:pt x="534" y="257"/>
                    </a:cubicBezTo>
                    <a:cubicBezTo>
                      <a:pt x="536" y="261"/>
                      <a:pt x="536" y="266"/>
                      <a:pt x="536" y="271"/>
                    </a:cubicBezTo>
                    <a:cubicBezTo>
                      <a:pt x="536" y="276"/>
                      <a:pt x="532" y="282"/>
                      <a:pt x="539" y="293"/>
                    </a:cubicBezTo>
                    <a:cubicBezTo>
                      <a:pt x="547" y="304"/>
                      <a:pt x="538" y="302"/>
                      <a:pt x="540" y="310"/>
                    </a:cubicBezTo>
                    <a:cubicBezTo>
                      <a:pt x="542" y="317"/>
                      <a:pt x="537" y="318"/>
                      <a:pt x="537" y="318"/>
                    </a:cubicBezTo>
                    <a:cubicBezTo>
                      <a:pt x="537" y="318"/>
                      <a:pt x="530" y="322"/>
                      <a:pt x="525" y="316"/>
                    </a:cubicBezTo>
                    <a:cubicBezTo>
                      <a:pt x="520" y="311"/>
                      <a:pt x="518" y="323"/>
                      <a:pt x="517" y="328"/>
                    </a:cubicBezTo>
                    <a:cubicBezTo>
                      <a:pt x="516" y="333"/>
                      <a:pt x="521" y="333"/>
                      <a:pt x="531" y="342"/>
                    </a:cubicBezTo>
                    <a:cubicBezTo>
                      <a:pt x="541" y="350"/>
                      <a:pt x="533" y="346"/>
                      <a:pt x="537" y="356"/>
                    </a:cubicBezTo>
                    <a:cubicBezTo>
                      <a:pt x="541" y="366"/>
                      <a:pt x="541" y="365"/>
                      <a:pt x="542" y="373"/>
                    </a:cubicBezTo>
                    <a:cubicBezTo>
                      <a:pt x="543" y="382"/>
                      <a:pt x="541" y="381"/>
                      <a:pt x="539" y="384"/>
                    </a:cubicBezTo>
                    <a:cubicBezTo>
                      <a:pt x="537" y="387"/>
                      <a:pt x="536" y="388"/>
                      <a:pt x="532" y="383"/>
                    </a:cubicBezTo>
                    <a:cubicBezTo>
                      <a:pt x="528" y="378"/>
                      <a:pt x="531" y="373"/>
                      <a:pt x="525" y="367"/>
                    </a:cubicBezTo>
                    <a:cubicBezTo>
                      <a:pt x="518" y="360"/>
                      <a:pt x="521" y="371"/>
                      <a:pt x="517" y="377"/>
                    </a:cubicBezTo>
                    <a:cubicBezTo>
                      <a:pt x="514" y="384"/>
                      <a:pt x="521" y="390"/>
                      <a:pt x="525" y="403"/>
                    </a:cubicBezTo>
                    <a:cubicBezTo>
                      <a:pt x="529" y="415"/>
                      <a:pt x="526" y="415"/>
                      <a:pt x="527" y="425"/>
                    </a:cubicBezTo>
                    <a:cubicBezTo>
                      <a:pt x="528" y="434"/>
                      <a:pt x="524" y="437"/>
                      <a:pt x="521" y="444"/>
                    </a:cubicBezTo>
                    <a:cubicBezTo>
                      <a:pt x="517" y="451"/>
                      <a:pt x="513" y="453"/>
                      <a:pt x="504" y="455"/>
                    </a:cubicBezTo>
                    <a:cubicBezTo>
                      <a:pt x="494" y="456"/>
                      <a:pt x="478" y="451"/>
                      <a:pt x="475" y="442"/>
                    </a:cubicBezTo>
                    <a:cubicBezTo>
                      <a:pt x="472" y="433"/>
                      <a:pt x="472" y="440"/>
                      <a:pt x="463" y="427"/>
                    </a:cubicBezTo>
                    <a:cubicBezTo>
                      <a:pt x="455" y="413"/>
                      <a:pt x="453" y="418"/>
                      <a:pt x="449" y="405"/>
                    </a:cubicBezTo>
                    <a:cubicBezTo>
                      <a:pt x="445" y="393"/>
                      <a:pt x="442" y="378"/>
                      <a:pt x="433" y="368"/>
                    </a:cubicBezTo>
                    <a:cubicBezTo>
                      <a:pt x="425" y="357"/>
                      <a:pt x="426" y="356"/>
                      <a:pt x="423" y="346"/>
                    </a:cubicBezTo>
                    <a:cubicBezTo>
                      <a:pt x="420" y="337"/>
                      <a:pt x="419" y="332"/>
                      <a:pt x="411" y="316"/>
                    </a:cubicBezTo>
                    <a:cubicBezTo>
                      <a:pt x="402" y="301"/>
                      <a:pt x="405" y="302"/>
                      <a:pt x="402" y="289"/>
                    </a:cubicBezTo>
                    <a:cubicBezTo>
                      <a:pt x="399" y="277"/>
                      <a:pt x="379" y="254"/>
                      <a:pt x="378" y="241"/>
                    </a:cubicBezTo>
                    <a:cubicBezTo>
                      <a:pt x="377" y="227"/>
                      <a:pt x="371" y="232"/>
                      <a:pt x="367" y="214"/>
                    </a:cubicBezTo>
                    <a:cubicBezTo>
                      <a:pt x="363" y="195"/>
                      <a:pt x="343" y="184"/>
                      <a:pt x="345" y="162"/>
                    </a:cubicBezTo>
                    <a:cubicBezTo>
                      <a:pt x="359" y="157"/>
                      <a:pt x="367" y="147"/>
                      <a:pt x="367" y="130"/>
                    </a:cubicBezTo>
                    <a:cubicBezTo>
                      <a:pt x="365" y="145"/>
                      <a:pt x="357" y="149"/>
                      <a:pt x="345" y="150"/>
                    </a:cubicBezTo>
                    <a:cubicBezTo>
                      <a:pt x="345" y="149"/>
                      <a:pt x="345" y="149"/>
                      <a:pt x="345" y="149"/>
                    </a:cubicBezTo>
                    <a:cubicBezTo>
                      <a:pt x="344" y="128"/>
                      <a:pt x="346" y="103"/>
                      <a:pt x="348" y="93"/>
                    </a:cubicBezTo>
                    <a:cubicBezTo>
                      <a:pt x="348" y="91"/>
                      <a:pt x="348" y="89"/>
                      <a:pt x="346" y="88"/>
                    </a:cubicBezTo>
                    <a:cubicBezTo>
                      <a:pt x="338" y="76"/>
                      <a:pt x="323" y="67"/>
                      <a:pt x="305" y="64"/>
                    </a:cubicBezTo>
                    <a:cubicBezTo>
                      <a:pt x="286" y="60"/>
                      <a:pt x="267" y="63"/>
                      <a:pt x="255" y="71"/>
                    </a:cubicBezTo>
                    <a:cubicBezTo>
                      <a:pt x="254" y="72"/>
                      <a:pt x="253" y="73"/>
                      <a:pt x="252" y="74"/>
                    </a:cubicBezTo>
                    <a:cubicBezTo>
                      <a:pt x="249" y="79"/>
                      <a:pt x="249" y="94"/>
                      <a:pt x="246" y="118"/>
                    </a:cubicBezTo>
                    <a:cubicBezTo>
                      <a:pt x="244" y="137"/>
                      <a:pt x="245" y="168"/>
                      <a:pt x="231" y="176"/>
                    </a:cubicBezTo>
                    <a:cubicBezTo>
                      <a:pt x="217" y="183"/>
                      <a:pt x="176" y="151"/>
                      <a:pt x="157" y="122"/>
                    </a:cubicBezTo>
                    <a:cubicBezTo>
                      <a:pt x="156" y="121"/>
                      <a:pt x="156" y="121"/>
                      <a:pt x="156" y="121"/>
                    </a:cubicBezTo>
                    <a:cubicBezTo>
                      <a:pt x="131" y="96"/>
                      <a:pt x="92" y="95"/>
                      <a:pt x="63" y="103"/>
                    </a:cubicBezTo>
                    <a:cubicBezTo>
                      <a:pt x="31" y="111"/>
                      <a:pt x="7" y="130"/>
                      <a:pt x="2" y="151"/>
                    </a:cubicBezTo>
                    <a:cubicBezTo>
                      <a:pt x="2" y="152"/>
                      <a:pt x="2" y="152"/>
                      <a:pt x="2" y="152"/>
                    </a:cubicBezTo>
                    <a:cubicBezTo>
                      <a:pt x="0" y="192"/>
                      <a:pt x="32" y="283"/>
                      <a:pt x="69" y="306"/>
                    </a:cubicBezTo>
                    <a:cubicBezTo>
                      <a:pt x="102" y="326"/>
                      <a:pt x="104" y="330"/>
                      <a:pt x="119" y="358"/>
                    </a:cubicBezTo>
                    <a:cubicBezTo>
                      <a:pt x="137" y="394"/>
                      <a:pt x="222" y="502"/>
                      <a:pt x="368" y="538"/>
                    </a:cubicBezTo>
                    <a:cubicBezTo>
                      <a:pt x="515" y="574"/>
                      <a:pt x="543" y="532"/>
                      <a:pt x="568" y="519"/>
                    </a:cubicBezTo>
                    <a:cubicBezTo>
                      <a:pt x="569" y="519"/>
                      <a:pt x="569" y="519"/>
                      <a:pt x="569" y="519"/>
                    </a:cubicBezTo>
                    <a:cubicBezTo>
                      <a:pt x="569" y="519"/>
                      <a:pt x="569" y="519"/>
                      <a:pt x="569" y="518"/>
                    </a:cubicBezTo>
                    <a:cubicBezTo>
                      <a:pt x="628" y="473"/>
                      <a:pt x="652" y="403"/>
                      <a:pt x="620" y="312"/>
                    </a:cubicBezTo>
                    <a:close/>
                    <a:moveTo>
                      <a:pt x="429" y="511"/>
                    </a:moveTo>
                    <a:cubicBezTo>
                      <a:pt x="424" y="513"/>
                      <a:pt x="425" y="508"/>
                      <a:pt x="415" y="505"/>
                    </a:cubicBezTo>
                    <a:cubicBezTo>
                      <a:pt x="404" y="502"/>
                      <a:pt x="394" y="496"/>
                      <a:pt x="389" y="498"/>
                    </a:cubicBezTo>
                    <a:cubicBezTo>
                      <a:pt x="384" y="500"/>
                      <a:pt x="369" y="494"/>
                      <a:pt x="370" y="488"/>
                    </a:cubicBezTo>
                    <a:cubicBezTo>
                      <a:pt x="371" y="481"/>
                      <a:pt x="366" y="478"/>
                      <a:pt x="366" y="478"/>
                    </a:cubicBezTo>
                    <a:cubicBezTo>
                      <a:pt x="366" y="478"/>
                      <a:pt x="357" y="472"/>
                      <a:pt x="353" y="472"/>
                    </a:cubicBezTo>
                    <a:cubicBezTo>
                      <a:pt x="350" y="472"/>
                      <a:pt x="346" y="469"/>
                      <a:pt x="340" y="471"/>
                    </a:cubicBezTo>
                    <a:cubicBezTo>
                      <a:pt x="334" y="473"/>
                      <a:pt x="330" y="480"/>
                      <a:pt x="326" y="479"/>
                    </a:cubicBezTo>
                    <a:cubicBezTo>
                      <a:pt x="323" y="478"/>
                      <a:pt x="319" y="477"/>
                      <a:pt x="316" y="473"/>
                    </a:cubicBezTo>
                    <a:cubicBezTo>
                      <a:pt x="313" y="469"/>
                      <a:pt x="316" y="465"/>
                      <a:pt x="309" y="461"/>
                    </a:cubicBezTo>
                    <a:cubicBezTo>
                      <a:pt x="301" y="456"/>
                      <a:pt x="309" y="448"/>
                      <a:pt x="297" y="450"/>
                    </a:cubicBezTo>
                    <a:cubicBezTo>
                      <a:pt x="286" y="452"/>
                      <a:pt x="287" y="459"/>
                      <a:pt x="278" y="449"/>
                    </a:cubicBezTo>
                    <a:cubicBezTo>
                      <a:pt x="268" y="439"/>
                      <a:pt x="268" y="433"/>
                      <a:pt x="265" y="430"/>
                    </a:cubicBezTo>
                    <a:cubicBezTo>
                      <a:pt x="262" y="427"/>
                      <a:pt x="265" y="420"/>
                      <a:pt x="260" y="416"/>
                    </a:cubicBezTo>
                    <a:cubicBezTo>
                      <a:pt x="255" y="412"/>
                      <a:pt x="255" y="404"/>
                      <a:pt x="249" y="404"/>
                    </a:cubicBezTo>
                    <a:cubicBezTo>
                      <a:pt x="242" y="404"/>
                      <a:pt x="233" y="403"/>
                      <a:pt x="233" y="403"/>
                    </a:cubicBezTo>
                    <a:cubicBezTo>
                      <a:pt x="233" y="403"/>
                      <a:pt x="234" y="403"/>
                      <a:pt x="224" y="400"/>
                    </a:cubicBezTo>
                    <a:cubicBezTo>
                      <a:pt x="213" y="396"/>
                      <a:pt x="218" y="407"/>
                      <a:pt x="213" y="396"/>
                    </a:cubicBezTo>
                    <a:cubicBezTo>
                      <a:pt x="208" y="384"/>
                      <a:pt x="211" y="373"/>
                      <a:pt x="203" y="373"/>
                    </a:cubicBezTo>
                    <a:cubicBezTo>
                      <a:pt x="195" y="373"/>
                      <a:pt x="187" y="374"/>
                      <a:pt x="187" y="374"/>
                    </a:cubicBezTo>
                    <a:cubicBezTo>
                      <a:pt x="176" y="370"/>
                      <a:pt x="176" y="370"/>
                      <a:pt x="176" y="370"/>
                    </a:cubicBezTo>
                    <a:cubicBezTo>
                      <a:pt x="176" y="370"/>
                      <a:pt x="175" y="365"/>
                      <a:pt x="172" y="360"/>
                    </a:cubicBezTo>
                    <a:cubicBezTo>
                      <a:pt x="169" y="355"/>
                      <a:pt x="173" y="353"/>
                      <a:pt x="168" y="345"/>
                    </a:cubicBezTo>
                    <a:cubicBezTo>
                      <a:pt x="162" y="338"/>
                      <a:pt x="162" y="335"/>
                      <a:pt x="155" y="330"/>
                    </a:cubicBezTo>
                    <a:cubicBezTo>
                      <a:pt x="148" y="325"/>
                      <a:pt x="149" y="318"/>
                      <a:pt x="146" y="315"/>
                    </a:cubicBezTo>
                    <a:cubicBezTo>
                      <a:pt x="143" y="312"/>
                      <a:pt x="144" y="309"/>
                      <a:pt x="141" y="304"/>
                    </a:cubicBezTo>
                    <a:cubicBezTo>
                      <a:pt x="139" y="301"/>
                      <a:pt x="127" y="292"/>
                      <a:pt x="124" y="285"/>
                    </a:cubicBezTo>
                    <a:cubicBezTo>
                      <a:pt x="122" y="280"/>
                      <a:pt x="128" y="275"/>
                      <a:pt x="135" y="276"/>
                    </a:cubicBezTo>
                    <a:cubicBezTo>
                      <a:pt x="158" y="277"/>
                      <a:pt x="180" y="295"/>
                      <a:pt x="199" y="304"/>
                    </a:cubicBezTo>
                    <a:cubicBezTo>
                      <a:pt x="199" y="304"/>
                      <a:pt x="183" y="288"/>
                      <a:pt x="152" y="271"/>
                    </a:cubicBezTo>
                    <a:cubicBezTo>
                      <a:pt x="117" y="252"/>
                      <a:pt x="102" y="281"/>
                      <a:pt x="92" y="280"/>
                    </a:cubicBezTo>
                    <a:cubicBezTo>
                      <a:pt x="84" y="281"/>
                      <a:pt x="83" y="279"/>
                      <a:pt x="77" y="278"/>
                    </a:cubicBezTo>
                    <a:cubicBezTo>
                      <a:pt x="71" y="277"/>
                      <a:pt x="71" y="270"/>
                      <a:pt x="66" y="268"/>
                    </a:cubicBezTo>
                    <a:cubicBezTo>
                      <a:pt x="61" y="266"/>
                      <a:pt x="60" y="264"/>
                      <a:pt x="53" y="256"/>
                    </a:cubicBezTo>
                    <a:cubicBezTo>
                      <a:pt x="47" y="249"/>
                      <a:pt x="42" y="240"/>
                      <a:pt x="38" y="233"/>
                    </a:cubicBezTo>
                    <a:cubicBezTo>
                      <a:pt x="34" y="226"/>
                      <a:pt x="37" y="228"/>
                      <a:pt x="35" y="222"/>
                    </a:cubicBezTo>
                    <a:cubicBezTo>
                      <a:pt x="33" y="217"/>
                      <a:pt x="34" y="217"/>
                      <a:pt x="29" y="211"/>
                    </a:cubicBezTo>
                    <a:cubicBezTo>
                      <a:pt x="25" y="205"/>
                      <a:pt x="23" y="205"/>
                      <a:pt x="23" y="197"/>
                    </a:cubicBezTo>
                    <a:cubicBezTo>
                      <a:pt x="23" y="189"/>
                      <a:pt x="26" y="191"/>
                      <a:pt x="21" y="185"/>
                    </a:cubicBezTo>
                    <a:cubicBezTo>
                      <a:pt x="16" y="178"/>
                      <a:pt x="19" y="174"/>
                      <a:pt x="19" y="168"/>
                    </a:cubicBezTo>
                    <a:cubicBezTo>
                      <a:pt x="19" y="162"/>
                      <a:pt x="17" y="159"/>
                      <a:pt x="17" y="152"/>
                    </a:cubicBezTo>
                    <a:cubicBezTo>
                      <a:pt x="21" y="142"/>
                      <a:pt x="29" y="133"/>
                      <a:pt x="39" y="127"/>
                    </a:cubicBezTo>
                    <a:cubicBezTo>
                      <a:pt x="45" y="124"/>
                      <a:pt x="62" y="121"/>
                      <a:pt x="70" y="119"/>
                    </a:cubicBezTo>
                    <a:cubicBezTo>
                      <a:pt x="79" y="117"/>
                      <a:pt x="85" y="113"/>
                      <a:pt x="95" y="113"/>
                    </a:cubicBezTo>
                    <a:cubicBezTo>
                      <a:pt x="100" y="113"/>
                      <a:pt x="104" y="116"/>
                      <a:pt x="111" y="117"/>
                    </a:cubicBezTo>
                    <a:cubicBezTo>
                      <a:pt x="119" y="118"/>
                      <a:pt x="128" y="118"/>
                      <a:pt x="132" y="120"/>
                    </a:cubicBezTo>
                    <a:cubicBezTo>
                      <a:pt x="152" y="127"/>
                      <a:pt x="154" y="152"/>
                      <a:pt x="167" y="165"/>
                    </a:cubicBezTo>
                    <a:cubicBezTo>
                      <a:pt x="170" y="169"/>
                      <a:pt x="174" y="170"/>
                      <a:pt x="177" y="175"/>
                    </a:cubicBezTo>
                    <a:cubicBezTo>
                      <a:pt x="180" y="179"/>
                      <a:pt x="180" y="184"/>
                      <a:pt x="184" y="188"/>
                    </a:cubicBezTo>
                    <a:cubicBezTo>
                      <a:pt x="189" y="194"/>
                      <a:pt x="208" y="194"/>
                      <a:pt x="206" y="204"/>
                    </a:cubicBezTo>
                    <a:cubicBezTo>
                      <a:pt x="209" y="215"/>
                      <a:pt x="201" y="230"/>
                      <a:pt x="209" y="251"/>
                    </a:cubicBezTo>
                    <a:cubicBezTo>
                      <a:pt x="217" y="273"/>
                      <a:pt x="231" y="281"/>
                      <a:pt x="231" y="281"/>
                    </a:cubicBezTo>
                    <a:cubicBezTo>
                      <a:pt x="223" y="256"/>
                      <a:pt x="209" y="243"/>
                      <a:pt x="220" y="227"/>
                    </a:cubicBezTo>
                    <a:cubicBezTo>
                      <a:pt x="232" y="212"/>
                      <a:pt x="228" y="214"/>
                      <a:pt x="232" y="205"/>
                    </a:cubicBezTo>
                    <a:cubicBezTo>
                      <a:pt x="231" y="207"/>
                      <a:pt x="231" y="207"/>
                      <a:pt x="231" y="207"/>
                    </a:cubicBezTo>
                    <a:cubicBezTo>
                      <a:pt x="231" y="204"/>
                      <a:pt x="231" y="197"/>
                      <a:pt x="233" y="194"/>
                    </a:cubicBezTo>
                    <a:cubicBezTo>
                      <a:pt x="236" y="190"/>
                      <a:pt x="242" y="191"/>
                      <a:pt x="244" y="187"/>
                    </a:cubicBezTo>
                    <a:cubicBezTo>
                      <a:pt x="249" y="180"/>
                      <a:pt x="245" y="172"/>
                      <a:pt x="251" y="166"/>
                    </a:cubicBezTo>
                    <a:cubicBezTo>
                      <a:pt x="263" y="160"/>
                      <a:pt x="282" y="142"/>
                      <a:pt x="282" y="132"/>
                    </a:cubicBezTo>
                    <a:cubicBezTo>
                      <a:pt x="274" y="147"/>
                      <a:pt x="263" y="148"/>
                      <a:pt x="258" y="143"/>
                    </a:cubicBezTo>
                    <a:cubicBezTo>
                      <a:pt x="255" y="142"/>
                      <a:pt x="259" y="136"/>
                      <a:pt x="259" y="136"/>
                    </a:cubicBezTo>
                    <a:cubicBezTo>
                      <a:pt x="257" y="133"/>
                      <a:pt x="262" y="130"/>
                      <a:pt x="261" y="128"/>
                    </a:cubicBezTo>
                    <a:cubicBezTo>
                      <a:pt x="260" y="125"/>
                      <a:pt x="260" y="121"/>
                      <a:pt x="259" y="116"/>
                    </a:cubicBezTo>
                    <a:cubicBezTo>
                      <a:pt x="261" y="103"/>
                      <a:pt x="263" y="88"/>
                      <a:pt x="265" y="82"/>
                    </a:cubicBezTo>
                    <a:cubicBezTo>
                      <a:pt x="274" y="77"/>
                      <a:pt x="288" y="75"/>
                      <a:pt x="302" y="78"/>
                    </a:cubicBezTo>
                    <a:cubicBezTo>
                      <a:pt x="315" y="80"/>
                      <a:pt x="325" y="86"/>
                      <a:pt x="332" y="94"/>
                    </a:cubicBezTo>
                    <a:cubicBezTo>
                      <a:pt x="331" y="100"/>
                      <a:pt x="330" y="108"/>
                      <a:pt x="329" y="118"/>
                    </a:cubicBezTo>
                    <a:cubicBezTo>
                      <a:pt x="327" y="120"/>
                      <a:pt x="332" y="126"/>
                      <a:pt x="330" y="130"/>
                    </a:cubicBezTo>
                    <a:cubicBezTo>
                      <a:pt x="327" y="135"/>
                      <a:pt x="331" y="135"/>
                      <a:pt x="330" y="144"/>
                    </a:cubicBezTo>
                    <a:cubicBezTo>
                      <a:pt x="328" y="153"/>
                      <a:pt x="332" y="152"/>
                      <a:pt x="326" y="151"/>
                    </a:cubicBezTo>
                    <a:cubicBezTo>
                      <a:pt x="316" y="151"/>
                      <a:pt x="308" y="148"/>
                      <a:pt x="304" y="134"/>
                    </a:cubicBezTo>
                    <a:cubicBezTo>
                      <a:pt x="303" y="148"/>
                      <a:pt x="311" y="159"/>
                      <a:pt x="327" y="163"/>
                    </a:cubicBezTo>
                    <a:cubicBezTo>
                      <a:pt x="328" y="179"/>
                      <a:pt x="322" y="215"/>
                      <a:pt x="328" y="229"/>
                    </a:cubicBezTo>
                    <a:cubicBezTo>
                      <a:pt x="335" y="244"/>
                      <a:pt x="335" y="253"/>
                      <a:pt x="338" y="265"/>
                    </a:cubicBezTo>
                    <a:cubicBezTo>
                      <a:pt x="341" y="277"/>
                      <a:pt x="338" y="310"/>
                      <a:pt x="344" y="324"/>
                    </a:cubicBezTo>
                    <a:cubicBezTo>
                      <a:pt x="350" y="339"/>
                      <a:pt x="352" y="346"/>
                      <a:pt x="357" y="354"/>
                    </a:cubicBezTo>
                    <a:cubicBezTo>
                      <a:pt x="361" y="362"/>
                      <a:pt x="369" y="392"/>
                      <a:pt x="379" y="404"/>
                    </a:cubicBezTo>
                    <a:cubicBezTo>
                      <a:pt x="390" y="417"/>
                      <a:pt x="390" y="427"/>
                      <a:pt x="397" y="433"/>
                    </a:cubicBezTo>
                    <a:cubicBezTo>
                      <a:pt x="404" y="440"/>
                      <a:pt x="401" y="447"/>
                      <a:pt x="406" y="453"/>
                    </a:cubicBezTo>
                    <a:cubicBezTo>
                      <a:pt x="412" y="459"/>
                      <a:pt x="415" y="460"/>
                      <a:pt x="419" y="464"/>
                    </a:cubicBezTo>
                    <a:cubicBezTo>
                      <a:pt x="423" y="469"/>
                      <a:pt x="432" y="478"/>
                      <a:pt x="429" y="485"/>
                    </a:cubicBezTo>
                    <a:cubicBezTo>
                      <a:pt x="426" y="492"/>
                      <a:pt x="434" y="509"/>
                      <a:pt x="429" y="511"/>
                    </a:cubicBezTo>
                    <a:close/>
                  </a:path>
                </a:pathLst>
              </a:custGeom>
              <a:solidFill>
                <a:srgbClr val="F3B2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85" name="Freeform 305"/>
              <p:cNvSpPr>
                <a:spLocks/>
              </p:cNvSpPr>
              <p:nvPr/>
            </p:nvSpPr>
            <p:spPr bwMode="auto">
              <a:xfrm>
                <a:off x="242" y="626"/>
                <a:ext cx="623" cy="497"/>
              </a:xfrm>
              <a:custGeom>
                <a:avLst/>
                <a:gdLst>
                  <a:gd name="T0" fmla="*/ 2 w 563"/>
                  <a:gd name="T1" fmla="*/ 0 h 421"/>
                  <a:gd name="T2" fmla="*/ 2 w 563"/>
                  <a:gd name="T3" fmla="*/ 0 h 421"/>
                  <a:gd name="T4" fmla="*/ 2 w 563"/>
                  <a:gd name="T5" fmla="*/ 1 h 421"/>
                  <a:gd name="T6" fmla="*/ 93 w 563"/>
                  <a:gd name="T7" fmla="*/ 255 h 421"/>
                  <a:gd name="T8" fmla="*/ 162 w 563"/>
                  <a:gd name="T9" fmla="*/ 340 h 421"/>
                  <a:gd name="T10" fmla="*/ 498 w 563"/>
                  <a:gd name="T11" fmla="*/ 636 h 421"/>
                  <a:gd name="T12" fmla="*/ 762 w 563"/>
                  <a:gd name="T13" fmla="*/ 609 h 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3" h="421">
                    <a:moveTo>
                      <a:pt x="2" y="0"/>
                    </a:moveTo>
                    <a:cubicBezTo>
                      <a:pt x="2" y="0"/>
                      <a:pt x="2" y="0"/>
                      <a:pt x="2" y="0"/>
                    </a:cubicBezTo>
                    <a:cubicBezTo>
                      <a:pt x="2" y="0"/>
                      <a:pt x="2" y="1"/>
                      <a:pt x="2" y="1"/>
                    </a:cubicBezTo>
                    <a:cubicBezTo>
                      <a:pt x="0" y="41"/>
                      <a:pt x="32" y="132"/>
                      <a:pt x="69" y="155"/>
                    </a:cubicBezTo>
                    <a:cubicBezTo>
                      <a:pt x="101" y="175"/>
                      <a:pt x="104" y="178"/>
                      <a:pt x="119" y="207"/>
                    </a:cubicBezTo>
                    <a:cubicBezTo>
                      <a:pt x="137" y="242"/>
                      <a:pt x="222" y="351"/>
                      <a:pt x="368" y="387"/>
                    </a:cubicBezTo>
                    <a:cubicBezTo>
                      <a:pt x="506" y="421"/>
                      <a:pt x="537" y="383"/>
                      <a:pt x="563" y="370"/>
                    </a:cubicBezTo>
                  </a:path>
                </a:pathLst>
              </a:custGeom>
              <a:noFill/>
              <a:ln w="7938" cap="flat">
                <a:solidFill>
                  <a:srgbClr val="EC728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886" name="Freeform 306"/>
              <p:cNvSpPr>
                <a:spLocks/>
              </p:cNvSpPr>
              <p:nvPr/>
            </p:nvSpPr>
            <p:spPr bwMode="auto">
              <a:xfrm>
                <a:off x="241" y="524"/>
                <a:ext cx="381" cy="144"/>
              </a:xfrm>
              <a:custGeom>
                <a:avLst/>
                <a:gdLst>
                  <a:gd name="T0" fmla="*/ 467 w 344"/>
                  <a:gd name="T1" fmla="*/ 39 h 122"/>
                  <a:gd name="T2" fmla="*/ 410 w 344"/>
                  <a:gd name="T3" fmla="*/ 6 h 122"/>
                  <a:gd name="T4" fmla="*/ 342 w 344"/>
                  <a:gd name="T5" fmla="*/ 18 h 122"/>
                  <a:gd name="T6" fmla="*/ 340 w 344"/>
                  <a:gd name="T7" fmla="*/ 21 h 122"/>
                  <a:gd name="T8" fmla="*/ 333 w 344"/>
                  <a:gd name="T9" fmla="*/ 92 h 122"/>
                  <a:gd name="T10" fmla="*/ 311 w 344"/>
                  <a:gd name="T11" fmla="*/ 191 h 122"/>
                  <a:gd name="T12" fmla="*/ 209 w 344"/>
                  <a:gd name="T13" fmla="*/ 100 h 122"/>
                  <a:gd name="T14" fmla="*/ 207 w 344"/>
                  <a:gd name="T15" fmla="*/ 99 h 122"/>
                  <a:gd name="T16" fmla="*/ 83 w 344"/>
                  <a:gd name="T17" fmla="*/ 70 h 122"/>
                  <a:gd name="T18" fmla="*/ 0 w 344"/>
                  <a:gd name="T19" fmla="*/ 149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4" h="122">
                    <a:moveTo>
                      <a:pt x="344" y="24"/>
                    </a:moveTo>
                    <a:cubicBezTo>
                      <a:pt x="336" y="12"/>
                      <a:pt x="320" y="7"/>
                      <a:pt x="302" y="3"/>
                    </a:cubicBezTo>
                    <a:cubicBezTo>
                      <a:pt x="284" y="0"/>
                      <a:pt x="265" y="3"/>
                      <a:pt x="252" y="11"/>
                    </a:cubicBezTo>
                    <a:cubicBezTo>
                      <a:pt x="251" y="11"/>
                      <a:pt x="250" y="12"/>
                      <a:pt x="250" y="13"/>
                    </a:cubicBezTo>
                    <a:cubicBezTo>
                      <a:pt x="246" y="19"/>
                      <a:pt x="249" y="33"/>
                      <a:pt x="246" y="56"/>
                    </a:cubicBezTo>
                    <a:cubicBezTo>
                      <a:pt x="244" y="76"/>
                      <a:pt x="248" y="105"/>
                      <a:pt x="229" y="116"/>
                    </a:cubicBezTo>
                    <a:cubicBezTo>
                      <a:pt x="215" y="122"/>
                      <a:pt x="174" y="91"/>
                      <a:pt x="154" y="61"/>
                    </a:cubicBezTo>
                    <a:cubicBezTo>
                      <a:pt x="154" y="61"/>
                      <a:pt x="154" y="61"/>
                      <a:pt x="153" y="60"/>
                    </a:cubicBezTo>
                    <a:cubicBezTo>
                      <a:pt x="129" y="36"/>
                      <a:pt x="90" y="35"/>
                      <a:pt x="61" y="42"/>
                    </a:cubicBezTo>
                    <a:cubicBezTo>
                      <a:pt x="29" y="51"/>
                      <a:pt x="5" y="70"/>
                      <a:pt x="0" y="91"/>
                    </a:cubicBezTo>
                  </a:path>
                </a:pathLst>
              </a:custGeom>
              <a:noFill/>
              <a:ln w="7938" cap="flat">
                <a:solidFill>
                  <a:srgbClr val="EC728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887" name="Freeform 307"/>
              <p:cNvSpPr>
                <a:spLocks/>
              </p:cNvSpPr>
              <p:nvPr/>
            </p:nvSpPr>
            <p:spPr bwMode="auto">
              <a:xfrm>
                <a:off x="615" y="646"/>
                <a:ext cx="178" cy="344"/>
              </a:xfrm>
              <a:custGeom>
                <a:avLst/>
                <a:gdLst>
                  <a:gd name="T0" fmla="*/ 10 w 161"/>
                  <a:gd name="T1" fmla="*/ 55 h 292"/>
                  <a:gd name="T2" fmla="*/ 15 w 161"/>
                  <a:gd name="T3" fmla="*/ 80 h 292"/>
                  <a:gd name="T4" fmla="*/ 25 w 161"/>
                  <a:gd name="T5" fmla="*/ 108 h 292"/>
                  <a:gd name="T6" fmla="*/ 31 w 161"/>
                  <a:gd name="T7" fmla="*/ 125 h 292"/>
                  <a:gd name="T8" fmla="*/ 50 w 161"/>
                  <a:gd name="T9" fmla="*/ 172 h 292"/>
                  <a:gd name="T10" fmla="*/ 63 w 161"/>
                  <a:gd name="T11" fmla="*/ 204 h 292"/>
                  <a:gd name="T12" fmla="*/ 66 w 161"/>
                  <a:gd name="T13" fmla="*/ 219 h 292"/>
                  <a:gd name="T14" fmla="*/ 76 w 161"/>
                  <a:gd name="T15" fmla="*/ 250 h 292"/>
                  <a:gd name="T16" fmla="*/ 91 w 161"/>
                  <a:gd name="T17" fmla="*/ 293 h 292"/>
                  <a:gd name="T18" fmla="*/ 92 w 161"/>
                  <a:gd name="T19" fmla="*/ 297 h 292"/>
                  <a:gd name="T20" fmla="*/ 93 w 161"/>
                  <a:gd name="T21" fmla="*/ 305 h 292"/>
                  <a:gd name="T22" fmla="*/ 106 w 161"/>
                  <a:gd name="T23" fmla="*/ 333 h 292"/>
                  <a:gd name="T24" fmla="*/ 124 w 161"/>
                  <a:gd name="T25" fmla="*/ 381 h 292"/>
                  <a:gd name="T26" fmla="*/ 127 w 161"/>
                  <a:gd name="T27" fmla="*/ 395 h 292"/>
                  <a:gd name="T28" fmla="*/ 137 w 161"/>
                  <a:gd name="T29" fmla="*/ 414 h 292"/>
                  <a:gd name="T30" fmla="*/ 148 w 161"/>
                  <a:gd name="T31" fmla="*/ 430 h 292"/>
                  <a:gd name="T32" fmla="*/ 158 w 161"/>
                  <a:gd name="T33" fmla="*/ 446 h 292"/>
                  <a:gd name="T34" fmla="*/ 163 w 161"/>
                  <a:gd name="T35" fmla="*/ 455 h 292"/>
                  <a:gd name="T36" fmla="*/ 218 w 161"/>
                  <a:gd name="T37" fmla="*/ 476 h 292"/>
                  <a:gd name="T38" fmla="*/ 218 w 161"/>
                  <a:gd name="T39" fmla="*/ 476 h 292"/>
                  <a:gd name="T40" fmla="*/ 169 w 161"/>
                  <a:gd name="T41" fmla="*/ 451 h 292"/>
                  <a:gd name="T42" fmla="*/ 163 w 161"/>
                  <a:gd name="T43" fmla="*/ 439 h 292"/>
                  <a:gd name="T44" fmla="*/ 153 w 161"/>
                  <a:gd name="T45" fmla="*/ 424 h 292"/>
                  <a:gd name="T46" fmla="*/ 142 w 161"/>
                  <a:gd name="T47" fmla="*/ 410 h 292"/>
                  <a:gd name="T48" fmla="*/ 134 w 161"/>
                  <a:gd name="T49" fmla="*/ 392 h 292"/>
                  <a:gd name="T50" fmla="*/ 129 w 161"/>
                  <a:gd name="T51" fmla="*/ 379 h 292"/>
                  <a:gd name="T52" fmla="*/ 113 w 161"/>
                  <a:gd name="T53" fmla="*/ 329 h 292"/>
                  <a:gd name="T54" fmla="*/ 101 w 161"/>
                  <a:gd name="T55" fmla="*/ 304 h 292"/>
                  <a:gd name="T56" fmla="*/ 100 w 161"/>
                  <a:gd name="T57" fmla="*/ 296 h 292"/>
                  <a:gd name="T58" fmla="*/ 97 w 161"/>
                  <a:gd name="T59" fmla="*/ 290 h 292"/>
                  <a:gd name="T60" fmla="*/ 81 w 161"/>
                  <a:gd name="T61" fmla="*/ 246 h 292"/>
                  <a:gd name="T62" fmla="*/ 73 w 161"/>
                  <a:gd name="T63" fmla="*/ 218 h 292"/>
                  <a:gd name="T64" fmla="*/ 70 w 161"/>
                  <a:gd name="T65" fmla="*/ 203 h 292"/>
                  <a:gd name="T66" fmla="*/ 55 w 161"/>
                  <a:gd name="T67" fmla="*/ 166 h 292"/>
                  <a:gd name="T68" fmla="*/ 38 w 161"/>
                  <a:gd name="T69" fmla="*/ 125 h 292"/>
                  <a:gd name="T70" fmla="*/ 31 w 161"/>
                  <a:gd name="T71" fmla="*/ 102 h 292"/>
                  <a:gd name="T72" fmla="*/ 23 w 161"/>
                  <a:gd name="T73" fmla="*/ 79 h 292"/>
                  <a:gd name="T74" fmla="*/ 15 w 161"/>
                  <a:gd name="T75" fmla="*/ 53 h 292"/>
                  <a:gd name="T76" fmla="*/ 2 w 161"/>
                  <a:gd name="T77" fmla="*/ 0 h 292"/>
                  <a:gd name="T78" fmla="*/ 2 w 161"/>
                  <a:gd name="T79" fmla="*/ 0 h 292"/>
                  <a:gd name="T80" fmla="*/ 10 w 161"/>
                  <a:gd name="T81" fmla="*/ 55 h 2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1" h="292">
                    <a:moveTo>
                      <a:pt x="7" y="34"/>
                    </a:moveTo>
                    <a:cubicBezTo>
                      <a:pt x="9" y="38"/>
                      <a:pt x="11" y="43"/>
                      <a:pt x="12" y="49"/>
                    </a:cubicBezTo>
                    <a:cubicBezTo>
                      <a:pt x="14" y="59"/>
                      <a:pt x="17" y="63"/>
                      <a:pt x="19" y="66"/>
                    </a:cubicBezTo>
                    <a:cubicBezTo>
                      <a:pt x="21" y="68"/>
                      <a:pt x="23" y="70"/>
                      <a:pt x="23" y="76"/>
                    </a:cubicBezTo>
                    <a:cubicBezTo>
                      <a:pt x="24" y="84"/>
                      <a:pt x="30" y="95"/>
                      <a:pt x="37" y="105"/>
                    </a:cubicBezTo>
                    <a:cubicBezTo>
                      <a:pt x="41" y="112"/>
                      <a:pt x="46" y="120"/>
                      <a:pt x="47" y="125"/>
                    </a:cubicBezTo>
                    <a:cubicBezTo>
                      <a:pt x="49" y="134"/>
                      <a:pt x="49" y="134"/>
                      <a:pt x="49" y="134"/>
                    </a:cubicBezTo>
                    <a:cubicBezTo>
                      <a:pt x="49" y="138"/>
                      <a:pt x="50" y="142"/>
                      <a:pt x="56" y="153"/>
                    </a:cubicBezTo>
                    <a:cubicBezTo>
                      <a:pt x="63" y="166"/>
                      <a:pt x="65" y="171"/>
                      <a:pt x="67" y="179"/>
                    </a:cubicBezTo>
                    <a:cubicBezTo>
                      <a:pt x="68" y="182"/>
                      <a:pt x="68" y="182"/>
                      <a:pt x="68" y="182"/>
                    </a:cubicBezTo>
                    <a:cubicBezTo>
                      <a:pt x="69" y="187"/>
                      <a:pt x="69" y="187"/>
                      <a:pt x="69" y="187"/>
                    </a:cubicBezTo>
                    <a:cubicBezTo>
                      <a:pt x="71" y="193"/>
                      <a:pt x="72" y="195"/>
                      <a:pt x="79" y="204"/>
                    </a:cubicBezTo>
                    <a:cubicBezTo>
                      <a:pt x="85" y="212"/>
                      <a:pt x="88" y="223"/>
                      <a:pt x="91" y="233"/>
                    </a:cubicBezTo>
                    <a:cubicBezTo>
                      <a:pt x="94" y="241"/>
                      <a:pt x="94" y="241"/>
                      <a:pt x="94" y="241"/>
                    </a:cubicBezTo>
                    <a:cubicBezTo>
                      <a:pt x="96" y="248"/>
                      <a:pt x="98" y="250"/>
                      <a:pt x="101" y="253"/>
                    </a:cubicBezTo>
                    <a:cubicBezTo>
                      <a:pt x="103" y="255"/>
                      <a:pt x="105" y="257"/>
                      <a:pt x="109" y="263"/>
                    </a:cubicBezTo>
                    <a:cubicBezTo>
                      <a:pt x="113" y="270"/>
                      <a:pt x="116" y="272"/>
                      <a:pt x="117" y="273"/>
                    </a:cubicBezTo>
                    <a:cubicBezTo>
                      <a:pt x="118" y="274"/>
                      <a:pt x="119" y="275"/>
                      <a:pt x="120" y="278"/>
                    </a:cubicBezTo>
                    <a:cubicBezTo>
                      <a:pt x="124" y="289"/>
                      <a:pt x="152" y="292"/>
                      <a:pt x="161" y="291"/>
                    </a:cubicBezTo>
                    <a:cubicBezTo>
                      <a:pt x="161" y="291"/>
                      <a:pt x="161" y="291"/>
                      <a:pt x="161" y="291"/>
                    </a:cubicBezTo>
                    <a:cubicBezTo>
                      <a:pt x="150" y="292"/>
                      <a:pt x="127" y="283"/>
                      <a:pt x="125" y="276"/>
                    </a:cubicBezTo>
                    <a:cubicBezTo>
                      <a:pt x="123" y="272"/>
                      <a:pt x="122" y="271"/>
                      <a:pt x="120" y="269"/>
                    </a:cubicBezTo>
                    <a:cubicBezTo>
                      <a:pt x="119" y="268"/>
                      <a:pt x="117" y="267"/>
                      <a:pt x="113" y="260"/>
                    </a:cubicBezTo>
                    <a:cubicBezTo>
                      <a:pt x="109" y="254"/>
                      <a:pt x="107" y="252"/>
                      <a:pt x="105" y="250"/>
                    </a:cubicBezTo>
                    <a:cubicBezTo>
                      <a:pt x="102" y="247"/>
                      <a:pt x="101" y="246"/>
                      <a:pt x="99" y="240"/>
                    </a:cubicBezTo>
                    <a:cubicBezTo>
                      <a:pt x="96" y="232"/>
                      <a:pt x="96" y="232"/>
                      <a:pt x="96" y="232"/>
                    </a:cubicBezTo>
                    <a:cubicBezTo>
                      <a:pt x="93" y="221"/>
                      <a:pt x="90" y="210"/>
                      <a:pt x="83" y="201"/>
                    </a:cubicBezTo>
                    <a:cubicBezTo>
                      <a:pt x="76" y="193"/>
                      <a:pt x="76" y="191"/>
                      <a:pt x="74" y="186"/>
                    </a:cubicBezTo>
                    <a:cubicBezTo>
                      <a:pt x="73" y="181"/>
                      <a:pt x="73" y="181"/>
                      <a:pt x="73" y="181"/>
                    </a:cubicBezTo>
                    <a:cubicBezTo>
                      <a:pt x="72" y="177"/>
                      <a:pt x="72" y="177"/>
                      <a:pt x="72" y="177"/>
                    </a:cubicBezTo>
                    <a:cubicBezTo>
                      <a:pt x="69" y="170"/>
                      <a:pt x="68" y="164"/>
                      <a:pt x="60" y="150"/>
                    </a:cubicBezTo>
                    <a:cubicBezTo>
                      <a:pt x="55" y="140"/>
                      <a:pt x="54" y="137"/>
                      <a:pt x="54" y="133"/>
                    </a:cubicBezTo>
                    <a:cubicBezTo>
                      <a:pt x="52" y="124"/>
                      <a:pt x="52" y="124"/>
                      <a:pt x="52" y="124"/>
                    </a:cubicBezTo>
                    <a:cubicBezTo>
                      <a:pt x="51" y="118"/>
                      <a:pt x="46" y="110"/>
                      <a:pt x="41" y="102"/>
                    </a:cubicBezTo>
                    <a:cubicBezTo>
                      <a:pt x="35" y="92"/>
                      <a:pt x="29" y="83"/>
                      <a:pt x="28" y="76"/>
                    </a:cubicBezTo>
                    <a:cubicBezTo>
                      <a:pt x="28" y="68"/>
                      <a:pt x="26" y="66"/>
                      <a:pt x="23" y="63"/>
                    </a:cubicBezTo>
                    <a:cubicBezTo>
                      <a:pt x="21" y="60"/>
                      <a:pt x="19" y="57"/>
                      <a:pt x="17" y="48"/>
                    </a:cubicBezTo>
                    <a:cubicBezTo>
                      <a:pt x="15" y="42"/>
                      <a:pt x="14" y="37"/>
                      <a:pt x="12" y="32"/>
                    </a:cubicBezTo>
                    <a:cubicBezTo>
                      <a:pt x="8" y="23"/>
                      <a:pt x="0" y="14"/>
                      <a:pt x="2" y="0"/>
                    </a:cubicBezTo>
                    <a:cubicBezTo>
                      <a:pt x="2" y="0"/>
                      <a:pt x="2" y="0"/>
                      <a:pt x="2" y="0"/>
                    </a:cubicBezTo>
                    <a:cubicBezTo>
                      <a:pt x="0" y="15"/>
                      <a:pt x="4" y="24"/>
                      <a:pt x="7"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88" name="Freeform 308"/>
              <p:cNvSpPr>
                <a:spLocks/>
              </p:cNvSpPr>
              <p:nvPr/>
            </p:nvSpPr>
            <p:spPr bwMode="auto">
              <a:xfrm>
                <a:off x="615" y="642"/>
                <a:ext cx="178" cy="348"/>
              </a:xfrm>
              <a:custGeom>
                <a:avLst/>
                <a:gdLst>
                  <a:gd name="T0" fmla="*/ 13 w 161"/>
                  <a:gd name="T1" fmla="*/ 53 h 295"/>
                  <a:gd name="T2" fmla="*/ 24 w 161"/>
                  <a:gd name="T3" fmla="*/ 83 h 295"/>
                  <a:gd name="T4" fmla="*/ 34 w 161"/>
                  <a:gd name="T5" fmla="*/ 109 h 295"/>
                  <a:gd name="T6" fmla="*/ 39 w 161"/>
                  <a:gd name="T7" fmla="*/ 126 h 295"/>
                  <a:gd name="T8" fmla="*/ 59 w 161"/>
                  <a:gd name="T9" fmla="*/ 172 h 295"/>
                  <a:gd name="T10" fmla="*/ 72 w 161"/>
                  <a:gd name="T11" fmla="*/ 204 h 295"/>
                  <a:gd name="T12" fmla="*/ 74 w 161"/>
                  <a:gd name="T13" fmla="*/ 219 h 295"/>
                  <a:gd name="T14" fmla="*/ 84 w 161"/>
                  <a:gd name="T15" fmla="*/ 250 h 295"/>
                  <a:gd name="T16" fmla="*/ 100 w 161"/>
                  <a:gd name="T17" fmla="*/ 294 h 295"/>
                  <a:gd name="T18" fmla="*/ 101 w 161"/>
                  <a:gd name="T19" fmla="*/ 301 h 295"/>
                  <a:gd name="T20" fmla="*/ 103 w 161"/>
                  <a:gd name="T21" fmla="*/ 309 h 295"/>
                  <a:gd name="T22" fmla="*/ 115 w 161"/>
                  <a:gd name="T23" fmla="*/ 336 h 295"/>
                  <a:gd name="T24" fmla="*/ 132 w 161"/>
                  <a:gd name="T25" fmla="*/ 385 h 295"/>
                  <a:gd name="T26" fmla="*/ 136 w 161"/>
                  <a:gd name="T27" fmla="*/ 396 h 295"/>
                  <a:gd name="T28" fmla="*/ 144 w 161"/>
                  <a:gd name="T29" fmla="*/ 418 h 295"/>
                  <a:gd name="T30" fmla="*/ 155 w 161"/>
                  <a:gd name="T31" fmla="*/ 433 h 295"/>
                  <a:gd name="T32" fmla="*/ 166 w 161"/>
                  <a:gd name="T33" fmla="*/ 449 h 295"/>
                  <a:gd name="T34" fmla="*/ 170 w 161"/>
                  <a:gd name="T35" fmla="*/ 458 h 295"/>
                  <a:gd name="T36" fmla="*/ 218 w 161"/>
                  <a:gd name="T37" fmla="*/ 482 h 295"/>
                  <a:gd name="T38" fmla="*/ 218 w 161"/>
                  <a:gd name="T39" fmla="*/ 482 h 295"/>
                  <a:gd name="T40" fmla="*/ 177 w 161"/>
                  <a:gd name="T41" fmla="*/ 455 h 295"/>
                  <a:gd name="T42" fmla="*/ 170 w 161"/>
                  <a:gd name="T43" fmla="*/ 444 h 295"/>
                  <a:gd name="T44" fmla="*/ 161 w 161"/>
                  <a:gd name="T45" fmla="*/ 428 h 295"/>
                  <a:gd name="T46" fmla="*/ 150 w 161"/>
                  <a:gd name="T47" fmla="*/ 411 h 295"/>
                  <a:gd name="T48" fmla="*/ 142 w 161"/>
                  <a:gd name="T49" fmla="*/ 394 h 295"/>
                  <a:gd name="T50" fmla="*/ 138 w 161"/>
                  <a:gd name="T51" fmla="*/ 381 h 295"/>
                  <a:gd name="T52" fmla="*/ 119 w 161"/>
                  <a:gd name="T53" fmla="*/ 331 h 295"/>
                  <a:gd name="T54" fmla="*/ 107 w 161"/>
                  <a:gd name="T55" fmla="*/ 304 h 295"/>
                  <a:gd name="T56" fmla="*/ 106 w 161"/>
                  <a:gd name="T57" fmla="*/ 297 h 295"/>
                  <a:gd name="T58" fmla="*/ 105 w 161"/>
                  <a:gd name="T59" fmla="*/ 293 h 295"/>
                  <a:gd name="T60" fmla="*/ 90 w 161"/>
                  <a:gd name="T61" fmla="*/ 248 h 295"/>
                  <a:gd name="T62" fmla="*/ 81 w 161"/>
                  <a:gd name="T63" fmla="*/ 218 h 295"/>
                  <a:gd name="T64" fmla="*/ 78 w 161"/>
                  <a:gd name="T65" fmla="*/ 203 h 295"/>
                  <a:gd name="T66" fmla="*/ 63 w 161"/>
                  <a:gd name="T67" fmla="*/ 170 h 295"/>
                  <a:gd name="T68" fmla="*/ 46 w 161"/>
                  <a:gd name="T69" fmla="*/ 125 h 295"/>
                  <a:gd name="T70" fmla="*/ 39 w 161"/>
                  <a:gd name="T71" fmla="*/ 103 h 295"/>
                  <a:gd name="T72" fmla="*/ 31 w 161"/>
                  <a:gd name="T73" fmla="*/ 80 h 295"/>
                  <a:gd name="T74" fmla="*/ 21 w 161"/>
                  <a:gd name="T75" fmla="*/ 48 h 295"/>
                  <a:gd name="T76" fmla="*/ 2 w 161"/>
                  <a:gd name="T77" fmla="*/ 0 h 295"/>
                  <a:gd name="T78" fmla="*/ 2 w 161"/>
                  <a:gd name="T79" fmla="*/ 0 h 295"/>
                  <a:gd name="T80" fmla="*/ 13 w 161"/>
                  <a:gd name="T81" fmla="*/ 53 h 29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1" h="295">
                    <a:moveTo>
                      <a:pt x="10" y="32"/>
                    </a:moveTo>
                    <a:cubicBezTo>
                      <a:pt x="13" y="37"/>
                      <a:pt x="16" y="43"/>
                      <a:pt x="18" y="50"/>
                    </a:cubicBezTo>
                    <a:cubicBezTo>
                      <a:pt x="20" y="60"/>
                      <a:pt x="23" y="63"/>
                      <a:pt x="25" y="66"/>
                    </a:cubicBezTo>
                    <a:cubicBezTo>
                      <a:pt x="28" y="69"/>
                      <a:pt x="29" y="71"/>
                      <a:pt x="29" y="77"/>
                    </a:cubicBezTo>
                    <a:cubicBezTo>
                      <a:pt x="30" y="85"/>
                      <a:pt x="36" y="95"/>
                      <a:pt x="43" y="105"/>
                    </a:cubicBezTo>
                    <a:cubicBezTo>
                      <a:pt x="47" y="113"/>
                      <a:pt x="52" y="120"/>
                      <a:pt x="53" y="125"/>
                    </a:cubicBezTo>
                    <a:cubicBezTo>
                      <a:pt x="55" y="134"/>
                      <a:pt x="55" y="134"/>
                      <a:pt x="55" y="134"/>
                    </a:cubicBezTo>
                    <a:cubicBezTo>
                      <a:pt x="56" y="139"/>
                      <a:pt x="56" y="142"/>
                      <a:pt x="62" y="153"/>
                    </a:cubicBezTo>
                    <a:cubicBezTo>
                      <a:pt x="69" y="166"/>
                      <a:pt x="71" y="172"/>
                      <a:pt x="73" y="179"/>
                    </a:cubicBezTo>
                    <a:cubicBezTo>
                      <a:pt x="74" y="183"/>
                      <a:pt x="74" y="183"/>
                      <a:pt x="74" y="183"/>
                    </a:cubicBezTo>
                    <a:cubicBezTo>
                      <a:pt x="76" y="188"/>
                      <a:pt x="76" y="188"/>
                      <a:pt x="76" y="188"/>
                    </a:cubicBezTo>
                    <a:cubicBezTo>
                      <a:pt x="77" y="193"/>
                      <a:pt x="78" y="196"/>
                      <a:pt x="85" y="205"/>
                    </a:cubicBezTo>
                    <a:cubicBezTo>
                      <a:pt x="91" y="213"/>
                      <a:pt x="94" y="224"/>
                      <a:pt x="98" y="234"/>
                    </a:cubicBezTo>
                    <a:cubicBezTo>
                      <a:pt x="100" y="242"/>
                      <a:pt x="100" y="242"/>
                      <a:pt x="100" y="242"/>
                    </a:cubicBezTo>
                    <a:cubicBezTo>
                      <a:pt x="102" y="249"/>
                      <a:pt x="104" y="251"/>
                      <a:pt x="107" y="254"/>
                    </a:cubicBezTo>
                    <a:cubicBezTo>
                      <a:pt x="109" y="256"/>
                      <a:pt x="111" y="258"/>
                      <a:pt x="115" y="264"/>
                    </a:cubicBezTo>
                    <a:cubicBezTo>
                      <a:pt x="119" y="271"/>
                      <a:pt x="122" y="273"/>
                      <a:pt x="123" y="274"/>
                    </a:cubicBezTo>
                    <a:cubicBezTo>
                      <a:pt x="124" y="275"/>
                      <a:pt x="125" y="275"/>
                      <a:pt x="126" y="279"/>
                    </a:cubicBezTo>
                    <a:cubicBezTo>
                      <a:pt x="130" y="289"/>
                      <a:pt x="150" y="295"/>
                      <a:pt x="161" y="294"/>
                    </a:cubicBezTo>
                    <a:cubicBezTo>
                      <a:pt x="161" y="294"/>
                      <a:pt x="161" y="294"/>
                      <a:pt x="161" y="294"/>
                    </a:cubicBezTo>
                    <a:cubicBezTo>
                      <a:pt x="151" y="295"/>
                      <a:pt x="133" y="284"/>
                      <a:pt x="131" y="277"/>
                    </a:cubicBezTo>
                    <a:cubicBezTo>
                      <a:pt x="129" y="273"/>
                      <a:pt x="128" y="271"/>
                      <a:pt x="126" y="270"/>
                    </a:cubicBezTo>
                    <a:cubicBezTo>
                      <a:pt x="125" y="269"/>
                      <a:pt x="123" y="268"/>
                      <a:pt x="119" y="261"/>
                    </a:cubicBezTo>
                    <a:cubicBezTo>
                      <a:pt x="115" y="255"/>
                      <a:pt x="113" y="252"/>
                      <a:pt x="111" y="250"/>
                    </a:cubicBezTo>
                    <a:cubicBezTo>
                      <a:pt x="108" y="248"/>
                      <a:pt x="107" y="247"/>
                      <a:pt x="105" y="240"/>
                    </a:cubicBezTo>
                    <a:cubicBezTo>
                      <a:pt x="102" y="232"/>
                      <a:pt x="102" y="232"/>
                      <a:pt x="102" y="232"/>
                    </a:cubicBezTo>
                    <a:cubicBezTo>
                      <a:pt x="99" y="222"/>
                      <a:pt x="96" y="211"/>
                      <a:pt x="89" y="202"/>
                    </a:cubicBezTo>
                    <a:cubicBezTo>
                      <a:pt x="82" y="194"/>
                      <a:pt x="82" y="192"/>
                      <a:pt x="80" y="186"/>
                    </a:cubicBezTo>
                    <a:cubicBezTo>
                      <a:pt x="79" y="181"/>
                      <a:pt x="79" y="181"/>
                      <a:pt x="79" y="181"/>
                    </a:cubicBezTo>
                    <a:cubicBezTo>
                      <a:pt x="78" y="178"/>
                      <a:pt x="78" y="178"/>
                      <a:pt x="78" y="178"/>
                    </a:cubicBezTo>
                    <a:cubicBezTo>
                      <a:pt x="75" y="170"/>
                      <a:pt x="74" y="165"/>
                      <a:pt x="66" y="151"/>
                    </a:cubicBezTo>
                    <a:cubicBezTo>
                      <a:pt x="61" y="141"/>
                      <a:pt x="60" y="138"/>
                      <a:pt x="60" y="133"/>
                    </a:cubicBezTo>
                    <a:cubicBezTo>
                      <a:pt x="58" y="124"/>
                      <a:pt x="58" y="124"/>
                      <a:pt x="58" y="124"/>
                    </a:cubicBezTo>
                    <a:cubicBezTo>
                      <a:pt x="57" y="118"/>
                      <a:pt x="52" y="111"/>
                      <a:pt x="47" y="103"/>
                    </a:cubicBezTo>
                    <a:cubicBezTo>
                      <a:pt x="41" y="93"/>
                      <a:pt x="35" y="83"/>
                      <a:pt x="34" y="76"/>
                    </a:cubicBezTo>
                    <a:cubicBezTo>
                      <a:pt x="34" y="69"/>
                      <a:pt x="32" y="66"/>
                      <a:pt x="29" y="63"/>
                    </a:cubicBezTo>
                    <a:cubicBezTo>
                      <a:pt x="27" y="61"/>
                      <a:pt x="25" y="58"/>
                      <a:pt x="23" y="49"/>
                    </a:cubicBezTo>
                    <a:cubicBezTo>
                      <a:pt x="21" y="41"/>
                      <a:pt x="18" y="35"/>
                      <a:pt x="15" y="30"/>
                    </a:cubicBezTo>
                    <a:cubicBezTo>
                      <a:pt x="10" y="21"/>
                      <a:pt x="1" y="13"/>
                      <a:pt x="2" y="0"/>
                    </a:cubicBezTo>
                    <a:cubicBezTo>
                      <a:pt x="2" y="0"/>
                      <a:pt x="2" y="0"/>
                      <a:pt x="2" y="0"/>
                    </a:cubicBezTo>
                    <a:cubicBezTo>
                      <a:pt x="0" y="14"/>
                      <a:pt x="5" y="23"/>
                      <a:pt x="10" y="32"/>
                    </a:cubicBezTo>
                    <a:close/>
                  </a:path>
                </a:pathLst>
              </a:custGeom>
              <a:solidFill>
                <a:srgbClr val="EC7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89" name="Freeform 309"/>
              <p:cNvSpPr>
                <a:spLocks/>
              </p:cNvSpPr>
              <p:nvPr/>
            </p:nvSpPr>
            <p:spPr bwMode="auto">
              <a:xfrm>
                <a:off x="705" y="450"/>
                <a:ext cx="240" cy="596"/>
              </a:xfrm>
              <a:custGeom>
                <a:avLst/>
                <a:gdLst>
                  <a:gd name="T0" fmla="*/ 0 w 217"/>
                  <a:gd name="T1" fmla="*/ 8 h 505"/>
                  <a:gd name="T2" fmla="*/ 79 w 217"/>
                  <a:gd name="T3" fmla="*/ 38 h 505"/>
                  <a:gd name="T4" fmla="*/ 165 w 217"/>
                  <a:gd name="T5" fmla="*/ 244 h 505"/>
                  <a:gd name="T6" fmla="*/ 165 w 217"/>
                  <a:gd name="T7" fmla="*/ 247 h 505"/>
                  <a:gd name="T8" fmla="*/ 194 w 217"/>
                  <a:gd name="T9" fmla="*/ 330 h 505"/>
                  <a:gd name="T10" fmla="*/ 241 w 217"/>
                  <a:gd name="T11" fmla="*/ 482 h 505"/>
                  <a:gd name="T12" fmla="*/ 251 w 217"/>
                  <a:gd name="T13" fmla="*/ 517 h 505"/>
                  <a:gd name="T14" fmla="*/ 212 w 217"/>
                  <a:gd name="T15" fmla="*/ 825 h 505"/>
                  <a:gd name="T16" fmla="*/ 218 w 217"/>
                  <a:gd name="T17" fmla="*/ 830 h 505"/>
                  <a:gd name="T18" fmla="*/ 257 w 217"/>
                  <a:gd name="T19" fmla="*/ 513 h 505"/>
                  <a:gd name="T20" fmla="*/ 247 w 217"/>
                  <a:gd name="T21" fmla="*/ 480 h 505"/>
                  <a:gd name="T22" fmla="*/ 199 w 217"/>
                  <a:gd name="T23" fmla="*/ 327 h 505"/>
                  <a:gd name="T24" fmla="*/ 171 w 217"/>
                  <a:gd name="T25" fmla="*/ 248 h 505"/>
                  <a:gd name="T26" fmla="*/ 171 w 217"/>
                  <a:gd name="T27" fmla="*/ 245 h 505"/>
                  <a:gd name="T28" fmla="*/ 81 w 217"/>
                  <a:gd name="T29" fmla="*/ 30 h 505"/>
                  <a:gd name="T30" fmla="*/ 1 w 217"/>
                  <a:gd name="T31" fmla="*/ 0 h 505"/>
                  <a:gd name="T32" fmla="*/ 0 w 217"/>
                  <a:gd name="T33" fmla="*/ 8 h 5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7" h="505">
                    <a:moveTo>
                      <a:pt x="0" y="5"/>
                    </a:moveTo>
                    <a:cubicBezTo>
                      <a:pt x="20" y="7"/>
                      <a:pt x="39" y="15"/>
                      <a:pt x="58" y="23"/>
                    </a:cubicBezTo>
                    <a:cubicBezTo>
                      <a:pt x="113" y="47"/>
                      <a:pt x="135" y="90"/>
                      <a:pt x="122" y="148"/>
                    </a:cubicBezTo>
                    <a:cubicBezTo>
                      <a:pt x="122" y="150"/>
                      <a:pt x="122" y="150"/>
                      <a:pt x="122" y="150"/>
                    </a:cubicBezTo>
                    <a:cubicBezTo>
                      <a:pt x="121" y="156"/>
                      <a:pt x="129" y="173"/>
                      <a:pt x="143" y="201"/>
                    </a:cubicBezTo>
                    <a:cubicBezTo>
                      <a:pt x="154" y="226"/>
                      <a:pt x="165" y="256"/>
                      <a:pt x="178" y="293"/>
                    </a:cubicBezTo>
                    <a:cubicBezTo>
                      <a:pt x="185" y="314"/>
                      <a:pt x="185" y="314"/>
                      <a:pt x="185" y="314"/>
                    </a:cubicBezTo>
                    <a:cubicBezTo>
                      <a:pt x="211" y="387"/>
                      <a:pt x="202" y="450"/>
                      <a:pt x="157" y="502"/>
                    </a:cubicBezTo>
                    <a:cubicBezTo>
                      <a:pt x="161" y="505"/>
                      <a:pt x="161" y="505"/>
                      <a:pt x="161" y="505"/>
                    </a:cubicBezTo>
                    <a:cubicBezTo>
                      <a:pt x="207" y="452"/>
                      <a:pt x="217" y="388"/>
                      <a:pt x="190" y="313"/>
                    </a:cubicBezTo>
                    <a:cubicBezTo>
                      <a:pt x="183" y="292"/>
                      <a:pt x="183" y="292"/>
                      <a:pt x="183" y="292"/>
                    </a:cubicBezTo>
                    <a:cubicBezTo>
                      <a:pt x="169" y="254"/>
                      <a:pt x="159" y="224"/>
                      <a:pt x="147" y="199"/>
                    </a:cubicBezTo>
                    <a:cubicBezTo>
                      <a:pt x="138" y="181"/>
                      <a:pt x="126" y="156"/>
                      <a:pt x="127" y="151"/>
                    </a:cubicBezTo>
                    <a:cubicBezTo>
                      <a:pt x="127" y="149"/>
                      <a:pt x="127" y="149"/>
                      <a:pt x="127" y="149"/>
                    </a:cubicBezTo>
                    <a:cubicBezTo>
                      <a:pt x="140" y="88"/>
                      <a:pt x="118" y="44"/>
                      <a:pt x="60" y="18"/>
                    </a:cubicBezTo>
                    <a:cubicBezTo>
                      <a:pt x="41" y="10"/>
                      <a:pt x="22" y="2"/>
                      <a:pt x="1" y="0"/>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90" name="Freeform 310"/>
              <p:cNvSpPr>
                <a:spLocks/>
              </p:cNvSpPr>
              <p:nvPr/>
            </p:nvSpPr>
            <p:spPr bwMode="auto">
              <a:xfrm>
                <a:off x="658" y="446"/>
                <a:ext cx="294" cy="603"/>
              </a:xfrm>
              <a:custGeom>
                <a:avLst/>
                <a:gdLst>
                  <a:gd name="T0" fmla="*/ 0 w 265"/>
                  <a:gd name="T1" fmla="*/ 6 h 511"/>
                  <a:gd name="T2" fmla="*/ 0 w 265"/>
                  <a:gd name="T3" fmla="*/ 13 h 511"/>
                  <a:gd name="T4" fmla="*/ 143 w 265"/>
                  <a:gd name="T5" fmla="*/ 41 h 511"/>
                  <a:gd name="T6" fmla="*/ 233 w 265"/>
                  <a:gd name="T7" fmla="*/ 247 h 511"/>
                  <a:gd name="T8" fmla="*/ 230 w 265"/>
                  <a:gd name="T9" fmla="*/ 249 h 511"/>
                  <a:gd name="T10" fmla="*/ 260 w 265"/>
                  <a:gd name="T11" fmla="*/ 334 h 511"/>
                  <a:gd name="T12" fmla="*/ 307 w 265"/>
                  <a:gd name="T13" fmla="*/ 485 h 511"/>
                  <a:gd name="T14" fmla="*/ 317 w 265"/>
                  <a:gd name="T15" fmla="*/ 519 h 511"/>
                  <a:gd name="T16" fmla="*/ 270 w 265"/>
                  <a:gd name="T17" fmla="*/ 834 h 511"/>
                  <a:gd name="T18" fmla="*/ 273 w 265"/>
                  <a:gd name="T19" fmla="*/ 840 h 511"/>
                  <a:gd name="T20" fmla="*/ 324 w 265"/>
                  <a:gd name="T21" fmla="*/ 517 h 511"/>
                  <a:gd name="T22" fmla="*/ 314 w 265"/>
                  <a:gd name="T23" fmla="*/ 481 h 511"/>
                  <a:gd name="T24" fmla="*/ 265 w 265"/>
                  <a:gd name="T25" fmla="*/ 330 h 511"/>
                  <a:gd name="T26" fmla="*/ 237 w 265"/>
                  <a:gd name="T27" fmla="*/ 253 h 511"/>
                  <a:gd name="T28" fmla="*/ 239 w 265"/>
                  <a:gd name="T29" fmla="*/ 248 h 511"/>
                  <a:gd name="T30" fmla="*/ 146 w 265"/>
                  <a:gd name="T31" fmla="*/ 33 h 511"/>
                  <a:gd name="T32" fmla="*/ 0 w 265"/>
                  <a:gd name="T33" fmla="*/ 6 h 5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5" h="511">
                    <a:moveTo>
                      <a:pt x="0" y="3"/>
                    </a:moveTo>
                    <a:cubicBezTo>
                      <a:pt x="0" y="8"/>
                      <a:pt x="0" y="8"/>
                      <a:pt x="0" y="8"/>
                    </a:cubicBezTo>
                    <a:cubicBezTo>
                      <a:pt x="37" y="5"/>
                      <a:pt x="73" y="11"/>
                      <a:pt x="105" y="25"/>
                    </a:cubicBezTo>
                    <a:cubicBezTo>
                      <a:pt x="160" y="49"/>
                      <a:pt x="182" y="91"/>
                      <a:pt x="170" y="150"/>
                    </a:cubicBezTo>
                    <a:cubicBezTo>
                      <a:pt x="169" y="152"/>
                      <a:pt x="169" y="152"/>
                      <a:pt x="169" y="152"/>
                    </a:cubicBezTo>
                    <a:cubicBezTo>
                      <a:pt x="168" y="158"/>
                      <a:pt x="176" y="175"/>
                      <a:pt x="190" y="203"/>
                    </a:cubicBezTo>
                    <a:cubicBezTo>
                      <a:pt x="202" y="228"/>
                      <a:pt x="212" y="257"/>
                      <a:pt x="225" y="295"/>
                    </a:cubicBezTo>
                    <a:cubicBezTo>
                      <a:pt x="233" y="316"/>
                      <a:pt x="233" y="316"/>
                      <a:pt x="233" y="316"/>
                    </a:cubicBezTo>
                    <a:cubicBezTo>
                      <a:pt x="259" y="391"/>
                      <a:pt x="247" y="456"/>
                      <a:pt x="197" y="508"/>
                    </a:cubicBezTo>
                    <a:cubicBezTo>
                      <a:pt x="200" y="511"/>
                      <a:pt x="200" y="511"/>
                      <a:pt x="200" y="511"/>
                    </a:cubicBezTo>
                    <a:cubicBezTo>
                      <a:pt x="252" y="458"/>
                      <a:pt x="265" y="392"/>
                      <a:pt x="237" y="314"/>
                    </a:cubicBezTo>
                    <a:cubicBezTo>
                      <a:pt x="230" y="293"/>
                      <a:pt x="230" y="293"/>
                      <a:pt x="230" y="293"/>
                    </a:cubicBezTo>
                    <a:cubicBezTo>
                      <a:pt x="217" y="256"/>
                      <a:pt x="206" y="226"/>
                      <a:pt x="194" y="201"/>
                    </a:cubicBezTo>
                    <a:cubicBezTo>
                      <a:pt x="185" y="183"/>
                      <a:pt x="173" y="157"/>
                      <a:pt x="174" y="153"/>
                    </a:cubicBezTo>
                    <a:cubicBezTo>
                      <a:pt x="175" y="151"/>
                      <a:pt x="175" y="151"/>
                      <a:pt x="175" y="151"/>
                    </a:cubicBezTo>
                    <a:cubicBezTo>
                      <a:pt x="187" y="90"/>
                      <a:pt x="165" y="46"/>
                      <a:pt x="107" y="20"/>
                    </a:cubicBezTo>
                    <a:cubicBezTo>
                      <a:pt x="74" y="6"/>
                      <a:pt x="38" y="0"/>
                      <a:pt x="0" y="3"/>
                    </a:cubicBezTo>
                    <a:close/>
                  </a:path>
                </a:pathLst>
              </a:custGeom>
              <a:solidFill>
                <a:srgbClr val="EC7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891" name="Freeform 311"/>
              <p:cNvSpPr>
                <a:spLocks/>
              </p:cNvSpPr>
              <p:nvPr/>
            </p:nvSpPr>
            <p:spPr bwMode="auto">
              <a:xfrm>
                <a:off x="857" y="1047"/>
                <a:ext cx="22" cy="19"/>
              </a:xfrm>
              <a:custGeom>
                <a:avLst/>
                <a:gdLst>
                  <a:gd name="T0" fmla="*/ 0 w 20"/>
                  <a:gd name="T1" fmla="*/ 27 h 16"/>
                  <a:gd name="T2" fmla="*/ 4 w 20"/>
                  <a:gd name="T3" fmla="*/ 24 h 16"/>
                  <a:gd name="T4" fmla="*/ 8 w 20"/>
                  <a:gd name="T5" fmla="*/ 21 h 16"/>
                  <a:gd name="T6" fmla="*/ 9 w 20"/>
                  <a:gd name="T7" fmla="*/ 21 h 16"/>
                  <a:gd name="T8" fmla="*/ 26 w 20"/>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0" y="16"/>
                    </a:moveTo>
                    <a:cubicBezTo>
                      <a:pt x="1" y="15"/>
                      <a:pt x="3" y="14"/>
                      <a:pt x="4" y="14"/>
                    </a:cubicBezTo>
                    <a:cubicBezTo>
                      <a:pt x="5" y="13"/>
                      <a:pt x="5" y="13"/>
                      <a:pt x="5" y="13"/>
                    </a:cubicBezTo>
                    <a:cubicBezTo>
                      <a:pt x="5" y="13"/>
                      <a:pt x="6" y="13"/>
                      <a:pt x="6" y="13"/>
                    </a:cubicBezTo>
                    <a:cubicBezTo>
                      <a:pt x="11" y="9"/>
                      <a:pt x="15" y="5"/>
                      <a:pt x="20" y="0"/>
                    </a:cubicBezTo>
                  </a:path>
                </a:pathLst>
              </a:custGeom>
              <a:noFill/>
              <a:ln w="7938" cap="flat">
                <a:solidFill>
                  <a:srgbClr val="EC728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892" name="Freeform 312"/>
              <p:cNvSpPr>
                <a:spLocks/>
              </p:cNvSpPr>
              <p:nvPr/>
            </p:nvSpPr>
            <p:spPr bwMode="auto">
              <a:xfrm>
                <a:off x="489" y="432"/>
                <a:ext cx="46" cy="220"/>
              </a:xfrm>
              <a:custGeom>
                <a:avLst/>
                <a:gdLst>
                  <a:gd name="T0" fmla="*/ 4 w 41"/>
                  <a:gd name="T1" fmla="*/ 308 h 186"/>
                  <a:gd name="T2" fmla="*/ 0 w 41"/>
                  <a:gd name="T3" fmla="*/ 219 h 186"/>
                  <a:gd name="T4" fmla="*/ 35 w 41"/>
                  <a:gd name="T5" fmla="*/ 52 h 186"/>
                  <a:gd name="T6" fmla="*/ 58 w 41"/>
                  <a:gd name="T7" fmla="*/ 0 h 1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186">
                    <a:moveTo>
                      <a:pt x="4" y="186"/>
                    </a:moveTo>
                    <a:cubicBezTo>
                      <a:pt x="0" y="132"/>
                      <a:pt x="0" y="132"/>
                      <a:pt x="0" y="132"/>
                    </a:cubicBezTo>
                    <a:cubicBezTo>
                      <a:pt x="2" y="91"/>
                      <a:pt x="9" y="67"/>
                      <a:pt x="25" y="31"/>
                    </a:cubicBezTo>
                    <a:cubicBezTo>
                      <a:pt x="32" y="14"/>
                      <a:pt x="39" y="9"/>
                      <a:pt x="41" y="0"/>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893" name="Freeform 313"/>
              <p:cNvSpPr>
                <a:spLocks/>
              </p:cNvSpPr>
              <p:nvPr/>
            </p:nvSpPr>
            <p:spPr bwMode="auto">
              <a:xfrm>
                <a:off x="507" y="288"/>
                <a:ext cx="43" cy="109"/>
              </a:xfrm>
              <a:custGeom>
                <a:avLst/>
                <a:gdLst>
                  <a:gd name="T0" fmla="*/ 23 w 39"/>
                  <a:gd name="T1" fmla="*/ 153 h 92"/>
                  <a:gd name="T2" fmla="*/ 52 w 39"/>
                  <a:gd name="T3" fmla="*/ 0 h 92"/>
                  <a:gd name="T4" fmla="*/ 0 60000 65536"/>
                  <a:gd name="T5" fmla="*/ 0 60000 65536"/>
                </a:gdLst>
                <a:ahLst/>
                <a:cxnLst>
                  <a:cxn ang="T4">
                    <a:pos x="T0" y="T1"/>
                  </a:cxn>
                  <a:cxn ang="T5">
                    <a:pos x="T2" y="T3"/>
                  </a:cxn>
                </a:cxnLst>
                <a:rect l="0" t="0" r="r" b="b"/>
                <a:pathLst>
                  <a:path w="39" h="92">
                    <a:moveTo>
                      <a:pt x="17" y="92"/>
                    </a:moveTo>
                    <a:cubicBezTo>
                      <a:pt x="0" y="29"/>
                      <a:pt x="19" y="9"/>
                      <a:pt x="39" y="0"/>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894" name="Freeform 314"/>
              <p:cNvSpPr>
                <a:spLocks/>
              </p:cNvSpPr>
              <p:nvPr/>
            </p:nvSpPr>
            <p:spPr bwMode="auto">
              <a:xfrm>
                <a:off x="511" y="288"/>
                <a:ext cx="41" cy="112"/>
              </a:xfrm>
              <a:custGeom>
                <a:avLst/>
                <a:gdLst>
                  <a:gd name="T0" fmla="*/ 22 w 37"/>
                  <a:gd name="T1" fmla="*/ 156 h 95"/>
                  <a:gd name="T2" fmla="*/ 20 w 37"/>
                  <a:gd name="T3" fmla="*/ 156 h 95"/>
                  <a:gd name="T4" fmla="*/ 50 w 37"/>
                  <a:gd name="T5" fmla="*/ 0 h 95"/>
                  <a:gd name="T6" fmla="*/ 0 60000 65536"/>
                  <a:gd name="T7" fmla="*/ 0 60000 65536"/>
                  <a:gd name="T8" fmla="*/ 0 60000 65536"/>
                </a:gdLst>
                <a:ahLst/>
                <a:cxnLst>
                  <a:cxn ang="T6">
                    <a:pos x="T0" y="T1"/>
                  </a:cxn>
                  <a:cxn ang="T7">
                    <a:pos x="T2" y="T3"/>
                  </a:cxn>
                  <a:cxn ang="T8">
                    <a:pos x="T4" y="T5"/>
                  </a:cxn>
                </a:cxnLst>
                <a:rect l="0" t="0" r="r" b="b"/>
                <a:pathLst>
                  <a:path w="37" h="95">
                    <a:moveTo>
                      <a:pt x="16" y="95"/>
                    </a:moveTo>
                    <a:cubicBezTo>
                      <a:pt x="14" y="95"/>
                      <a:pt x="14" y="95"/>
                      <a:pt x="14" y="95"/>
                    </a:cubicBezTo>
                    <a:cubicBezTo>
                      <a:pt x="0" y="33"/>
                      <a:pt x="16" y="9"/>
                      <a:pt x="37" y="0"/>
                    </a:cubicBezTo>
                  </a:path>
                </a:pathLst>
              </a:custGeom>
              <a:noFill/>
              <a:ln w="7938" cap="flat">
                <a:solidFill>
                  <a:srgbClr val="F4130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895" name="Freeform 315"/>
              <p:cNvSpPr>
                <a:spLocks/>
              </p:cNvSpPr>
              <p:nvPr/>
            </p:nvSpPr>
            <p:spPr bwMode="auto">
              <a:xfrm>
                <a:off x="490" y="428"/>
                <a:ext cx="43" cy="229"/>
              </a:xfrm>
              <a:custGeom>
                <a:avLst/>
                <a:gdLst>
                  <a:gd name="T0" fmla="*/ 0 w 39"/>
                  <a:gd name="T1" fmla="*/ 319 h 194"/>
                  <a:gd name="T2" fmla="*/ 2 w 39"/>
                  <a:gd name="T3" fmla="*/ 318 h 194"/>
                  <a:gd name="T4" fmla="*/ 2 w 39"/>
                  <a:gd name="T5" fmla="*/ 244 h 194"/>
                  <a:gd name="T6" fmla="*/ 34 w 39"/>
                  <a:gd name="T7" fmla="*/ 63 h 194"/>
                  <a:gd name="T8" fmla="*/ 52 w 39"/>
                  <a:gd name="T9" fmla="*/ 0 h 194"/>
                  <a:gd name="T10" fmla="*/ 52 w 39"/>
                  <a:gd name="T11" fmla="*/ 0 h 194"/>
                  <a:gd name="T12" fmla="*/ 52 w 39"/>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194">
                    <a:moveTo>
                      <a:pt x="0" y="194"/>
                    </a:moveTo>
                    <a:cubicBezTo>
                      <a:pt x="1" y="194"/>
                      <a:pt x="1" y="193"/>
                      <a:pt x="2" y="193"/>
                    </a:cubicBezTo>
                    <a:cubicBezTo>
                      <a:pt x="2" y="148"/>
                      <a:pt x="2" y="148"/>
                      <a:pt x="2" y="148"/>
                    </a:cubicBezTo>
                    <a:cubicBezTo>
                      <a:pt x="2" y="113"/>
                      <a:pt x="10" y="74"/>
                      <a:pt x="25" y="38"/>
                    </a:cubicBezTo>
                    <a:cubicBezTo>
                      <a:pt x="33" y="21"/>
                      <a:pt x="37" y="9"/>
                      <a:pt x="39" y="0"/>
                    </a:cubicBezTo>
                    <a:cubicBezTo>
                      <a:pt x="39" y="0"/>
                      <a:pt x="39" y="0"/>
                      <a:pt x="39" y="0"/>
                    </a:cubicBezTo>
                    <a:cubicBezTo>
                      <a:pt x="39" y="0"/>
                      <a:pt x="39" y="0"/>
                      <a:pt x="39" y="0"/>
                    </a:cubicBezTo>
                  </a:path>
                </a:pathLst>
              </a:custGeom>
              <a:noFill/>
              <a:ln w="7938" cap="flat">
                <a:solidFill>
                  <a:srgbClr val="F4130A"/>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896" name="Freeform 316"/>
              <p:cNvSpPr>
                <a:spLocks/>
              </p:cNvSpPr>
              <p:nvPr/>
            </p:nvSpPr>
            <p:spPr bwMode="auto">
              <a:xfrm>
                <a:off x="520" y="284"/>
                <a:ext cx="40" cy="120"/>
              </a:xfrm>
              <a:custGeom>
                <a:avLst/>
                <a:gdLst>
                  <a:gd name="T0" fmla="*/ 49 w 36"/>
                  <a:gd name="T1" fmla="*/ 0 h 102"/>
                  <a:gd name="T2" fmla="*/ 20 w 36"/>
                  <a:gd name="T3" fmla="*/ 166 h 102"/>
                  <a:gd name="T4" fmla="*/ 0 60000 65536"/>
                  <a:gd name="T5" fmla="*/ 0 60000 65536"/>
                </a:gdLst>
                <a:ahLst/>
                <a:cxnLst>
                  <a:cxn ang="T4">
                    <a:pos x="T0" y="T1"/>
                  </a:cxn>
                  <a:cxn ang="T5">
                    <a:pos x="T2" y="T3"/>
                  </a:cxn>
                </a:cxnLst>
                <a:rect l="0" t="0" r="r" b="b"/>
                <a:pathLst>
                  <a:path w="36" h="102">
                    <a:moveTo>
                      <a:pt x="36" y="0"/>
                    </a:moveTo>
                    <a:cubicBezTo>
                      <a:pt x="16" y="9"/>
                      <a:pt x="0" y="41"/>
                      <a:pt x="14" y="102"/>
                    </a:cubicBezTo>
                  </a:path>
                </a:pathLst>
              </a:custGeom>
              <a:noFill/>
              <a:ln w="7938" cap="flat">
                <a:solidFill>
                  <a:srgbClr val="4793C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897" name="Freeform 317"/>
              <p:cNvSpPr>
                <a:spLocks/>
              </p:cNvSpPr>
              <p:nvPr/>
            </p:nvSpPr>
            <p:spPr bwMode="auto">
              <a:xfrm>
                <a:off x="304" y="924"/>
                <a:ext cx="41" cy="87"/>
              </a:xfrm>
              <a:custGeom>
                <a:avLst/>
                <a:gdLst>
                  <a:gd name="T0" fmla="*/ 34 w 37"/>
                  <a:gd name="T1" fmla="*/ 0 h 73"/>
                  <a:gd name="T2" fmla="*/ 42 w 37"/>
                  <a:gd name="T3" fmla="*/ 68 h 73"/>
                  <a:gd name="T4" fmla="*/ 0 w 37"/>
                  <a:gd name="T5" fmla="*/ 124 h 73"/>
                  <a:gd name="T6" fmla="*/ 0 60000 65536"/>
                  <a:gd name="T7" fmla="*/ 0 60000 65536"/>
                  <a:gd name="T8" fmla="*/ 0 60000 65536"/>
                </a:gdLst>
                <a:ahLst/>
                <a:cxnLst>
                  <a:cxn ang="T6">
                    <a:pos x="T0" y="T1"/>
                  </a:cxn>
                  <a:cxn ang="T7">
                    <a:pos x="T2" y="T3"/>
                  </a:cxn>
                  <a:cxn ang="T8">
                    <a:pos x="T4" y="T5"/>
                  </a:cxn>
                </a:cxnLst>
                <a:rect l="0" t="0" r="r" b="b"/>
                <a:pathLst>
                  <a:path w="37" h="73">
                    <a:moveTo>
                      <a:pt x="25" y="0"/>
                    </a:moveTo>
                    <a:cubicBezTo>
                      <a:pt x="32" y="6"/>
                      <a:pt x="37" y="26"/>
                      <a:pt x="31" y="40"/>
                    </a:cubicBezTo>
                    <a:cubicBezTo>
                      <a:pt x="24" y="54"/>
                      <a:pt x="19" y="68"/>
                      <a:pt x="0" y="73"/>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898" name="Freeform 318"/>
              <p:cNvSpPr>
                <a:spLocks/>
              </p:cNvSpPr>
              <p:nvPr/>
            </p:nvSpPr>
            <p:spPr bwMode="auto">
              <a:xfrm>
                <a:off x="304" y="928"/>
                <a:ext cx="45" cy="83"/>
              </a:xfrm>
              <a:custGeom>
                <a:avLst/>
                <a:gdLst>
                  <a:gd name="T0" fmla="*/ 41 w 40"/>
                  <a:gd name="T1" fmla="*/ 0 h 70"/>
                  <a:gd name="T2" fmla="*/ 48 w 40"/>
                  <a:gd name="T3" fmla="*/ 59 h 70"/>
                  <a:gd name="T4" fmla="*/ 0 w 40"/>
                  <a:gd name="T5" fmla="*/ 116 h 70"/>
                  <a:gd name="T6" fmla="*/ 0 60000 65536"/>
                  <a:gd name="T7" fmla="*/ 0 60000 65536"/>
                  <a:gd name="T8" fmla="*/ 0 60000 65536"/>
                </a:gdLst>
                <a:ahLst/>
                <a:cxnLst>
                  <a:cxn ang="T6">
                    <a:pos x="T0" y="T1"/>
                  </a:cxn>
                  <a:cxn ang="T7">
                    <a:pos x="T2" y="T3"/>
                  </a:cxn>
                  <a:cxn ang="T8">
                    <a:pos x="T4" y="T5"/>
                  </a:cxn>
                </a:cxnLst>
                <a:rect l="0" t="0" r="r" b="b"/>
                <a:pathLst>
                  <a:path w="40" h="70">
                    <a:moveTo>
                      <a:pt x="28" y="0"/>
                    </a:moveTo>
                    <a:cubicBezTo>
                      <a:pt x="34" y="6"/>
                      <a:pt x="40" y="21"/>
                      <a:pt x="34" y="35"/>
                    </a:cubicBezTo>
                    <a:cubicBezTo>
                      <a:pt x="27" y="49"/>
                      <a:pt x="19" y="65"/>
                      <a:pt x="0" y="70"/>
                    </a:cubicBezTo>
                  </a:path>
                </a:pathLst>
              </a:custGeom>
              <a:noFill/>
              <a:ln w="7938" cap="rnd">
                <a:solidFill>
                  <a:srgbClr val="F6A68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899" name="Freeform 319"/>
              <p:cNvSpPr>
                <a:spLocks/>
              </p:cNvSpPr>
              <p:nvPr/>
            </p:nvSpPr>
            <p:spPr bwMode="auto">
              <a:xfrm>
                <a:off x="236" y="900"/>
                <a:ext cx="150" cy="175"/>
              </a:xfrm>
              <a:custGeom>
                <a:avLst/>
                <a:gdLst>
                  <a:gd name="T0" fmla="*/ 182 w 136"/>
                  <a:gd name="T1" fmla="*/ 242 h 149"/>
                  <a:gd name="T2" fmla="*/ 162 w 136"/>
                  <a:gd name="T3" fmla="*/ 235 h 149"/>
                  <a:gd name="T4" fmla="*/ 0 w 136"/>
                  <a:gd name="T5" fmla="*/ 0 h 149"/>
                  <a:gd name="T6" fmla="*/ 0 60000 65536"/>
                  <a:gd name="T7" fmla="*/ 0 60000 65536"/>
                  <a:gd name="T8" fmla="*/ 0 60000 65536"/>
                </a:gdLst>
                <a:ahLst/>
                <a:cxnLst>
                  <a:cxn ang="T6">
                    <a:pos x="T0" y="T1"/>
                  </a:cxn>
                  <a:cxn ang="T7">
                    <a:pos x="T2" y="T3"/>
                  </a:cxn>
                  <a:cxn ang="T8">
                    <a:pos x="T4" y="T5"/>
                  </a:cxn>
                </a:cxnLst>
                <a:rect l="0" t="0" r="r" b="b"/>
                <a:pathLst>
                  <a:path w="136" h="149">
                    <a:moveTo>
                      <a:pt x="136" y="149"/>
                    </a:moveTo>
                    <a:cubicBezTo>
                      <a:pt x="132" y="147"/>
                      <a:pt x="125" y="147"/>
                      <a:pt x="121" y="145"/>
                    </a:cubicBezTo>
                    <a:cubicBezTo>
                      <a:pt x="79" y="126"/>
                      <a:pt x="32" y="75"/>
                      <a:pt x="0" y="0"/>
                    </a:cubicBezTo>
                  </a:path>
                </a:pathLst>
              </a:custGeom>
              <a:noFill/>
              <a:ln w="7938" cap="flat">
                <a:solidFill>
                  <a:srgbClr val="4793C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00" name="Freeform 320"/>
              <p:cNvSpPr>
                <a:spLocks/>
              </p:cNvSpPr>
              <p:nvPr/>
            </p:nvSpPr>
            <p:spPr bwMode="auto">
              <a:xfrm>
                <a:off x="495" y="267"/>
                <a:ext cx="103" cy="162"/>
              </a:xfrm>
              <a:custGeom>
                <a:avLst/>
                <a:gdLst>
                  <a:gd name="T0" fmla="*/ 53 w 93"/>
                  <a:gd name="T1" fmla="*/ 227 h 137"/>
                  <a:gd name="T2" fmla="*/ 122 w 93"/>
                  <a:gd name="T3" fmla="*/ 26 h 137"/>
                  <a:gd name="T4" fmla="*/ 126 w 93"/>
                  <a:gd name="T5" fmla="*/ 33 h 137"/>
                  <a:gd name="T6" fmla="*/ 0 60000 65536"/>
                  <a:gd name="T7" fmla="*/ 0 60000 65536"/>
                  <a:gd name="T8" fmla="*/ 0 60000 65536"/>
                </a:gdLst>
                <a:ahLst/>
                <a:cxnLst>
                  <a:cxn ang="T6">
                    <a:pos x="T0" y="T1"/>
                  </a:cxn>
                  <a:cxn ang="T7">
                    <a:pos x="T2" y="T3"/>
                  </a:cxn>
                  <a:cxn ang="T8">
                    <a:pos x="T4" y="T5"/>
                  </a:cxn>
                </a:cxnLst>
                <a:rect l="0" t="0" r="r" b="b"/>
                <a:pathLst>
                  <a:path w="93" h="137">
                    <a:moveTo>
                      <a:pt x="39" y="137"/>
                    </a:moveTo>
                    <a:cubicBezTo>
                      <a:pt x="0" y="15"/>
                      <a:pt x="75" y="0"/>
                      <a:pt x="89" y="16"/>
                    </a:cubicBezTo>
                    <a:cubicBezTo>
                      <a:pt x="93" y="19"/>
                      <a:pt x="93" y="20"/>
                      <a:pt x="93" y="20"/>
                    </a:cubicBezTo>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01" name="Oval 321"/>
              <p:cNvSpPr>
                <a:spLocks noChangeArrowheads="1"/>
              </p:cNvSpPr>
              <p:nvPr/>
            </p:nvSpPr>
            <p:spPr bwMode="auto">
              <a:xfrm>
                <a:off x="250" y="209"/>
                <a:ext cx="127" cy="32"/>
              </a:xfrm>
              <a:prstGeom prst="ellipse">
                <a:avLst/>
              </a:prstGeom>
              <a:solidFill>
                <a:srgbClr val="D6E5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sz="1400">
                  <a:solidFill>
                    <a:srgbClr val="0070C0"/>
                  </a:solidFill>
                  <a:latin typeface="Arial" panose="020B0604020202020204" pitchFamily="34" charset="0"/>
                  <a:cs typeface="Arial" panose="020B0604020202020204" pitchFamily="34" charset="0"/>
                </a:endParaRPr>
              </a:p>
            </p:txBody>
          </p:sp>
          <p:sp>
            <p:nvSpPr>
              <p:cNvPr id="1902" name="Oval 322"/>
              <p:cNvSpPr>
                <a:spLocks noChangeArrowheads="1"/>
              </p:cNvSpPr>
              <p:nvPr/>
            </p:nvSpPr>
            <p:spPr bwMode="auto">
              <a:xfrm>
                <a:off x="272" y="218"/>
                <a:ext cx="83" cy="15"/>
              </a:xfrm>
              <a:prstGeom prst="ellipse">
                <a:avLst/>
              </a:prstGeom>
              <a:solidFill>
                <a:srgbClr val="4783A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sz="1400">
                  <a:solidFill>
                    <a:srgbClr val="0070C0"/>
                  </a:solidFill>
                  <a:latin typeface="Arial" panose="020B0604020202020204" pitchFamily="34" charset="0"/>
                  <a:cs typeface="Arial" panose="020B0604020202020204" pitchFamily="34" charset="0"/>
                </a:endParaRPr>
              </a:p>
            </p:txBody>
          </p:sp>
          <p:sp>
            <p:nvSpPr>
              <p:cNvPr id="1903" name="Freeform 323"/>
              <p:cNvSpPr>
                <a:spLocks/>
              </p:cNvSpPr>
              <p:nvPr/>
            </p:nvSpPr>
            <p:spPr bwMode="auto">
              <a:xfrm>
                <a:off x="272" y="218"/>
                <a:ext cx="83" cy="11"/>
              </a:xfrm>
              <a:custGeom>
                <a:avLst/>
                <a:gdLst>
                  <a:gd name="T0" fmla="*/ 9 w 75"/>
                  <a:gd name="T1" fmla="*/ 13 h 10"/>
                  <a:gd name="T2" fmla="*/ 50 w 75"/>
                  <a:gd name="T3" fmla="*/ 10 h 10"/>
                  <a:gd name="T4" fmla="*/ 93 w 75"/>
                  <a:gd name="T5" fmla="*/ 13 h 10"/>
                  <a:gd name="T6" fmla="*/ 102 w 75"/>
                  <a:gd name="T7" fmla="*/ 9 h 10"/>
                  <a:gd name="T8" fmla="*/ 50 w 75"/>
                  <a:gd name="T9" fmla="*/ 0 h 10"/>
                  <a:gd name="T10" fmla="*/ 0 w 75"/>
                  <a:gd name="T11" fmla="*/ 9 h 10"/>
                  <a:gd name="T12" fmla="*/ 9 w 75"/>
                  <a:gd name="T13" fmla="*/ 1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0">
                    <a:moveTo>
                      <a:pt x="6" y="10"/>
                    </a:moveTo>
                    <a:cubicBezTo>
                      <a:pt x="12" y="8"/>
                      <a:pt x="24" y="7"/>
                      <a:pt x="37" y="7"/>
                    </a:cubicBezTo>
                    <a:cubicBezTo>
                      <a:pt x="51" y="7"/>
                      <a:pt x="62" y="8"/>
                      <a:pt x="69" y="10"/>
                    </a:cubicBezTo>
                    <a:cubicBezTo>
                      <a:pt x="73" y="9"/>
                      <a:pt x="75" y="7"/>
                      <a:pt x="75" y="6"/>
                    </a:cubicBezTo>
                    <a:cubicBezTo>
                      <a:pt x="75" y="3"/>
                      <a:pt x="58" y="0"/>
                      <a:pt x="37" y="0"/>
                    </a:cubicBezTo>
                    <a:cubicBezTo>
                      <a:pt x="17" y="0"/>
                      <a:pt x="0" y="3"/>
                      <a:pt x="0" y="6"/>
                    </a:cubicBezTo>
                    <a:cubicBezTo>
                      <a:pt x="0" y="7"/>
                      <a:pt x="2" y="9"/>
                      <a:pt x="6" y="10"/>
                    </a:cubicBezTo>
                    <a:close/>
                  </a:path>
                </a:pathLst>
              </a:custGeom>
              <a:solidFill>
                <a:srgbClr val="6FA9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04" name="Freeform 324"/>
              <p:cNvSpPr>
                <a:spLocks/>
              </p:cNvSpPr>
              <p:nvPr/>
            </p:nvSpPr>
            <p:spPr bwMode="auto">
              <a:xfrm>
                <a:off x="304" y="421"/>
                <a:ext cx="711" cy="769"/>
              </a:xfrm>
              <a:custGeom>
                <a:avLst/>
                <a:gdLst>
                  <a:gd name="T0" fmla="*/ 797 w 642"/>
                  <a:gd name="T1" fmla="*/ 521 h 652"/>
                  <a:gd name="T2" fmla="*/ 707 w 642"/>
                  <a:gd name="T3" fmla="*/ 257 h 652"/>
                  <a:gd name="T4" fmla="*/ 704 w 642"/>
                  <a:gd name="T5" fmla="*/ 245 h 652"/>
                  <a:gd name="T6" fmla="*/ 704 w 642"/>
                  <a:gd name="T7" fmla="*/ 245 h 652"/>
                  <a:gd name="T8" fmla="*/ 687 w 642"/>
                  <a:gd name="T9" fmla="*/ 164 h 652"/>
                  <a:gd name="T10" fmla="*/ 672 w 642"/>
                  <a:gd name="T11" fmla="*/ 119 h 652"/>
                  <a:gd name="T12" fmla="*/ 667 w 642"/>
                  <a:gd name="T13" fmla="*/ 110 h 652"/>
                  <a:gd name="T14" fmla="*/ 619 w 642"/>
                  <a:gd name="T15" fmla="*/ 52 h 652"/>
                  <a:gd name="T16" fmla="*/ 472 w 642"/>
                  <a:gd name="T17" fmla="*/ 0 h 652"/>
                  <a:gd name="T18" fmla="*/ 465 w 642"/>
                  <a:gd name="T19" fmla="*/ 1 h 652"/>
                  <a:gd name="T20" fmla="*/ 437 w 642"/>
                  <a:gd name="T21" fmla="*/ 45 h 652"/>
                  <a:gd name="T22" fmla="*/ 441 w 642"/>
                  <a:gd name="T23" fmla="*/ 45 h 652"/>
                  <a:gd name="T24" fmla="*/ 586 w 642"/>
                  <a:gd name="T25" fmla="*/ 71 h 652"/>
                  <a:gd name="T26" fmla="*/ 677 w 642"/>
                  <a:gd name="T27" fmla="*/ 281 h 652"/>
                  <a:gd name="T28" fmla="*/ 674 w 642"/>
                  <a:gd name="T29" fmla="*/ 284 h 652"/>
                  <a:gd name="T30" fmla="*/ 704 w 642"/>
                  <a:gd name="T31" fmla="*/ 366 h 652"/>
                  <a:gd name="T32" fmla="*/ 762 w 642"/>
                  <a:gd name="T33" fmla="*/ 551 h 652"/>
                  <a:gd name="T34" fmla="*/ 693 w 642"/>
                  <a:gd name="T35" fmla="*/ 889 h 652"/>
                  <a:gd name="T36" fmla="*/ 693 w 642"/>
                  <a:gd name="T37" fmla="*/ 890 h 652"/>
                  <a:gd name="T38" fmla="*/ 692 w 642"/>
                  <a:gd name="T39" fmla="*/ 890 h 652"/>
                  <a:gd name="T40" fmla="*/ 420 w 642"/>
                  <a:gd name="T41" fmla="*/ 922 h 652"/>
                  <a:gd name="T42" fmla="*/ 81 w 642"/>
                  <a:gd name="T43" fmla="*/ 627 h 652"/>
                  <a:gd name="T44" fmla="*/ 76 w 642"/>
                  <a:gd name="T45" fmla="*/ 613 h 652"/>
                  <a:gd name="T46" fmla="*/ 76 w 642"/>
                  <a:gd name="T47" fmla="*/ 613 h 652"/>
                  <a:gd name="T48" fmla="*/ 79 w 642"/>
                  <a:gd name="T49" fmla="*/ 651 h 652"/>
                  <a:gd name="T50" fmla="*/ 79 w 642"/>
                  <a:gd name="T51" fmla="*/ 657 h 652"/>
                  <a:gd name="T52" fmla="*/ 50 w 642"/>
                  <a:gd name="T53" fmla="*/ 722 h 652"/>
                  <a:gd name="T54" fmla="*/ 49 w 642"/>
                  <a:gd name="T55" fmla="*/ 722 h 652"/>
                  <a:gd name="T56" fmla="*/ 52 w 642"/>
                  <a:gd name="T57" fmla="*/ 770 h 652"/>
                  <a:gd name="T58" fmla="*/ 48 w 642"/>
                  <a:gd name="T59" fmla="*/ 778 h 652"/>
                  <a:gd name="T60" fmla="*/ 0 w 642"/>
                  <a:gd name="T61" fmla="*/ 823 h 652"/>
                  <a:gd name="T62" fmla="*/ 86 w 642"/>
                  <a:gd name="T63" fmla="*/ 899 h 652"/>
                  <a:gd name="T64" fmla="*/ 445 w 642"/>
                  <a:gd name="T65" fmla="*/ 1030 h 652"/>
                  <a:gd name="T66" fmla="*/ 731 w 642"/>
                  <a:gd name="T67" fmla="*/ 1005 h 652"/>
                  <a:gd name="T68" fmla="*/ 797 w 642"/>
                  <a:gd name="T69" fmla="*/ 521 h 6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2" h="652">
                    <a:moveTo>
                      <a:pt x="587" y="318"/>
                    </a:moveTo>
                    <a:cubicBezTo>
                      <a:pt x="556" y="224"/>
                      <a:pt x="520" y="157"/>
                      <a:pt x="520" y="157"/>
                    </a:cubicBezTo>
                    <a:cubicBezTo>
                      <a:pt x="519" y="155"/>
                      <a:pt x="519" y="152"/>
                      <a:pt x="518" y="149"/>
                    </a:cubicBezTo>
                    <a:cubicBezTo>
                      <a:pt x="518" y="149"/>
                      <a:pt x="518" y="149"/>
                      <a:pt x="518" y="149"/>
                    </a:cubicBezTo>
                    <a:cubicBezTo>
                      <a:pt x="511" y="130"/>
                      <a:pt x="513" y="124"/>
                      <a:pt x="506" y="100"/>
                    </a:cubicBezTo>
                    <a:cubicBezTo>
                      <a:pt x="504" y="90"/>
                      <a:pt x="500" y="81"/>
                      <a:pt x="495" y="73"/>
                    </a:cubicBezTo>
                    <a:cubicBezTo>
                      <a:pt x="493" y="70"/>
                      <a:pt x="492" y="68"/>
                      <a:pt x="491" y="67"/>
                    </a:cubicBezTo>
                    <a:cubicBezTo>
                      <a:pt x="480" y="50"/>
                      <a:pt x="466" y="38"/>
                      <a:pt x="456" y="31"/>
                    </a:cubicBezTo>
                    <a:cubicBezTo>
                      <a:pt x="424" y="7"/>
                      <a:pt x="381" y="2"/>
                      <a:pt x="348" y="0"/>
                    </a:cubicBezTo>
                    <a:cubicBezTo>
                      <a:pt x="342" y="1"/>
                      <a:pt x="342" y="1"/>
                      <a:pt x="342" y="1"/>
                    </a:cubicBezTo>
                    <a:cubicBezTo>
                      <a:pt x="335" y="8"/>
                      <a:pt x="328" y="16"/>
                      <a:pt x="322" y="27"/>
                    </a:cubicBezTo>
                    <a:cubicBezTo>
                      <a:pt x="324" y="27"/>
                      <a:pt x="324" y="27"/>
                      <a:pt x="324" y="27"/>
                    </a:cubicBezTo>
                    <a:cubicBezTo>
                      <a:pt x="355" y="24"/>
                      <a:pt x="393" y="26"/>
                      <a:pt x="432" y="43"/>
                    </a:cubicBezTo>
                    <a:cubicBezTo>
                      <a:pt x="488" y="68"/>
                      <a:pt x="510" y="111"/>
                      <a:pt x="498" y="171"/>
                    </a:cubicBezTo>
                    <a:cubicBezTo>
                      <a:pt x="497" y="173"/>
                      <a:pt x="497" y="173"/>
                      <a:pt x="497" y="173"/>
                    </a:cubicBezTo>
                    <a:cubicBezTo>
                      <a:pt x="496" y="178"/>
                      <a:pt x="507" y="201"/>
                      <a:pt x="518" y="223"/>
                    </a:cubicBezTo>
                    <a:cubicBezTo>
                      <a:pt x="532" y="252"/>
                      <a:pt x="544" y="289"/>
                      <a:pt x="561" y="336"/>
                    </a:cubicBezTo>
                    <a:cubicBezTo>
                      <a:pt x="593" y="427"/>
                      <a:pt x="569" y="497"/>
                      <a:pt x="510" y="542"/>
                    </a:cubicBezTo>
                    <a:cubicBezTo>
                      <a:pt x="510" y="543"/>
                      <a:pt x="510" y="543"/>
                      <a:pt x="510" y="543"/>
                    </a:cubicBezTo>
                    <a:cubicBezTo>
                      <a:pt x="509" y="543"/>
                      <a:pt x="509" y="543"/>
                      <a:pt x="509" y="543"/>
                    </a:cubicBezTo>
                    <a:cubicBezTo>
                      <a:pt x="484" y="556"/>
                      <a:pt x="456" y="598"/>
                      <a:pt x="309" y="562"/>
                    </a:cubicBezTo>
                    <a:cubicBezTo>
                      <a:pt x="163" y="526"/>
                      <a:pt x="78" y="418"/>
                      <a:pt x="60" y="382"/>
                    </a:cubicBezTo>
                    <a:cubicBezTo>
                      <a:pt x="58" y="379"/>
                      <a:pt x="57" y="376"/>
                      <a:pt x="56" y="374"/>
                    </a:cubicBezTo>
                    <a:cubicBezTo>
                      <a:pt x="56" y="374"/>
                      <a:pt x="56" y="374"/>
                      <a:pt x="56" y="374"/>
                    </a:cubicBezTo>
                    <a:cubicBezTo>
                      <a:pt x="57" y="380"/>
                      <a:pt x="58" y="388"/>
                      <a:pt x="58" y="397"/>
                    </a:cubicBezTo>
                    <a:cubicBezTo>
                      <a:pt x="58" y="400"/>
                      <a:pt x="58" y="400"/>
                      <a:pt x="58" y="400"/>
                    </a:cubicBezTo>
                    <a:cubicBezTo>
                      <a:pt x="56" y="423"/>
                      <a:pt x="43" y="439"/>
                      <a:pt x="37" y="440"/>
                    </a:cubicBezTo>
                    <a:cubicBezTo>
                      <a:pt x="36" y="440"/>
                      <a:pt x="36" y="440"/>
                      <a:pt x="36" y="440"/>
                    </a:cubicBezTo>
                    <a:cubicBezTo>
                      <a:pt x="42" y="448"/>
                      <a:pt x="45" y="459"/>
                      <a:pt x="38" y="470"/>
                    </a:cubicBezTo>
                    <a:cubicBezTo>
                      <a:pt x="35" y="475"/>
                      <a:pt x="35" y="475"/>
                      <a:pt x="35" y="475"/>
                    </a:cubicBezTo>
                    <a:cubicBezTo>
                      <a:pt x="26" y="488"/>
                      <a:pt x="15" y="499"/>
                      <a:pt x="0" y="502"/>
                    </a:cubicBezTo>
                    <a:cubicBezTo>
                      <a:pt x="21" y="524"/>
                      <a:pt x="43" y="539"/>
                      <a:pt x="63" y="548"/>
                    </a:cubicBezTo>
                    <a:cubicBezTo>
                      <a:pt x="130" y="579"/>
                      <a:pt x="222" y="603"/>
                      <a:pt x="328" y="627"/>
                    </a:cubicBezTo>
                    <a:cubicBezTo>
                      <a:pt x="434" y="652"/>
                      <a:pt x="490" y="634"/>
                      <a:pt x="538" y="612"/>
                    </a:cubicBezTo>
                    <a:cubicBezTo>
                      <a:pt x="611" y="579"/>
                      <a:pt x="642" y="473"/>
                      <a:pt x="587" y="318"/>
                    </a:cubicBezTo>
                    <a:close/>
                  </a:path>
                </a:pathLst>
              </a:custGeom>
              <a:solidFill>
                <a:srgbClr val="FBE1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05" name="Freeform 325"/>
              <p:cNvSpPr>
                <a:spLocks/>
              </p:cNvSpPr>
              <p:nvPr/>
            </p:nvSpPr>
            <p:spPr bwMode="auto">
              <a:xfrm>
                <a:off x="661" y="421"/>
                <a:ext cx="219" cy="212"/>
              </a:xfrm>
              <a:custGeom>
                <a:avLst/>
                <a:gdLst>
                  <a:gd name="T0" fmla="*/ 265 w 198"/>
                  <a:gd name="T1" fmla="*/ 243 h 180"/>
                  <a:gd name="T2" fmla="*/ 265 w 198"/>
                  <a:gd name="T3" fmla="*/ 243 h 180"/>
                  <a:gd name="T4" fmla="*/ 250 w 198"/>
                  <a:gd name="T5" fmla="*/ 164 h 180"/>
                  <a:gd name="T6" fmla="*/ 233 w 198"/>
                  <a:gd name="T7" fmla="*/ 119 h 180"/>
                  <a:gd name="T8" fmla="*/ 229 w 198"/>
                  <a:gd name="T9" fmla="*/ 110 h 180"/>
                  <a:gd name="T10" fmla="*/ 181 w 198"/>
                  <a:gd name="T11" fmla="*/ 52 h 180"/>
                  <a:gd name="T12" fmla="*/ 35 w 198"/>
                  <a:gd name="T13" fmla="*/ 0 h 180"/>
                  <a:gd name="T14" fmla="*/ 27 w 198"/>
                  <a:gd name="T15" fmla="*/ 1 h 180"/>
                  <a:gd name="T16" fmla="*/ 0 w 198"/>
                  <a:gd name="T17" fmla="*/ 45 h 180"/>
                  <a:gd name="T18" fmla="*/ 2 w 198"/>
                  <a:gd name="T19" fmla="*/ 45 h 180"/>
                  <a:gd name="T20" fmla="*/ 149 w 198"/>
                  <a:gd name="T21" fmla="*/ 71 h 180"/>
                  <a:gd name="T22" fmla="*/ 239 w 198"/>
                  <a:gd name="T23" fmla="*/ 279 h 180"/>
                  <a:gd name="T24" fmla="*/ 238 w 198"/>
                  <a:gd name="T25" fmla="*/ 283 h 180"/>
                  <a:gd name="T26" fmla="*/ 239 w 198"/>
                  <a:gd name="T27" fmla="*/ 294 h 180"/>
                  <a:gd name="T28" fmla="*/ 265 w 198"/>
                  <a:gd name="T29" fmla="*/ 243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8" h="180">
                    <a:moveTo>
                      <a:pt x="196" y="149"/>
                    </a:moveTo>
                    <a:cubicBezTo>
                      <a:pt x="196" y="149"/>
                      <a:pt x="196" y="149"/>
                      <a:pt x="196" y="149"/>
                    </a:cubicBezTo>
                    <a:cubicBezTo>
                      <a:pt x="189" y="130"/>
                      <a:pt x="191" y="124"/>
                      <a:pt x="184" y="100"/>
                    </a:cubicBezTo>
                    <a:cubicBezTo>
                      <a:pt x="182" y="90"/>
                      <a:pt x="178" y="81"/>
                      <a:pt x="173" y="73"/>
                    </a:cubicBezTo>
                    <a:cubicBezTo>
                      <a:pt x="171" y="70"/>
                      <a:pt x="170" y="68"/>
                      <a:pt x="169" y="67"/>
                    </a:cubicBezTo>
                    <a:cubicBezTo>
                      <a:pt x="158" y="50"/>
                      <a:pt x="144" y="38"/>
                      <a:pt x="134" y="31"/>
                    </a:cubicBezTo>
                    <a:cubicBezTo>
                      <a:pt x="102" y="7"/>
                      <a:pt x="59" y="2"/>
                      <a:pt x="26" y="0"/>
                    </a:cubicBezTo>
                    <a:cubicBezTo>
                      <a:pt x="20" y="1"/>
                      <a:pt x="20" y="1"/>
                      <a:pt x="20" y="1"/>
                    </a:cubicBezTo>
                    <a:cubicBezTo>
                      <a:pt x="13" y="8"/>
                      <a:pt x="6" y="16"/>
                      <a:pt x="0" y="27"/>
                    </a:cubicBezTo>
                    <a:cubicBezTo>
                      <a:pt x="2" y="27"/>
                      <a:pt x="2" y="27"/>
                      <a:pt x="2" y="27"/>
                    </a:cubicBezTo>
                    <a:cubicBezTo>
                      <a:pt x="33" y="24"/>
                      <a:pt x="71" y="26"/>
                      <a:pt x="110" y="43"/>
                    </a:cubicBezTo>
                    <a:cubicBezTo>
                      <a:pt x="166" y="68"/>
                      <a:pt x="188" y="111"/>
                      <a:pt x="176" y="171"/>
                    </a:cubicBezTo>
                    <a:cubicBezTo>
                      <a:pt x="175" y="173"/>
                      <a:pt x="175" y="173"/>
                      <a:pt x="175" y="173"/>
                    </a:cubicBezTo>
                    <a:cubicBezTo>
                      <a:pt x="175" y="174"/>
                      <a:pt x="175" y="177"/>
                      <a:pt x="176" y="180"/>
                    </a:cubicBezTo>
                    <a:cubicBezTo>
                      <a:pt x="188" y="176"/>
                      <a:pt x="198" y="160"/>
                      <a:pt x="196" y="149"/>
                    </a:cubicBezTo>
                    <a:close/>
                  </a:path>
                </a:pathLst>
              </a:custGeom>
              <a:solidFill>
                <a:srgbClr val="C39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06" name="Freeform 326"/>
              <p:cNvSpPr>
                <a:spLocks/>
              </p:cNvSpPr>
              <p:nvPr/>
            </p:nvSpPr>
            <p:spPr bwMode="auto">
              <a:xfrm>
                <a:off x="661" y="421"/>
                <a:ext cx="219" cy="212"/>
              </a:xfrm>
              <a:custGeom>
                <a:avLst/>
                <a:gdLst>
                  <a:gd name="T0" fmla="*/ 265 w 198"/>
                  <a:gd name="T1" fmla="*/ 243 h 180"/>
                  <a:gd name="T2" fmla="*/ 265 w 198"/>
                  <a:gd name="T3" fmla="*/ 243 h 180"/>
                  <a:gd name="T4" fmla="*/ 250 w 198"/>
                  <a:gd name="T5" fmla="*/ 164 h 180"/>
                  <a:gd name="T6" fmla="*/ 233 w 198"/>
                  <a:gd name="T7" fmla="*/ 119 h 180"/>
                  <a:gd name="T8" fmla="*/ 229 w 198"/>
                  <a:gd name="T9" fmla="*/ 110 h 180"/>
                  <a:gd name="T10" fmla="*/ 181 w 198"/>
                  <a:gd name="T11" fmla="*/ 52 h 180"/>
                  <a:gd name="T12" fmla="*/ 35 w 198"/>
                  <a:gd name="T13" fmla="*/ 0 h 180"/>
                  <a:gd name="T14" fmla="*/ 27 w 198"/>
                  <a:gd name="T15" fmla="*/ 1 h 180"/>
                  <a:gd name="T16" fmla="*/ 0 w 198"/>
                  <a:gd name="T17" fmla="*/ 45 h 180"/>
                  <a:gd name="T18" fmla="*/ 2 w 198"/>
                  <a:gd name="T19" fmla="*/ 45 h 180"/>
                  <a:gd name="T20" fmla="*/ 149 w 198"/>
                  <a:gd name="T21" fmla="*/ 71 h 180"/>
                  <a:gd name="T22" fmla="*/ 239 w 198"/>
                  <a:gd name="T23" fmla="*/ 279 h 180"/>
                  <a:gd name="T24" fmla="*/ 238 w 198"/>
                  <a:gd name="T25" fmla="*/ 283 h 180"/>
                  <a:gd name="T26" fmla="*/ 239 w 198"/>
                  <a:gd name="T27" fmla="*/ 294 h 180"/>
                  <a:gd name="T28" fmla="*/ 265 w 198"/>
                  <a:gd name="T29" fmla="*/ 243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8" h="180">
                    <a:moveTo>
                      <a:pt x="196" y="149"/>
                    </a:moveTo>
                    <a:cubicBezTo>
                      <a:pt x="196" y="149"/>
                      <a:pt x="196" y="149"/>
                      <a:pt x="196" y="149"/>
                    </a:cubicBezTo>
                    <a:cubicBezTo>
                      <a:pt x="189" y="130"/>
                      <a:pt x="191" y="124"/>
                      <a:pt x="184" y="100"/>
                    </a:cubicBezTo>
                    <a:cubicBezTo>
                      <a:pt x="182" y="90"/>
                      <a:pt x="178" y="81"/>
                      <a:pt x="173" y="73"/>
                    </a:cubicBezTo>
                    <a:cubicBezTo>
                      <a:pt x="171" y="70"/>
                      <a:pt x="170" y="68"/>
                      <a:pt x="169" y="67"/>
                    </a:cubicBezTo>
                    <a:cubicBezTo>
                      <a:pt x="158" y="50"/>
                      <a:pt x="144" y="38"/>
                      <a:pt x="134" y="31"/>
                    </a:cubicBezTo>
                    <a:cubicBezTo>
                      <a:pt x="102" y="7"/>
                      <a:pt x="59" y="2"/>
                      <a:pt x="26" y="0"/>
                    </a:cubicBezTo>
                    <a:cubicBezTo>
                      <a:pt x="20" y="1"/>
                      <a:pt x="20" y="1"/>
                      <a:pt x="20" y="1"/>
                    </a:cubicBezTo>
                    <a:cubicBezTo>
                      <a:pt x="13" y="8"/>
                      <a:pt x="6" y="16"/>
                      <a:pt x="0" y="27"/>
                    </a:cubicBezTo>
                    <a:cubicBezTo>
                      <a:pt x="2" y="27"/>
                      <a:pt x="2" y="27"/>
                      <a:pt x="2" y="27"/>
                    </a:cubicBezTo>
                    <a:cubicBezTo>
                      <a:pt x="33" y="24"/>
                      <a:pt x="71" y="26"/>
                      <a:pt x="110" y="43"/>
                    </a:cubicBezTo>
                    <a:cubicBezTo>
                      <a:pt x="166" y="68"/>
                      <a:pt x="188" y="111"/>
                      <a:pt x="176" y="171"/>
                    </a:cubicBezTo>
                    <a:cubicBezTo>
                      <a:pt x="175" y="173"/>
                      <a:pt x="175" y="173"/>
                      <a:pt x="175" y="173"/>
                    </a:cubicBezTo>
                    <a:cubicBezTo>
                      <a:pt x="175" y="174"/>
                      <a:pt x="175" y="177"/>
                      <a:pt x="176" y="180"/>
                    </a:cubicBezTo>
                    <a:cubicBezTo>
                      <a:pt x="188" y="176"/>
                      <a:pt x="198" y="160"/>
                      <a:pt x="196" y="149"/>
                    </a:cubicBezTo>
                    <a:close/>
                  </a:path>
                </a:pathLst>
              </a:custGeom>
              <a:solidFill>
                <a:srgbClr val="C39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07" name="Freeform 327"/>
              <p:cNvSpPr>
                <a:spLocks/>
              </p:cNvSpPr>
              <p:nvPr/>
            </p:nvSpPr>
            <p:spPr bwMode="auto">
              <a:xfrm>
                <a:off x="188" y="464"/>
                <a:ext cx="241" cy="556"/>
              </a:xfrm>
              <a:custGeom>
                <a:avLst/>
                <a:gdLst>
                  <a:gd name="T0" fmla="*/ 192 w 218"/>
                  <a:gd name="T1" fmla="*/ 663 h 471"/>
                  <a:gd name="T2" fmla="*/ 220 w 218"/>
                  <a:gd name="T3" fmla="*/ 597 h 471"/>
                  <a:gd name="T4" fmla="*/ 220 w 218"/>
                  <a:gd name="T5" fmla="*/ 593 h 471"/>
                  <a:gd name="T6" fmla="*/ 218 w 218"/>
                  <a:gd name="T7" fmla="*/ 555 h 471"/>
                  <a:gd name="T8" fmla="*/ 218 w 218"/>
                  <a:gd name="T9" fmla="*/ 555 h 471"/>
                  <a:gd name="T10" fmla="*/ 155 w 218"/>
                  <a:gd name="T11" fmla="*/ 482 h 471"/>
                  <a:gd name="T12" fmla="*/ 65 w 218"/>
                  <a:gd name="T13" fmla="*/ 229 h 471"/>
                  <a:gd name="T14" fmla="*/ 65 w 218"/>
                  <a:gd name="T15" fmla="*/ 227 h 471"/>
                  <a:gd name="T16" fmla="*/ 147 w 218"/>
                  <a:gd name="T17" fmla="*/ 148 h 471"/>
                  <a:gd name="T18" fmla="*/ 273 w 218"/>
                  <a:gd name="T19" fmla="*/ 177 h 471"/>
                  <a:gd name="T20" fmla="*/ 274 w 218"/>
                  <a:gd name="T21" fmla="*/ 179 h 471"/>
                  <a:gd name="T22" fmla="*/ 290 w 218"/>
                  <a:gd name="T23" fmla="*/ 203 h 471"/>
                  <a:gd name="T24" fmla="*/ 283 w 218"/>
                  <a:gd name="T25" fmla="*/ 125 h 471"/>
                  <a:gd name="T26" fmla="*/ 218 w 218"/>
                  <a:gd name="T27" fmla="*/ 17 h 471"/>
                  <a:gd name="T28" fmla="*/ 178 w 218"/>
                  <a:gd name="T29" fmla="*/ 2 h 471"/>
                  <a:gd name="T30" fmla="*/ 126 w 218"/>
                  <a:gd name="T31" fmla="*/ 7 h 471"/>
                  <a:gd name="T32" fmla="*/ 77 w 218"/>
                  <a:gd name="T33" fmla="*/ 37 h 471"/>
                  <a:gd name="T34" fmla="*/ 19 w 218"/>
                  <a:gd name="T35" fmla="*/ 198 h 471"/>
                  <a:gd name="T36" fmla="*/ 0 w 218"/>
                  <a:gd name="T37" fmla="*/ 365 h 471"/>
                  <a:gd name="T38" fmla="*/ 65 w 218"/>
                  <a:gd name="T39" fmla="*/ 680 h 471"/>
                  <a:gd name="T40" fmla="*/ 142 w 218"/>
                  <a:gd name="T41" fmla="*/ 765 h 471"/>
                  <a:gd name="T42" fmla="*/ 189 w 218"/>
                  <a:gd name="T43" fmla="*/ 720 h 471"/>
                  <a:gd name="T44" fmla="*/ 193 w 218"/>
                  <a:gd name="T45" fmla="*/ 712 h 471"/>
                  <a:gd name="T46" fmla="*/ 175 w 218"/>
                  <a:gd name="T47" fmla="*/ 641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8" h="471">
                    <a:moveTo>
                      <a:pt x="142" y="403"/>
                    </a:moveTo>
                    <a:cubicBezTo>
                      <a:pt x="148" y="402"/>
                      <a:pt x="161" y="386"/>
                      <a:pt x="163" y="363"/>
                    </a:cubicBezTo>
                    <a:cubicBezTo>
                      <a:pt x="163" y="360"/>
                      <a:pt x="163" y="360"/>
                      <a:pt x="163" y="360"/>
                    </a:cubicBezTo>
                    <a:cubicBezTo>
                      <a:pt x="163" y="351"/>
                      <a:pt x="162" y="343"/>
                      <a:pt x="161" y="337"/>
                    </a:cubicBezTo>
                    <a:cubicBezTo>
                      <a:pt x="161" y="337"/>
                      <a:pt x="161" y="337"/>
                      <a:pt x="161" y="337"/>
                    </a:cubicBezTo>
                    <a:cubicBezTo>
                      <a:pt x="149" y="316"/>
                      <a:pt x="144" y="311"/>
                      <a:pt x="115" y="293"/>
                    </a:cubicBezTo>
                    <a:cubicBezTo>
                      <a:pt x="78" y="270"/>
                      <a:pt x="46" y="179"/>
                      <a:pt x="48" y="139"/>
                    </a:cubicBezTo>
                    <a:cubicBezTo>
                      <a:pt x="48" y="139"/>
                      <a:pt x="48" y="139"/>
                      <a:pt x="48" y="138"/>
                    </a:cubicBezTo>
                    <a:cubicBezTo>
                      <a:pt x="53" y="117"/>
                      <a:pt x="77" y="98"/>
                      <a:pt x="109" y="90"/>
                    </a:cubicBezTo>
                    <a:cubicBezTo>
                      <a:pt x="138" y="82"/>
                      <a:pt x="177" y="83"/>
                      <a:pt x="202" y="108"/>
                    </a:cubicBezTo>
                    <a:cubicBezTo>
                      <a:pt x="202" y="108"/>
                      <a:pt x="202" y="108"/>
                      <a:pt x="203" y="109"/>
                    </a:cubicBezTo>
                    <a:cubicBezTo>
                      <a:pt x="206" y="114"/>
                      <a:pt x="210" y="119"/>
                      <a:pt x="214" y="124"/>
                    </a:cubicBezTo>
                    <a:cubicBezTo>
                      <a:pt x="218" y="103"/>
                      <a:pt x="218" y="85"/>
                      <a:pt x="210" y="76"/>
                    </a:cubicBezTo>
                    <a:cubicBezTo>
                      <a:pt x="190" y="51"/>
                      <a:pt x="184" y="26"/>
                      <a:pt x="161" y="10"/>
                    </a:cubicBezTo>
                    <a:cubicBezTo>
                      <a:pt x="153" y="5"/>
                      <a:pt x="140" y="4"/>
                      <a:pt x="132" y="2"/>
                    </a:cubicBezTo>
                    <a:cubicBezTo>
                      <a:pt x="123" y="0"/>
                      <a:pt x="105" y="3"/>
                      <a:pt x="93" y="4"/>
                    </a:cubicBezTo>
                    <a:cubicBezTo>
                      <a:pt x="80" y="4"/>
                      <a:pt x="66" y="12"/>
                      <a:pt x="57" y="22"/>
                    </a:cubicBezTo>
                    <a:cubicBezTo>
                      <a:pt x="44" y="37"/>
                      <a:pt x="22" y="49"/>
                      <a:pt x="14" y="120"/>
                    </a:cubicBezTo>
                    <a:cubicBezTo>
                      <a:pt x="11" y="144"/>
                      <a:pt x="0" y="180"/>
                      <a:pt x="0" y="222"/>
                    </a:cubicBezTo>
                    <a:cubicBezTo>
                      <a:pt x="0" y="339"/>
                      <a:pt x="26" y="362"/>
                      <a:pt x="48" y="413"/>
                    </a:cubicBezTo>
                    <a:cubicBezTo>
                      <a:pt x="63" y="449"/>
                      <a:pt x="83" y="471"/>
                      <a:pt x="105" y="465"/>
                    </a:cubicBezTo>
                    <a:cubicBezTo>
                      <a:pt x="120" y="462"/>
                      <a:pt x="131" y="451"/>
                      <a:pt x="140" y="438"/>
                    </a:cubicBezTo>
                    <a:cubicBezTo>
                      <a:pt x="143" y="433"/>
                      <a:pt x="143" y="433"/>
                      <a:pt x="143" y="433"/>
                    </a:cubicBezTo>
                    <a:cubicBezTo>
                      <a:pt x="155" y="414"/>
                      <a:pt x="138" y="397"/>
                      <a:pt x="129" y="390"/>
                    </a:cubicBezTo>
                  </a:path>
                </a:pathLst>
              </a:custGeom>
              <a:solidFill>
                <a:srgbClr val="C39A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08" name="Freeform 328"/>
              <p:cNvSpPr>
                <a:spLocks/>
              </p:cNvSpPr>
              <p:nvPr/>
            </p:nvSpPr>
            <p:spPr bwMode="auto">
              <a:xfrm>
                <a:off x="280" y="582"/>
                <a:ext cx="85" cy="54"/>
              </a:xfrm>
              <a:custGeom>
                <a:avLst/>
                <a:gdLst>
                  <a:gd name="T0" fmla="*/ 94 w 77"/>
                  <a:gd name="T1" fmla="*/ 26 h 46"/>
                  <a:gd name="T2" fmla="*/ 104 w 77"/>
                  <a:gd name="T3" fmla="*/ 7 h 46"/>
                  <a:gd name="T4" fmla="*/ 100 w 77"/>
                  <a:gd name="T5" fmla="*/ 7 h 46"/>
                  <a:gd name="T6" fmla="*/ 78 w 77"/>
                  <a:gd name="T7" fmla="*/ 0 h 46"/>
                  <a:gd name="T8" fmla="*/ 44 w 77"/>
                  <a:gd name="T9" fmla="*/ 9 h 46"/>
                  <a:gd name="T10" fmla="*/ 2 w 77"/>
                  <a:gd name="T11" fmla="*/ 22 h 46"/>
                  <a:gd name="T12" fmla="*/ 1 w 77"/>
                  <a:gd name="T13" fmla="*/ 25 h 46"/>
                  <a:gd name="T14" fmla="*/ 0 w 77"/>
                  <a:gd name="T15" fmla="*/ 31 h 46"/>
                  <a:gd name="T16" fmla="*/ 94 w 77"/>
                  <a:gd name="T17" fmla="*/ 2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46">
                    <a:moveTo>
                      <a:pt x="70" y="16"/>
                    </a:moveTo>
                    <a:cubicBezTo>
                      <a:pt x="73" y="12"/>
                      <a:pt x="77" y="8"/>
                      <a:pt x="77" y="4"/>
                    </a:cubicBezTo>
                    <a:cubicBezTo>
                      <a:pt x="76" y="4"/>
                      <a:pt x="75" y="4"/>
                      <a:pt x="74" y="4"/>
                    </a:cubicBezTo>
                    <a:cubicBezTo>
                      <a:pt x="67" y="3"/>
                      <a:pt x="63" y="0"/>
                      <a:pt x="58" y="0"/>
                    </a:cubicBezTo>
                    <a:cubicBezTo>
                      <a:pt x="48" y="0"/>
                      <a:pt x="42" y="4"/>
                      <a:pt x="33" y="6"/>
                    </a:cubicBezTo>
                    <a:cubicBezTo>
                      <a:pt x="25" y="7"/>
                      <a:pt x="9" y="11"/>
                      <a:pt x="2" y="14"/>
                    </a:cubicBezTo>
                    <a:cubicBezTo>
                      <a:pt x="2" y="15"/>
                      <a:pt x="1" y="15"/>
                      <a:pt x="1" y="15"/>
                    </a:cubicBezTo>
                    <a:cubicBezTo>
                      <a:pt x="0" y="19"/>
                      <a:pt x="0" y="19"/>
                      <a:pt x="0" y="19"/>
                    </a:cubicBezTo>
                    <a:cubicBezTo>
                      <a:pt x="13" y="46"/>
                      <a:pt x="55" y="35"/>
                      <a:pt x="70" y="16"/>
                    </a:cubicBezTo>
                    <a:close/>
                  </a:path>
                </a:pathLst>
              </a:custGeom>
              <a:solidFill>
                <a:srgbClr val="8F0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09" name="Freeform 329"/>
              <p:cNvSpPr>
                <a:spLocks/>
              </p:cNvSpPr>
              <p:nvPr/>
            </p:nvSpPr>
            <p:spPr bwMode="auto">
              <a:xfrm>
                <a:off x="536" y="539"/>
                <a:ext cx="69" cy="28"/>
              </a:xfrm>
              <a:custGeom>
                <a:avLst/>
                <a:gdLst>
                  <a:gd name="T0" fmla="*/ 80 w 63"/>
                  <a:gd name="T1" fmla="*/ 29 h 24"/>
                  <a:gd name="T2" fmla="*/ 83 w 63"/>
                  <a:gd name="T3" fmla="*/ 27 h 24"/>
                  <a:gd name="T4" fmla="*/ 45 w 63"/>
                  <a:gd name="T5" fmla="*/ 2 h 24"/>
                  <a:gd name="T6" fmla="*/ 0 w 63"/>
                  <a:gd name="T7" fmla="*/ 8 h 24"/>
                  <a:gd name="T8" fmla="*/ 38 w 63"/>
                  <a:gd name="T9" fmla="*/ 32 h 24"/>
                  <a:gd name="T10" fmla="*/ 80 w 63"/>
                  <a:gd name="T11" fmla="*/ 29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4">
                    <a:moveTo>
                      <a:pt x="61" y="18"/>
                    </a:moveTo>
                    <a:cubicBezTo>
                      <a:pt x="62" y="18"/>
                      <a:pt x="62" y="18"/>
                      <a:pt x="63" y="17"/>
                    </a:cubicBezTo>
                    <a:cubicBezTo>
                      <a:pt x="57" y="10"/>
                      <a:pt x="46" y="4"/>
                      <a:pt x="34" y="2"/>
                    </a:cubicBezTo>
                    <a:cubicBezTo>
                      <a:pt x="21" y="0"/>
                      <a:pt x="9" y="1"/>
                      <a:pt x="0" y="5"/>
                    </a:cubicBezTo>
                    <a:cubicBezTo>
                      <a:pt x="2" y="12"/>
                      <a:pt x="23" y="18"/>
                      <a:pt x="29" y="20"/>
                    </a:cubicBezTo>
                    <a:cubicBezTo>
                      <a:pt x="39" y="23"/>
                      <a:pt x="52" y="24"/>
                      <a:pt x="61" y="18"/>
                    </a:cubicBezTo>
                    <a:close/>
                  </a:path>
                </a:pathLst>
              </a:custGeom>
              <a:solidFill>
                <a:srgbClr val="8F0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10" name="Freeform 330"/>
              <p:cNvSpPr>
                <a:spLocks/>
              </p:cNvSpPr>
              <p:nvPr/>
            </p:nvSpPr>
            <p:spPr bwMode="auto">
              <a:xfrm>
                <a:off x="753" y="502"/>
                <a:ext cx="29" cy="42"/>
              </a:xfrm>
              <a:custGeom>
                <a:avLst/>
                <a:gdLst>
                  <a:gd name="T0" fmla="*/ 12 w 27"/>
                  <a:gd name="T1" fmla="*/ 9 h 36"/>
                  <a:gd name="T2" fmla="*/ 5 w 27"/>
                  <a:gd name="T3" fmla="*/ 27 h 36"/>
                  <a:gd name="T4" fmla="*/ 23 w 27"/>
                  <a:gd name="T5" fmla="*/ 56 h 36"/>
                  <a:gd name="T6" fmla="*/ 30 w 27"/>
                  <a:gd name="T7" fmla="*/ 35 h 36"/>
                  <a:gd name="T8" fmla="*/ 12 w 27"/>
                  <a:gd name="T9" fmla="*/ 11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6">
                    <a:moveTo>
                      <a:pt x="9" y="6"/>
                    </a:moveTo>
                    <a:cubicBezTo>
                      <a:pt x="0" y="0"/>
                      <a:pt x="3" y="12"/>
                      <a:pt x="5" y="17"/>
                    </a:cubicBezTo>
                    <a:cubicBezTo>
                      <a:pt x="7" y="22"/>
                      <a:pt x="13" y="35"/>
                      <a:pt x="19" y="35"/>
                    </a:cubicBezTo>
                    <a:cubicBezTo>
                      <a:pt x="27" y="36"/>
                      <a:pt x="26" y="27"/>
                      <a:pt x="24" y="22"/>
                    </a:cubicBezTo>
                    <a:cubicBezTo>
                      <a:pt x="22" y="15"/>
                      <a:pt x="17" y="9"/>
                      <a:pt x="9" y="7"/>
                    </a:cubicBezTo>
                  </a:path>
                </a:pathLst>
              </a:custGeom>
              <a:solidFill>
                <a:srgbClr val="8F0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11" name="Freeform 331"/>
              <p:cNvSpPr>
                <a:spLocks/>
              </p:cNvSpPr>
              <p:nvPr/>
            </p:nvSpPr>
            <p:spPr bwMode="auto">
              <a:xfrm>
                <a:off x="775" y="550"/>
                <a:ext cx="35" cy="37"/>
              </a:xfrm>
              <a:custGeom>
                <a:avLst/>
                <a:gdLst>
                  <a:gd name="T0" fmla="*/ 23 w 32"/>
                  <a:gd name="T1" fmla="*/ 10 h 31"/>
                  <a:gd name="T2" fmla="*/ 30 w 32"/>
                  <a:gd name="T3" fmla="*/ 50 h 31"/>
                  <a:gd name="T4" fmla="*/ 40 w 32"/>
                  <a:gd name="T5" fmla="*/ 32 h 31"/>
                  <a:gd name="T6" fmla="*/ 24 w 32"/>
                  <a:gd name="T7" fmla="*/ 7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17" y="6"/>
                    </a:moveTo>
                    <a:cubicBezTo>
                      <a:pt x="0" y="0"/>
                      <a:pt x="13" y="27"/>
                      <a:pt x="23" y="29"/>
                    </a:cubicBezTo>
                    <a:cubicBezTo>
                      <a:pt x="30" y="31"/>
                      <a:pt x="32" y="25"/>
                      <a:pt x="31" y="19"/>
                    </a:cubicBezTo>
                    <a:cubicBezTo>
                      <a:pt x="29" y="12"/>
                      <a:pt x="24" y="8"/>
                      <a:pt x="18" y="4"/>
                    </a:cubicBezTo>
                  </a:path>
                </a:pathLst>
              </a:custGeom>
              <a:solidFill>
                <a:srgbClr val="8F00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12" name="Freeform 332"/>
              <p:cNvSpPr>
                <a:spLocks/>
              </p:cNvSpPr>
              <p:nvPr/>
            </p:nvSpPr>
            <p:spPr bwMode="auto">
              <a:xfrm>
                <a:off x="632" y="511"/>
                <a:ext cx="196" cy="430"/>
              </a:xfrm>
              <a:custGeom>
                <a:avLst/>
                <a:gdLst>
                  <a:gd name="T0" fmla="*/ 20 w 177"/>
                  <a:gd name="T1" fmla="*/ 46 h 364"/>
                  <a:gd name="T2" fmla="*/ 83 w 177"/>
                  <a:gd name="T3" fmla="*/ 6 h 364"/>
                  <a:gd name="T4" fmla="*/ 123 w 177"/>
                  <a:gd name="T5" fmla="*/ 9 h 364"/>
                  <a:gd name="T6" fmla="*/ 167 w 177"/>
                  <a:gd name="T7" fmla="*/ 67 h 364"/>
                  <a:gd name="T8" fmla="*/ 173 w 177"/>
                  <a:gd name="T9" fmla="*/ 197 h 364"/>
                  <a:gd name="T10" fmla="*/ 192 w 177"/>
                  <a:gd name="T11" fmla="*/ 287 h 364"/>
                  <a:gd name="T12" fmla="*/ 198 w 177"/>
                  <a:gd name="T13" fmla="*/ 259 h 364"/>
                  <a:gd name="T14" fmla="*/ 210 w 177"/>
                  <a:gd name="T15" fmla="*/ 259 h 364"/>
                  <a:gd name="T16" fmla="*/ 213 w 177"/>
                  <a:gd name="T17" fmla="*/ 271 h 364"/>
                  <a:gd name="T18" fmla="*/ 224 w 177"/>
                  <a:gd name="T19" fmla="*/ 307 h 364"/>
                  <a:gd name="T20" fmla="*/ 229 w 177"/>
                  <a:gd name="T21" fmla="*/ 348 h 364"/>
                  <a:gd name="T22" fmla="*/ 231 w 177"/>
                  <a:gd name="T23" fmla="*/ 398 h 364"/>
                  <a:gd name="T24" fmla="*/ 210 w 177"/>
                  <a:gd name="T25" fmla="*/ 406 h 364"/>
                  <a:gd name="T26" fmla="*/ 205 w 177"/>
                  <a:gd name="T27" fmla="*/ 437 h 364"/>
                  <a:gd name="T28" fmla="*/ 203 w 177"/>
                  <a:gd name="T29" fmla="*/ 464 h 364"/>
                  <a:gd name="T30" fmla="*/ 204 w 177"/>
                  <a:gd name="T31" fmla="*/ 490 h 364"/>
                  <a:gd name="T32" fmla="*/ 194 w 177"/>
                  <a:gd name="T33" fmla="*/ 516 h 364"/>
                  <a:gd name="T34" fmla="*/ 199 w 177"/>
                  <a:gd name="T35" fmla="*/ 546 h 364"/>
                  <a:gd name="T36" fmla="*/ 194 w 177"/>
                  <a:gd name="T37" fmla="*/ 576 h 364"/>
                  <a:gd name="T38" fmla="*/ 174 w 177"/>
                  <a:gd name="T39" fmla="*/ 599 h 364"/>
                  <a:gd name="T40" fmla="*/ 156 w 177"/>
                  <a:gd name="T41" fmla="*/ 548 h 364"/>
                  <a:gd name="T42" fmla="*/ 117 w 177"/>
                  <a:gd name="T43" fmla="*/ 473 h 364"/>
                  <a:gd name="T44" fmla="*/ 112 w 177"/>
                  <a:gd name="T45" fmla="*/ 418 h 364"/>
                  <a:gd name="T46" fmla="*/ 90 w 177"/>
                  <a:gd name="T47" fmla="*/ 364 h 364"/>
                  <a:gd name="T48" fmla="*/ 66 w 177"/>
                  <a:gd name="T49" fmla="*/ 294 h 364"/>
                  <a:gd name="T50" fmla="*/ 48 w 177"/>
                  <a:gd name="T51" fmla="*/ 262 h 364"/>
                  <a:gd name="T52" fmla="*/ 41 w 177"/>
                  <a:gd name="T53" fmla="*/ 236 h 364"/>
                  <a:gd name="T54" fmla="*/ 13 w 177"/>
                  <a:gd name="T55" fmla="*/ 191 h 364"/>
                  <a:gd name="T56" fmla="*/ 12 w 177"/>
                  <a:gd name="T57" fmla="*/ 145 h 364"/>
                  <a:gd name="T58" fmla="*/ 21 w 177"/>
                  <a:gd name="T59" fmla="*/ 128 h 364"/>
                  <a:gd name="T60" fmla="*/ 37 w 177"/>
                  <a:gd name="T61" fmla="*/ 142 h 364"/>
                  <a:gd name="T62" fmla="*/ 58 w 177"/>
                  <a:gd name="T63" fmla="*/ 138 h 364"/>
                  <a:gd name="T64" fmla="*/ 50 w 177"/>
                  <a:gd name="T65" fmla="*/ 112 h 364"/>
                  <a:gd name="T66" fmla="*/ 18 w 177"/>
                  <a:gd name="T67" fmla="*/ 71 h 364"/>
                  <a:gd name="T68" fmla="*/ 20 w 177"/>
                  <a:gd name="T69" fmla="*/ 41 h 3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7" h="364">
                    <a:moveTo>
                      <a:pt x="14" y="28"/>
                    </a:moveTo>
                    <a:cubicBezTo>
                      <a:pt x="17" y="0"/>
                      <a:pt x="40" y="5"/>
                      <a:pt x="61" y="3"/>
                    </a:cubicBezTo>
                    <a:cubicBezTo>
                      <a:pt x="72" y="2"/>
                      <a:pt x="79" y="0"/>
                      <a:pt x="90" y="6"/>
                    </a:cubicBezTo>
                    <a:cubicBezTo>
                      <a:pt x="103" y="13"/>
                      <a:pt x="117" y="27"/>
                      <a:pt x="123" y="41"/>
                    </a:cubicBezTo>
                    <a:cubicBezTo>
                      <a:pt x="131" y="66"/>
                      <a:pt x="127" y="94"/>
                      <a:pt x="127" y="119"/>
                    </a:cubicBezTo>
                    <a:cubicBezTo>
                      <a:pt x="127" y="140"/>
                      <a:pt x="135" y="155"/>
                      <a:pt x="141" y="174"/>
                    </a:cubicBezTo>
                    <a:cubicBezTo>
                      <a:pt x="143" y="169"/>
                      <a:pt x="142" y="160"/>
                      <a:pt x="146" y="157"/>
                    </a:cubicBezTo>
                    <a:cubicBezTo>
                      <a:pt x="148" y="156"/>
                      <a:pt x="153" y="155"/>
                      <a:pt x="155" y="157"/>
                    </a:cubicBezTo>
                    <a:cubicBezTo>
                      <a:pt x="158" y="159"/>
                      <a:pt x="156" y="160"/>
                      <a:pt x="156" y="164"/>
                    </a:cubicBezTo>
                    <a:cubicBezTo>
                      <a:pt x="158" y="172"/>
                      <a:pt x="162" y="178"/>
                      <a:pt x="164" y="186"/>
                    </a:cubicBezTo>
                    <a:cubicBezTo>
                      <a:pt x="166" y="195"/>
                      <a:pt x="166" y="204"/>
                      <a:pt x="169" y="212"/>
                    </a:cubicBezTo>
                    <a:cubicBezTo>
                      <a:pt x="171" y="221"/>
                      <a:pt x="177" y="233"/>
                      <a:pt x="171" y="241"/>
                    </a:cubicBezTo>
                    <a:cubicBezTo>
                      <a:pt x="166" y="249"/>
                      <a:pt x="161" y="240"/>
                      <a:pt x="155" y="246"/>
                    </a:cubicBezTo>
                    <a:cubicBezTo>
                      <a:pt x="150" y="251"/>
                      <a:pt x="153" y="259"/>
                      <a:pt x="151" y="265"/>
                    </a:cubicBezTo>
                    <a:cubicBezTo>
                      <a:pt x="150" y="271"/>
                      <a:pt x="147" y="276"/>
                      <a:pt x="149" y="282"/>
                    </a:cubicBezTo>
                    <a:cubicBezTo>
                      <a:pt x="151" y="289"/>
                      <a:pt x="155" y="289"/>
                      <a:pt x="150" y="297"/>
                    </a:cubicBezTo>
                    <a:cubicBezTo>
                      <a:pt x="147" y="302"/>
                      <a:pt x="143" y="306"/>
                      <a:pt x="143" y="313"/>
                    </a:cubicBezTo>
                    <a:cubicBezTo>
                      <a:pt x="144" y="319"/>
                      <a:pt x="146" y="325"/>
                      <a:pt x="147" y="331"/>
                    </a:cubicBezTo>
                    <a:cubicBezTo>
                      <a:pt x="147" y="337"/>
                      <a:pt x="145" y="344"/>
                      <a:pt x="143" y="350"/>
                    </a:cubicBezTo>
                    <a:cubicBezTo>
                      <a:pt x="142" y="355"/>
                      <a:pt x="135" y="364"/>
                      <a:pt x="128" y="363"/>
                    </a:cubicBezTo>
                    <a:cubicBezTo>
                      <a:pt x="122" y="362"/>
                      <a:pt x="118" y="339"/>
                      <a:pt x="115" y="333"/>
                    </a:cubicBezTo>
                    <a:cubicBezTo>
                      <a:pt x="106" y="317"/>
                      <a:pt x="94" y="304"/>
                      <a:pt x="87" y="287"/>
                    </a:cubicBezTo>
                    <a:cubicBezTo>
                      <a:pt x="82" y="276"/>
                      <a:pt x="84" y="265"/>
                      <a:pt x="82" y="254"/>
                    </a:cubicBezTo>
                    <a:cubicBezTo>
                      <a:pt x="79" y="242"/>
                      <a:pt x="71" y="232"/>
                      <a:pt x="66" y="221"/>
                    </a:cubicBezTo>
                    <a:cubicBezTo>
                      <a:pt x="59" y="207"/>
                      <a:pt x="57" y="192"/>
                      <a:pt x="49" y="179"/>
                    </a:cubicBezTo>
                    <a:cubicBezTo>
                      <a:pt x="44" y="172"/>
                      <a:pt x="38" y="167"/>
                      <a:pt x="35" y="159"/>
                    </a:cubicBezTo>
                    <a:cubicBezTo>
                      <a:pt x="33" y="154"/>
                      <a:pt x="32" y="148"/>
                      <a:pt x="30" y="143"/>
                    </a:cubicBezTo>
                    <a:cubicBezTo>
                      <a:pt x="25" y="133"/>
                      <a:pt x="16" y="125"/>
                      <a:pt x="10" y="116"/>
                    </a:cubicBezTo>
                    <a:cubicBezTo>
                      <a:pt x="0" y="104"/>
                      <a:pt x="4" y="100"/>
                      <a:pt x="9" y="88"/>
                    </a:cubicBezTo>
                    <a:cubicBezTo>
                      <a:pt x="11" y="85"/>
                      <a:pt x="10" y="78"/>
                      <a:pt x="15" y="77"/>
                    </a:cubicBezTo>
                    <a:cubicBezTo>
                      <a:pt x="20" y="76"/>
                      <a:pt x="23" y="83"/>
                      <a:pt x="27" y="86"/>
                    </a:cubicBezTo>
                    <a:cubicBezTo>
                      <a:pt x="31" y="88"/>
                      <a:pt x="39" y="89"/>
                      <a:pt x="42" y="84"/>
                    </a:cubicBezTo>
                    <a:cubicBezTo>
                      <a:pt x="45" y="79"/>
                      <a:pt x="40" y="71"/>
                      <a:pt x="37" y="68"/>
                    </a:cubicBezTo>
                    <a:cubicBezTo>
                      <a:pt x="30" y="59"/>
                      <a:pt x="16" y="54"/>
                      <a:pt x="13" y="43"/>
                    </a:cubicBezTo>
                    <a:cubicBezTo>
                      <a:pt x="11" y="38"/>
                      <a:pt x="13" y="30"/>
                      <a:pt x="14" y="25"/>
                    </a:cubicBezTo>
                  </a:path>
                </a:pathLst>
              </a:custGeom>
              <a:solidFill>
                <a:srgbClr val="B916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13" name="Freeform 333"/>
              <p:cNvSpPr>
                <a:spLocks/>
              </p:cNvSpPr>
              <p:nvPr/>
            </p:nvSpPr>
            <p:spPr bwMode="auto">
              <a:xfrm>
                <a:off x="625" y="540"/>
                <a:ext cx="104" cy="187"/>
              </a:xfrm>
              <a:custGeom>
                <a:avLst/>
                <a:gdLst>
                  <a:gd name="T0" fmla="*/ 116 w 94"/>
                  <a:gd name="T1" fmla="*/ 174 h 159"/>
                  <a:gd name="T2" fmla="*/ 54 w 94"/>
                  <a:gd name="T3" fmla="*/ 53 h 159"/>
                  <a:gd name="T4" fmla="*/ 2 w 94"/>
                  <a:gd name="T5" fmla="*/ 0 h 159"/>
                  <a:gd name="T6" fmla="*/ 0 w 94"/>
                  <a:gd name="T7" fmla="*/ 18 h 159"/>
                  <a:gd name="T8" fmla="*/ 61 w 94"/>
                  <a:gd name="T9" fmla="*/ 85 h 159"/>
                  <a:gd name="T10" fmla="*/ 31 w 94"/>
                  <a:gd name="T11" fmla="*/ 85 h 159"/>
                  <a:gd name="T12" fmla="*/ 67 w 94"/>
                  <a:gd name="T13" fmla="*/ 112 h 159"/>
                  <a:gd name="T14" fmla="*/ 113 w 94"/>
                  <a:gd name="T15" fmla="*/ 182 h 159"/>
                  <a:gd name="T16" fmla="*/ 125 w 94"/>
                  <a:gd name="T17" fmla="*/ 248 h 159"/>
                  <a:gd name="T18" fmla="*/ 126 w 94"/>
                  <a:gd name="T19" fmla="*/ 242 h 159"/>
                  <a:gd name="T20" fmla="*/ 116 w 94"/>
                  <a:gd name="T21" fmla="*/ 174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159">
                    <a:moveTo>
                      <a:pt x="86" y="107"/>
                    </a:moveTo>
                    <a:cubicBezTo>
                      <a:pt x="83" y="77"/>
                      <a:pt x="52" y="40"/>
                      <a:pt x="40" y="32"/>
                    </a:cubicBezTo>
                    <a:cubicBezTo>
                      <a:pt x="28" y="25"/>
                      <a:pt x="17" y="17"/>
                      <a:pt x="2" y="0"/>
                    </a:cubicBezTo>
                    <a:cubicBezTo>
                      <a:pt x="1" y="3"/>
                      <a:pt x="0" y="7"/>
                      <a:pt x="0" y="11"/>
                    </a:cubicBezTo>
                    <a:cubicBezTo>
                      <a:pt x="12" y="25"/>
                      <a:pt x="50" y="44"/>
                      <a:pt x="45" y="52"/>
                    </a:cubicBezTo>
                    <a:cubicBezTo>
                      <a:pt x="39" y="62"/>
                      <a:pt x="27" y="58"/>
                      <a:pt x="23" y="52"/>
                    </a:cubicBezTo>
                    <a:cubicBezTo>
                      <a:pt x="31" y="65"/>
                      <a:pt x="33" y="66"/>
                      <a:pt x="50" y="69"/>
                    </a:cubicBezTo>
                    <a:cubicBezTo>
                      <a:pt x="67" y="72"/>
                      <a:pt x="79" y="96"/>
                      <a:pt x="83" y="112"/>
                    </a:cubicBezTo>
                    <a:cubicBezTo>
                      <a:pt x="87" y="125"/>
                      <a:pt x="92" y="152"/>
                      <a:pt x="92" y="152"/>
                    </a:cubicBezTo>
                    <a:cubicBezTo>
                      <a:pt x="92" y="152"/>
                      <a:pt x="94" y="159"/>
                      <a:pt x="93" y="149"/>
                    </a:cubicBezTo>
                    <a:cubicBezTo>
                      <a:pt x="91" y="137"/>
                      <a:pt x="88" y="124"/>
                      <a:pt x="86" y="107"/>
                    </a:cubicBezTo>
                    <a:close/>
                  </a:path>
                </a:pathLst>
              </a:custGeom>
              <a:solidFill>
                <a:srgbClr val="F3B2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14" name="Freeform 334"/>
              <p:cNvSpPr>
                <a:spLocks/>
              </p:cNvSpPr>
              <p:nvPr/>
            </p:nvSpPr>
            <p:spPr bwMode="auto">
              <a:xfrm>
                <a:off x="510" y="382"/>
                <a:ext cx="47" cy="153"/>
              </a:xfrm>
              <a:custGeom>
                <a:avLst/>
                <a:gdLst>
                  <a:gd name="T0" fmla="*/ 46 w 42"/>
                  <a:gd name="T1" fmla="*/ 0 h 130"/>
                  <a:gd name="T2" fmla="*/ 31 w 42"/>
                  <a:gd name="T3" fmla="*/ 104 h 130"/>
                  <a:gd name="T4" fmla="*/ 0 w 42"/>
                  <a:gd name="T5" fmla="*/ 212 h 130"/>
                  <a:gd name="T6" fmla="*/ 48 w 42"/>
                  <a:gd name="T7" fmla="*/ 78 h 130"/>
                  <a:gd name="T8" fmla="*/ 46 w 42"/>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30">
                    <a:moveTo>
                      <a:pt x="33" y="0"/>
                    </a:moveTo>
                    <a:cubicBezTo>
                      <a:pt x="40" y="16"/>
                      <a:pt x="33" y="36"/>
                      <a:pt x="22" y="64"/>
                    </a:cubicBezTo>
                    <a:cubicBezTo>
                      <a:pt x="12" y="88"/>
                      <a:pt x="1" y="118"/>
                      <a:pt x="0" y="130"/>
                    </a:cubicBezTo>
                    <a:cubicBezTo>
                      <a:pt x="10" y="95"/>
                      <a:pt x="29" y="67"/>
                      <a:pt x="34" y="48"/>
                    </a:cubicBezTo>
                    <a:cubicBezTo>
                      <a:pt x="39" y="28"/>
                      <a:pt x="42" y="12"/>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15" name="Line 335"/>
              <p:cNvSpPr>
                <a:spLocks noChangeShapeType="1"/>
              </p:cNvSpPr>
              <p:nvPr/>
            </p:nvSpPr>
            <p:spPr bwMode="auto">
              <a:xfrm>
                <a:off x="528" y="398"/>
                <a:ext cx="5" cy="32"/>
              </a:xfrm>
              <a:prstGeom prst="line">
                <a:avLst/>
              </a:prstGeom>
              <a:noFill/>
              <a:ln w="7938">
                <a:solidFill>
                  <a:srgbClr val="F4130A"/>
                </a:solidFill>
                <a:miter lim="800000"/>
                <a:headEnd/>
                <a:tailEnd/>
              </a:ln>
              <a:extLst>
                <a:ext uri="{909E8E84-426E-40DD-AFC4-6F175D3DCCD1}">
                  <a14:hiddenFill xmlns:a14="http://schemas.microsoft.com/office/drawing/2010/main">
                    <a:no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16" name="Freeform 336"/>
              <p:cNvSpPr>
                <a:spLocks/>
              </p:cNvSpPr>
              <p:nvPr/>
            </p:nvSpPr>
            <p:spPr bwMode="auto">
              <a:xfrm>
                <a:off x="560" y="277"/>
                <a:ext cx="37" cy="16"/>
              </a:xfrm>
              <a:custGeom>
                <a:avLst/>
                <a:gdLst>
                  <a:gd name="T0" fmla="*/ 0 w 33"/>
                  <a:gd name="T1" fmla="*/ 9 h 14"/>
                  <a:gd name="T2" fmla="*/ 46 w 33"/>
                  <a:gd name="T3" fmla="*/ 17 h 14"/>
                  <a:gd name="T4" fmla="*/ 1 w 33"/>
                  <a:gd name="T5" fmla="*/ 9 h 14"/>
                  <a:gd name="T6" fmla="*/ 0 60000 65536"/>
                  <a:gd name="T7" fmla="*/ 0 60000 65536"/>
                  <a:gd name="T8" fmla="*/ 0 60000 65536"/>
                </a:gdLst>
                <a:ahLst/>
                <a:cxnLst>
                  <a:cxn ang="T6">
                    <a:pos x="T0" y="T1"/>
                  </a:cxn>
                  <a:cxn ang="T7">
                    <a:pos x="T2" y="T3"/>
                  </a:cxn>
                  <a:cxn ang="T8">
                    <a:pos x="T4" y="T5"/>
                  </a:cxn>
                </a:cxnLst>
                <a:rect l="0" t="0" r="r" b="b"/>
                <a:pathLst>
                  <a:path w="33" h="14">
                    <a:moveTo>
                      <a:pt x="0" y="6"/>
                    </a:moveTo>
                    <a:cubicBezTo>
                      <a:pt x="12" y="2"/>
                      <a:pt x="24" y="0"/>
                      <a:pt x="33" y="11"/>
                    </a:cubicBezTo>
                    <a:cubicBezTo>
                      <a:pt x="23" y="14"/>
                      <a:pt x="11" y="9"/>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17" name="Freeform 337"/>
              <p:cNvSpPr>
                <a:spLocks/>
              </p:cNvSpPr>
              <p:nvPr/>
            </p:nvSpPr>
            <p:spPr bwMode="auto">
              <a:xfrm>
                <a:off x="532" y="402"/>
                <a:ext cx="7" cy="22"/>
              </a:xfrm>
              <a:custGeom>
                <a:avLst/>
                <a:gdLst>
                  <a:gd name="T0" fmla="*/ 0 w 6"/>
                  <a:gd name="T1" fmla="*/ 1 h 19"/>
                  <a:gd name="T2" fmla="*/ 1 w 6"/>
                  <a:gd name="T3" fmla="*/ 10 h 19"/>
                  <a:gd name="T4" fmla="*/ 6 w 6"/>
                  <a:gd name="T5" fmla="*/ 17 h 19"/>
                  <a:gd name="T6" fmla="*/ 8 w 6"/>
                  <a:gd name="T7" fmla="*/ 29 h 19"/>
                  <a:gd name="T8" fmla="*/ 9 w 6"/>
                  <a:gd name="T9" fmla="*/ 22 h 19"/>
                  <a:gd name="T10" fmla="*/ 9 w 6"/>
                  <a:gd name="T11" fmla="*/ 12 h 19"/>
                  <a:gd name="T12" fmla="*/ 0 w 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9">
                    <a:moveTo>
                      <a:pt x="0" y="1"/>
                    </a:moveTo>
                    <a:cubicBezTo>
                      <a:pt x="1" y="2"/>
                      <a:pt x="1" y="5"/>
                      <a:pt x="1" y="7"/>
                    </a:cubicBezTo>
                    <a:cubicBezTo>
                      <a:pt x="2" y="8"/>
                      <a:pt x="2" y="10"/>
                      <a:pt x="3" y="11"/>
                    </a:cubicBezTo>
                    <a:cubicBezTo>
                      <a:pt x="3" y="14"/>
                      <a:pt x="3" y="17"/>
                      <a:pt x="5" y="19"/>
                    </a:cubicBezTo>
                    <a:cubicBezTo>
                      <a:pt x="6" y="18"/>
                      <a:pt x="6" y="15"/>
                      <a:pt x="6" y="14"/>
                    </a:cubicBezTo>
                    <a:cubicBezTo>
                      <a:pt x="6" y="12"/>
                      <a:pt x="6" y="10"/>
                      <a:pt x="6" y="8"/>
                    </a:cubicBezTo>
                    <a:cubicBezTo>
                      <a:pt x="5" y="4"/>
                      <a:pt x="3"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18" name="Freeform 338"/>
              <p:cNvSpPr>
                <a:spLocks/>
              </p:cNvSpPr>
              <p:nvPr/>
            </p:nvSpPr>
            <p:spPr bwMode="auto">
              <a:xfrm>
                <a:off x="599" y="649"/>
                <a:ext cx="125" cy="391"/>
              </a:xfrm>
              <a:custGeom>
                <a:avLst/>
                <a:gdLst>
                  <a:gd name="T0" fmla="*/ 9 w 113"/>
                  <a:gd name="T1" fmla="*/ 98 h 331"/>
                  <a:gd name="T2" fmla="*/ 17 w 113"/>
                  <a:gd name="T3" fmla="*/ 137 h 331"/>
                  <a:gd name="T4" fmla="*/ 21 w 113"/>
                  <a:gd name="T5" fmla="*/ 156 h 331"/>
                  <a:gd name="T6" fmla="*/ 23 w 113"/>
                  <a:gd name="T7" fmla="*/ 193 h 331"/>
                  <a:gd name="T8" fmla="*/ 30 w 113"/>
                  <a:gd name="T9" fmla="*/ 254 h 331"/>
                  <a:gd name="T10" fmla="*/ 38 w 113"/>
                  <a:gd name="T11" fmla="*/ 280 h 331"/>
                  <a:gd name="T12" fmla="*/ 46 w 113"/>
                  <a:gd name="T13" fmla="*/ 302 h 331"/>
                  <a:gd name="T14" fmla="*/ 53 w 113"/>
                  <a:gd name="T15" fmla="*/ 325 h 331"/>
                  <a:gd name="T16" fmla="*/ 77 w 113"/>
                  <a:gd name="T17" fmla="*/ 387 h 331"/>
                  <a:gd name="T18" fmla="*/ 91 w 113"/>
                  <a:gd name="T19" fmla="*/ 416 h 331"/>
                  <a:gd name="T20" fmla="*/ 102 w 113"/>
                  <a:gd name="T21" fmla="*/ 436 h 331"/>
                  <a:gd name="T22" fmla="*/ 107 w 113"/>
                  <a:gd name="T23" fmla="*/ 452 h 331"/>
                  <a:gd name="T24" fmla="*/ 114 w 113"/>
                  <a:gd name="T25" fmla="*/ 468 h 331"/>
                  <a:gd name="T26" fmla="*/ 131 w 113"/>
                  <a:gd name="T27" fmla="*/ 486 h 331"/>
                  <a:gd name="T28" fmla="*/ 135 w 113"/>
                  <a:gd name="T29" fmla="*/ 490 h 331"/>
                  <a:gd name="T30" fmla="*/ 145 w 113"/>
                  <a:gd name="T31" fmla="*/ 517 h 331"/>
                  <a:gd name="T32" fmla="*/ 146 w 113"/>
                  <a:gd name="T33" fmla="*/ 546 h 331"/>
                  <a:gd name="T34" fmla="*/ 146 w 113"/>
                  <a:gd name="T35" fmla="*/ 546 h 331"/>
                  <a:gd name="T36" fmla="*/ 149 w 113"/>
                  <a:gd name="T37" fmla="*/ 519 h 331"/>
                  <a:gd name="T38" fmla="*/ 137 w 113"/>
                  <a:gd name="T39" fmla="*/ 486 h 331"/>
                  <a:gd name="T40" fmla="*/ 136 w 113"/>
                  <a:gd name="T41" fmla="*/ 483 h 331"/>
                  <a:gd name="T42" fmla="*/ 127 w 113"/>
                  <a:gd name="T43" fmla="*/ 473 h 331"/>
                  <a:gd name="T44" fmla="*/ 117 w 113"/>
                  <a:gd name="T45" fmla="*/ 463 h 331"/>
                  <a:gd name="T46" fmla="*/ 114 w 113"/>
                  <a:gd name="T47" fmla="*/ 452 h 331"/>
                  <a:gd name="T48" fmla="*/ 105 w 113"/>
                  <a:gd name="T49" fmla="*/ 431 h 331"/>
                  <a:gd name="T50" fmla="*/ 96 w 113"/>
                  <a:gd name="T51" fmla="*/ 411 h 331"/>
                  <a:gd name="T52" fmla="*/ 81 w 113"/>
                  <a:gd name="T53" fmla="*/ 384 h 331"/>
                  <a:gd name="T54" fmla="*/ 59 w 113"/>
                  <a:gd name="T55" fmla="*/ 324 h 331"/>
                  <a:gd name="T56" fmla="*/ 51 w 113"/>
                  <a:gd name="T57" fmla="*/ 301 h 331"/>
                  <a:gd name="T58" fmla="*/ 42 w 113"/>
                  <a:gd name="T59" fmla="*/ 276 h 331"/>
                  <a:gd name="T60" fmla="*/ 34 w 113"/>
                  <a:gd name="T61" fmla="*/ 253 h 331"/>
                  <a:gd name="T62" fmla="*/ 28 w 113"/>
                  <a:gd name="T63" fmla="*/ 193 h 331"/>
                  <a:gd name="T64" fmla="*/ 25 w 113"/>
                  <a:gd name="T65" fmla="*/ 155 h 331"/>
                  <a:gd name="T66" fmla="*/ 23 w 113"/>
                  <a:gd name="T67" fmla="*/ 137 h 331"/>
                  <a:gd name="T68" fmla="*/ 13 w 113"/>
                  <a:gd name="T69" fmla="*/ 97 h 331"/>
                  <a:gd name="T70" fmla="*/ 8 w 113"/>
                  <a:gd name="T71" fmla="*/ 0 h 331"/>
                  <a:gd name="T72" fmla="*/ 8 w 113"/>
                  <a:gd name="T73" fmla="*/ 0 h 331"/>
                  <a:gd name="T74" fmla="*/ 9 w 113"/>
                  <a:gd name="T75" fmla="*/ 98 h 3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3" h="331">
                    <a:moveTo>
                      <a:pt x="6" y="59"/>
                    </a:moveTo>
                    <a:cubicBezTo>
                      <a:pt x="10" y="69"/>
                      <a:pt x="12" y="76"/>
                      <a:pt x="13" y="83"/>
                    </a:cubicBezTo>
                    <a:cubicBezTo>
                      <a:pt x="15" y="95"/>
                      <a:pt x="15" y="95"/>
                      <a:pt x="15" y="95"/>
                    </a:cubicBezTo>
                    <a:cubicBezTo>
                      <a:pt x="17" y="100"/>
                      <a:pt x="17" y="108"/>
                      <a:pt x="17" y="117"/>
                    </a:cubicBezTo>
                    <a:cubicBezTo>
                      <a:pt x="17" y="130"/>
                      <a:pt x="18" y="145"/>
                      <a:pt x="22" y="154"/>
                    </a:cubicBezTo>
                    <a:cubicBezTo>
                      <a:pt x="28" y="170"/>
                      <a:pt x="28" y="170"/>
                      <a:pt x="28" y="170"/>
                    </a:cubicBezTo>
                    <a:cubicBezTo>
                      <a:pt x="34" y="184"/>
                      <a:pt x="34" y="184"/>
                      <a:pt x="34" y="184"/>
                    </a:cubicBezTo>
                    <a:cubicBezTo>
                      <a:pt x="39" y="197"/>
                      <a:pt x="39" y="197"/>
                      <a:pt x="39" y="197"/>
                    </a:cubicBezTo>
                    <a:cubicBezTo>
                      <a:pt x="44" y="210"/>
                      <a:pt x="50" y="226"/>
                      <a:pt x="57" y="235"/>
                    </a:cubicBezTo>
                    <a:cubicBezTo>
                      <a:pt x="62" y="241"/>
                      <a:pt x="65" y="247"/>
                      <a:pt x="67" y="252"/>
                    </a:cubicBezTo>
                    <a:cubicBezTo>
                      <a:pt x="69" y="257"/>
                      <a:pt x="71" y="261"/>
                      <a:pt x="75" y="264"/>
                    </a:cubicBezTo>
                    <a:cubicBezTo>
                      <a:pt x="79" y="268"/>
                      <a:pt x="79" y="271"/>
                      <a:pt x="80" y="274"/>
                    </a:cubicBezTo>
                    <a:cubicBezTo>
                      <a:pt x="81" y="277"/>
                      <a:pt x="82" y="281"/>
                      <a:pt x="84" y="284"/>
                    </a:cubicBezTo>
                    <a:cubicBezTo>
                      <a:pt x="97" y="295"/>
                      <a:pt x="97" y="295"/>
                      <a:pt x="97" y="295"/>
                    </a:cubicBezTo>
                    <a:cubicBezTo>
                      <a:pt x="99" y="297"/>
                      <a:pt x="99" y="297"/>
                      <a:pt x="99" y="297"/>
                    </a:cubicBezTo>
                    <a:cubicBezTo>
                      <a:pt x="103" y="302"/>
                      <a:pt x="109" y="309"/>
                      <a:pt x="107" y="314"/>
                    </a:cubicBezTo>
                    <a:cubicBezTo>
                      <a:pt x="105" y="317"/>
                      <a:pt x="107" y="325"/>
                      <a:pt x="108" y="331"/>
                    </a:cubicBezTo>
                    <a:cubicBezTo>
                      <a:pt x="108" y="331"/>
                      <a:pt x="108" y="331"/>
                      <a:pt x="108" y="331"/>
                    </a:cubicBezTo>
                    <a:cubicBezTo>
                      <a:pt x="107" y="326"/>
                      <a:pt x="109" y="318"/>
                      <a:pt x="110" y="315"/>
                    </a:cubicBezTo>
                    <a:cubicBezTo>
                      <a:pt x="113" y="308"/>
                      <a:pt x="106" y="300"/>
                      <a:pt x="101" y="295"/>
                    </a:cubicBezTo>
                    <a:cubicBezTo>
                      <a:pt x="100" y="293"/>
                      <a:pt x="100" y="293"/>
                      <a:pt x="100" y="293"/>
                    </a:cubicBezTo>
                    <a:cubicBezTo>
                      <a:pt x="94" y="287"/>
                      <a:pt x="94" y="287"/>
                      <a:pt x="94" y="287"/>
                    </a:cubicBezTo>
                    <a:cubicBezTo>
                      <a:pt x="87" y="281"/>
                      <a:pt x="87" y="281"/>
                      <a:pt x="87" y="281"/>
                    </a:cubicBezTo>
                    <a:cubicBezTo>
                      <a:pt x="85" y="279"/>
                      <a:pt x="85" y="276"/>
                      <a:pt x="84" y="274"/>
                    </a:cubicBezTo>
                    <a:cubicBezTo>
                      <a:pt x="83" y="270"/>
                      <a:pt x="82" y="266"/>
                      <a:pt x="78" y="262"/>
                    </a:cubicBezTo>
                    <a:cubicBezTo>
                      <a:pt x="74" y="259"/>
                      <a:pt x="73" y="255"/>
                      <a:pt x="71" y="250"/>
                    </a:cubicBezTo>
                    <a:cubicBezTo>
                      <a:pt x="68" y="245"/>
                      <a:pt x="66" y="239"/>
                      <a:pt x="60" y="233"/>
                    </a:cubicBezTo>
                    <a:cubicBezTo>
                      <a:pt x="53" y="224"/>
                      <a:pt x="47" y="208"/>
                      <a:pt x="43" y="196"/>
                    </a:cubicBezTo>
                    <a:cubicBezTo>
                      <a:pt x="38" y="183"/>
                      <a:pt x="38" y="183"/>
                      <a:pt x="38" y="183"/>
                    </a:cubicBezTo>
                    <a:cubicBezTo>
                      <a:pt x="31" y="168"/>
                      <a:pt x="31" y="168"/>
                      <a:pt x="31" y="168"/>
                    </a:cubicBezTo>
                    <a:cubicBezTo>
                      <a:pt x="25" y="153"/>
                      <a:pt x="25" y="153"/>
                      <a:pt x="25" y="153"/>
                    </a:cubicBezTo>
                    <a:cubicBezTo>
                      <a:pt x="22" y="145"/>
                      <a:pt x="21" y="130"/>
                      <a:pt x="21" y="117"/>
                    </a:cubicBezTo>
                    <a:cubicBezTo>
                      <a:pt x="21" y="107"/>
                      <a:pt x="20" y="99"/>
                      <a:pt x="19" y="94"/>
                    </a:cubicBezTo>
                    <a:cubicBezTo>
                      <a:pt x="17" y="83"/>
                      <a:pt x="17" y="83"/>
                      <a:pt x="17" y="83"/>
                    </a:cubicBezTo>
                    <a:cubicBezTo>
                      <a:pt x="15" y="75"/>
                      <a:pt x="14" y="68"/>
                      <a:pt x="10" y="58"/>
                    </a:cubicBezTo>
                    <a:cubicBezTo>
                      <a:pt x="4" y="44"/>
                      <a:pt x="4" y="10"/>
                      <a:pt x="5" y="0"/>
                    </a:cubicBezTo>
                    <a:cubicBezTo>
                      <a:pt x="5" y="0"/>
                      <a:pt x="5" y="0"/>
                      <a:pt x="5" y="0"/>
                    </a:cubicBezTo>
                    <a:cubicBezTo>
                      <a:pt x="4" y="13"/>
                      <a:pt x="0" y="46"/>
                      <a:pt x="6"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19" name="Freeform 339"/>
              <p:cNvSpPr>
                <a:spLocks/>
              </p:cNvSpPr>
              <p:nvPr/>
            </p:nvSpPr>
            <p:spPr bwMode="auto">
              <a:xfrm>
                <a:off x="563" y="291"/>
                <a:ext cx="239" cy="14"/>
              </a:xfrm>
              <a:custGeom>
                <a:avLst/>
                <a:gdLst>
                  <a:gd name="T0" fmla="*/ 14 w 216"/>
                  <a:gd name="T1" fmla="*/ 9 h 12"/>
                  <a:gd name="T2" fmla="*/ 139 w 216"/>
                  <a:gd name="T3" fmla="*/ 6 h 12"/>
                  <a:gd name="T4" fmla="*/ 292 w 216"/>
                  <a:gd name="T5" fmla="*/ 9 h 12"/>
                  <a:gd name="T6" fmla="*/ 128 w 216"/>
                  <a:gd name="T7" fmla="*/ 16 h 12"/>
                  <a:gd name="T8" fmla="*/ 14 w 216"/>
                  <a:gd name="T9" fmla="*/ 9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12">
                    <a:moveTo>
                      <a:pt x="11" y="6"/>
                    </a:moveTo>
                    <a:cubicBezTo>
                      <a:pt x="0" y="3"/>
                      <a:pt x="58" y="6"/>
                      <a:pt x="103" y="3"/>
                    </a:cubicBezTo>
                    <a:cubicBezTo>
                      <a:pt x="147" y="0"/>
                      <a:pt x="184" y="6"/>
                      <a:pt x="216" y="6"/>
                    </a:cubicBezTo>
                    <a:cubicBezTo>
                      <a:pt x="193" y="9"/>
                      <a:pt x="123" y="8"/>
                      <a:pt x="95" y="10"/>
                    </a:cubicBezTo>
                    <a:cubicBezTo>
                      <a:pt x="66" y="12"/>
                      <a:pt x="18" y="8"/>
                      <a:pt x="11"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20" name="Freeform 340"/>
              <p:cNvSpPr>
                <a:spLocks/>
              </p:cNvSpPr>
              <p:nvPr/>
            </p:nvSpPr>
            <p:spPr bwMode="auto">
              <a:xfrm>
                <a:off x="387" y="166"/>
                <a:ext cx="100" cy="223"/>
              </a:xfrm>
              <a:custGeom>
                <a:avLst/>
                <a:gdLst>
                  <a:gd name="T0" fmla="*/ 121 w 90"/>
                  <a:gd name="T1" fmla="*/ 17 h 189"/>
                  <a:gd name="T2" fmla="*/ 119 w 90"/>
                  <a:gd name="T3" fmla="*/ 18 h 189"/>
                  <a:gd name="T4" fmla="*/ 103 w 90"/>
                  <a:gd name="T5" fmla="*/ 40 h 189"/>
                  <a:gd name="T6" fmla="*/ 4 w 90"/>
                  <a:gd name="T7" fmla="*/ 310 h 189"/>
                  <a:gd name="T8" fmla="*/ 11 w 90"/>
                  <a:gd name="T9" fmla="*/ 238 h 189"/>
                  <a:gd name="T10" fmla="*/ 58 w 90"/>
                  <a:gd name="T11" fmla="*/ 107 h 189"/>
                  <a:gd name="T12" fmla="*/ 111 w 90"/>
                  <a:gd name="T13" fmla="*/ 39 h 189"/>
                  <a:gd name="T14" fmla="*/ 121 w 90"/>
                  <a:gd name="T15" fmla="*/ 17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189">
                    <a:moveTo>
                      <a:pt x="88" y="10"/>
                    </a:moveTo>
                    <a:cubicBezTo>
                      <a:pt x="90" y="0"/>
                      <a:pt x="89" y="2"/>
                      <a:pt x="86" y="11"/>
                    </a:cubicBezTo>
                    <a:cubicBezTo>
                      <a:pt x="84" y="16"/>
                      <a:pt x="81" y="21"/>
                      <a:pt x="76" y="25"/>
                    </a:cubicBezTo>
                    <a:cubicBezTo>
                      <a:pt x="64" y="38"/>
                      <a:pt x="0" y="68"/>
                      <a:pt x="4" y="189"/>
                    </a:cubicBezTo>
                    <a:cubicBezTo>
                      <a:pt x="4" y="175"/>
                      <a:pt x="5" y="158"/>
                      <a:pt x="8" y="145"/>
                    </a:cubicBezTo>
                    <a:cubicBezTo>
                      <a:pt x="14" y="110"/>
                      <a:pt x="27" y="82"/>
                      <a:pt x="42" y="65"/>
                    </a:cubicBezTo>
                    <a:cubicBezTo>
                      <a:pt x="62" y="42"/>
                      <a:pt x="75" y="34"/>
                      <a:pt x="81" y="24"/>
                    </a:cubicBezTo>
                    <a:cubicBezTo>
                      <a:pt x="83" y="21"/>
                      <a:pt x="87" y="15"/>
                      <a:pt x="8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21" name="Freeform 341"/>
              <p:cNvSpPr>
                <a:spLocks/>
              </p:cNvSpPr>
              <p:nvPr/>
            </p:nvSpPr>
            <p:spPr bwMode="auto">
              <a:xfrm>
                <a:off x="251" y="271"/>
                <a:ext cx="15" cy="203"/>
              </a:xfrm>
              <a:custGeom>
                <a:avLst/>
                <a:gdLst>
                  <a:gd name="T0" fmla="*/ 10 w 13"/>
                  <a:gd name="T1" fmla="*/ 0 h 172"/>
                  <a:gd name="T2" fmla="*/ 12 w 13"/>
                  <a:gd name="T3" fmla="*/ 177 h 172"/>
                  <a:gd name="T4" fmla="*/ 0 w 13"/>
                  <a:gd name="T5" fmla="*/ 283 h 172"/>
                  <a:gd name="T6" fmla="*/ 20 w 13"/>
                  <a:gd name="T7" fmla="*/ 171 h 172"/>
                  <a:gd name="T8" fmla="*/ 10 w 13"/>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2">
                    <a:moveTo>
                      <a:pt x="7" y="0"/>
                    </a:moveTo>
                    <a:cubicBezTo>
                      <a:pt x="7" y="23"/>
                      <a:pt x="6" y="77"/>
                      <a:pt x="8" y="108"/>
                    </a:cubicBezTo>
                    <a:cubicBezTo>
                      <a:pt x="9" y="138"/>
                      <a:pt x="5" y="160"/>
                      <a:pt x="0" y="172"/>
                    </a:cubicBezTo>
                    <a:cubicBezTo>
                      <a:pt x="7" y="157"/>
                      <a:pt x="13" y="131"/>
                      <a:pt x="13" y="104"/>
                    </a:cubicBezTo>
                    <a:cubicBezTo>
                      <a:pt x="13" y="78"/>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22" name="Freeform 342"/>
              <p:cNvSpPr>
                <a:spLocks/>
              </p:cNvSpPr>
              <p:nvPr/>
            </p:nvSpPr>
            <p:spPr bwMode="auto">
              <a:xfrm>
                <a:off x="823" y="448"/>
                <a:ext cx="43" cy="10"/>
              </a:xfrm>
              <a:custGeom>
                <a:avLst/>
                <a:gdLst>
                  <a:gd name="T0" fmla="*/ 26 w 39"/>
                  <a:gd name="T1" fmla="*/ 4 h 9"/>
                  <a:gd name="T2" fmla="*/ 52 w 39"/>
                  <a:gd name="T3" fmla="*/ 0 h 9"/>
                  <a:gd name="T4" fmla="*/ 0 w 39"/>
                  <a:gd name="T5" fmla="*/ 12 h 9"/>
                  <a:gd name="T6" fmla="*/ 26 w 39"/>
                  <a:gd name="T7" fmla="*/ 4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9">
                    <a:moveTo>
                      <a:pt x="20" y="4"/>
                    </a:moveTo>
                    <a:cubicBezTo>
                      <a:pt x="29" y="2"/>
                      <a:pt x="37" y="1"/>
                      <a:pt x="39" y="0"/>
                    </a:cubicBezTo>
                    <a:cubicBezTo>
                      <a:pt x="34" y="0"/>
                      <a:pt x="7" y="4"/>
                      <a:pt x="0" y="9"/>
                    </a:cubicBezTo>
                    <a:cubicBezTo>
                      <a:pt x="4" y="8"/>
                      <a:pt x="13" y="6"/>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23" name="Freeform 343"/>
              <p:cNvSpPr>
                <a:spLocks/>
              </p:cNvSpPr>
              <p:nvPr/>
            </p:nvSpPr>
            <p:spPr bwMode="auto">
              <a:xfrm>
                <a:off x="863" y="501"/>
                <a:ext cx="33" cy="8"/>
              </a:xfrm>
              <a:custGeom>
                <a:avLst/>
                <a:gdLst>
                  <a:gd name="T0" fmla="*/ 0 w 30"/>
                  <a:gd name="T1" fmla="*/ 10 h 7"/>
                  <a:gd name="T2" fmla="*/ 34 w 30"/>
                  <a:gd name="T3" fmla="*/ 2 h 7"/>
                  <a:gd name="T4" fmla="*/ 40 w 30"/>
                  <a:gd name="T5" fmla="*/ 10 h 7"/>
                  <a:gd name="T6" fmla="*/ 24 w 30"/>
                  <a:gd name="T7" fmla="*/ 7 h 7"/>
                  <a:gd name="T8" fmla="*/ 0 w 30"/>
                  <a:gd name="T9" fmla="*/ 1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
                    <a:moveTo>
                      <a:pt x="0" y="7"/>
                    </a:moveTo>
                    <a:cubicBezTo>
                      <a:pt x="5" y="4"/>
                      <a:pt x="21" y="0"/>
                      <a:pt x="25" y="2"/>
                    </a:cubicBezTo>
                    <a:cubicBezTo>
                      <a:pt x="30" y="4"/>
                      <a:pt x="30" y="7"/>
                      <a:pt x="30" y="7"/>
                    </a:cubicBezTo>
                    <a:cubicBezTo>
                      <a:pt x="27" y="4"/>
                      <a:pt x="23" y="3"/>
                      <a:pt x="18" y="4"/>
                    </a:cubicBezTo>
                    <a:cubicBezTo>
                      <a:pt x="12" y="4"/>
                      <a:pt x="0" y="7"/>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24" name="Freeform 344"/>
              <p:cNvSpPr>
                <a:spLocks/>
              </p:cNvSpPr>
              <p:nvPr/>
            </p:nvSpPr>
            <p:spPr bwMode="auto">
              <a:xfrm>
                <a:off x="165" y="496"/>
                <a:ext cx="59" cy="17"/>
              </a:xfrm>
              <a:custGeom>
                <a:avLst/>
                <a:gdLst>
                  <a:gd name="T0" fmla="*/ 8 w 53"/>
                  <a:gd name="T1" fmla="*/ 9 h 14"/>
                  <a:gd name="T2" fmla="*/ 73 w 53"/>
                  <a:gd name="T3" fmla="*/ 0 h 14"/>
                  <a:gd name="T4" fmla="*/ 11 w 53"/>
                  <a:gd name="T5" fmla="*/ 0 h 14"/>
                  <a:gd name="T6" fmla="*/ 0 w 53"/>
                  <a:gd name="T7" fmla="*/ 25 h 14"/>
                  <a:gd name="T8" fmla="*/ 8 w 53"/>
                  <a:gd name="T9" fmla="*/ 9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4">
                    <a:moveTo>
                      <a:pt x="5" y="5"/>
                    </a:moveTo>
                    <a:cubicBezTo>
                      <a:pt x="9" y="2"/>
                      <a:pt x="46" y="1"/>
                      <a:pt x="53" y="0"/>
                    </a:cubicBezTo>
                    <a:cubicBezTo>
                      <a:pt x="53" y="0"/>
                      <a:pt x="16" y="0"/>
                      <a:pt x="8" y="0"/>
                    </a:cubicBezTo>
                    <a:cubicBezTo>
                      <a:pt x="1" y="0"/>
                      <a:pt x="1" y="8"/>
                      <a:pt x="0" y="14"/>
                    </a:cubicBezTo>
                    <a:cubicBezTo>
                      <a:pt x="1" y="11"/>
                      <a:pt x="4"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25" name="Freeform 345"/>
              <p:cNvSpPr>
                <a:spLocks/>
              </p:cNvSpPr>
              <p:nvPr/>
            </p:nvSpPr>
            <p:spPr bwMode="auto">
              <a:xfrm>
                <a:off x="188" y="268"/>
                <a:ext cx="36" cy="16"/>
              </a:xfrm>
              <a:custGeom>
                <a:avLst/>
                <a:gdLst>
                  <a:gd name="T0" fmla="*/ 10 w 32"/>
                  <a:gd name="T1" fmla="*/ 11 h 13"/>
                  <a:gd name="T2" fmla="*/ 46 w 32"/>
                  <a:gd name="T3" fmla="*/ 15 h 13"/>
                  <a:gd name="T4" fmla="*/ 16 w 32"/>
                  <a:gd name="T5" fmla="*/ 2 h 13"/>
                  <a:gd name="T6" fmla="*/ 0 w 32"/>
                  <a:gd name="T7" fmla="*/ 25 h 13"/>
                  <a:gd name="T8" fmla="*/ 10 w 32"/>
                  <a:gd name="T9" fmla="*/ 11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3">
                    <a:moveTo>
                      <a:pt x="7" y="6"/>
                    </a:moveTo>
                    <a:cubicBezTo>
                      <a:pt x="11" y="3"/>
                      <a:pt x="25" y="7"/>
                      <a:pt x="32" y="8"/>
                    </a:cubicBezTo>
                    <a:cubicBezTo>
                      <a:pt x="32" y="8"/>
                      <a:pt x="19" y="3"/>
                      <a:pt x="11" y="2"/>
                    </a:cubicBezTo>
                    <a:cubicBezTo>
                      <a:pt x="3" y="0"/>
                      <a:pt x="2" y="7"/>
                      <a:pt x="0" y="13"/>
                    </a:cubicBezTo>
                    <a:cubicBezTo>
                      <a:pt x="1" y="10"/>
                      <a:pt x="5" y="6"/>
                      <a:pt x="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26" name="Freeform 346"/>
              <p:cNvSpPr>
                <a:spLocks/>
              </p:cNvSpPr>
              <p:nvPr/>
            </p:nvSpPr>
            <p:spPr bwMode="auto">
              <a:xfrm>
                <a:off x="178" y="321"/>
                <a:ext cx="45" cy="17"/>
              </a:xfrm>
              <a:custGeom>
                <a:avLst/>
                <a:gdLst>
                  <a:gd name="T0" fmla="*/ 8 w 40"/>
                  <a:gd name="T1" fmla="*/ 9 h 14"/>
                  <a:gd name="T2" fmla="*/ 57 w 40"/>
                  <a:gd name="T3" fmla="*/ 1 h 14"/>
                  <a:gd name="T4" fmla="*/ 11 w 40"/>
                  <a:gd name="T5" fmla="*/ 1 h 14"/>
                  <a:gd name="T6" fmla="*/ 0 w 40"/>
                  <a:gd name="T7" fmla="*/ 25 h 14"/>
                  <a:gd name="T8" fmla="*/ 8 w 40"/>
                  <a:gd name="T9" fmla="*/ 9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4">
                    <a:moveTo>
                      <a:pt x="5" y="5"/>
                    </a:moveTo>
                    <a:cubicBezTo>
                      <a:pt x="9" y="2"/>
                      <a:pt x="33" y="2"/>
                      <a:pt x="40" y="1"/>
                    </a:cubicBezTo>
                    <a:cubicBezTo>
                      <a:pt x="40" y="1"/>
                      <a:pt x="16" y="0"/>
                      <a:pt x="8" y="1"/>
                    </a:cubicBezTo>
                    <a:cubicBezTo>
                      <a:pt x="0" y="1"/>
                      <a:pt x="0" y="8"/>
                      <a:pt x="0" y="14"/>
                    </a:cubicBezTo>
                    <a:cubicBezTo>
                      <a:pt x="1" y="11"/>
                      <a:pt x="4"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27" name="Freeform 347"/>
              <p:cNvSpPr>
                <a:spLocks/>
              </p:cNvSpPr>
              <p:nvPr/>
            </p:nvSpPr>
            <p:spPr bwMode="auto">
              <a:xfrm>
                <a:off x="151" y="553"/>
                <a:ext cx="59" cy="16"/>
              </a:xfrm>
              <a:custGeom>
                <a:avLst/>
                <a:gdLst>
                  <a:gd name="T0" fmla="*/ 9 w 54"/>
                  <a:gd name="T1" fmla="*/ 8 h 14"/>
                  <a:gd name="T2" fmla="*/ 70 w 54"/>
                  <a:gd name="T3" fmla="*/ 0 h 14"/>
                  <a:gd name="T4" fmla="*/ 12 w 54"/>
                  <a:gd name="T5" fmla="*/ 0 h 14"/>
                  <a:gd name="T6" fmla="*/ 0 w 54"/>
                  <a:gd name="T7" fmla="*/ 21 h 14"/>
                  <a:gd name="T8" fmla="*/ 9 w 54"/>
                  <a:gd name="T9" fmla="*/ 8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14">
                    <a:moveTo>
                      <a:pt x="6" y="5"/>
                    </a:moveTo>
                    <a:cubicBezTo>
                      <a:pt x="9" y="2"/>
                      <a:pt x="46" y="1"/>
                      <a:pt x="54" y="0"/>
                    </a:cubicBezTo>
                    <a:cubicBezTo>
                      <a:pt x="54" y="0"/>
                      <a:pt x="17" y="0"/>
                      <a:pt x="9" y="0"/>
                    </a:cubicBezTo>
                    <a:cubicBezTo>
                      <a:pt x="1" y="1"/>
                      <a:pt x="1" y="8"/>
                      <a:pt x="0" y="14"/>
                    </a:cubicBezTo>
                    <a:cubicBezTo>
                      <a:pt x="1" y="11"/>
                      <a:pt x="4" y="6"/>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28" name="Freeform 348"/>
              <p:cNvSpPr>
                <a:spLocks/>
              </p:cNvSpPr>
              <p:nvPr/>
            </p:nvSpPr>
            <p:spPr bwMode="auto">
              <a:xfrm>
                <a:off x="207" y="483"/>
                <a:ext cx="75" cy="168"/>
              </a:xfrm>
              <a:custGeom>
                <a:avLst/>
                <a:gdLst>
                  <a:gd name="T0" fmla="*/ 92 w 68"/>
                  <a:gd name="T1" fmla="*/ 0 h 142"/>
                  <a:gd name="T2" fmla="*/ 62 w 68"/>
                  <a:gd name="T3" fmla="*/ 28 h 142"/>
                  <a:gd name="T4" fmla="*/ 42 w 68"/>
                  <a:gd name="T5" fmla="*/ 52 h 142"/>
                  <a:gd name="T6" fmla="*/ 25 w 68"/>
                  <a:gd name="T7" fmla="*/ 83 h 142"/>
                  <a:gd name="T8" fmla="*/ 15 w 68"/>
                  <a:gd name="T9" fmla="*/ 123 h 142"/>
                  <a:gd name="T10" fmla="*/ 9 w 68"/>
                  <a:gd name="T11" fmla="*/ 181 h 142"/>
                  <a:gd name="T12" fmla="*/ 0 w 68"/>
                  <a:gd name="T13" fmla="*/ 235 h 142"/>
                  <a:gd name="T14" fmla="*/ 15 w 68"/>
                  <a:gd name="T15" fmla="*/ 162 h 142"/>
                  <a:gd name="T16" fmla="*/ 25 w 68"/>
                  <a:gd name="T17" fmla="*/ 109 h 142"/>
                  <a:gd name="T18" fmla="*/ 44 w 68"/>
                  <a:gd name="T19" fmla="*/ 60 h 142"/>
                  <a:gd name="T20" fmla="*/ 64 w 68"/>
                  <a:gd name="T21" fmla="*/ 31 h 142"/>
                  <a:gd name="T22" fmla="*/ 92 w 68"/>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142">
                    <a:moveTo>
                      <a:pt x="68" y="0"/>
                    </a:moveTo>
                    <a:cubicBezTo>
                      <a:pt x="62" y="1"/>
                      <a:pt x="51" y="12"/>
                      <a:pt x="46" y="17"/>
                    </a:cubicBezTo>
                    <a:cubicBezTo>
                      <a:pt x="40" y="21"/>
                      <a:pt x="35" y="27"/>
                      <a:pt x="31" y="31"/>
                    </a:cubicBezTo>
                    <a:cubicBezTo>
                      <a:pt x="26" y="35"/>
                      <a:pt x="20" y="45"/>
                      <a:pt x="19" y="50"/>
                    </a:cubicBezTo>
                    <a:cubicBezTo>
                      <a:pt x="18" y="56"/>
                      <a:pt x="14" y="64"/>
                      <a:pt x="12" y="74"/>
                    </a:cubicBezTo>
                    <a:cubicBezTo>
                      <a:pt x="10" y="85"/>
                      <a:pt x="7" y="99"/>
                      <a:pt x="6" y="109"/>
                    </a:cubicBezTo>
                    <a:cubicBezTo>
                      <a:pt x="5" y="119"/>
                      <a:pt x="4" y="129"/>
                      <a:pt x="0" y="142"/>
                    </a:cubicBezTo>
                    <a:cubicBezTo>
                      <a:pt x="7" y="126"/>
                      <a:pt x="10" y="108"/>
                      <a:pt x="12" y="98"/>
                    </a:cubicBezTo>
                    <a:cubicBezTo>
                      <a:pt x="13" y="87"/>
                      <a:pt x="17" y="78"/>
                      <a:pt x="19" y="66"/>
                    </a:cubicBezTo>
                    <a:cubicBezTo>
                      <a:pt x="21" y="54"/>
                      <a:pt x="28" y="42"/>
                      <a:pt x="33" y="36"/>
                    </a:cubicBezTo>
                    <a:cubicBezTo>
                      <a:pt x="37" y="30"/>
                      <a:pt x="40" y="25"/>
                      <a:pt x="48" y="19"/>
                    </a:cubicBezTo>
                    <a:cubicBezTo>
                      <a:pt x="56" y="14"/>
                      <a:pt x="62" y="2"/>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29" name="Freeform 349"/>
              <p:cNvSpPr>
                <a:spLocks/>
              </p:cNvSpPr>
              <p:nvPr/>
            </p:nvSpPr>
            <p:spPr bwMode="auto">
              <a:xfrm>
                <a:off x="343" y="816"/>
                <a:ext cx="109" cy="141"/>
              </a:xfrm>
              <a:custGeom>
                <a:avLst/>
                <a:gdLst>
                  <a:gd name="T0" fmla="*/ 0 w 98"/>
                  <a:gd name="T1" fmla="*/ 0 h 120"/>
                  <a:gd name="T2" fmla="*/ 44 w 98"/>
                  <a:gd name="T3" fmla="*/ 62 h 120"/>
                  <a:gd name="T4" fmla="*/ 135 w 98"/>
                  <a:gd name="T5" fmla="*/ 195 h 120"/>
                  <a:gd name="T6" fmla="*/ 51 w 98"/>
                  <a:gd name="T7" fmla="*/ 62 h 120"/>
                  <a:gd name="T8" fmla="*/ 0 w 98"/>
                  <a:gd name="T9" fmla="*/ 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20">
                    <a:moveTo>
                      <a:pt x="0" y="0"/>
                    </a:moveTo>
                    <a:cubicBezTo>
                      <a:pt x="16" y="11"/>
                      <a:pt x="21" y="15"/>
                      <a:pt x="32" y="38"/>
                    </a:cubicBezTo>
                    <a:cubicBezTo>
                      <a:pt x="42" y="60"/>
                      <a:pt x="75" y="102"/>
                      <a:pt x="98" y="120"/>
                    </a:cubicBezTo>
                    <a:cubicBezTo>
                      <a:pt x="86" y="109"/>
                      <a:pt x="43" y="57"/>
                      <a:pt x="37" y="38"/>
                    </a:cubicBezTo>
                    <a:cubicBezTo>
                      <a:pt x="29" y="15"/>
                      <a:pt x="1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30" name="Freeform 350"/>
              <p:cNvSpPr>
                <a:spLocks noEditPoints="1"/>
              </p:cNvSpPr>
              <p:nvPr/>
            </p:nvSpPr>
            <p:spPr bwMode="auto">
              <a:xfrm>
                <a:off x="259" y="244"/>
                <a:ext cx="130" cy="252"/>
              </a:xfrm>
              <a:custGeom>
                <a:avLst/>
                <a:gdLst>
                  <a:gd name="T0" fmla="*/ 2 w 117"/>
                  <a:gd name="T1" fmla="*/ 325 h 214"/>
                  <a:gd name="T2" fmla="*/ 3 w 117"/>
                  <a:gd name="T3" fmla="*/ 323 h 214"/>
                  <a:gd name="T4" fmla="*/ 3 w 117"/>
                  <a:gd name="T5" fmla="*/ 323 h 214"/>
                  <a:gd name="T6" fmla="*/ 2 w 117"/>
                  <a:gd name="T7" fmla="*/ 325 h 214"/>
                  <a:gd name="T8" fmla="*/ 1 w 117"/>
                  <a:gd name="T9" fmla="*/ 330 h 214"/>
                  <a:gd name="T10" fmla="*/ 2 w 117"/>
                  <a:gd name="T11" fmla="*/ 325 h 214"/>
                  <a:gd name="T12" fmla="*/ 0 w 117"/>
                  <a:gd name="T13" fmla="*/ 331 h 214"/>
                  <a:gd name="T14" fmla="*/ 1 w 117"/>
                  <a:gd name="T15" fmla="*/ 330 h 214"/>
                  <a:gd name="T16" fmla="*/ 148 w 117"/>
                  <a:gd name="T17" fmla="*/ 127 h 214"/>
                  <a:gd name="T18" fmla="*/ 148 w 117"/>
                  <a:gd name="T19" fmla="*/ 124 h 214"/>
                  <a:gd name="T20" fmla="*/ 138 w 117"/>
                  <a:gd name="T21" fmla="*/ 57 h 214"/>
                  <a:gd name="T22" fmla="*/ 132 w 117"/>
                  <a:gd name="T23" fmla="*/ 0 h 214"/>
                  <a:gd name="T24" fmla="*/ 127 w 117"/>
                  <a:gd name="T25" fmla="*/ 38 h 214"/>
                  <a:gd name="T26" fmla="*/ 127 w 117"/>
                  <a:gd name="T27" fmla="*/ 93 h 214"/>
                  <a:gd name="T28" fmla="*/ 108 w 117"/>
                  <a:gd name="T29" fmla="*/ 224 h 214"/>
                  <a:gd name="T30" fmla="*/ 79 w 117"/>
                  <a:gd name="T31" fmla="*/ 271 h 214"/>
                  <a:gd name="T32" fmla="*/ 49 w 117"/>
                  <a:gd name="T33" fmla="*/ 287 h 214"/>
                  <a:gd name="T34" fmla="*/ 3 w 117"/>
                  <a:gd name="T35" fmla="*/ 323 h 214"/>
                  <a:gd name="T36" fmla="*/ 18 w 117"/>
                  <a:gd name="T37" fmla="*/ 316 h 214"/>
                  <a:gd name="T38" fmla="*/ 40 w 117"/>
                  <a:gd name="T39" fmla="*/ 312 h 214"/>
                  <a:gd name="T40" fmla="*/ 93 w 117"/>
                  <a:gd name="T41" fmla="*/ 310 h 214"/>
                  <a:gd name="T42" fmla="*/ 133 w 117"/>
                  <a:gd name="T43" fmla="*/ 321 h 214"/>
                  <a:gd name="T44" fmla="*/ 138 w 117"/>
                  <a:gd name="T45" fmla="*/ 329 h 214"/>
                  <a:gd name="T46" fmla="*/ 141 w 117"/>
                  <a:gd name="T47" fmla="*/ 330 h 214"/>
                  <a:gd name="T48" fmla="*/ 146 w 117"/>
                  <a:gd name="T49" fmla="*/ 333 h 214"/>
                  <a:gd name="T50" fmla="*/ 147 w 117"/>
                  <a:gd name="T51" fmla="*/ 337 h 214"/>
                  <a:gd name="T52" fmla="*/ 151 w 117"/>
                  <a:gd name="T53" fmla="*/ 341 h 214"/>
                  <a:gd name="T54" fmla="*/ 152 w 117"/>
                  <a:gd name="T55" fmla="*/ 343 h 214"/>
                  <a:gd name="T56" fmla="*/ 158 w 117"/>
                  <a:gd name="T57" fmla="*/ 350 h 214"/>
                  <a:gd name="T58" fmla="*/ 160 w 117"/>
                  <a:gd name="T59" fmla="*/ 343 h 214"/>
                  <a:gd name="T60" fmla="*/ 148 w 117"/>
                  <a:gd name="T61" fmla="*/ 127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7" h="214">
                    <a:moveTo>
                      <a:pt x="2" y="199"/>
                    </a:moveTo>
                    <a:cubicBezTo>
                      <a:pt x="2" y="199"/>
                      <a:pt x="3" y="198"/>
                      <a:pt x="3" y="198"/>
                    </a:cubicBezTo>
                    <a:cubicBezTo>
                      <a:pt x="3" y="198"/>
                      <a:pt x="3" y="198"/>
                      <a:pt x="3" y="198"/>
                    </a:cubicBezTo>
                    <a:lnTo>
                      <a:pt x="2" y="199"/>
                    </a:lnTo>
                    <a:close/>
                    <a:moveTo>
                      <a:pt x="1" y="202"/>
                    </a:moveTo>
                    <a:cubicBezTo>
                      <a:pt x="2" y="199"/>
                      <a:pt x="2" y="199"/>
                      <a:pt x="2" y="199"/>
                    </a:cubicBezTo>
                    <a:cubicBezTo>
                      <a:pt x="1" y="200"/>
                      <a:pt x="0" y="202"/>
                      <a:pt x="0" y="203"/>
                    </a:cubicBezTo>
                    <a:cubicBezTo>
                      <a:pt x="0" y="202"/>
                      <a:pt x="0" y="202"/>
                      <a:pt x="1" y="202"/>
                    </a:cubicBezTo>
                    <a:close/>
                    <a:moveTo>
                      <a:pt x="108" y="78"/>
                    </a:moveTo>
                    <a:cubicBezTo>
                      <a:pt x="108" y="77"/>
                      <a:pt x="108" y="77"/>
                      <a:pt x="108" y="76"/>
                    </a:cubicBezTo>
                    <a:cubicBezTo>
                      <a:pt x="104" y="62"/>
                      <a:pt x="102" y="49"/>
                      <a:pt x="101" y="35"/>
                    </a:cubicBezTo>
                    <a:cubicBezTo>
                      <a:pt x="100" y="24"/>
                      <a:pt x="99" y="10"/>
                      <a:pt x="96" y="0"/>
                    </a:cubicBezTo>
                    <a:cubicBezTo>
                      <a:pt x="92" y="6"/>
                      <a:pt x="93" y="17"/>
                      <a:pt x="93" y="23"/>
                    </a:cubicBezTo>
                    <a:cubicBezTo>
                      <a:pt x="93" y="35"/>
                      <a:pt x="93" y="46"/>
                      <a:pt x="93" y="57"/>
                    </a:cubicBezTo>
                    <a:cubicBezTo>
                      <a:pt x="93" y="85"/>
                      <a:pt x="89" y="111"/>
                      <a:pt x="78" y="137"/>
                    </a:cubicBezTo>
                    <a:cubicBezTo>
                      <a:pt x="73" y="148"/>
                      <a:pt x="68" y="159"/>
                      <a:pt x="58" y="166"/>
                    </a:cubicBezTo>
                    <a:cubicBezTo>
                      <a:pt x="51" y="170"/>
                      <a:pt x="43" y="172"/>
                      <a:pt x="36" y="176"/>
                    </a:cubicBezTo>
                    <a:cubicBezTo>
                      <a:pt x="26" y="181"/>
                      <a:pt x="12" y="188"/>
                      <a:pt x="3" y="198"/>
                    </a:cubicBezTo>
                    <a:cubicBezTo>
                      <a:pt x="6" y="196"/>
                      <a:pt x="10" y="195"/>
                      <a:pt x="13" y="194"/>
                    </a:cubicBezTo>
                    <a:cubicBezTo>
                      <a:pt x="18" y="192"/>
                      <a:pt x="23" y="191"/>
                      <a:pt x="29" y="191"/>
                    </a:cubicBezTo>
                    <a:cubicBezTo>
                      <a:pt x="41" y="190"/>
                      <a:pt x="59" y="187"/>
                      <a:pt x="68" y="189"/>
                    </a:cubicBezTo>
                    <a:cubicBezTo>
                      <a:pt x="76" y="191"/>
                      <a:pt x="89" y="192"/>
                      <a:pt x="97" y="197"/>
                    </a:cubicBezTo>
                    <a:cubicBezTo>
                      <a:pt x="98" y="198"/>
                      <a:pt x="100" y="199"/>
                      <a:pt x="101" y="201"/>
                    </a:cubicBezTo>
                    <a:cubicBezTo>
                      <a:pt x="102" y="201"/>
                      <a:pt x="102" y="201"/>
                      <a:pt x="103" y="202"/>
                    </a:cubicBezTo>
                    <a:cubicBezTo>
                      <a:pt x="104" y="203"/>
                      <a:pt x="105" y="203"/>
                      <a:pt x="106" y="204"/>
                    </a:cubicBezTo>
                    <a:cubicBezTo>
                      <a:pt x="106" y="205"/>
                      <a:pt x="107" y="205"/>
                      <a:pt x="107" y="206"/>
                    </a:cubicBezTo>
                    <a:cubicBezTo>
                      <a:pt x="108" y="207"/>
                      <a:pt x="109" y="208"/>
                      <a:pt x="110" y="209"/>
                    </a:cubicBezTo>
                    <a:cubicBezTo>
                      <a:pt x="110" y="209"/>
                      <a:pt x="111" y="209"/>
                      <a:pt x="111" y="210"/>
                    </a:cubicBezTo>
                    <a:cubicBezTo>
                      <a:pt x="112" y="211"/>
                      <a:pt x="113" y="213"/>
                      <a:pt x="115" y="214"/>
                    </a:cubicBezTo>
                    <a:cubicBezTo>
                      <a:pt x="117" y="210"/>
                      <a:pt x="117" y="210"/>
                      <a:pt x="117" y="210"/>
                    </a:cubicBezTo>
                    <a:cubicBezTo>
                      <a:pt x="113" y="198"/>
                      <a:pt x="110" y="137"/>
                      <a:pt x="108" y="78"/>
                    </a:cubicBezTo>
                    <a:close/>
                  </a:path>
                </a:pathLst>
              </a:custGeom>
              <a:solidFill>
                <a:srgbClr val="82B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31" name="Freeform 351"/>
              <p:cNvSpPr>
                <a:spLocks/>
              </p:cNvSpPr>
              <p:nvPr/>
            </p:nvSpPr>
            <p:spPr bwMode="auto">
              <a:xfrm>
                <a:off x="184" y="277"/>
                <a:ext cx="65" cy="95"/>
              </a:xfrm>
              <a:custGeom>
                <a:avLst/>
                <a:gdLst>
                  <a:gd name="T0" fmla="*/ 61 w 59"/>
                  <a:gd name="T1" fmla="*/ 0 h 81"/>
                  <a:gd name="T2" fmla="*/ 52 w 59"/>
                  <a:gd name="T3" fmla="*/ 74 h 81"/>
                  <a:gd name="T4" fmla="*/ 0 w 59"/>
                  <a:gd name="T5" fmla="*/ 113 h 81"/>
                  <a:gd name="T6" fmla="*/ 76 w 59"/>
                  <a:gd name="T7" fmla="*/ 111 h 81"/>
                  <a:gd name="T8" fmla="*/ 75 w 59"/>
                  <a:gd name="T9" fmla="*/ 46 h 81"/>
                  <a:gd name="T10" fmla="*/ 71 w 59"/>
                  <a:gd name="T11" fmla="*/ 6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81">
                    <a:moveTo>
                      <a:pt x="45" y="0"/>
                    </a:moveTo>
                    <a:cubicBezTo>
                      <a:pt x="49" y="13"/>
                      <a:pt x="46" y="34"/>
                      <a:pt x="39" y="46"/>
                    </a:cubicBezTo>
                    <a:cubicBezTo>
                      <a:pt x="31" y="60"/>
                      <a:pt x="12" y="63"/>
                      <a:pt x="0" y="70"/>
                    </a:cubicBezTo>
                    <a:cubicBezTo>
                      <a:pt x="11" y="73"/>
                      <a:pt x="53" y="81"/>
                      <a:pt x="57" y="69"/>
                    </a:cubicBezTo>
                    <a:cubicBezTo>
                      <a:pt x="59" y="61"/>
                      <a:pt x="57" y="37"/>
                      <a:pt x="56" y="28"/>
                    </a:cubicBezTo>
                    <a:cubicBezTo>
                      <a:pt x="56" y="22"/>
                      <a:pt x="57" y="7"/>
                      <a:pt x="53" y="3"/>
                    </a:cubicBezTo>
                  </a:path>
                </a:pathLst>
              </a:custGeom>
              <a:solidFill>
                <a:srgbClr val="82B3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32" name="Freeform 352"/>
              <p:cNvSpPr>
                <a:spLocks/>
              </p:cNvSpPr>
              <p:nvPr/>
            </p:nvSpPr>
            <p:spPr bwMode="auto">
              <a:xfrm>
                <a:off x="238" y="469"/>
                <a:ext cx="190" cy="160"/>
              </a:xfrm>
              <a:custGeom>
                <a:avLst/>
                <a:gdLst>
                  <a:gd name="T0" fmla="*/ 178 w 172"/>
                  <a:gd name="T1" fmla="*/ 144 h 136"/>
                  <a:gd name="T2" fmla="*/ 198 w 172"/>
                  <a:gd name="T3" fmla="*/ 156 h 136"/>
                  <a:gd name="T4" fmla="*/ 213 w 172"/>
                  <a:gd name="T5" fmla="*/ 167 h 136"/>
                  <a:gd name="T6" fmla="*/ 224 w 172"/>
                  <a:gd name="T7" fmla="*/ 187 h 136"/>
                  <a:gd name="T8" fmla="*/ 231 w 172"/>
                  <a:gd name="T9" fmla="*/ 165 h 136"/>
                  <a:gd name="T10" fmla="*/ 230 w 172"/>
                  <a:gd name="T11" fmla="*/ 135 h 136"/>
                  <a:gd name="T12" fmla="*/ 210 w 172"/>
                  <a:gd name="T13" fmla="*/ 99 h 136"/>
                  <a:gd name="T14" fmla="*/ 196 w 172"/>
                  <a:gd name="T15" fmla="*/ 68 h 136"/>
                  <a:gd name="T16" fmla="*/ 180 w 172"/>
                  <a:gd name="T17" fmla="*/ 38 h 136"/>
                  <a:gd name="T18" fmla="*/ 163 w 172"/>
                  <a:gd name="T19" fmla="*/ 16 h 136"/>
                  <a:gd name="T20" fmla="*/ 140 w 172"/>
                  <a:gd name="T21" fmla="*/ 2 h 136"/>
                  <a:gd name="T22" fmla="*/ 162 w 172"/>
                  <a:gd name="T23" fmla="*/ 31 h 136"/>
                  <a:gd name="T24" fmla="*/ 167 w 172"/>
                  <a:gd name="T25" fmla="*/ 73 h 136"/>
                  <a:gd name="T26" fmla="*/ 138 w 172"/>
                  <a:gd name="T27" fmla="*/ 94 h 136"/>
                  <a:gd name="T28" fmla="*/ 97 w 172"/>
                  <a:gd name="T29" fmla="*/ 108 h 136"/>
                  <a:gd name="T30" fmla="*/ 21 w 172"/>
                  <a:gd name="T31" fmla="*/ 156 h 136"/>
                  <a:gd name="T32" fmla="*/ 1 w 172"/>
                  <a:gd name="T33" fmla="*/ 221 h 136"/>
                  <a:gd name="T34" fmla="*/ 9 w 172"/>
                  <a:gd name="T35" fmla="*/ 204 h 136"/>
                  <a:gd name="T36" fmla="*/ 25 w 172"/>
                  <a:gd name="T37" fmla="*/ 175 h 136"/>
                  <a:gd name="T38" fmla="*/ 66 w 172"/>
                  <a:gd name="T39" fmla="*/ 148 h 136"/>
                  <a:gd name="T40" fmla="*/ 117 w 172"/>
                  <a:gd name="T41" fmla="*/ 132 h 136"/>
                  <a:gd name="T42" fmla="*/ 138 w 172"/>
                  <a:gd name="T43" fmla="*/ 132 h 136"/>
                  <a:gd name="T44" fmla="*/ 150 w 172"/>
                  <a:gd name="T45" fmla="*/ 133 h 136"/>
                  <a:gd name="T46" fmla="*/ 165 w 172"/>
                  <a:gd name="T47" fmla="*/ 136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2" h="136">
                    <a:moveTo>
                      <a:pt x="132" y="88"/>
                    </a:moveTo>
                    <a:cubicBezTo>
                      <a:pt x="136" y="90"/>
                      <a:pt x="145" y="93"/>
                      <a:pt x="147" y="96"/>
                    </a:cubicBezTo>
                    <a:cubicBezTo>
                      <a:pt x="150" y="99"/>
                      <a:pt x="155" y="100"/>
                      <a:pt x="158" y="103"/>
                    </a:cubicBezTo>
                    <a:cubicBezTo>
                      <a:pt x="161" y="107"/>
                      <a:pt x="164" y="111"/>
                      <a:pt x="167" y="115"/>
                    </a:cubicBezTo>
                    <a:cubicBezTo>
                      <a:pt x="171" y="113"/>
                      <a:pt x="170" y="104"/>
                      <a:pt x="171" y="101"/>
                    </a:cubicBezTo>
                    <a:cubicBezTo>
                      <a:pt x="171" y="95"/>
                      <a:pt x="172" y="89"/>
                      <a:pt x="170" y="83"/>
                    </a:cubicBezTo>
                    <a:cubicBezTo>
                      <a:pt x="168" y="74"/>
                      <a:pt x="160" y="68"/>
                      <a:pt x="156" y="60"/>
                    </a:cubicBezTo>
                    <a:cubicBezTo>
                      <a:pt x="152" y="54"/>
                      <a:pt x="148" y="48"/>
                      <a:pt x="145" y="42"/>
                    </a:cubicBezTo>
                    <a:cubicBezTo>
                      <a:pt x="141" y="36"/>
                      <a:pt x="139" y="29"/>
                      <a:pt x="134" y="23"/>
                    </a:cubicBezTo>
                    <a:cubicBezTo>
                      <a:pt x="130" y="19"/>
                      <a:pt x="125" y="14"/>
                      <a:pt x="121" y="10"/>
                    </a:cubicBezTo>
                    <a:cubicBezTo>
                      <a:pt x="117" y="6"/>
                      <a:pt x="110" y="0"/>
                      <a:pt x="104" y="2"/>
                    </a:cubicBezTo>
                    <a:cubicBezTo>
                      <a:pt x="110" y="5"/>
                      <a:pt x="115" y="13"/>
                      <a:pt x="120" y="19"/>
                    </a:cubicBezTo>
                    <a:cubicBezTo>
                      <a:pt x="125" y="25"/>
                      <a:pt x="128" y="37"/>
                      <a:pt x="124" y="45"/>
                    </a:cubicBezTo>
                    <a:cubicBezTo>
                      <a:pt x="121" y="53"/>
                      <a:pt x="109" y="56"/>
                      <a:pt x="102" y="58"/>
                    </a:cubicBezTo>
                    <a:cubicBezTo>
                      <a:pt x="92" y="62"/>
                      <a:pt x="82" y="63"/>
                      <a:pt x="72" y="66"/>
                    </a:cubicBezTo>
                    <a:cubicBezTo>
                      <a:pt x="52" y="72"/>
                      <a:pt x="29" y="80"/>
                      <a:pt x="15" y="96"/>
                    </a:cubicBezTo>
                    <a:cubicBezTo>
                      <a:pt x="6" y="107"/>
                      <a:pt x="0" y="122"/>
                      <a:pt x="1" y="136"/>
                    </a:cubicBezTo>
                    <a:cubicBezTo>
                      <a:pt x="1" y="131"/>
                      <a:pt x="4" y="128"/>
                      <a:pt x="6" y="125"/>
                    </a:cubicBezTo>
                    <a:cubicBezTo>
                      <a:pt x="10" y="119"/>
                      <a:pt x="14" y="113"/>
                      <a:pt x="19" y="108"/>
                    </a:cubicBezTo>
                    <a:cubicBezTo>
                      <a:pt x="28" y="101"/>
                      <a:pt x="39" y="96"/>
                      <a:pt x="49" y="91"/>
                    </a:cubicBezTo>
                    <a:cubicBezTo>
                      <a:pt x="60" y="85"/>
                      <a:pt x="75" y="83"/>
                      <a:pt x="87" y="81"/>
                    </a:cubicBezTo>
                    <a:cubicBezTo>
                      <a:pt x="92" y="81"/>
                      <a:pt x="96" y="81"/>
                      <a:pt x="102" y="81"/>
                    </a:cubicBezTo>
                    <a:cubicBezTo>
                      <a:pt x="105" y="81"/>
                      <a:pt x="108" y="82"/>
                      <a:pt x="111" y="82"/>
                    </a:cubicBezTo>
                    <a:cubicBezTo>
                      <a:pt x="115" y="82"/>
                      <a:pt x="119" y="84"/>
                      <a:pt x="122" y="84"/>
                    </a:cubicBezTo>
                  </a:path>
                </a:pathLst>
              </a:custGeom>
              <a:solidFill>
                <a:srgbClr val="AD76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33" name="Freeform 353"/>
              <p:cNvSpPr>
                <a:spLocks/>
              </p:cNvSpPr>
              <p:nvPr/>
            </p:nvSpPr>
            <p:spPr bwMode="auto">
              <a:xfrm>
                <a:off x="260" y="743"/>
                <a:ext cx="109" cy="275"/>
              </a:xfrm>
              <a:custGeom>
                <a:avLst/>
                <a:gdLst>
                  <a:gd name="T0" fmla="*/ 135 w 98"/>
                  <a:gd name="T1" fmla="*/ 209 h 233"/>
                  <a:gd name="T2" fmla="*/ 135 w 98"/>
                  <a:gd name="T3" fmla="*/ 203 h 233"/>
                  <a:gd name="T4" fmla="*/ 135 w 98"/>
                  <a:gd name="T5" fmla="*/ 188 h 233"/>
                  <a:gd name="T6" fmla="*/ 131 w 98"/>
                  <a:gd name="T7" fmla="*/ 164 h 233"/>
                  <a:gd name="T8" fmla="*/ 98 w 98"/>
                  <a:gd name="T9" fmla="*/ 117 h 233"/>
                  <a:gd name="T10" fmla="*/ 80 w 98"/>
                  <a:gd name="T11" fmla="*/ 106 h 233"/>
                  <a:gd name="T12" fmla="*/ 52 w 98"/>
                  <a:gd name="T13" fmla="*/ 84 h 233"/>
                  <a:gd name="T14" fmla="*/ 53 w 98"/>
                  <a:gd name="T15" fmla="*/ 80 h 233"/>
                  <a:gd name="T16" fmla="*/ 11 w 98"/>
                  <a:gd name="T17" fmla="*/ 0 h 233"/>
                  <a:gd name="T18" fmla="*/ 29 w 98"/>
                  <a:gd name="T19" fmla="*/ 53 h 233"/>
                  <a:gd name="T20" fmla="*/ 69 w 98"/>
                  <a:gd name="T21" fmla="*/ 126 h 233"/>
                  <a:gd name="T22" fmla="*/ 80 w 98"/>
                  <a:gd name="T23" fmla="*/ 229 h 233"/>
                  <a:gd name="T24" fmla="*/ 62 w 98"/>
                  <a:gd name="T25" fmla="*/ 263 h 233"/>
                  <a:gd name="T26" fmla="*/ 68 w 98"/>
                  <a:gd name="T27" fmla="*/ 310 h 233"/>
                  <a:gd name="T28" fmla="*/ 0 w 98"/>
                  <a:gd name="T29" fmla="*/ 340 h 233"/>
                  <a:gd name="T30" fmla="*/ 55 w 98"/>
                  <a:gd name="T31" fmla="*/ 377 h 233"/>
                  <a:gd name="T32" fmla="*/ 102 w 98"/>
                  <a:gd name="T33" fmla="*/ 332 h 233"/>
                  <a:gd name="T34" fmla="*/ 108 w 98"/>
                  <a:gd name="T35" fmla="*/ 325 h 233"/>
                  <a:gd name="T36" fmla="*/ 106 w 98"/>
                  <a:gd name="T37" fmla="*/ 275 h 233"/>
                  <a:gd name="T38" fmla="*/ 107 w 98"/>
                  <a:gd name="T39" fmla="*/ 275 h 233"/>
                  <a:gd name="T40" fmla="*/ 135 w 98"/>
                  <a:gd name="T41" fmla="*/ 209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233">
                    <a:moveTo>
                      <a:pt x="98" y="127"/>
                    </a:moveTo>
                    <a:cubicBezTo>
                      <a:pt x="98" y="124"/>
                      <a:pt x="98" y="124"/>
                      <a:pt x="98" y="124"/>
                    </a:cubicBezTo>
                    <a:cubicBezTo>
                      <a:pt x="98" y="120"/>
                      <a:pt x="98" y="117"/>
                      <a:pt x="98" y="114"/>
                    </a:cubicBezTo>
                    <a:cubicBezTo>
                      <a:pt x="97" y="109"/>
                      <a:pt x="97" y="105"/>
                      <a:pt x="95" y="100"/>
                    </a:cubicBezTo>
                    <a:cubicBezTo>
                      <a:pt x="88" y="86"/>
                      <a:pt x="83" y="79"/>
                      <a:pt x="71" y="71"/>
                    </a:cubicBezTo>
                    <a:cubicBezTo>
                      <a:pt x="67" y="68"/>
                      <a:pt x="62" y="66"/>
                      <a:pt x="58" y="64"/>
                    </a:cubicBezTo>
                    <a:cubicBezTo>
                      <a:pt x="52" y="60"/>
                      <a:pt x="42" y="57"/>
                      <a:pt x="38" y="51"/>
                    </a:cubicBezTo>
                    <a:cubicBezTo>
                      <a:pt x="39" y="49"/>
                      <a:pt x="39" y="49"/>
                      <a:pt x="39" y="49"/>
                    </a:cubicBezTo>
                    <a:cubicBezTo>
                      <a:pt x="28" y="37"/>
                      <a:pt x="17" y="20"/>
                      <a:pt x="8" y="0"/>
                    </a:cubicBezTo>
                    <a:cubicBezTo>
                      <a:pt x="11" y="12"/>
                      <a:pt x="15" y="22"/>
                      <a:pt x="21" y="32"/>
                    </a:cubicBezTo>
                    <a:cubicBezTo>
                      <a:pt x="29" y="48"/>
                      <a:pt x="39" y="64"/>
                      <a:pt x="50" y="77"/>
                    </a:cubicBezTo>
                    <a:cubicBezTo>
                      <a:pt x="64" y="93"/>
                      <a:pt x="69" y="120"/>
                      <a:pt x="58" y="139"/>
                    </a:cubicBezTo>
                    <a:cubicBezTo>
                      <a:pt x="54" y="146"/>
                      <a:pt x="44" y="151"/>
                      <a:pt x="45" y="160"/>
                    </a:cubicBezTo>
                    <a:cubicBezTo>
                      <a:pt x="46" y="169"/>
                      <a:pt x="51" y="178"/>
                      <a:pt x="49" y="189"/>
                    </a:cubicBezTo>
                    <a:cubicBezTo>
                      <a:pt x="45" y="205"/>
                      <a:pt x="14" y="217"/>
                      <a:pt x="0" y="207"/>
                    </a:cubicBezTo>
                    <a:cubicBezTo>
                      <a:pt x="12" y="224"/>
                      <a:pt x="25" y="233"/>
                      <a:pt x="40" y="229"/>
                    </a:cubicBezTo>
                    <a:cubicBezTo>
                      <a:pt x="55" y="226"/>
                      <a:pt x="66" y="215"/>
                      <a:pt x="75" y="202"/>
                    </a:cubicBezTo>
                    <a:cubicBezTo>
                      <a:pt x="78" y="197"/>
                      <a:pt x="78" y="197"/>
                      <a:pt x="78" y="197"/>
                    </a:cubicBezTo>
                    <a:cubicBezTo>
                      <a:pt x="85" y="186"/>
                      <a:pt x="82" y="175"/>
                      <a:pt x="76" y="167"/>
                    </a:cubicBezTo>
                    <a:cubicBezTo>
                      <a:pt x="77" y="167"/>
                      <a:pt x="77" y="167"/>
                      <a:pt x="77" y="167"/>
                    </a:cubicBezTo>
                    <a:cubicBezTo>
                      <a:pt x="83" y="166"/>
                      <a:pt x="96" y="150"/>
                      <a:pt x="98" y="127"/>
                    </a:cubicBezTo>
                    <a:close/>
                  </a:path>
                </a:pathLst>
              </a:custGeom>
              <a:solidFill>
                <a:srgbClr val="B78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34" name="Freeform 354"/>
              <p:cNvSpPr>
                <a:spLocks noEditPoints="1"/>
              </p:cNvSpPr>
              <p:nvPr/>
            </p:nvSpPr>
            <p:spPr bwMode="auto">
              <a:xfrm>
                <a:off x="196" y="826"/>
                <a:ext cx="101" cy="175"/>
              </a:xfrm>
              <a:custGeom>
                <a:avLst/>
                <a:gdLst>
                  <a:gd name="T0" fmla="*/ 83 w 91"/>
                  <a:gd name="T1" fmla="*/ 197 h 148"/>
                  <a:gd name="T2" fmla="*/ 70 w 91"/>
                  <a:gd name="T3" fmla="*/ 155 h 148"/>
                  <a:gd name="T4" fmla="*/ 51 w 91"/>
                  <a:gd name="T5" fmla="*/ 121 h 148"/>
                  <a:gd name="T6" fmla="*/ 18 w 91"/>
                  <a:gd name="T7" fmla="*/ 57 h 148"/>
                  <a:gd name="T8" fmla="*/ 3 w 91"/>
                  <a:gd name="T9" fmla="*/ 26 h 148"/>
                  <a:gd name="T10" fmla="*/ 57 w 91"/>
                  <a:gd name="T11" fmla="*/ 175 h 148"/>
                  <a:gd name="T12" fmla="*/ 90 w 91"/>
                  <a:gd name="T13" fmla="*/ 244 h 148"/>
                  <a:gd name="T14" fmla="*/ 124 w 91"/>
                  <a:gd name="T15" fmla="*/ 232 h 148"/>
                  <a:gd name="T16" fmla="*/ 83 w 91"/>
                  <a:gd name="T17" fmla="*/ 197 h 148"/>
                  <a:gd name="T18" fmla="*/ 0 w 91"/>
                  <a:gd name="T19" fmla="*/ 1 h 148"/>
                  <a:gd name="T20" fmla="*/ 0 w 91"/>
                  <a:gd name="T21" fmla="*/ 0 h 148"/>
                  <a:gd name="T22" fmla="*/ 0 w 91"/>
                  <a:gd name="T23" fmla="*/ 0 h 148"/>
                  <a:gd name="T24" fmla="*/ 0 w 91"/>
                  <a:gd name="T25" fmla="*/ 1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48">
                    <a:moveTo>
                      <a:pt x="61" y="119"/>
                    </a:moveTo>
                    <a:cubicBezTo>
                      <a:pt x="56" y="112"/>
                      <a:pt x="55" y="103"/>
                      <a:pt x="51" y="94"/>
                    </a:cubicBezTo>
                    <a:cubicBezTo>
                      <a:pt x="47" y="86"/>
                      <a:pt x="42" y="80"/>
                      <a:pt x="37" y="73"/>
                    </a:cubicBezTo>
                    <a:cubicBezTo>
                      <a:pt x="28" y="61"/>
                      <a:pt x="19" y="48"/>
                      <a:pt x="13" y="35"/>
                    </a:cubicBezTo>
                    <a:cubicBezTo>
                      <a:pt x="10" y="30"/>
                      <a:pt x="6" y="23"/>
                      <a:pt x="3" y="16"/>
                    </a:cubicBezTo>
                    <a:cubicBezTo>
                      <a:pt x="13" y="54"/>
                      <a:pt x="28" y="75"/>
                      <a:pt x="41" y="106"/>
                    </a:cubicBezTo>
                    <a:cubicBezTo>
                      <a:pt x="49" y="123"/>
                      <a:pt x="57" y="137"/>
                      <a:pt x="66" y="147"/>
                    </a:cubicBezTo>
                    <a:cubicBezTo>
                      <a:pt x="76" y="148"/>
                      <a:pt x="86" y="147"/>
                      <a:pt x="91" y="140"/>
                    </a:cubicBezTo>
                    <a:cubicBezTo>
                      <a:pt x="77" y="138"/>
                      <a:pt x="69" y="131"/>
                      <a:pt x="61" y="119"/>
                    </a:cubicBezTo>
                    <a:close/>
                    <a:moveTo>
                      <a:pt x="0" y="1"/>
                    </a:moveTo>
                    <a:cubicBezTo>
                      <a:pt x="0" y="0"/>
                      <a:pt x="0" y="0"/>
                      <a:pt x="0" y="0"/>
                    </a:cubicBezTo>
                    <a:cubicBezTo>
                      <a:pt x="0" y="0"/>
                      <a:pt x="0" y="0"/>
                      <a:pt x="0" y="0"/>
                    </a:cubicBezTo>
                    <a:cubicBezTo>
                      <a:pt x="0" y="0"/>
                      <a:pt x="0" y="0"/>
                      <a:pt x="0" y="1"/>
                    </a:cubicBezTo>
                    <a:close/>
                  </a:path>
                </a:pathLst>
              </a:custGeom>
              <a:solidFill>
                <a:srgbClr val="B785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35" name="Freeform 355"/>
              <p:cNvSpPr>
                <a:spLocks/>
              </p:cNvSpPr>
              <p:nvPr/>
            </p:nvSpPr>
            <p:spPr bwMode="auto">
              <a:xfrm>
                <a:off x="661" y="421"/>
                <a:ext cx="54" cy="31"/>
              </a:xfrm>
              <a:custGeom>
                <a:avLst/>
                <a:gdLst>
                  <a:gd name="T0" fmla="*/ 66 w 49"/>
                  <a:gd name="T1" fmla="*/ 2 h 27"/>
                  <a:gd name="T2" fmla="*/ 35 w 49"/>
                  <a:gd name="T3" fmla="*/ 0 h 27"/>
                  <a:gd name="T4" fmla="*/ 26 w 49"/>
                  <a:gd name="T5" fmla="*/ 1 h 27"/>
                  <a:gd name="T6" fmla="*/ 0 w 49"/>
                  <a:gd name="T7" fmla="*/ 41 h 27"/>
                  <a:gd name="T8" fmla="*/ 2 w 49"/>
                  <a:gd name="T9" fmla="*/ 41 h 27"/>
                  <a:gd name="T10" fmla="*/ 11 w 49"/>
                  <a:gd name="T11" fmla="*/ 39 h 27"/>
                  <a:gd name="T12" fmla="*/ 17 w 49"/>
                  <a:gd name="T13" fmla="*/ 26 h 27"/>
                  <a:gd name="T14" fmla="*/ 56 w 49"/>
                  <a:gd name="T15" fmla="*/ 2 h 27"/>
                  <a:gd name="T16" fmla="*/ 66 w 49"/>
                  <a:gd name="T17" fmla="*/ 2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7">
                    <a:moveTo>
                      <a:pt x="49" y="2"/>
                    </a:moveTo>
                    <a:cubicBezTo>
                      <a:pt x="41" y="1"/>
                      <a:pt x="34" y="0"/>
                      <a:pt x="26" y="0"/>
                    </a:cubicBezTo>
                    <a:cubicBezTo>
                      <a:pt x="20" y="1"/>
                      <a:pt x="20" y="1"/>
                      <a:pt x="20" y="1"/>
                    </a:cubicBezTo>
                    <a:cubicBezTo>
                      <a:pt x="13" y="8"/>
                      <a:pt x="6" y="16"/>
                      <a:pt x="0" y="27"/>
                    </a:cubicBezTo>
                    <a:cubicBezTo>
                      <a:pt x="2" y="27"/>
                      <a:pt x="2" y="27"/>
                      <a:pt x="2" y="27"/>
                    </a:cubicBezTo>
                    <a:cubicBezTo>
                      <a:pt x="4" y="26"/>
                      <a:pt x="6" y="26"/>
                      <a:pt x="8" y="26"/>
                    </a:cubicBezTo>
                    <a:cubicBezTo>
                      <a:pt x="10" y="23"/>
                      <a:pt x="11" y="19"/>
                      <a:pt x="13" y="17"/>
                    </a:cubicBezTo>
                    <a:cubicBezTo>
                      <a:pt x="20" y="8"/>
                      <a:pt x="31" y="4"/>
                      <a:pt x="42" y="2"/>
                    </a:cubicBezTo>
                    <a:cubicBezTo>
                      <a:pt x="44" y="2"/>
                      <a:pt x="46" y="2"/>
                      <a:pt x="49" y="2"/>
                    </a:cubicBezTo>
                    <a:close/>
                  </a:path>
                </a:pathLst>
              </a:custGeom>
              <a:solidFill>
                <a:srgbClr val="AD76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36" name="Freeform 356"/>
              <p:cNvSpPr>
                <a:spLocks/>
              </p:cNvSpPr>
              <p:nvPr/>
            </p:nvSpPr>
            <p:spPr bwMode="auto">
              <a:xfrm>
                <a:off x="782" y="441"/>
                <a:ext cx="98" cy="192"/>
              </a:xfrm>
              <a:custGeom>
                <a:avLst/>
                <a:gdLst>
                  <a:gd name="T0" fmla="*/ 119 w 88"/>
                  <a:gd name="T1" fmla="*/ 216 h 163"/>
                  <a:gd name="T2" fmla="*/ 101 w 88"/>
                  <a:gd name="T3" fmla="*/ 135 h 163"/>
                  <a:gd name="T4" fmla="*/ 87 w 88"/>
                  <a:gd name="T5" fmla="*/ 92 h 163"/>
                  <a:gd name="T6" fmla="*/ 82 w 88"/>
                  <a:gd name="T7" fmla="*/ 81 h 163"/>
                  <a:gd name="T8" fmla="*/ 33 w 88"/>
                  <a:gd name="T9" fmla="*/ 22 h 163"/>
                  <a:gd name="T10" fmla="*/ 0 w 88"/>
                  <a:gd name="T11" fmla="*/ 0 h 163"/>
                  <a:gd name="T12" fmla="*/ 21 w 88"/>
                  <a:gd name="T13" fmla="*/ 25 h 163"/>
                  <a:gd name="T14" fmla="*/ 43 w 88"/>
                  <a:gd name="T15" fmla="*/ 73 h 163"/>
                  <a:gd name="T16" fmla="*/ 91 w 88"/>
                  <a:gd name="T17" fmla="*/ 251 h 163"/>
                  <a:gd name="T18" fmla="*/ 89 w 88"/>
                  <a:gd name="T19" fmla="*/ 256 h 163"/>
                  <a:gd name="T20" fmla="*/ 91 w 88"/>
                  <a:gd name="T21" fmla="*/ 266 h 163"/>
                  <a:gd name="T22" fmla="*/ 119 w 88"/>
                  <a:gd name="T23" fmla="*/ 216 h 1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8" h="163">
                    <a:moveTo>
                      <a:pt x="86" y="132"/>
                    </a:moveTo>
                    <a:cubicBezTo>
                      <a:pt x="79" y="113"/>
                      <a:pt x="81" y="107"/>
                      <a:pt x="74" y="83"/>
                    </a:cubicBezTo>
                    <a:cubicBezTo>
                      <a:pt x="72" y="73"/>
                      <a:pt x="68" y="64"/>
                      <a:pt x="63" y="56"/>
                    </a:cubicBezTo>
                    <a:cubicBezTo>
                      <a:pt x="61" y="53"/>
                      <a:pt x="60" y="51"/>
                      <a:pt x="59" y="50"/>
                    </a:cubicBezTo>
                    <a:cubicBezTo>
                      <a:pt x="48" y="33"/>
                      <a:pt x="34" y="21"/>
                      <a:pt x="24" y="14"/>
                    </a:cubicBezTo>
                    <a:cubicBezTo>
                      <a:pt x="17" y="9"/>
                      <a:pt x="8" y="4"/>
                      <a:pt x="0" y="0"/>
                    </a:cubicBezTo>
                    <a:cubicBezTo>
                      <a:pt x="5" y="5"/>
                      <a:pt x="10" y="10"/>
                      <a:pt x="15" y="15"/>
                    </a:cubicBezTo>
                    <a:cubicBezTo>
                      <a:pt x="21" y="23"/>
                      <a:pt x="27" y="34"/>
                      <a:pt x="31" y="45"/>
                    </a:cubicBezTo>
                    <a:cubicBezTo>
                      <a:pt x="64" y="71"/>
                      <a:pt x="76" y="107"/>
                      <a:pt x="66" y="154"/>
                    </a:cubicBezTo>
                    <a:cubicBezTo>
                      <a:pt x="65" y="156"/>
                      <a:pt x="65" y="156"/>
                      <a:pt x="65" y="156"/>
                    </a:cubicBezTo>
                    <a:cubicBezTo>
                      <a:pt x="65" y="157"/>
                      <a:pt x="65" y="160"/>
                      <a:pt x="66" y="163"/>
                    </a:cubicBezTo>
                    <a:cubicBezTo>
                      <a:pt x="78" y="159"/>
                      <a:pt x="88" y="143"/>
                      <a:pt x="86" y="132"/>
                    </a:cubicBezTo>
                    <a:close/>
                  </a:path>
                </a:pathLst>
              </a:custGeom>
              <a:solidFill>
                <a:srgbClr val="AD76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37" name="Freeform 357"/>
              <p:cNvSpPr>
                <a:spLocks/>
              </p:cNvSpPr>
              <p:nvPr/>
            </p:nvSpPr>
            <p:spPr bwMode="auto">
              <a:xfrm>
                <a:off x="162" y="495"/>
                <a:ext cx="69" cy="42"/>
              </a:xfrm>
              <a:custGeom>
                <a:avLst/>
                <a:gdLst>
                  <a:gd name="T0" fmla="*/ 12 w 63"/>
                  <a:gd name="T1" fmla="*/ 55 h 36"/>
                  <a:gd name="T2" fmla="*/ 39 w 63"/>
                  <a:gd name="T3" fmla="*/ 55 h 36"/>
                  <a:gd name="T4" fmla="*/ 64 w 63"/>
                  <a:gd name="T5" fmla="*/ 55 h 36"/>
                  <a:gd name="T6" fmla="*/ 83 w 63"/>
                  <a:gd name="T7" fmla="*/ 0 h 36"/>
                  <a:gd name="T8" fmla="*/ 67 w 63"/>
                  <a:gd name="T9" fmla="*/ 25 h 36"/>
                  <a:gd name="T10" fmla="*/ 43 w 63"/>
                  <a:gd name="T11" fmla="*/ 43 h 36"/>
                  <a:gd name="T12" fmla="*/ 0 w 63"/>
                  <a:gd name="T13" fmla="*/ 43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36">
                    <a:moveTo>
                      <a:pt x="9" y="34"/>
                    </a:moveTo>
                    <a:cubicBezTo>
                      <a:pt x="16" y="35"/>
                      <a:pt x="23" y="34"/>
                      <a:pt x="30" y="34"/>
                    </a:cubicBezTo>
                    <a:cubicBezTo>
                      <a:pt x="36" y="34"/>
                      <a:pt x="43" y="36"/>
                      <a:pt x="48" y="34"/>
                    </a:cubicBezTo>
                    <a:cubicBezTo>
                      <a:pt x="57" y="32"/>
                      <a:pt x="62" y="8"/>
                      <a:pt x="63" y="0"/>
                    </a:cubicBezTo>
                    <a:cubicBezTo>
                      <a:pt x="59" y="1"/>
                      <a:pt x="54" y="11"/>
                      <a:pt x="51" y="15"/>
                    </a:cubicBezTo>
                    <a:cubicBezTo>
                      <a:pt x="46" y="23"/>
                      <a:pt x="42" y="26"/>
                      <a:pt x="33" y="27"/>
                    </a:cubicBezTo>
                    <a:cubicBezTo>
                      <a:pt x="23" y="28"/>
                      <a:pt x="10" y="33"/>
                      <a:pt x="0" y="27"/>
                    </a:cubicBezTo>
                  </a:path>
                </a:pathLst>
              </a:custGeom>
              <a:solidFill>
                <a:srgbClr val="E82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38" name="Freeform 358"/>
              <p:cNvSpPr>
                <a:spLocks/>
              </p:cNvSpPr>
              <p:nvPr/>
            </p:nvSpPr>
            <p:spPr bwMode="auto">
              <a:xfrm>
                <a:off x="148" y="555"/>
                <a:ext cx="63" cy="45"/>
              </a:xfrm>
              <a:custGeom>
                <a:avLst/>
                <a:gdLst>
                  <a:gd name="T0" fmla="*/ 3 w 57"/>
                  <a:gd name="T1" fmla="*/ 53 h 38"/>
                  <a:gd name="T2" fmla="*/ 31 w 57"/>
                  <a:gd name="T3" fmla="*/ 62 h 38"/>
                  <a:gd name="T4" fmla="*/ 59 w 57"/>
                  <a:gd name="T5" fmla="*/ 62 h 38"/>
                  <a:gd name="T6" fmla="*/ 69 w 57"/>
                  <a:gd name="T7" fmla="*/ 37 h 38"/>
                  <a:gd name="T8" fmla="*/ 77 w 57"/>
                  <a:gd name="T9" fmla="*/ 0 h 38"/>
                  <a:gd name="T10" fmla="*/ 44 w 57"/>
                  <a:gd name="T11" fmla="*/ 44 h 38"/>
                  <a:gd name="T12" fmla="*/ 0 w 57"/>
                  <a:gd name="T13" fmla="*/ 39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38">
                    <a:moveTo>
                      <a:pt x="3" y="32"/>
                    </a:moveTo>
                    <a:cubicBezTo>
                      <a:pt x="4" y="36"/>
                      <a:pt x="18" y="36"/>
                      <a:pt x="23" y="37"/>
                    </a:cubicBezTo>
                    <a:cubicBezTo>
                      <a:pt x="29" y="38"/>
                      <a:pt x="37" y="38"/>
                      <a:pt x="43" y="37"/>
                    </a:cubicBezTo>
                    <a:cubicBezTo>
                      <a:pt x="51" y="35"/>
                      <a:pt x="50" y="29"/>
                      <a:pt x="51" y="22"/>
                    </a:cubicBezTo>
                    <a:cubicBezTo>
                      <a:pt x="53" y="15"/>
                      <a:pt x="57" y="7"/>
                      <a:pt x="57" y="0"/>
                    </a:cubicBezTo>
                    <a:cubicBezTo>
                      <a:pt x="46" y="7"/>
                      <a:pt x="48" y="23"/>
                      <a:pt x="33" y="26"/>
                    </a:cubicBezTo>
                    <a:cubicBezTo>
                      <a:pt x="27" y="27"/>
                      <a:pt x="2" y="32"/>
                      <a:pt x="0" y="24"/>
                    </a:cubicBezTo>
                  </a:path>
                </a:pathLst>
              </a:custGeom>
              <a:solidFill>
                <a:srgbClr val="E82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39" name="Freeform 359"/>
              <p:cNvSpPr>
                <a:spLocks/>
              </p:cNvSpPr>
              <p:nvPr/>
            </p:nvSpPr>
            <p:spPr bwMode="auto">
              <a:xfrm>
                <a:off x="427" y="581"/>
                <a:ext cx="70" cy="73"/>
              </a:xfrm>
              <a:custGeom>
                <a:avLst/>
                <a:gdLst>
                  <a:gd name="T0" fmla="*/ 2 w 63"/>
                  <a:gd name="T1" fmla="*/ 0 h 62"/>
                  <a:gd name="T2" fmla="*/ 42 w 63"/>
                  <a:gd name="T3" fmla="*/ 61 h 62"/>
                  <a:gd name="T4" fmla="*/ 69 w 63"/>
                  <a:gd name="T5" fmla="*/ 68 h 62"/>
                  <a:gd name="T6" fmla="*/ 81 w 63"/>
                  <a:gd name="T7" fmla="*/ 53 h 62"/>
                  <a:gd name="T8" fmla="*/ 81 w 63"/>
                  <a:gd name="T9" fmla="*/ 100 h 62"/>
                  <a:gd name="T10" fmla="*/ 67 w 63"/>
                  <a:gd name="T11" fmla="*/ 101 h 62"/>
                  <a:gd name="T12" fmla="*/ 52 w 63"/>
                  <a:gd name="T13" fmla="*/ 94 h 62"/>
                  <a:gd name="T14" fmla="*/ 0 w 63"/>
                  <a:gd name="T15" fmla="*/ 39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62">
                    <a:moveTo>
                      <a:pt x="2" y="0"/>
                    </a:moveTo>
                    <a:cubicBezTo>
                      <a:pt x="0" y="15"/>
                      <a:pt x="18" y="32"/>
                      <a:pt x="31" y="37"/>
                    </a:cubicBezTo>
                    <a:cubicBezTo>
                      <a:pt x="36" y="40"/>
                      <a:pt x="44" y="44"/>
                      <a:pt x="50" y="42"/>
                    </a:cubicBezTo>
                    <a:cubicBezTo>
                      <a:pt x="55" y="41"/>
                      <a:pt x="56" y="36"/>
                      <a:pt x="59" y="32"/>
                    </a:cubicBezTo>
                    <a:cubicBezTo>
                      <a:pt x="61" y="36"/>
                      <a:pt x="63" y="58"/>
                      <a:pt x="59" y="61"/>
                    </a:cubicBezTo>
                    <a:cubicBezTo>
                      <a:pt x="58" y="62"/>
                      <a:pt x="51" y="62"/>
                      <a:pt x="49" y="62"/>
                    </a:cubicBezTo>
                    <a:cubicBezTo>
                      <a:pt x="44" y="62"/>
                      <a:pt x="42" y="60"/>
                      <a:pt x="38" y="58"/>
                    </a:cubicBezTo>
                    <a:cubicBezTo>
                      <a:pt x="23" y="49"/>
                      <a:pt x="9" y="38"/>
                      <a:pt x="0" y="24"/>
                    </a:cubicBezTo>
                  </a:path>
                </a:pathLst>
              </a:custGeom>
              <a:solidFill>
                <a:srgbClr val="E82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40" name="Freeform 360"/>
              <p:cNvSpPr>
                <a:spLocks/>
              </p:cNvSpPr>
              <p:nvPr/>
            </p:nvSpPr>
            <p:spPr bwMode="auto">
              <a:xfrm>
                <a:off x="385" y="446"/>
                <a:ext cx="59" cy="164"/>
              </a:xfrm>
              <a:custGeom>
                <a:avLst/>
                <a:gdLst>
                  <a:gd name="T0" fmla="*/ 0 w 53"/>
                  <a:gd name="T1" fmla="*/ 0 h 139"/>
                  <a:gd name="T2" fmla="*/ 18 w 53"/>
                  <a:gd name="T3" fmla="*/ 63 h 139"/>
                  <a:gd name="T4" fmla="*/ 40 w 53"/>
                  <a:gd name="T5" fmla="*/ 109 h 139"/>
                  <a:gd name="T6" fmla="*/ 69 w 53"/>
                  <a:gd name="T7" fmla="*/ 171 h 139"/>
                  <a:gd name="T8" fmla="*/ 66 w 53"/>
                  <a:gd name="T9" fmla="*/ 228 h 139"/>
                  <a:gd name="T10" fmla="*/ 53 w 53"/>
                  <a:gd name="T11" fmla="*/ 211 h 139"/>
                  <a:gd name="T12" fmla="*/ 53 w 53"/>
                  <a:gd name="T13" fmla="*/ 177 h 139"/>
                  <a:gd name="T14" fmla="*/ 39 w 53"/>
                  <a:gd name="T15" fmla="*/ 140 h 139"/>
                  <a:gd name="T16" fmla="*/ 16 w 53"/>
                  <a:gd name="T17" fmla="*/ 100 h 139"/>
                  <a:gd name="T18" fmla="*/ 8 w 53"/>
                  <a:gd name="T19" fmla="*/ 79 h 139"/>
                  <a:gd name="T20" fmla="*/ 1 w 53"/>
                  <a:gd name="T21" fmla="*/ 34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39">
                    <a:moveTo>
                      <a:pt x="0" y="0"/>
                    </a:moveTo>
                    <a:cubicBezTo>
                      <a:pt x="0" y="14"/>
                      <a:pt x="8" y="26"/>
                      <a:pt x="13" y="38"/>
                    </a:cubicBezTo>
                    <a:cubicBezTo>
                      <a:pt x="18" y="48"/>
                      <a:pt x="21" y="58"/>
                      <a:pt x="29" y="66"/>
                    </a:cubicBezTo>
                    <a:cubicBezTo>
                      <a:pt x="39" y="77"/>
                      <a:pt x="47" y="89"/>
                      <a:pt x="50" y="104"/>
                    </a:cubicBezTo>
                    <a:cubicBezTo>
                      <a:pt x="52" y="113"/>
                      <a:pt x="53" y="132"/>
                      <a:pt x="48" y="139"/>
                    </a:cubicBezTo>
                    <a:cubicBezTo>
                      <a:pt x="42" y="137"/>
                      <a:pt x="41" y="136"/>
                      <a:pt x="39" y="129"/>
                    </a:cubicBezTo>
                    <a:cubicBezTo>
                      <a:pt x="38" y="122"/>
                      <a:pt x="39" y="115"/>
                      <a:pt x="39" y="108"/>
                    </a:cubicBezTo>
                    <a:cubicBezTo>
                      <a:pt x="38" y="98"/>
                      <a:pt x="35" y="93"/>
                      <a:pt x="28" y="86"/>
                    </a:cubicBezTo>
                    <a:cubicBezTo>
                      <a:pt x="22" y="78"/>
                      <a:pt x="18" y="70"/>
                      <a:pt x="12" y="61"/>
                    </a:cubicBezTo>
                    <a:cubicBezTo>
                      <a:pt x="10" y="57"/>
                      <a:pt x="7" y="53"/>
                      <a:pt x="5" y="48"/>
                    </a:cubicBezTo>
                    <a:cubicBezTo>
                      <a:pt x="3" y="39"/>
                      <a:pt x="4" y="30"/>
                      <a:pt x="1" y="21"/>
                    </a:cubicBezTo>
                  </a:path>
                </a:pathLst>
              </a:custGeom>
              <a:solidFill>
                <a:srgbClr val="E82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41" name="Freeform 361"/>
              <p:cNvSpPr>
                <a:spLocks/>
              </p:cNvSpPr>
              <p:nvPr/>
            </p:nvSpPr>
            <p:spPr bwMode="auto">
              <a:xfrm>
                <a:off x="689" y="391"/>
                <a:ext cx="65" cy="28"/>
              </a:xfrm>
              <a:custGeom>
                <a:avLst/>
                <a:gdLst>
                  <a:gd name="T0" fmla="*/ 22 w 58"/>
                  <a:gd name="T1" fmla="*/ 39 h 24"/>
                  <a:gd name="T2" fmla="*/ 59 w 58"/>
                  <a:gd name="T3" fmla="*/ 22 h 24"/>
                  <a:gd name="T4" fmla="*/ 65 w 58"/>
                  <a:gd name="T5" fmla="*/ 2 h 24"/>
                  <a:gd name="T6" fmla="*/ 0 w 58"/>
                  <a:gd name="T7" fmla="*/ 34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24">
                    <a:moveTo>
                      <a:pt x="16" y="24"/>
                    </a:moveTo>
                    <a:cubicBezTo>
                      <a:pt x="22" y="24"/>
                      <a:pt x="34" y="16"/>
                      <a:pt x="42" y="14"/>
                    </a:cubicBezTo>
                    <a:cubicBezTo>
                      <a:pt x="49" y="12"/>
                      <a:pt x="58" y="6"/>
                      <a:pt x="46" y="2"/>
                    </a:cubicBezTo>
                    <a:cubicBezTo>
                      <a:pt x="35" y="0"/>
                      <a:pt x="6" y="11"/>
                      <a:pt x="0" y="21"/>
                    </a:cubicBezTo>
                  </a:path>
                </a:pathLst>
              </a:custGeom>
              <a:solidFill>
                <a:srgbClr val="E82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42" name="Freeform 362"/>
              <p:cNvSpPr>
                <a:spLocks/>
              </p:cNvSpPr>
              <p:nvPr/>
            </p:nvSpPr>
            <p:spPr bwMode="auto">
              <a:xfrm>
                <a:off x="709" y="408"/>
                <a:ext cx="19" cy="15"/>
              </a:xfrm>
              <a:custGeom>
                <a:avLst/>
                <a:gdLst>
                  <a:gd name="T0" fmla="*/ 19 w 17"/>
                  <a:gd name="T1" fmla="*/ 0 h 13"/>
                  <a:gd name="T2" fmla="*/ 23 w 17"/>
                  <a:gd name="T3" fmla="*/ 17 h 13"/>
                  <a:gd name="T4" fmla="*/ 0 w 17"/>
                  <a:gd name="T5" fmla="*/ 14 h 13"/>
                  <a:gd name="T6" fmla="*/ 0 60000 65536"/>
                  <a:gd name="T7" fmla="*/ 0 60000 65536"/>
                  <a:gd name="T8" fmla="*/ 0 60000 65536"/>
                </a:gdLst>
                <a:ahLst/>
                <a:cxnLst>
                  <a:cxn ang="T6">
                    <a:pos x="T0" y="T1"/>
                  </a:cxn>
                  <a:cxn ang="T7">
                    <a:pos x="T2" y="T3"/>
                  </a:cxn>
                  <a:cxn ang="T8">
                    <a:pos x="T4" y="T5"/>
                  </a:cxn>
                </a:cxnLst>
                <a:rect l="0" t="0" r="r" b="b"/>
                <a:pathLst>
                  <a:path w="17" h="13">
                    <a:moveTo>
                      <a:pt x="13" y="0"/>
                    </a:moveTo>
                    <a:cubicBezTo>
                      <a:pt x="9" y="6"/>
                      <a:pt x="16" y="7"/>
                      <a:pt x="17" y="11"/>
                    </a:cubicBezTo>
                    <a:cubicBezTo>
                      <a:pt x="13" y="13"/>
                      <a:pt x="5" y="9"/>
                      <a:pt x="0" y="9"/>
                    </a:cubicBezTo>
                  </a:path>
                </a:pathLst>
              </a:custGeom>
              <a:solidFill>
                <a:srgbClr val="E82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43" name="Freeform 363"/>
              <p:cNvSpPr>
                <a:spLocks/>
              </p:cNvSpPr>
              <p:nvPr/>
            </p:nvSpPr>
            <p:spPr bwMode="auto">
              <a:xfrm>
                <a:off x="821" y="454"/>
                <a:ext cx="60" cy="41"/>
              </a:xfrm>
              <a:custGeom>
                <a:avLst/>
                <a:gdLst>
                  <a:gd name="T0" fmla="*/ 0 w 54"/>
                  <a:gd name="T1" fmla="*/ 21 h 35"/>
                  <a:gd name="T2" fmla="*/ 18 w 54"/>
                  <a:gd name="T3" fmla="*/ 29 h 35"/>
                  <a:gd name="T4" fmla="*/ 41 w 54"/>
                  <a:gd name="T5" fmla="*/ 29 h 35"/>
                  <a:gd name="T6" fmla="*/ 69 w 54"/>
                  <a:gd name="T7" fmla="*/ 0 h 35"/>
                  <a:gd name="T8" fmla="*/ 32 w 54"/>
                  <a:gd name="T9" fmla="*/ 56 h 35"/>
                  <a:gd name="T10" fmla="*/ 14 w 54"/>
                  <a:gd name="T11" fmla="*/ 32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5">
                    <a:moveTo>
                      <a:pt x="0" y="13"/>
                    </a:moveTo>
                    <a:cubicBezTo>
                      <a:pt x="6" y="12"/>
                      <a:pt x="8" y="17"/>
                      <a:pt x="13" y="18"/>
                    </a:cubicBezTo>
                    <a:cubicBezTo>
                      <a:pt x="19" y="21"/>
                      <a:pt x="24" y="19"/>
                      <a:pt x="30" y="18"/>
                    </a:cubicBezTo>
                    <a:cubicBezTo>
                      <a:pt x="43" y="14"/>
                      <a:pt x="45" y="12"/>
                      <a:pt x="50" y="0"/>
                    </a:cubicBezTo>
                    <a:cubicBezTo>
                      <a:pt x="54" y="19"/>
                      <a:pt x="34" y="23"/>
                      <a:pt x="23" y="35"/>
                    </a:cubicBezTo>
                    <a:cubicBezTo>
                      <a:pt x="19" y="31"/>
                      <a:pt x="15" y="24"/>
                      <a:pt x="11" y="20"/>
                    </a:cubicBezTo>
                  </a:path>
                </a:pathLst>
              </a:custGeom>
              <a:solidFill>
                <a:srgbClr val="E82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44" name="Freeform 364"/>
              <p:cNvSpPr>
                <a:spLocks/>
              </p:cNvSpPr>
              <p:nvPr/>
            </p:nvSpPr>
            <p:spPr bwMode="auto">
              <a:xfrm>
                <a:off x="860" y="511"/>
                <a:ext cx="46" cy="66"/>
              </a:xfrm>
              <a:custGeom>
                <a:avLst/>
                <a:gdLst>
                  <a:gd name="T0" fmla="*/ 9 w 42"/>
                  <a:gd name="T1" fmla="*/ 29 h 56"/>
                  <a:gd name="T2" fmla="*/ 14 w 42"/>
                  <a:gd name="T3" fmla="*/ 92 h 56"/>
                  <a:gd name="T4" fmla="*/ 34 w 42"/>
                  <a:gd name="T5" fmla="*/ 39 h 56"/>
                  <a:gd name="T6" fmla="*/ 46 w 42"/>
                  <a:gd name="T7" fmla="*/ 0 h 56"/>
                  <a:gd name="T8" fmla="*/ 27 w 42"/>
                  <a:gd name="T9" fmla="*/ 25 h 56"/>
                  <a:gd name="T10" fmla="*/ 0 w 42"/>
                  <a:gd name="T11" fmla="*/ 8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6">
                    <a:moveTo>
                      <a:pt x="6" y="18"/>
                    </a:moveTo>
                    <a:cubicBezTo>
                      <a:pt x="7" y="31"/>
                      <a:pt x="11" y="43"/>
                      <a:pt x="11" y="56"/>
                    </a:cubicBezTo>
                    <a:cubicBezTo>
                      <a:pt x="14" y="45"/>
                      <a:pt x="18" y="34"/>
                      <a:pt x="26" y="24"/>
                    </a:cubicBezTo>
                    <a:cubicBezTo>
                      <a:pt x="33" y="16"/>
                      <a:pt x="42" y="13"/>
                      <a:pt x="35" y="0"/>
                    </a:cubicBezTo>
                    <a:cubicBezTo>
                      <a:pt x="38" y="10"/>
                      <a:pt x="30" y="15"/>
                      <a:pt x="21" y="15"/>
                    </a:cubicBezTo>
                    <a:cubicBezTo>
                      <a:pt x="10" y="16"/>
                      <a:pt x="10" y="7"/>
                      <a:pt x="0" y="5"/>
                    </a:cubicBezTo>
                  </a:path>
                </a:pathLst>
              </a:custGeom>
              <a:solidFill>
                <a:srgbClr val="E82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45" name="Freeform 365"/>
              <p:cNvSpPr>
                <a:spLocks/>
              </p:cNvSpPr>
              <p:nvPr/>
            </p:nvSpPr>
            <p:spPr bwMode="auto">
              <a:xfrm>
                <a:off x="539" y="209"/>
                <a:ext cx="197" cy="84"/>
              </a:xfrm>
              <a:custGeom>
                <a:avLst/>
                <a:gdLst>
                  <a:gd name="T0" fmla="*/ 42 w 178"/>
                  <a:gd name="T1" fmla="*/ 92 h 71"/>
                  <a:gd name="T2" fmla="*/ 72 w 178"/>
                  <a:gd name="T3" fmla="*/ 106 h 71"/>
                  <a:gd name="T4" fmla="*/ 111 w 178"/>
                  <a:gd name="T5" fmla="*/ 109 h 71"/>
                  <a:gd name="T6" fmla="*/ 187 w 178"/>
                  <a:gd name="T7" fmla="*/ 108 h 71"/>
                  <a:gd name="T8" fmla="*/ 226 w 178"/>
                  <a:gd name="T9" fmla="*/ 108 h 71"/>
                  <a:gd name="T10" fmla="*/ 232 w 178"/>
                  <a:gd name="T11" fmla="*/ 79 h 71"/>
                  <a:gd name="T12" fmla="*/ 193 w 178"/>
                  <a:gd name="T13" fmla="*/ 0 h 71"/>
                  <a:gd name="T14" fmla="*/ 195 w 178"/>
                  <a:gd name="T15" fmla="*/ 76 h 71"/>
                  <a:gd name="T16" fmla="*/ 123 w 178"/>
                  <a:gd name="T17" fmla="*/ 75 h 71"/>
                  <a:gd name="T18" fmla="*/ 46 w 178"/>
                  <a:gd name="T19" fmla="*/ 70 h 71"/>
                  <a:gd name="T20" fmla="*/ 0 w 178"/>
                  <a:gd name="T21" fmla="*/ 117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1">
                    <a:moveTo>
                      <a:pt x="31" y="56"/>
                    </a:moveTo>
                    <a:cubicBezTo>
                      <a:pt x="42" y="56"/>
                      <a:pt x="43" y="59"/>
                      <a:pt x="53" y="64"/>
                    </a:cubicBezTo>
                    <a:cubicBezTo>
                      <a:pt x="61" y="68"/>
                      <a:pt x="71" y="66"/>
                      <a:pt x="81" y="66"/>
                    </a:cubicBezTo>
                    <a:cubicBezTo>
                      <a:pt x="100" y="65"/>
                      <a:pt x="119" y="65"/>
                      <a:pt x="138" y="65"/>
                    </a:cubicBezTo>
                    <a:cubicBezTo>
                      <a:pt x="147" y="65"/>
                      <a:pt x="157" y="65"/>
                      <a:pt x="166" y="65"/>
                    </a:cubicBezTo>
                    <a:cubicBezTo>
                      <a:pt x="178" y="64"/>
                      <a:pt x="176" y="58"/>
                      <a:pt x="172" y="48"/>
                    </a:cubicBezTo>
                    <a:cubicBezTo>
                      <a:pt x="166" y="33"/>
                      <a:pt x="155" y="10"/>
                      <a:pt x="142" y="0"/>
                    </a:cubicBezTo>
                    <a:cubicBezTo>
                      <a:pt x="143" y="16"/>
                      <a:pt x="166" y="33"/>
                      <a:pt x="144" y="46"/>
                    </a:cubicBezTo>
                    <a:cubicBezTo>
                      <a:pt x="128" y="55"/>
                      <a:pt x="107" y="49"/>
                      <a:pt x="90" y="45"/>
                    </a:cubicBezTo>
                    <a:cubicBezTo>
                      <a:pt x="72" y="41"/>
                      <a:pt x="52" y="36"/>
                      <a:pt x="34" y="42"/>
                    </a:cubicBezTo>
                    <a:cubicBezTo>
                      <a:pt x="22" y="47"/>
                      <a:pt x="1" y="57"/>
                      <a:pt x="0" y="71"/>
                    </a:cubicBezTo>
                  </a:path>
                </a:pathLst>
              </a:custGeom>
              <a:solidFill>
                <a:srgbClr val="E82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46" name="Freeform 366"/>
              <p:cNvSpPr>
                <a:spLocks/>
              </p:cNvSpPr>
              <p:nvPr/>
            </p:nvSpPr>
            <p:spPr bwMode="auto">
              <a:xfrm>
                <a:off x="602" y="111"/>
                <a:ext cx="38" cy="43"/>
              </a:xfrm>
              <a:custGeom>
                <a:avLst/>
                <a:gdLst>
                  <a:gd name="T0" fmla="*/ 35 w 34"/>
                  <a:gd name="T1" fmla="*/ 1 h 36"/>
                  <a:gd name="T2" fmla="*/ 40 w 34"/>
                  <a:gd name="T3" fmla="*/ 50 h 36"/>
                  <a:gd name="T4" fmla="*/ 25 w 34"/>
                  <a:gd name="T5" fmla="*/ 54 h 36"/>
                  <a:gd name="T6" fmla="*/ 0 w 34"/>
                  <a:gd name="T7" fmla="*/ 53 h 36"/>
                  <a:gd name="T8" fmla="*/ 29 w 34"/>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6">
                    <a:moveTo>
                      <a:pt x="25" y="1"/>
                    </a:moveTo>
                    <a:cubicBezTo>
                      <a:pt x="34" y="7"/>
                      <a:pt x="32" y="20"/>
                      <a:pt x="29" y="29"/>
                    </a:cubicBezTo>
                    <a:cubicBezTo>
                      <a:pt x="25" y="36"/>
                      <a:pt x="26" y="34"/>
                      <a:pt x="18" y="32"/>
                    </a:cubicBezTo>
                    <a:cubicBezTo>
                      <a:pt x="12" y="31"/>
                      <a:pt x="6" y="32"/>
                      <a:pt x="0" y="31"/>
                    </a:cubicBezTo>
                    <a:cubicBezTo>
                      <a:pt x="11" y="24"/>
                      <a:pt x="28" y="17"/>
                      <a:pt x="21" y="0"/>
                    </a:cubicBezTo>
                  </a:path>
                </a:pathLst>
              </a:custGeom>
              <a:solidFill>
                <a:srgbClr val="E82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47" name="Freeform 367"/>
              <p:cNvSpPr>
                <a:spLocks/>
              </p:cNvSpPr>
              <p:nvPr/>
            </p:nvSpPr>
            <p:spPr bwMode="auto">
              <a:xfrm>
                <a:off x="571" y="100"/>
                <a:ext cx="23" cy="44"/>
              </a:xfrm>
              <a:custGeom>
                <a:avLst/>
                <a:gdLst>
                  <a:gd name="T0" fmla="*/ 1 w 21"/>
                  <a:gd name="T1" fmla="*/ 2 h 38"/>
                  <a:gd name="T2" fmla="*/ 0 w 21"/>
                  <a:gd name="T3" fmla="*/ 59 h 38"/>
                  <a:gd name="T4" fmla="*/ 2 w 21"/>
                  <a:gd name="T5" fmla="*/ 1 h 38"/>
                  <a:gd name="T6" fmla="*/ 0 60000 65536"/>
                  <a:gd name="T7" fmla="*/ 0 60000 65536"/>
                  <a:gd name="T8" fmla="*/ 0 60000 65536"/>
                </a:gdLst>
                <a:ahLst/>
                <a:cxnLst>
                  <a:cxn ang="T6">
                    <a:pos x="T0" y="T1"/>
                  </a:cxn>
                  <a:cxn ang="T7">
                    <a:pos x="T2" y="T3"/>
                  </a:cxn>
                  <a:cxn ang="T8">
                    <a:pos x="T4" y="T5"/>
                  </a:cxn>
                </a:cxnLst>
                <a:rect l="0" t="0" r="r" b="b"/>
                <a:pathLst>
                  <a:path w="21" h="38">
                    <a:moveTo>
                      <a:pt x="1" y="2"/>
                    </a:moveTo>
                    <a:cubicBezTo>
                      <a:pt x="21" y="0"/>
                      <a:pt x="19" y="35"/>
                      <a:pt x="0" y="38"/>
                    </a:cubicBezTo>
                    <a:cubicBezTo>
                      <a:pt x="11" y="23"/>
                      <a:pt x="4" y="17"/>
                      <a:pt x="2" y="1"/>
                    </a:cubicBezTo>
                  </a:path>
                </a:pathLst>
              </a:custGeom>
              <a:solidFill>
                <a:srgbClr val="E82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48" name="Freeform 368"/>
              <p:cNvSpPr>
                <a:spLocks/>
              </p:cNvSpPr>
              <p:nvPr/>
            </p:nvSpPr>
            <p:spPr bwMode="auto">
              <a:xfrm>
                <a:off x="490" y="116"/>
                <a:ext cx="29" cy="38"/>
              </a:xfrm>
              <a:custGeom>
                <a:avLst/>
                <a:gdLst>
                  <a:gd name="T0" fmla="*/ 4 w 26"/>
                  <a:gd name="T1" fmla="*/ 7 h 32"/>
                  <a:gd name="T2" fmla="*/ 36 w 26"/>
                  <a:gd name="T3" fmla="*/ 52 h 32"/>
                  <a:gd name="T4" fmla="*/ 13 w 26"/>
                  <a:gd name="T5" fmla="*/ 51 h 32"/>
                  <a:gd name="T6" fmla="*/ 0 w 26"/>
                  <a:gd name="T7" fmla="*/ 6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2">
                    <a:moveTo>
                      <a:pt x="4" y="4"/>
                    </a:moveTo>
                    <a:cubicBezTo>
                      <a:pt x="17" y="0"/>
                      <a:pt x="14" y="26"/>
                      <a:pt x="26" y="31"/>
                    </a:cubicBezTo>
                    <a:cubicBezTo>
                      <a:pt x="22" y="32"/>
                      <a:pt x="15" y="30"/>
                      <a:pt x="10" y="30"/>
                    </a:cubicBezTo>
                    <a:cubicBezTo>
                      <a:pt x="9" y="17"/>
                      <a:pt x="11" y="12"/>
                      <a:pt x="0" y="3"/>
                    </a:cubicBezTo>
                  </a:path>
                </a:pathLst>
              </a:custGeom>
              <a:solidFill>
                <a:srgbClr val="E82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49" name="Freeform 369"/>
              <p:cNvSpPr>
                <a:spLocks/>
              </p:cNvSpPr>
              <p:nvPr/>
            </p:nvSpPr>
            <p:spPr bwMode="auto">
              <a:xfrm>
                <a:off x="654" y="1160"/>
                <a:ext cx="107" cy="38"/>
              </a:xfrm>
              <a:custGeom>
                <a:avLst/>
                <a:gdLst>
                  <a:gd name="T0" fmla="*/ 10 w 97"/>
                  <a:gd name="T1" fmla="*/ 7 h 32"/>
                  <a:gd name="T2" fmla="*/ 44 w 97"/>
                  <a:gd name="T3" fmla="*/ 34 h 32"/>
                  <a:gd name="T4" fmla="*/ 55 w 97"/>
                  <a:gd name="T5" fmla="*/ 48 h 32"/>
                  <a:gd name="T6" fmla="*/ 74 w 97"/>
                  <a:gd name="T7" fmla="*/ 48 h 32"/>
                  <a:gd name="T8" fmla="*/ 129 w 97"/>
                  <a:gd name="T9" fmla="*/ 27 h 32"/>
                  <a:gd name="T10" fmla="*/ 73 w 97"/>
                  <a:gd name="T11" fmla="*/ 18 h 32"/>
                  <a:gd name="T12" fmla="*/ 0 w 97"/>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32">
                    <a:moveTo>
                      <a:pt x="7" y="4"/>
                    </a:moveTo>
                    <a:cubicBezTo>
                      <a:pt x="16" y="6"/>
                      <a:pt x="26" y="12"/>
                      <a:pt x="33" y="20"/>
                    </a:cubicBezTo>
                    <a:cubicBezTo>
                      <a:pt x="35" y="23"/>
                      <a:pt x="37" y="27"/>
                      <a:pt x="41" y="29"/>
                    </a:cubicBezTo>
                    <a:cubicBezTo>
                      <a:pt x="44" y="30"/>
                      <a:pt x="52" y="29"/>
                      <a:pt x="55" y="29"/>
                    </a:cubicBezTo>
                    <a:cubicBezTo>
                      <a:pt x="67" y="29"/>
                      <a:pt x="97" y="32"/>
                      <a:pt x="96" y="16"/>
                    </a:cubicBezTo>
                    <a:cubicBezTo>
                      <a:pt x="82" y="15"/>
                      <a:pt x="68" y="13"/>
                      <a:pt x="54" y="11"/>
                    </a:cubicBezTo>
                    <a:cubicBezTo>
                      <a:pt x="37" y="8"/>
                      <a:pt x="17" y="0"/>
                      <a:pt x="0" y="1"/>
                    </a:cubicBezTo>
                  </a:path>
                </a:pathLst>
              </a:custGeom>
              <a:solidFill>
                <a:srgbClr val="E821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50" name="Freeform 370"/>
              <p:cNvSpPr>
                <a:spLocks/>
              </p:cNvSpPr>
              <p:nvPr/>
            </p:nvSpPr>
            <p:spPr bwMode="auto">
              <a:xfrm>
                <a:off x="858" y="609"/>
                <a:ext cx="33" cy="97"/>
              </a:xfrm>
              <a:custGeom>
                <a:avLst/>
                <a:gdLst>
                  <a:gd name="T0" fmla="*/ 19 w 30"/>
                  <a:gd name="T1" fmla="*/ 17 h 82"/>
                  <a:gd name="T2" fmla="*/ 12 w 30"/>
                  <a:gd name="T3" fmla="*/ 71 h 82"/>
                  <a:gd name="T4" fmla="*/ 39 w 30"/>
                  <a:gd name="T5" fmla="*/ 136 h 82"/>
                  <a:gd name="T6" fmla="*/ 26 w 30"/>
                  <a:gd name="T7" fmla="*/ 49 h 82"/>
                  <a:gd name="T8" fmla="*/ 23 w 3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82">
                    <a:moveTo>
                      <a:pt x="14" y="10"/>
                    </a:moveTo>
                    <a:cubicBezTo>
                      <a:pt x="0" y="24"/>
                      <a:pt x="0" y="26"/>
                      <a:pt x="9" y="43"/>
                    </a:cubicBezTo>
                    <a:cubicBezTo>
                      <a:pt x="16" y="54"/>
                      <a:pt x="25" y="69"/>
                      <a:pt x="29" y="82"/>
                    </a:cubicBezTo>
                    <a:cubicBezTo>
                      <a:pt x="30" y="65"/>
                      <a:pt x="20" y="48"/>
                      <a:pt x="20" y="30"/>
                    </a:cubicBezTo>
                    <a:cubicBezTo>
                      <a:pt x="21" y="19"/>
                      <a:pt x="23" y="11"/>
                      <a:pt x="17" y="0"/>
                    </a:cubicBezTo>
                  </a:path>
                </a:pathLst>
              </a:custGeom>
              <a:solidFill>
                <a:srgbClr val="F5BD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51" name="Freeform 371"/>
              <p:cNvSpPr>
                <a:spLocks/>
              </p:cNvSpPr>
              <p:nvPr/>
            </p:nvSpPr>
            <p:spPr bwMode="auto">
              <a:xfrm>
                <a:off x="319" y="882"/>
                <a:ext cx="99" cy="170"/>
              </a:xfrm>
              <a:custGeom>
                <a:avLst/>
                <a:gdLst>
                  <a:gd name="T0" fmla="*/ 63 w 90"/>
                  <a:gd name="T1" fmla="*/ 8 h 144"/>
                  <a:gd name="T2" fmla="*/ 44 w 90"/>
                  <a:gd name="T3" fmla="*/ 72 h 144"/>
                  <a:gd name="T4" fmla="*/ 36 w 90"/>
                  <a:gd name="T5" fmla="*/ 130 h 144"/>
                  <a:gd name="T6" fmla="*/ 22 w 90"/>
                  <a:gd name="T7" fmla="*/ 163 h 144"/>
                  <a:gd name="T8" fmla="*/ 1 w 90"/>
                  <a:gd name="T9" fmla="*/ 185 h 144"/>
                  <a:gd name="T10" fmla="*/ 62 w 90"/>
                  <a:gd name="T11" fmla="*/ 237 h 144"/>
                  <a:gd name="T12" fmla="*/ 57 w 90"/>
                  <a:gd name="T13" fmla="*/ 137 h 144"/>
                  <a:gd name="T14" fmla="*/ 75 w 90"/>
                  <a:gd name="T15" fmla="*/ 92 h 144"/>
                  <a:gd name="T16" fmla="*/ 120 w 90"/>
                  <a:gd name="T17" fmla="*/ 102 h 144"/>
                  <a:gd name="T18" fmla="*/ 63 w 90"/>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144">
                    <a:moveTo>
                      <a:pt x="47" y="5"/>
                    </a:moveTo>
                    <a:cubicBezTo>
                      <a:pt x="49" y="20"/>
                      <a:pt x="37" y="31"/>
                      <a:pt x="33" y="44"/>
                    </a:cubicBezTo>
                    <a:cubicBezTo>
                      <a:pt x="30" y="53"/>
                      <a:pt x="33" y="66"/>
                      <a:pt x="27" y="79"/>
                    </a:cubicBezTo>
                    <a:cubicBezTo>
                      <a:pt x="25" y="86"/>
                      <a:pt x="21" y="93"/>
                      <a:pt x="16" y="99"/>
                    </a:cubicBezTo>
                    <a:cubicBezTo>
                      <a:pt x="10" y="105"/>
                      <a:pt x="0" y="105"/>
                      <a:pt x="1" y="113"/>
                    </a:cubicBezTo>
                    <a:cubicBezTo>
                      <a:pt x="2" y="127"/>
                      <a:pt x="36" y="141"/>
                      <a:pt x="46" y="144"/>
                    </a:cubicBezTo>
                    <a:cubicBezTo>
                      <a:pt x="23" y="122"/>
                      <a:pt x="29" y="107"/>
                      <a:pt x="43" y="83"/>
                    </a:cubicBezTo>
                    <a:cubicBezTo>
                      <a:pt x="46" y="77"/>
                      <a:pt x="50" y="59"/>
                      <a:pt x="56" y="56"/>
                    </a:cubicBezTo>
                    <a:cubicBezTo>
                      <a:pt x="63" y="52"/>
                      <a:pt x="82" y="61"/>
                      <a:pt x="90" y="62"/>
                    </a:cubicBezTo>
                    <a:cubicBezTo>
                      <a:pt x="88" y="39"/>
                      <a:pt x="47" y="22"/>
                      <a:pt x="47" y="0"/>
                    </a:cubicBezTo>
                  </a:path>
                </a:pathLst>
              </a:custGeom>
              <a:solidFill>
                <a:srgbClr val="F5BD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52" name="Freeform 372"/>
              <p:cNvSpPr>
                <a:spLocks/>
              </p:cNvSpPr>
              <p:nvPr/>
            </p:nvSpPr>
            <p:spPr bwMode="auto">
              <a:xfrm>
                <a:off x="745" y="857"/>
                <a:ext cx="238" cy="316"/>
              </a:xfrm>
              <a:custGeom>
                <a:avLst/>
                <a:gdLst>
                  <a:gd name="T0" fmla="*/ 127 w 215"/>
                  <a:gd name="T1" fmla="*/ 420 h 268"/>
                  <a:gd name="T2" fmla="*/ 215 w 215"/>
                  <a:gd name="T3" fmla="*/ 366 h 268"/>
                  <a:gd name="T4" fmla="*/ 270 w 215"/>
                  <a:gd name="T5" fmla="*/ 264 h 268"/>
                  <a:gd name="T6" fmla="*/ 263 w 215"/>
                  <a:gd name="T7" fmla="*/ 0 h 268"/>
                  <a:gd name="T8" fmla="*/ 273 w 215"/>
                  <a:gd name="T9" fmla="*/ 157 h 268"/>
                  <a:gd name="T10" fmla="*/ 237 w 215"/>
                  <a:gd name="T11" fmla="*/ 282 h 268"/>
                  <a:gd name="T12" fmla="*/ 124 w 215"/>
                  <a:gd name="T13" fmla="*/ 404 h 268"/>
                  <a:gd name="T14" fmla="*/ 51 w 215"/>
                  <a:gd name="T15" fmla="*/ 421 h 268"/>
                  <a:gd name="T16" fmla="*/ 0 w 215"/>
                  <a:gd name="T17" fmla="*/ 432 h 268"/>
                  <a:gd name="T18" fmla="*/ 103 w 215"/>
                  <a:gd name="T19" fmla="*/ 422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 h="268">
                    <a:moveTo>
                      <a:pt x="94" y="256"/>
                    </a:moveTo>
                    <a:cubicBezTo>
                      <a:pt x="117" y="247"/>
                      <a:pt x="139" y="240"/>
                      <a:pt x="158" y="223"/>
                    </a:cubicBezTo>
                    <a:cubicBezTo>
                      <a:pt x="176" y="207"/>
                      <a:pt x="191" y="183"/>
                      <a:pt x="199" y="161"/>
                    </a:cubicBezTo>
                    <a:cubicBezTo>
                      <a:pt x="214" y="118"/>
                      <a:pt x="215" y="51"/>
                      <a:pt x="194" y="0"/>
                    </a:cubicBezTo>
                    <a:cubicBezTo>
                      <a:pt x="200" y="23"/>
                      <a:pt x="203" y="73"/>
                      <a:pt x="201" y="96"/>
                    </a:cubicBezTo>
                    <a:cubicBezTo>
                      <a:pt x="198" y="128"/>
                      <a:pt x="187" y="143"/>
                      <a:pt x="174" y="172"/>
                    </a:cubicBezTo>
                    <a:cubicBezTo>
                      <a:pt x="158" y="206"/>
                      <a:pt x="127" y="232"/>
                      <a:pt x="91" y="247"/>
                    </a:cubicBezTo>
                    <a:cubicBezTo>
                      <a:pt x="70" y="255"/>
                      <a:pt x="59" y="257"/>
                      <a:pt x="38" y="257"/>
                    </a:cubicBezTo>
                    <a:cubicBezTo>
                      <a:pt x="29" y="257"/>
                      <a:pt x="11" y="263"/>
                      <a:pt x="0" y="263"/>
                    </a:cubicBezTo>
                    <a:cubicBezTo>
                      <a:pt x="19" y="265"/>
                      <a:pt x="60" y="268"/>
                      <a:pt x="76" y="258"/>
                    </a:cubicBezTo>
                  </a:path>
                </a:pathLst>
              </a:custGeom>
              <a:solidFill>
                <a:srgbClr val="F6C7C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53" name="Freeform 373"/>
              <p:cNvSpPr>
                <a:spLocks/>
              </p:cNvSpPr>
              <p:nvPr/>
            </p:nvSpPr>
            <p:spPr bwMode="auto">
              <a:xfrm>
                <a:off x="491" y="1020"/>
                <a:ext cx="308" cy="110"/>
              </a:xfrm>
              <a:custGeom>
                <a:avLst/>
                <a:gdLst>
                  <a:gd name="T0" fmla="*/ 0 w 278"/>
                  <a:gd name="T1" fmla="*/ 0 h 93"/>
                  <a:gd name="T2" fmla="*/ 378 w 278"/>
                  <a:gd name="T3" fmla="*/ 116 h 93"/>
                  <a:gd name="T4" fmla="*/ 0 w 278"/>
                  <a:gd name="T5" fmla="*/ 0 h 93"/>
                  <a:gd name="T6" fmla="*/ 0 60000 65536"/>
                  <a:gd name="T7" fmla="*/ 0 60000 65536"/>
                  <a:gd name="T8" fmla="*/ 0 60000 65536"/>
                </a:gdLst>
                <a:ahLst/>
                <a:cxnLst>
                  <a:cxn ang="T6">
                    <a:pos x="T0" y="T1"/>
                  </a:cxn>
                  <a:cxn ang="T7">
                    <a:pos x="T2" y="T3"/>
                  </a:cxn>
                  <a:cxn ang="T8">
                    <a:pos x="T4" y="T5"/>
                  </a:cxn>
                </a:cxnLst>
                <a:rect l="0" t="0" r="r" b="b"/>
                <a:pathLst>
                  <a:path w="278" h="93">
                    <a:moveTo>
                      <a:pt x="0" y="0"/>
                    </a:moveTo>
                    <a:cubicBezTo>
                      <a:pt x="30" y="21"/>
                      <a:pt x="152" y="93"/>
                      <a:pt x="278" y="70"/>
                    </a:cubicBezTo>
                    <a:cubicBezTo>
                      <a:pt x="236" y="83"/>
                      <a:pt x="105" y="93"/>
                      <a:pt x="0" y="0"/>
                    </a:cubicBezTo>
                    <a:close/>
                  </a:path>
                </a:pathLst>
              </a:custGeom>
              <a:solidFill>
                <a:srgbClr val="FE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54" name="Freeform 374"/>
              <p:cNvSpPr>
                <a:spLocks/>
              </p:cNvSpPr>
              <p:nvPr/>
            </p:nvSpPr>
            <p:spPr bwMode="auto">
              <a:xfrm>
                <a:off x="637" y="352"/>
                <a:ext cx="195" cy="139"/>
              </a:xfrm>
              <a:custGeom>
                <a:avLst/>
                <a:gdLst>
                  <a:gd name="T0" fmla="*/ 0 w 176"/>
                  <a:gd name="T1" fmla="*/ 193 h 118"/>
                  <a:gd name="T2" fmla="*/ 239 w 176"/>
                  <a:gd name="T3" fmla="*/ 64 h 118"/>
                  <a:gd name="T4" fmla="*/ 0 60000 65536"/>
                  <a:gd name="T5" fmla="*/ 0 60000 65536"/>
                </a:gdLst>
                <a:ahLst/>
                <a:cxnLst>
                  <a:cxn ang="T4">
                    <a:pos x="T0" y="T1"/>
                  </a:cxn>
                  <a:cxn ang="T5">
                    <a:pos x="T2" y="T3"/>
                  </a:cxn>
                </a:cxnLst>
                <a:rect l="0" t="0" r="r" b="b"/>
                <a:pathLst>
                  <a:path w="176" h="118">
                    <a:moveTo>
                      <a:pt x="0" y="118"/>
                    </a:moveTo>
                    <a:cubicBezTo>
                      <a:pt x="31" y="0"/>
                      <a:pt x="114" y="38"/>
                      <a:pt x="176" y="39"/>
                    </a:cubicBezTo>
                  </a:path>
                </a:pathLst>
              </a:custGeom>
              <a:noFill/>
              <a:ln w="7938"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55" name="Freeform 375"/>
              <p:cNvSpPr>
                <a:spLocks/>
              </p:cNvSpPr>
              <p:nvPr/>
            </p:nvSpPr>
            <p:spPr bwMode="auto">
              <a:xfrm>
                <a:off x="624" y="351"/>
                <a:ext cx="211" cy="199"/>
              </a:xfrm>
              <a:custGeom>
                <a:avLst/>
                <a:gdLst>
                  <a:gd name="T0" fmla="*/ 0 w 191"/>
                  <a:gd name="T1" fmla="*/ 276 h 169"/>
                  <a:gd name="T2" fmla="*/ 17 w 191"/>
                  <a:gd name="T3" fmla="*/ 191 h 169"/>
                  <a:gd name="T4" fmla="*/ 257 w 191"/>
                  <a:gd name="T5" fmla="*/ 62 h 169"/>
                  <a:gd name="T6" fmla="*/ 0 60000 65536"/>
                  <a:gd name="T7" fmla="*/ 0 60000 65536"/>
                  <a:gd name="T8" fmla="*/ 0 60000 65536"/>
                </a:gdLst>
                <a:ahLst/>
                <a:cxnLst>
                  <a:cxn ang="T6">
                    <a:pos x="T0" y="T1"/>
                  </a:cxn>
                  <a:cxn ang="T7">
                    <a:pos x="T2" y="T3"/>
                  </a:cxn>
                  <a:cxn ang="T8">
                    <a:pos x="T4" y="T5"/>
                  </a:cxn>
                </a:cxnLst>
                <a:rect l="0" t="0" r="r" b="b"/>
                <a:pathLst>
                  <a:path w="191" h="169">
                    <a:moveTo>
                      <a:pt x="0" y="169"/>
                    </a:moveTo>
                    <a:cubicBezTo>
                      <a:pt x="3" y="150"/>
                      <a:pt x="7" y="135"/>
                      <a:pt x="13" y="117"/>
                    </a:cubicBezTo>
                    <a:cubicBezTo>
                      <a:pt x="53" y="0"/>
                      <a:pt x="139" y="41"/>
                      <a:pt x="191" y="38"/>
                    </a:cubicBezTo>
                  </a:path>
                </a:pathLst>
              </a:custGeom>
              <a:noFill/>
              <a:ln w="7938" cap="flat">
                <a:solidFill>
                  <a:srgbClr val="4793C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56" name="Line 376"/>
              <p:cNvSpPr>
                <a:spLocks noChangeShapeType="1"/>
              </p:cNvSpPr>
              <p:nvPr/>
            </p:nvSpPr>
            <p:spPr bwMode="auto">
              <a:xfrm>
                <a:off x="242" y="625"/>
                <a:ext cx="16" cy="6"/>
              </a:xfrm>
              <a:prstGeom prst="line">
                <a:avLst/>
              </a:prstGeom>
              <a:noFill/>
              <a:ln w="3175" cap="rnd">
                <a:solidFill>
                  <a:srgbClr val="333333"/>
                </a:solidFill>
                <a:round/>
                <a:headEnd/>
                <a:tailEnd/>
              </a:ln>
              <a:extLst>
                <a:ext uri="{909E8E84-426E-40DD-AFC4-6F175D3DCCD1}">
                  <a14:hiddenFill xmlns:a14="http://schemas.microsoft.com/office/drawing/2010/main">
                    <a:no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57" name="Line 377"/>
              <p:cNvSpPr>
                <a:spLocks noChangeShapeType="1"/>
              </p:cNvSpPr>
              <p:nvPr/>
            </p:nvSpPr>
            <p:spPr bwMode="auto">
              <a:xfrm flipV="1">
                <a:off x="396" y="585"/>
                <a:ext cx="8" cy="14"/>
              </a:xfrm>
              <a:prstGeom prst="line">
                <a:avLst/>
              </a:prstGeom>
              <a:noFill/>
              <a:ln w="3175" cap="rnd">
                <a:solidFill>
                  <a:srgbClr val="333333"/>
                </a:solidFill>
                <a:round/>
                <a:headEnd/>
                <a:tailEnd/>
              </a:ln>
              <a:extLst>
                <a:ext uri="{909E8E84-426E-40DD-AFC4-6F175D3DCCD1}">
                  <a14:hiddenFill xmlns:a14="http://schemas.microsoft.com/office/drawing/2010/main">
                    <a:no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58" name="Freeform 378"/>
              <p:cNvSpPr>
                <a:spLocks/>
              </p:cNvSpPr>
              <p:nvPr/>
            </p:nvSpPr>
            <p:spPr bwMode="auto">
              <a:xfrm>
                <a:off x="625" y="540"/>
                <a:ext cx="104" cy="187"/>
              </a:xfrm>
              <a:custGeom>
                <a:avLst/>
                <a:gdLst>
                  <a:gd name="T0" fmla="*/ 116 w 94"/>
                  <a:gd name="T1" fmla="*/ 174 h 159"/>
                  <a:gd name="T2" fmla="*/ 54 w 94"/>
                  <a:gd name="T3" fmla="*/ 53 h 159"/>
                  <a:gd name="T4" fmla="*/ 2 w 94"/>
                  <a:gd name="T5" fmla="*/ 0 h 159"/>
                  <a:gd name="T6" fmla="*/ 0 w 94"/>
                  <a:gd name="T7" fmla="*/ 18 h 159"/>
                  <a:gd name="T8" fmla="*/ 61 w 94"/>
                  <a:gd name="T9" fmla="*/ 85 h 159"/>
                  <a:gd name="T10" fmla="*/ 31 w 94"/>
                  <a:gd name="T11" fmla="*/ 85 h 159"/>
                  <a:gd name="T12" fmla="*/ 67 w 94"/>
                  <a:gd name="T13" fmla="*/ 112 h 159"/>
                  <a:gd name="T14" fmla="*/ 113 w 94"/>
                  <a:gd name="T15" fmla="*/ 182 h 159"/>
                  <a:gd name="T16" fmla="*/ 125 w 94"/>
                  <a:gd name="T17" fmla="*/ 248 h 159"/>
                  <a:gd name="T18" fmla="*/ 126 w 94"/>
                  <a:gd name="T19" fmla="*/ 242 h 159"/>
                  <a:gd name="T20" fmla="*/ 116 w 94"/>
                  <a:gd name="T21" fmla="*/ 174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159">
                    <a:moveTo>
                      <a:pt x="86" y="107"/>
                    </a:moveTo>
                    <a:cubicBezTo>
                      <a:pt x="83" y="77"/>
                      <a:pt x="52" y="40"/>
                      <a:pt x="40" y="32"/>
                    </a:cubicBezTo>
                    <a:cubicBezTo>
                      <a:pt x="28" y="25"/>
                      <a:pt x="17" y="17"/>
                      <a:pt x="2" y="0"/>
                    </a:cubicBezTo>
                    <a:cubicBezTo>
                      <a:pt x="1" y="3"/>
                      <a:pt x="0" y="7"/>
                      <a:pt x="0" y="11"/>
                    </a:cubicBezTo>
                    <a:cubicBezTo>
                      <a:pt x="12" y="25"/>
                      <a:pt x="50" y="44"/>
                      <a:pt x="45" y="52"/>
                    </a:cubicBezTo>
                    <a:cubicBezTo>
                      <a:pt x="39" y="62"/>
                      <a:pt x="27" y="58"/>
                      <a:pt x="23" y="52"/>
                    </a:cubicBezTo>
                    <a:cubicBezTo>
                      <a:pt x="31" y="65"/>
                      <a:pt x="33" y="66"/>
                      <a:pt x="50" y="69"/>
                    </a:cubicBezTo>
                    <a:cubicBezTo>
                      <a:pt x="67" y="72"/>
                      <a:pt x="79" y="96"/>
                      <a:pt x="83" y="112"/>
                    </a:cubicBezTo>
                    <a:cubicBezTo>
                      <a:pt x="87" y="125"/>
                      <a:pt x="92" y="152"/>
                      <a:pt x="92" y="152"/>
                    </a:cubicBezTo>
                    <a:cubicBezTo>
                      <a:pt x="92" y="152"/>
                      <a:pt x="94" y="159"/>
                      <a:pt x="93" y="149"/>
                    </a:cubicBezTo>
                    <a:cubicBezTo>
                      <a:pt x="91" y="137"/>
                      <a:pt x="88" y="124"/>
                      <a:pt x="86" y="107"/>
                    </a:cubicBezTo>
                    <a:close/>
                  </a:path>
                </a:pathLst>
              </a:custGeom>
              <a:noFill/>
              <a:ln w="158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59" name="Freeform 379"/>
              <p:cNvSpPr>
                <a:spLocks/>
              </p:cNvSpPr>
              <p:nvPr/>
            </p:nvSpPr>
            <p:spPr bwMode="auto">
              <a:xfrm>
                <a:off x="138" y="547"/>
                <a:ext cx="77" cy="53"/>
              </a:xfrm>
              <a:custGeom>
                <a:avLst/>
                <a:gdLst>
                  <a:gd name="T0" fmla="*/ 84 w 69"/>
                  <a:gd name="T1" fmla="*/ 73 h 45"/>
                  <a:gd name="T2" fmla="*/ 96 w 69"/>
                  <a:gd name="T3" fmla="*/ 1 h 45"/>
                  <a:gd name="T4" fmla="*/ 21 w 69"/>
                  <a:gd name="T5" fmla="*/ 2 h 45"/>
                  <a:gd name="T6" fmla="*/ 26 w 69"/>
                  <a:gd name="T7" fmla="*/ 71 h 45"/>
                  <a:gd name="T8" fmla="*/ 84 w 69"/>
                  <a:gd name="T9" fmla="*/ 73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45">
                    <a:moveTo>
                      <a:pt x="60" y="45"/>
                    </a:moveTo>
                    <a:cubicBezTo>
                      <a:pt x="62" y="26"/>
                      <a:pt x="65" y="12"/>
                      <a:pt x="69" y="1"/>
                    </a:cubicBezTo>
                    <a:cubicBezTo>
                      <a:pt x="50" y="0"/>
                      <a:pt x="22" y="1"/>
                      <a:pt x="15" y="2"/>
                    </a:cubicBezTo>
                    <a:cubicBezTo>
                      <a:pt x="6" y="3"/>
                      <a:pt x="0" y="39"/>
                      <a:pt x="19" y="43"/>
                    </a:cubicBezTo>
                    <a:cubicBezTo>
                      <a:pt x="29" y="45"/>
                      <a:pt x="44" y="45"/>
                      <a:pt x="60" y="45"/>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60" name="Freeform 380"/>
              <p:cNvSpPr>
                <a:spLocks/>
              </p:cNvSpPr>
              <p:nvPr/>
            </p:nvSpPr>
            <p:spPr bwMode="auto">
              <a:xfrm>
                <a:off x="166" y="264"/>
                <a:ext cx="81" cy="102"/>
              </a:xfrm>
              <a:custGeom>
                <a:avLst/>
                <a:gdLst>
                  <a:gd name="T0" fmla="*/ 100 w 73"/>
                  <a:gd name="T1" fmla="*/ 18 h 87"/>
                  <a:gd name="T2" fmla="*/ 38 w 73"/>
                  <a:gd name="T3" fmla="*/ 0 h 87"/>
                  <a:gd name="T4" fmla="*/ 23 w 73"/>
                  <a:gd name="T5" fmla="*/ 57 h 87"/>
                  <a:gd name="T6" fmla="*/ 72 w 73"/>
                  <a:gd name="T7" fmla="*/ 73 h 87"/>
                  <a:gd name="T8" fmla="*/ 20 w 73"/>
                  <a:gd name="T9" fmla="*/ 74 h 87"/>
                  <a:gd name="T10" fmla="*/ 24 w 73"/>
                  <a:gd name="T11" fmla="*/ 137 h 87"/>
                  <a:gd name="T12" fmla="*/ 100 w 73"/>
                  <a:gd name="T13" fmla="*/ 141 h 87"/>
                  <a:gd name="T14" fmla="*/ 100 w 73"/>
                  <a:gd name="T15" fmla="*/ 18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87">
                    <a:moveTo>
                      <a:pt x="73" y="11"/>
                    </a:moveTo>
                    <a:cubicBezTo>
                      <a:pt x="52" y="7"/>
                      <a:pt x="35" y="2"/>
                      <a:pt x="28" y="0"/>
                    </a:cubicBezTo>
                    <a:cubicBezTo>
                      <a:pt x="13" y="1"/>
                      <a:pt x="6" y="26"/>
                      <a:pt x="17" y="36"/>
                    </a:cubicBezTo>
                    <a:cubicBezTo>
                      <a:pt x="27" y="39"/>
                      <a:pt x="53" y="45"/>
                      <a:pt x="53" y="45"/>
                    </a:cubicBezTo>
                    <a:cubicBezTo>
                      <a:pt x="38" y="45"/>
                      <a:pt x="22" y="46"/>
                      <a:pt x="14" y="46"/>
                    </a:cubicBezTo>
                    <a:cubicBezTo>
                      <a:pt x="2" y="50"/>
                      <a:pt x="0" y="82"/>
                      <a:pt x="18" y="85"/>
                    </a:cubicBezTo>
                    <a:cubicBezTo>
                      <a:pt x="34" y="86"/>
                      <a:pt x="56" y="87"/>
                      <a:pt x="73" y="87"/>
                    </a:cubicBezTo>
                    <a:cubicBezTo>
                      <a:pt x="73" y="61"/>
                      <a:pt x="73" y="34"/>
                      <a:pt x="73" y="11"/>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61" name="Oval 381"/>
              <p:cNvSpPr>
                <a:spLocks noChangeArrowheads="1"/>
              </p:cNvSpPr>
              <p:nvPr/>
            </p:nvSpPr>
            <p:spPr bwMode="auto">
              <a:xfrm>
                <a:off x="250" y="209"/>
                <a:ext cx="127" cy="32"/>
              </a:xfrm>
              <a:prstGeom prst="ellipse">
                <a:avLst/>
              </a:prstGeom>
              <a:noFill/>
              <a:ln w="3175"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sz="1400">
                  <a:solidFill>
                    <a:srgbClr val="0070C0"/>
                  </a:solidFill>
                  <a:latin typeface="Arial" panose="020B0604020202020204" pitchFamily="34" charset="0"/>
                  <a:cs typeface="Arial" panose="020B0604020202020204" pitchFamily="34" charset="0"/>
                </a:endParaRPr>
              </a:p>
            </p:txBody>
          </p:sp>
          <p:sp>
            <p:nvSpPr>
              <p:cNvPr id="1962" name="Freeform 382"/>
              <p:cNvSpPr>
                <a:spLocks/>
              </p:cNvSpPr>
              <p:nvPr/>
            </p:nvSpPr>
            <p:spPr bwMode="auto">
              <a:xfrm>
                <a:off x="583" y="136"/>
                <a:ext cx="10" cy="7"/>
              </a:xfrm>
              <a:custGeom>
                <a:avLst/>
                <a:gdLst>
                  <a:gd name="T0" fmla="*/ 0 w 9"/>
                  <a:gd name="T1" fmla="*/ 9 h 6"/>
                  <a:gd name="T2" fmla="*/ 12 w 9"/>
                  <a:gd name="T3" fmla="*/ 0 h 6"/>
                  <a:gd name="T4" fmla="*/ 0 60000 65536"/>
                  <a:gd name="T5" fmla="*/ 0 60000 65536"/>
                </a:gdLst>
                <a:ahLst/>
                <a:cxnLst>
                  <a:cxn ang="T4">
                    <a:pos x="T0" y="T1"/>
                  </a:cxn>
                  <a:cxn ang="T5">
                    <a:pos x="T2" y="T3"/>
                  </a:cxn>
                </a:cxnLst>
                <a:rect l="0" t="0" r="r" b="b"/>
                <a:pathLst>
                  <a:path w="9" h="6">
                    <a:moveTo>
                      <a:pt x="0" y="6"/>
                    </a:moveTo>
                    <a:cubicBezTo>
                      <a:pt x="2" y="6"/>
                      <a:pt x="6" y="3"/>
                      <a:pt x="9" y="0"/>
                    </a:cubicBezTo>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63" name="Freeform 383"/>
              <p:cNvSpPr>
                <a:spLocks/>
              </p:cNvSpPr>
              <p:nvPr/>
            </p:nvSpPr>
            <p:spPr bwMode="auto">
              <a:xfrm>
                <a:off x="495" y="284"/>
                <a:ext cx="360" cy="336"/>
              </a:xfrm>
              <a:custGeom>
                <a:avLst/>
                <a:gdLst>
                  <a:gd name="T0" fmla="*/ 2 w 326"/>
                  <a:gd name="T1" fmla="*/ 467 h 285"/>
                  <a:gd name="T2" fmla="*/ 34 w 326"/>
                  <a:gd name="T3" fmla="*/ 264 h 285"/>
                  <a:gd name="T4" fmla="*/ 52 w 326"/>
                  <a:gd name="T5" fmla="*/ 202 h 285"/>
                  <a:gd name="T6" fmla="*/ 52 w 326"/>
                  <a:gd name="T7" fmla="*/ 202 h 285"/>
                  <a:gd name="T8" fmla="*/ 52 w 326"/>
                  <a:gd name="T9" fmla="*/ 202 h 285"/>
                  <a:gd name="T10" fmla="*/ 47 w 326"/>
                  <a:gd name="T11" fmla="*/ 164 h 285"/>
                  <a:gd name="T12" fmla="*/ 44 w 326"/>
                  <a:gd name="T13" fmla="*/ 163 h 285"/>
                  <a:gd name="T14" fmla="*/ 78 w 326"/>
                  <a:gd name="T15" fmla="*/ 0 h 285"/>
                  <a:gd name="T16" fmla="*/ 80 w 326"/>
                  <a:gd name="T17" fmla="*/ 1 h 285"/>
                  <a:gd name="T18" fmla="*/ 126 w 326"/>
                  <a:gd name="T19" fmla="*/ 9 h 285"/>
                  <a:gd name="T20" fmla="*/ 126 w 326"/>
                  <a:gd name="T21" fmla="*/ 9 h 285"/>
                  <a:gd name="T22" fmla="*/ 184 w 326"/>
                  <a:gd name="T23" fmla="*/ 7 h 285"/>
                  <a:gd name="T24" fmla="*/ 422 w 326"/>
                  <a:gd name="T25" fmla="*/ 8 h 285"/>
                  <a:gd name="T26" fmla="*/ 421 w 326"/>
                  <a:gd name="T27" fmla="*/ 77 h 285"/>
                  <a:gd name="T28" fmla="*/ 350 w 326"/>
                  <a:gd name="T29" fmla="*/ 86 h 285"/>
                  <a:gd name="T30" fmla="*/ 421 w 326"/>
                  <a:gd name="T31" fmla="*/ 93 h 285"/>
                  <a:gd name="T32" fmla="*/ 414 w 326"/>
                  <a:gd name="T33" fmla="*/ 156 h 285"/>
                  <a:gd name="T34" fmla="*/ 179 w 326"/>
                  <a:gd name="T35" fmla="*/ 296 h 285"/>
                  <a:gd name="T36" fmla="*/ 157 w 326"/>
                  <a:gd name="T37" fmla="*/ 382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6" h="285">
                    <a:moveTo>
                      <a:pt x="2" y="285"/>
                    </a:moveTo>
                    <a:cubicBezTo>
                      <a:pt x="0" y="248"/>
                      <a:pt x="7" y="202"/>
                      <a:pt x="25" y="161"/>
                    </a:cubicBezTo>
                    <a:cubicBezTo>
                      <a:pt x="33" y="144"/>
                      <a:pt x="37" y="132"/>
                      <a:pt x="39" y="123"/>
                    </a:cubicBezTo>
                    <a:cubicBezTo>
                      <a:pt x="39" y="123"/>
                      <a:pt x="39" y="123"/>
                      <a:pt x="39" y="123"/>
                    </a:cubicBezTo>
                    <a:cubicBezTo>
                      <a:pt x="39" y="123"/>
                      <a:pt x="39" y="123"/>
                      <a:pt x="39" y="123"/>
                    </a:cubicBezTo>
                    <a:cubicBezTo>
                      <a:pt x="43" y="109"/>
                      <a:pt x="40" y="103"/>
                      <a:pt x="35" y="100"/>
                    </a:cubicBezTo>
                    <a:cubicBezTo>
                      <a:pt x="33" y="99"/>
                      <a:pt x="33" y="99"/>
                      <a:pt x="33" y="99"/>
                    </a:cubicBezTo>
                    <a:cubicBezTo>
                      <a:pt x="19" y="38"/>
                      <a:pt x="38" y="9"/>
                      <a:pt x="58" y="0"/>
                    </a:cubicBezTo>
                    <a:cubicBezTo>
                      <a:pt x="59" y="1"/>
                      <a:pt x="59" y="1"/>
                      <a:pt x="59" y="1"/>
                    </a:cubicBezTo>
                    <a:cubicBezTo>
                      <a:pt x="67" y="4"/>
                      <a:pt x="78" y="5"/>
                      <a:pt x="93" y="6"/>
                    </a:cubicBezTo>
                    <a:cubicBezTo>
                      <a:pt x="93" y="6"/>
                      <a:pt x="93" y="6"/>
                      <a:pt x="93" y="6"/>
                    </a:cubicBezTo>
                    <a:cubicBezTo>
                      <a:pt x="105" y="6"/>
                      <a:pt x="120" y="5"/>
                      <a:pt x="137" y="4"/>
                    </a:cubicBezTo>
                    <a:cubicBezTo>
                      <a:pt x="189" y="0"/>
                      <a:pt x="264" y="5"/>
                      <a:pt x="313" y="5"/>
                    </a:cubicBezTo>
                    <a:cubicBezTo>
                      <a:pt x="326" y="9"/>
                      <a:pt x="325" y="45"/>
                      <a:pt x="312" y="47"/>
                    </a:cubicBezTo>
                    <a:cubicBezTo>
                      <a:pt x="289" y="49"/>
                      <a:pt x="260" y="53"/>
                      <a:pt x="260" y="53"/>
                    </a:cubicBezTo>
                    <a:cubicBezTo>
                      <a:pt x="301" y="55"/>
                      <a:pt x="312" y="57"/>
                      <a:pt x="312" y="57"/>
                    </a:cubicBezTo>
                    <a:cubicBezTo>
                      <a:pt x="323" y="60"/>
                      <a:pt x="321" y="92"/>
                      <a:pt x="308" y="95"/>
                    </a:cubicBezTo>
                    <a:cubicBezTo>
                      <a:pt x="256" y="98"/>
                      <a:pt x="172" y="62"/>
                      <a:pt x="133" y="181"/>
                    </a:cubicBezTo>
                    <a:cubicBezTo>
                      <a:pt x="127" y="199"/>
                      <a:pt x="120" y="214"/>
                      <a:pt x="117" y="233"/>
                    </a:cubicBezTo>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64" name="Freeform 384"/>
              <p:cNvSpPr>
                <a:spLocks/>
              </p:cNvSpPr>
              <p:nvPr/>
            </p:nvSpPr>
            <p:spPr bwMode="auto">
              <a:xfrm>
                <a:off x="559" y="277"/>
                <a:ext cx="39" cy="14"/>
              </a:xfrm>
              <a:custGeom>
                <a:avLst/>
                <a:gdLst>
                  <a:gd name="T0" fmla="*/ 1 w 35"/>
                  <a:gd name="T1" fmla="*/ 11 h 12"/>
                  <a:gd name="T2" fmla="*/ 48 w 35"/>
                  <a:gd name="T3" fmla="*/ 19 h 12"/>
                  <a:gd name="T4" fmla="*/ 43 w 35"/>
                  <a:gd name="T5" fmla="*/ 13 h 12"/>
                  <a:gd name="T6" fmla="*/ 0 w 35"/>
                  <a:gd name="T7" fmla="*/ 9 h 12"/>
                  <a:gd name="T8" fmla="*/ 1 w 35"/>
                  <a:gd name="T9" fmla="*/ 1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2">
                    <a:moveTo>
                      <a:pt x="1" y="7"/>
                    </a:moveTo>
                    <a:cubicBezTo>
                      <a:pt x="9" y="10"/>
                      <a:pt x="20" y="11"/>
                      <a:pt x="35" y="12"/>
                    </a:cubicBezTo>
                    <a:cubicBezTo>
                      <a:pt x="35" y="12"/>
                      <a:pt x="34" y="11"/>
                      <a:pt x="31" y="8"/>
                    </a:cubicBezTo>
                    <a:cubicBezTo>
                      <a:pt x="26" y="2"/>
                      <a:pt x="13" y="0"/>
                      <a:pt x="0" y="6"/>
                    </a:cubicBezTo>
                    <a:lnTo>
                      <a:pt x="1" y="7"/>
                    </a:ln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65" name="Freeform 385"/>
              <p:cNvSpPr>
                <a:spLocks/>
              </p:cNvSpPr>
              <p:nvPr/>
            </p:nvSpPr>
            <p:spPr bwMode="auto">
              <a:xfrm>
                <a:off x="685" y="393"/>
                <a:ext cx="64" cy="36"/>
              </a:xfrm>
              <a:custGeom>
                <a:avLst/>
                <a:gdLst>
                  <a:gd name="T0" fmla="*/ 4 w 58"/>
                  <a:gd name="T1" fmla="*/ 41 h 30"/>
                  <a:gd name="T2" fmla="*/ 74 w 58"/>
                  <a:gd name="T3" fmla="*/ 52 h 30"/>
                  <a:gd name="T4" fmla="*/ 78 w 58"/>
                  <a:gd name="T5" fmla="*/ 0 h 30"/>
                  <a:gd name="T6" fmla="*/ 0 w 58"/>
                  <a:gd name="T7" fmla="*/ 41 h 30"/>
                  <a:gd name="T8" fmla="*/ 4 w 58"/>
                  <a:gd name="T9" fmla="*/ 41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30">
                    <a:moveTo>
                      <a:pt x="4" y="23"/>
                    </a:moveTo>
                    <a:cubicBezTo>
                      <a:pt x="20" y="24"/>
                      <a:pt x="37" y="26"/>
                      <a:pt x="55" y="30"/>
                    </a:cubicBezTo>
                    <a:cubicBezTo>
                      <a:pt x="56" y="20"/>
                      <a:pt x="57" y="10"/>
                      <a:pt x="58" y="0"/>
                    </a:cubicBezTo>
                    <a:cubicBezTo>
                      <a:pt x="37" y="1"/>
                      <a:pt x="17" y="7"/>
                      <a:pt x="0" y="23"/>
                    </a:cubicBezTo>
                    <a:lnTo>
                      <a:pt x="4" y="23"/>
                    </a:ln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66" name="Freeform 386"/>
              <p:cNvSpPr>
                <a:spLocks/>
              </p:cNvSpPr>
              <p:nvPr/>
            </p:nvSpPr>
            <p:spPr bwMode="auto">
              <a:xfrm>
                <a:off x="188" y="464"/>
                <a:ext cx="241" cy="556"/>
              </a:xfrm>
              <a:custGeom>
                <a:avLst/>
                <a:gdLst>
                  <a:gd name="T0" fmla="*/ 192 w 218"/>
                  <a:gd name="T1" fmla="*/ 663 h 471"/>
                  <a:gd name="T2" fmla="*/ 220 w 218"/>
                  <a:gd name="T3" fmla="*/ 597 h 471"/>
                  <a:gd name="T4" fmla="*/ 220 w 218"/>
                  <a:gd name="T5" fmla="*/ 593 h 471"/>
                  <a:gd name="T6" fmla="*/ 218 w 218"/>
                  <a:gd name="T7" fmla="*/ 555 h 471"/>
                  <a:gd name="T8" fmla="*/ 218 w 218"/>
                  <a:gd name="T9" fmla="*/ 555 h 471"/>
                  <a:gd name="T10" fmla="*/ 155 w 218"/>
                  <a:gd name="T11" fmla="*/ 482 h 471"/>
                  <a:gd name="T12" fmla="*/ 65 w 218"/>
                  <a:gd name="T13" fmla="*/ 229 h 471"/>
                  <a:gd name="T14" fmla="*/ 65 w 218"/>
                  <a:gd name="T15" fmla="*/ 227 h 471"/>
                  <a:gd name="T16" fmla="*/ 147 w 218"/>
                  <a:gd name="T17" fmla="*/ 148 h 471"/>
                  <a:gd name="T18" fmla="*/ 273 w 218"/>
                  <a:gd name="T19" fmla="*/ 177 h 471"/>
                  <a:gd name="T20" fmla="*/ 274 w 218"/>
                  <a:gd name="T21" fmla="*/ 179 h 471"/>
                  <a:gd name="T22" fmla="*/ 290 w 218"/>
                  <a:gd name="T23" fmla="*/ 203 h 471"/>
                  <a:gd name="T24" fmla="*/ 283 w 218"/>
                  <a:gd name="T25" fmla="*/ 125 h 471"/>
                  <a:gd name="T26" fmla="*/ 218 w 218"/>
                  <a:gd name="T27" fmla="*/ 17 h 471"/>
                  <a:gd name="T28" fmla="*/ 178 w 218"/>
                  <a:gd name="T29" fmla="*/ 2 h 471"/>
                  <a:gd name="T30" fmla="*/ 126 w 218"/>
                  <a:gd name="T31" fmla="*/ 7 h 471"/>
                  <a:gd name="T32" fmla="*/ 77 w 218"/>
                  <a:gd name="T33" fmla="*/ 37 h 471"/>
                  <a:gd name="T34" fmla="*/ 19 w 218"/>
                  <a:gd name="T35" fmla="*/ 198 h 471"/>
                  <a:gd name="T36" fmla="*/ 0 w 218"/>
                  <a:gd name="T37" fmla="*/ 365 h 471"/>
                  <a:gd name="T38" fmla="*/ 65 w 218"/>
                  <a:gd name="T39" fmla="*/ 680 h 471"/>
                  <a:gd name="T40" fmla="*/ 142 w 218"/>
                  <a:gd name="T41" fmla="*/ 765 h 471"/>
                  <a:gd name="T42" fmla="*/ 189 w 218"/>
                  <a:gd name="T43" fmla="*/ 720 h 471"/>
                  <a:gd name="T44" fmla="*/ 193 w 218"/>
                  <a:gd name="T45" fmla="*/ 712 h 471"/>
                  <a:gd name="T46" fmla="*/ 175 w 218"/>
                  <a:gd name="T47" fmla="*/ 641 h 4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8" h="471">
                    <a:moveTo>
                      <a:pt x="142" y="403"/>
                    </a:moveTo>
                    <a:cubicBezTo>
                      <a:pt x="148" y="402"/>
                      <a:pt x="161" y="386"/>
                      <a:pt x="163" y="363"/>
                    </a:cubicBezTo>
                    <a:cubicBezTo>
                      <a:pt x="163" y="360"/>
                      <a:pt x="163" y="360"/>
                      <a:pt x="163" y="360"/>
                    </a:cubicBezTo>
                    <a:cubicBezTo>
                      <a:pt x="163" y="351"/>
                      <a:pt x="162" y="343"/>
                      <a:pt x="161" y="337"/>
                    </a:cubicBezTo>
                    <a:cubicBezTo>
                      <a:pt x="161" y="337"/>
                      <a:pt x="161" y="337"/>
                      <a:pt x="161" y="337"/>
                    </a:cubicBezTo>
                    <a:cubicBezTo>
                      <a:pt x="149" y="316"/>
                      <a:pt x="144" y="311"/>
                      <a:pt x="115" y="293"/>
                    </a:cubicBezTo>
                    <a:cubicBezTo>
                      <a:pt x="78" y="270"/>
                      <a:pt x="46" y="179"/>
                      <a:pt x="48" y="139"/>
                    </a:cubicBezTo>
                    <a:cubicBezTo>
                      <a:pt x="48" y="139"/>
                      <a:pt x="48" y="139"/>
                      <a:pt x="48" y="138"/>
                    </a:cubicBezTo>
                    <a:cubicBezTo>
                      <a:pt x="53" y="117"/>
                      <a:pt x="77" y="98"/>
                      <a:pt x="109" y="90"/>
                    </a:cubicBezTo>
                    <a:cubicBezTo>
                      <a:pt x="138" y="82"/>
                      <a:pt x="177" y="83"/>
                      <a:pt x="202" y="108"/>
                    </a:cubicBezTo>
                    <a:cubicBezTo>
                      <a:pt x="202" y="108"/>
                      <a:pt x="202" y="108"/>
                      <a:pt x="203" y="109"/>
                    </a:cubicBezTo>
                    <a:cubicBezTo>
                      <a:pt x="206" y="114"/>
                      <a:pt x="210" y="119"/>
                      <a:pt x="214" y="124"/>
                    </a:cubicBezTo>
                    <a:cubicBezTo>
                      <a:pt x="218" y="103"/>
                      <a:pt x="218" y="85"/>
                      <a:pt x="210" y="76"/>
                    </a:cubicBezTo>
                    <a:cubicBezTo>
                      <a:pt x="190" y="51"/>
                      <a:pt x="184" y="26"/>
                      <a:pt x="161" y="10"/>
                    </a:cubicBezTo>
                    <a:cubicBezTo>
                      <a:pt x="153" y="5"/>
                      <a:pt x="140" y="4"/>
                      <a:pt x="132" y="2"/>
                    </a:cubicBezTo>
                    <a:cubicBezTo>
                      <a:pt x="123" y="0"/>
                      <a:pt x="105" y="3"/>
                      <a:pt x="93" y="4"/>
                    </a:cubicBezTo>
                    <a:cubicBezTo>
                      <a:pt x="80" y="4"/>
                      <a:pt x="66" y="12"/>
                      <a:pt x="57" y="22"/>
                    </a:cubicBezTo>
                    <a:cubicBezTo>
                      <a:pt x="44" y="37"/>
                      <a:pt x="22" y="49"/>
                      <a:pt x="14" y="120"/>
                    </a:cubicBezTo>
                    <a:cubicBezTo>
                      <a:pt x="11" y="144"/>
                      <a:pt x="0" y="180"/>
                      <a:pt x="0" y="222"/>
                    </a:cubicBezTo>
                    <a:cubicBezTo>
                      <a:pt x="0" y="339"/>
                      <a:pt x="26" y="362"/>
                      <a:pt x="48" y="413"/>
                    </a:cubicBezTo>
                    <a:cubicBezTo>
                      <a:pt x="63" y="449"/>
                      <a:pt x="83" y="471"/>
                      <a:pt x="105" y="465"/>
                    </a:cubicBezTo>
                    <a:cubicBezTo>
                      <a:pt x="120" y="462"/>
                      <a:pt x="131" y="451"/>
                      <a:pt x="140" y="438"/>
                    </a:cubicBezTo>
                    <a:cubicBezTo>
                      <a:pt x="143" y="433"/>
                      <a:pt x="143" y="433"/>
                      <a:pt x="143" y="433"/>
                    </a:cubicBezTo>
                    <a:cubicBezTo>
                      <a:pt x="155" y="414"/>
                      <a:pt x="138" y="397"/>
                      <a:pt x="129" y="390"/>
                    </a:cubicBezTo>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67" name="Freeform 387"/>
              <p:cNvSpPr>
                <a:spLocks/>
              </p:cNvSpPr>
              <p:nvPr/>
            </p:nvSpPr>
            <p:spPr bwMode="auto">
              <a:xfrm>
                <a:off x="242" y="954"/>
                <a:ext cx="144" cy="237"/>
              </a:xfrm>
              <a:custGeom>
                <a:avLst/>
                <a:gdLst>
                  <a:gd name="T0" fmla="*/ 78 w 130"/>
                  <a:gd name="T1" fmla="*/ 83 h 201"/>
                  <a:gd name="T2" fmla="*/ 76 w 130"/>
                  <a:gd name="T3" fmla="*/ 83 h 201"/>
                  <a:gd name="T4" fmla="*/ 0 w 130"/>
                  <a:gd name="T5" fmla="*/ 0 h 201"/>
                  <a:gd name="T6" fmla="*/ 10 w 130"/>
                  <a:gd name="T7" fmla="*/ 99 h 201"/>
                  <a:gd name="T8" fmla="*/ 12 w 130"/>
                  <a:gd name="T9" fmla="*/ 304 h 201"/>
                  <a:gd name="T10" fmla="*/ 12 w 130"/>
                  <a:gd name="T11" fmla="*/ 304 h 201"/>
                  <a:gd name="T12" fmla="*/ 12 w 130"/>
                  <a:gd name="T13" fmla="*/ 305 h 201"/>
                  <a:gd name="T14" fmla="*/ 95 w 130"/>
                  <a:gd name="T15" fmla="*/ 329 h 201"/>
                  <a:gd name="T16" fmla="*/ 177 w 130"/>
                  <a:gd name="T17" fmla="*/ 305 h 201"/>
                  <a:gd name="T18" fmla="*/ 177 w 130"/>
                  <a:gd name="T19" fmla="*/ 304 h 201"/>
                  <a:gd name="T20" fmla="*/ 177 w 130"/>
                  <a:gd name="T21" fmla="*/ 304 h 201"/>
                  <a:gd name="T22" fmla="*/ 177 w 130"/>
                  <a:gd name="T23" fmla="*/ 165 h 201"/>
                  <a:gd name="T24" fmla="*/ 162 w 130"/>
                  <a:gd name="T25" fmla="*/ 157 h 201"/>
                  <a:gd name="T26" fmla="*/ 78 w 130"/>
                  <a:gd name="T27" fmla="*/ 83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01">
                    <a:moveTo>
                      <a:pt x="57" y="50"/>
                    </a:moveTo>
                    <a:cubicBezTo>
                      <a:pt x="57" y="50"/>
                      <a:pt x="57" y="50"/>
                      <a:pt x="56" y="50"/>
                    </a:cubicBezTo>
                    <a:cubicBezTo>
                      <a:pt x="34" y="56"/>
                      <a:pt x="15" y="35"/>
                      <a:pt x="0" y="0"/>
                    </a:cubicBezTo>
                    <a:cubicBezTo>
                      <a:pt x="4" y="21"/>
                      <a:pt x="7" y="43"/>
                      <a:pt x="7" y="60"/>
                    </a:cubicBezTo>
                    <a:cubicBezTo>
                      <a:pt x="7" y="122"/>
                      <a:pt x="8" y="147"/>
                      <a:pt x="9" y="186"/>
                    </a:cubicBezTo>
                    <a:cubicBezTo>
                      <a:pt x="9" y="186"/>
                      <a:pt x="9" y="186"/>
                      <a:pt x="9" y="186"/>
                    </a:cubicBezTo>
                    <a:cubicBezTo>
                      <a:pt x="9" y="186"/>
                      <a:pt x="9" y="187"/>
                      <a:pt x="9" y="187"/>
                    </a:cubicBezTo>
                    <a:cubicBezTo>
                      <a:pt x="9" y="195"/>
                      <a:pt x="36" y="201"/>
                      <a:pt x="70" y="201"/>
                    </a:cubicBezTo>
                    <a:cubicBezTo>
                      <a:pt x="103" y="201"/>
                      <a:pt x="130" y="195"/>
                      <a:pt x="130" y="187"/>
                    </a:cubicBezTo>
                    <a:cubicBezTo>
                      <a:pt x="130" y="187"/>
                      <a:pt x="130" y="186"/>
                      <a:pt x="130" y="186"/>
                    </a:cubicBezTo>
                    <a:cubicBezTo>
                      <a:pt x="130" y="186"/>
                      <a:pt x="130" y="186"/>
                      <a:pt x="130" y="186"/>
                    </a:cubicBezTo>
                    <a:cubicBezTo>
                      <a:pt x="130" y="101"/>
                      <a:pt x="130" y="101"/>
                      <a:pt x="130" y="101"/>
                    </a:cubicBezTo>
                    <a:cubicBezTo>
                      <a:pt x="127" y="100"/>
                      <a:pt x="123" y="98"/>
                      <a:pt x="119" y="96"/>
                    </a:cubicBezTo>
                    <a:cubicBezTo>
                      <a:pt x="99" y="87"/>
                      <a:pt x="77" y="72"/>
                      <a:pt x="57" y="50"/>
                    </a:cubicBezTo>
                    <a:close/>
                  </a:path>
                </a:pathLst>
              </a:custGeom>
              <a:noFill/>
              <a:ln w="3175" cap="rnd">
                <a:solidFill>
                  <a:srgbClr val="333333"/>
                </a:solidFill>
                <a:prstDash val="solid"/>
                <a:bevel/>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68" name="Freeform 388"/>
              <p:cNvSpPr>
                <a:spLocks/>
              </p:cNvSpPr>
              <p:nvPr/>
            </p:nvSpPr>
            <p:spPr bwMode="auto">
              <a:xfrm>
                <a:off x="376" y="91"/>
                <a:ext cx="362" cy="573"/>
              </a:xfrm>
              <a:custGeom>
                <a:avLst/>
                <a:gdLst>
                  <a:gd name="T0" fmla="*/ 351 w 327"/>
                  <a:gd name="T1" fmla="*/ 116 h 485"/>
                  <a:gd name="T2" fmla="*/ 325 w 327"/>
                  <a:gd name="T3" fmla="*/ 92 h 485"/>
                  <a:gd name="T4" fmla="*/ 329 w 327"/>
                  <a:gd name="T5" fmla="*/ 57 h 485"/>
                  <a:gd name="T6" fmla="*/ 283 w 327"/>
                  <a:gd name="T7" fmla="*/ 33 h 485"/>
                  <a:gd name="T8" fmla="*/ 266 w 327"/>
                  <a:gd name="T9" fmla="*/ 63 h 485"/>
                  <a:gd name="T10" fmla="*/ 263 w 327"/>
                  <a:gd name="T11" fmla="*/ 20 h 485"/>
                  <a:gd name="T12" fmla="*/ 218 w 327"/>
                  <a:gd name="T13" fmla="*/ 17 h 485"/>
                  <a:gd name="T14" fmla="*/ 183 w 327"/>
                  <a:gd name="T15" fmla="*/ 82 h 485"/>
                  <a:gd name="T16" fmla="*/ 168 w 327"/>
                  <a:gd name="T17" fmla="*/ 41 h 485"/>
                  <a:gd name="T18" fmla="*/ 118 w 327"/>
                  <a:gd name="T19" fmla="*/ 56 h 485"/>
                  <a:gd name="T20" fmla="*/ 112 w 327"/>
                  <a:gd name="T21" fmla="*/ 109 h 485"/>
                  <a:gd name="T22" fmla="*/ 103 w 327"/>
                  <a:gd name="T23" fmla="*/ 125 h 485"/>
                  <a:gd name="T24" fmla="*/ 3 w 327"/>
                  <a:gd name="T25" fmla="*/ 372 h 485"/>
                  <a:gd name="T26" fmla="*/ 15 w 327"/>
                  <a:gd name="T27" fmla="*/ 574 h 485"/>
                  <a:gd name="T28" fmla="*/ 15 w 327"/>
                  <a:gd name="T29" fmla="*/ 575 h 485"/>
                  <a:gd name="T30" fmla="*/ 54 w 327"/>
                  <a:gd name="T31" fmla="*/ 646 h 485"/>
                  <a:gd name="T32" fmla="*/ 60 w 327"/>
                  <a:gd name="T33" fmla="*/ 725 h 485"/>
                  <a:gd name="T34" fmla="*/ 55 w 327"/>
                  <a:gd name="T35" fmla="*/ 721 h 485"/>
                  <a:gd name="T36" fmla="*/ 145 w 327"/>
                  <a:gd name="T37" fmla="*/ 790 h 485"/>
                  <a:gd name="T38" fmla="*/ 148 w 327"/>
                  <a:gd name="T39" fmla="*/ 789 h 485"/>
                  <a:gd name="T40" fmla="*/ 148 w 327"/>
                  <a:gd name="T41" fmla="*/ 715 h 485"/>
                  <a:gd name="T42" fmla="*/ 179 w 327"/>
                  <a:gd name="T43" fmla="*/ 534 h 485"/>
                  <a:gd name="T44" fmla="*/ 198 w 327"/>
                  <a:gd name="T45" fmla="*/ 471 h 485"/>
                  <a:gd name="T46" fmla="*/ 198 w 327"/>
                  <a:gd name="T47" fmla="*/ 471 h 485"/>
                  <a:gd name="T48" fmla="*/ 198 w 327"/>
                  <a:gd name="T49" fmla="*/ 471 h 485"/>
                  <a:gd name="T50" fmla="*/ 193 w 327"/>
                  <a:gd name="T51" fmla="*/ 434 h 485"/>
                  <a:gd name="T52" fmla="*/ 190 w 327"/>
                  <a:gd name="T53" fmla="*/ 432 h 485"/>
                  <a:gd name="T54" fmla="*/ 225 w 327"/>
                  <a:gd name="T55" fmla="*/ 269 h 485"/>
                  <a:gd name="T56" fmla="*/ 226 w 327"/>
                  <a:gd name="T57" fmla="*/ 271 h 485"/>
                  <a:gd name="T58" fmla="*/ 271 w 327"/>
                  <a:gd name="T59" fmla="*/ 279 h 485"/>
                  <a:gd name="T60" fmla="*/ 271 w 327"/>
                  <a:gd name="T61" fmla="*/ 279 h 485"/>
                  <a:gd name="T62" fmla="*/ 331 w 327"/>
                  <a:gd name="T63" fmla="*/ 275 h 485"/>
                  <a:gd name="T64" fmla="*/ 444 w 327"/>
                  <a:gd name="T65" fmla="*/ 274 h 485"/>
                  <a:gd name="T66" fmla="*/ 351 w 327"/>
                  <a:gd name="T67" fmla="*/ 116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7" h="485">
                    <a:moveTo>
                      <a:pt x="258" y="70"/>
                    </a:moveTo>
                    <a:cubicBezTo>
                      <a:pt x="254" y="68"/>
                      <a:pt x="241" y="59"/>
                      <a:pt x="240" y="56"/>
                    </a:cubicBezTo>
                    <a:cubicBezTo>
                      <a:pt x="238" y="54"/>
                      <a:pt x="237" y="48"/>
                      <a:pt x="242" y="35"/>
                    </a:cubicBezTo>
                    <a:cubicBezTo>
                      <a:pt x="247" y="19"/>
                      <a:pt x="220" y="3"/>
                      <a:pt x="209" y="20"/>
                    </a:cubicBezTo>
                    <a:cubicBezTo>
                      <a:pt x="206" y="25"/>
                      <a:pt x="204" y="28"/>
                      <a:pt x="196" y="38"/>
                    </a:cubicBezTo>
                    <a:cubicBezTo>
                      <a:pt x="196" y="38"/>
                      <a:pt x="197" y="15"/>
                      <a:pt x="194" y="12"/>
                    </a:cubicBezTo>
                    <a:cubicBezTo>
                      <a:pt x="185" y="0"/>
                      <a:pt x="167" y="3"/>
                      <a:pt x="161" y="10"/>
                    </a:cubicBezTo>
                    <a:cubicBezTo>
                      <a:pt x="156" y="16"/>
                      <a:pt x="160" y="47"/>
                      <a:pt x="135" y="49"/>
                    </a:cubicBezTo>
                    <a:cubicBezTo>
                      <a:pt x="122" y="48"/>
                      <a:pt x="124" y="34"/>
                      <a:pt x="124" y="25"/>
                    </a:cubicBezTo>
                    <a:cubicBezTo>
                      <a:pt x="125" y="17"/>
                      <a:pt x="91" y="16"/>
                      <a:pt x="88" y="34"/>
                    </a:cubicBezTo>
                    <a:cubicBezTo>
                      <a:pt x="87" y="45"/>
                      <a:pt x="86" y="56"/>
                      <a:pt x="82" y="66"/>
                    </a:cubicBezTo>
                    <a:cubicBezTo>
                      <a:pt x="81" y="69"/>
                      <a:pt x="77" y="75"/>
                      <a:pt x="76" y="76"/>
                    </a:cubicBezTo>
                    <a:cubicBezTo>
                      <a:pt x="9" y="129"/>
                      <a:pt x="3" y="165"/>
                      <a:pt x="3" y="226"/>
                    </a:cubicBezTo>
                    <a:cubicBezTo>
                      <a:pt x="3" y="251"/>
                      <a:pt x="0" y="302"/>
                      <a:pt x="12" y="348"/>
                    </a:cubicBezTo>
                    <a:cubicBezTo>
                      <a:pt x="12" y="349"/>
                      <a:pt x="12" y="349"/>
                      <a:pt x="12" y="349"/>
                    </a:cubicBezTo>
                    <a:cubicBezTo>
                      <a:pt x="21" y="362"/>
                      <a:pt x="28" y="377"/>
                      <a:pt x="40" y="392"/>
                    </a:cubicBezTo>
                    <a:cubicBezTo>
                      <a:pt x="48" y="401"/>
                      <a:pt x="48" y="419"/>
                      <a:pt x="44" y="440"/>
                    </a:cubicBezTo>
                    <a:cubicBezTo>
                      <a:pt x="43" y="439"/>
                      <a:pt x="42" y="438"/>
                      <a:pt x="41" y="437"/>
                    </a:cubicBezTo>
                    <a:cubicBezTo>
                      <a:pt x="63" y="462"/>
                      <a:pt x="95" y="485"/>
                      <a:pt x="107" y="479"/>
                    </a:cubicBezTo>
                    <a:cubicBezTo>
                      <a:pt x="108" y="479"/>
                      <a:pt x="108" y="478"/>
                      <a:pt x="109" y="478"/>
                    </a:cubicBezTo>
                    <a:cubicBezTo>
                      <a:pt x="109" y="433"/>
                      <a:pt x="109" y="433"/>
                      <a:pt x="109" y="433"/>
                    </a:cubicBezTo>
                    <a:cubicBezTo>
                      <a:pt x="109" y="399"/>
                      <a:pt x="117" y="359"/>
                      <a:pt x="132" y="324"/>
                    </a:cubicBezTo>
                    <a:cubicBezTo>
                      <a:pt x="140" y="307"/>
                      <a:pt x="144" y="295"/>
                      <a:pt x="146" y="286"/>
                    </a:cubicBezTo>
                    <a:cubicBezTo>
                      <a:pt x="146" y="286"/>
                      <a:pt x="146" y="286"/>
                      <a:pt x="146" y="286"/>
                    </a:cubicBezTo>
                    <a:cubicBezTo>
                      <a:pt x="146" y="286"/>
                      <a:pt x="146" y="286"/>
                      <a:pt x="146" y="286"/>
                    </a:cubicBezTo>
                    <a:cubicBezTo>
                      <a:pt x="150" y="272"/>
                      <a:pt x="147" y="266"/>
                      <a:pt x="142" y="263"/>
                    </a:cubicBezTo>
                    <a:cubicBezTo>
                      <a:pt x="140" y="262"/>
                      <a:pt x="140" y="262"/>
                      <a:pt x="140" y="262"/>
                    </a:cubicBezTo>
                    <a:cubicBezTo>
                      <a:pt x="126" y="201"/>
                      <a:pt x="145" y="172"/>
                      <a:pt x="165" y="163"/>
                    </a:cubicBezTo>
                    <a:cubicBezTo>
                      <a:pt x="166" y="164"/>
                      <a:pt x="166" y="164"/>
                      <a:pt x="166" y="164"/>
                    </a:cubicBezTo>
                    <a:cubicBezTo>
                      <a:pt x="174" y="167"/>
                      <a:pt x="185" y="168"/>
                      <a:pt x="200" y="169"/>
                    </a:cubicBezTo>
                    <a:cubicBezTo>
                      <a:pt x="200" y="169"/>
                      <a:pt x="200" y="169"/>
                      <a:pt x="200" y="169"/>
                    </a:cubicBezTo>
                    <a:cubicBezTo>
                      <a:pt x="212" y="169"/>
                      <a:pt x="227" y="168"/>
                      <a:pt x="244" y="167"/>
                    </a:cubicBezTo>
                    <a:cubicBezTo>
                      <a:pt x="269" y="165"/>
                      <a:pt x="298" y="165"/>
                      <a:pt x="327" y="166"/>
                    </a:cubicBezTo>
                    <a:cubicBezTo>
                      <a:pt x="316" y="126"/>
                      <a:pt x="293" y="92"/>
                      <a:pt x="258" y="70"/>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69" name="Freeform 389"/>
              <p:cNvSpPr>
                <a:spLocks/>
              </p:cNvSpPr>
              <p:nvPr/>
            </p:nvSpPr>
            <p:spPr bwMode="auto">
              <a:xfrm>
                <a:off x="221" y="225"/>
                <a:ext cx="168" cy="306"/>
              </a:xfrm>
              <a:custGeom>
                <a:avLst/>
                <a:gdLst>
                  <a:gd name="T0" fmla="*/ 0 w 151"/>
                  <a:gd name="T1" fmla="*/ 424 h 260"/>
                  <a:gd name="T2" fmla="*/ 37 w 151"/>
                  <a:gd name="T3" fmla="*/ 367 h 260"/>
                  <a:gd name="T4" fmla="*/ 87 w 151"/>
                  <a:gd name="T5" fmla="*/ 338 h 260"/>
                  <a:gd name="T6" fmla="*/ 140 w 151"/>
                  <a:gd name="T7" fmla="*/ 334 h 260"/>
                  <a:gd name="T8" fmla="*/ 180 w 151"/>
                  <a:gd name="T9" fmla="*/ 347 h 260"/>
                  <a:gd name="T10" fmla="*/ 186 w 151"/>
                  <a:gd name="T11" fmla="*/ 353 h 260"/>
                  <a:gd name="T12" fmla="*/ 188 w 151"/>
                  <a:gd name="T13" fmla="*/ 355 h 260"/>
                  <a:gd name="T14" fmla="*/ 194 w 151"/>
                  <a:gd name="T15" fmla="*/ 359 h 260"/>
                  <a:gd name="T16" fmla="*/ 195 w 151"/>
                  <a:gd name="T17" fmla="*/ 361 h 260"/>
                  <a:gd name="T18" fmla="*/ 198 w 151"/>
                  <a:gd name="T19" fmla="*/ 367 h 260"/>
                  <a:gd name="T20" fmla="*/ 199 w 151"/>
                  <a:gd name="T21" fmla="*/ 368 h 260"/>
                  <a:gd name="T22" fmla="*/ 206 w 151"/>
                  <a:gd name="T23" fmla="*/ 375 h 260"/>
                  <a:gd name="T24" fmla="*/ 208 w 151"/>
                  <a:gd name="T25" fmla="*/ 368 h 260"/>
                  <a:gd name="T26" fmla="*/ 195 w 151"/>
                  <a:gd name="T27" fmla="*/ 55 h 260"/>
                  <a:gd name="T28" fmla="*/ 194 w 151"/>
                  <a:gd name="T29" fmla="*/ 2 h 260"/>
                  <a:gd name="T30" fmla="*/ 113 w 151"/>
                  <a:gd name="T31" fmla="*/ 22 h 260"/>
                  <a:gd name="T32" fmla="*/ 36 w 151"/>
                  <a:gd name="T33" fmla="*/ 0 h 260"/>
                  <a:gd name="T34" fmla="*/ 34 w 151"/>
                  <a:gd name="T35" fmla="*/ 6 h 260"/>
                  <a:gd name="T36" fmla="*/ 32 w 151"/>
                  <a:gd name="T37" fmla="*/ 49 h 260"/>
                  <a:gd name="T38" fmla="*/ 33 w 151"/>
                  <a:gd name="T39" fmla="*/ 257 h 260"/>
                  <a:gd name="T40" fmla="*/ 0 w 151"/>
                  <a:gd name="T41" fmla="*/ 424 h 2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260">
                    <a:moveTo>
                      <a:pt x="0" y="260"/>
                    </a:moveTo>
                    <a:cubicBezTo>
                      <a:pt x="9" y="241"/>
                      <a:pt x="19" y="233"/>
                      <a:pt x="27" y="225"/>
                    </a:cubicBezTo>
                    <a:cubicBezTo>
                      <a:pt x="36" y="215"/>
                      <a:pt x="50" y="207"/>
                      <a:pt x="63" y="207"/>
                    </a:cubicBezTo>
                    <a:cubicBezTo>
                      <a:pt x="75" y="206"/>
                      <a:pt x="93" y="203"/>
                      <a:pt x="102" y="205"/>
                    </a:cubicBezTo>
                    <a:cubicBezTo>
                      <a:pt x="110" y="207"/>
                      <a:pt x="123" y="208"/>
                      <a:pt x="131" y="213"/>
                    </a:cubicBezTo>
                    <a:cubicBezTo>
                      <a:pt x="132" y="214"/>
                      <a:pt x="134" y="215"/>
                      <a:pt x="135" y="217"/>
                    </a:cubicBezTo>
                    <a:cubicBezTo>
                      <a:pt x="136" y="217"/>
                      <a:pt x="136" y="217"/>
                      <a:pt x="137" y="218"/>
                    </a:cubicBezTo>
                    <a:cubicBezTo>
                      <a:pt x="138" y="219"/>
                      <a:pt x="139" y="219"/>
                      <a:pt x="140" y="220"/>
                    </a:cubicBezTo>
                    <a:cubicBezTo>
                      <a:pt x="140" y="221"/>
                      <a:pt x="141" y="221"/>
                      <a:pt x="141" y="222"/>
                    </a:cubicBezTo>
                    <a:cubicBezTo>
                      <a:pt x="142" y="223"/>
                      <a:pt x="143" y="224"/>
                      <a:pt x="144" y="225"/>
                    </a:cubicBezTo>
                    <a:cubicBezTo>
                      <a:pt x="144" y="225"/>
                      <a:pt x="145" y="225"/>
                      <a:pt x="145" y="226"/>
                    </a:cubicBezTo>
                    <a:cubicBezTo>
                      <a:pt x="146" y="227"/>
                      <a:pt x="147" y="229"/>
                      <a:pt x="149" y="230"/>
                    </a:cubicBezTo>
                    <a:cubicBezTo>
                      <a:pt x="151" y="226"/>
                      <a:pt x="151" y="226"/>
                      <a:pt x="151" y="226"/>
                    </a:cubicBezTo>
                    <a:cubicBezTo>
                      <a:pt x="145" y="210"/>
                      <a:pt x="142" y="100"/>
                      <a:pt x="141" y="34"/>
                    </a:cubicBezTo>
                    <a:cubicBezTo>
                      <a:pt x="140" y="14"/>
                      <a:pt x="140" y="10"/>
                      <a:pt x="140" y="2"/>
                    </a:cubicBezTo>
                    <a:cubicBezTo>
                      <a:pt x="136" y="9"/>
                      <a:pt x="112" y="14"/>
                      <a:pt x="83" y="14"/>
                    </a:cubicBezTo>
                    <a:cubicBezTo>
                      <a:pt x="52" y="14"/>
                      <a:pt x="26" y="8"/>
                      <a:pt x="26" y="0"/>
                    </a:cubicBezTo>
                    <a:cubicBezTo>
                      <a:pt x="26" y="0"/>
                      <a:pt x="26" y="2"/>
                      <a:pt x="25" y="3"/>
                    </a:cubicBezTo>
                    <a:cubicBezTo>
                      <a:pt x="24" y="13"/>
                      <a:pt x="24" y="15"/>
                      <a:pt x="23" y="31"/>
                    </a:cubicBezTo>
                    <a:cubicBezTo>
                      <a:pt x="22" y="68"/>
                      <a:pt x="23" y="117"/>
                      <a:pt x="24" y="157"/>
                    </a:cubicBezTo>
                    <a:cubicBezTo>
                      <a:pt x="25" y="186"/>
                      <a:pt x="17" y="222"/>
                      <a:pt x="0" y="260"/>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70" name="Freeform 390"/>
              <p:cNvSpPr>
                <a:spLocks/>
              </p:cNvSpPr>
              <p:nvPr/>
            </p:nvSpPr>
            <p:spPr bwMode="auto">
              <a:xfrm>
                <a:off x="218" y="539"/>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0"/>
                    </a:cubicBezTo>
                    <a:cubicBezTo>
                      <a:pt x="0" y="0"/>
                      <a:pt x="0" y="0"/>
                      <a:pt x="0" y="0"/>
                    </a:cubicBezTo>
                    <a:cubicBezTo>
                      <a:pt x="0" y="0"/>
                      <a:pt x="0" y="0"/>
                      <a:pt x="0" y="0"/>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71" name="Freeform 391"/>
              <p:cNvSpPr>
                <a:spLocks/>
              </p:cNvSpPr>
              <p:nvPr/>
            </p:nvSpPr>
            <p:spPr bwMode="auto">
              <a:xfrm>
                <a:off x="623" y="1150"/>
                <a:ext cx="138" cy="54"/>
              </a:xfrm>
              <a:custGeom>
                <a:avLst/>
                <a:gdLst>
                  <a:gd name="T0" fmla="*/ 54 w 125"/>
                  <a:gd name="T1" fmla="*/ 15 h 46"/>
                  <a:gd name="T2" fmla="*/ 0 w 125"/>
                  <a:gd name="T3" fmla="*/ 0 h 46"/>
                  <a:gd name="T4" fmla="*/ 0 w 125"/>
                  <a:gd name="T5" fmla="*/ 48 h 46"/>
                  <a:gd name="T6" fmla="*/ 0 w 125"/>
                  <a:gd name="T7" fmla="*/ 56 h 46"/>
                  <a:gd name="T8" fmla="*/ 83 w 125"/>
                  <a:gd name="T9" fmla="*/ 74 h 46"/>
                  <a:gd name="T10" fmla="*/ 166 w 125"/>
                  <a:gd name="T11" fmla="*/ 58 h 46"/>
                  <a:gd name="T12" fmla="*/ 168 w 125"/>
                  <a:gd name="T13" fmla="*/ 54 h 46"/>
                  <a:gd name="T14" fmla="*/ 168 w 125"/>
                  <a:gd name="T15" fmla="*/ 34 h 46"/>
                  <a:gd name="T16" fmla="*/ 54 w 125"/>
                  <a:gd name="T17" fmla="*/ 1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46">
                    <a:moveTo>
                      <a:pt x="40" y="9"/>
                    </a:moveTo>
                    <a:cubicBezTo>
                      <a:pt x="26" y="6"/>
                      <a:pt x="13" y="3"/>
                      <a:pt x="0" y="0"/>
                    </a:cubicBezTo>
                    <a:cubicBezTo>
                      <a:pt x="0" y="30"/>
                      <a:pt x="0" y="30"/>
                      <a:pt x="0" y="30"/>
                    </a:cubicBezTo>
                    <a:cubicBezTo>
                      <a:pt x="0" y="31"/>
                      <a:pt x="0" y="34"/>
                      <a:pt x="0" y="35"/>
                    </a:cubicBezTo>
                    <a:cubicBezTo>
                      <a:pt x="6" y="41"/>
                      <a:pt x="31" y="46"/>
                      <a:pt x="62" y="46"/>
                    </a:cubicBezTo>
                    <a:cubicBezTo>
                      <a:pt x="91" y="46"/>
                      <a:pt x="116" y="41"/>
                      <a:pt x="123" y="36"/>
                    </a:cubicBezTo>
                    <a:cubicBezTo>
                      <a:pt x="124" y="35"/>
                      <a:pt x="125" y="33"/>
                      <a:pt x="125" y="33"/>
                    </a:cubicBezTo>
                    <a:cubicBezTo>
                      <a:pt x="125" y="21"/>
                      <a:pt x="125" y="21"/>
                      <a:pt x="125" y="21"/>
                    </a:cubicBezTo>
                    <a:cubicBezTo>
                      <a:pt x="101" y="21"/>
                      <a:pt x="73" y="17"/>
                      <a:pt x="40" y="9"/>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72" name="Freeform 392"/>
              <p:cNvSpPr>
                <a:spLocks/>
              </p:cNvSpPr>
              <p:nvPr/>
            </p:nvSpPr>
            <p:spPr bwMode="auto">
              <a:xfrm>
                <a:off x="530" y="396"/>
                <a:ext cx="12" cy="33"/>
              </a:xfrm>
              <a:custGeom>
                <a:avLst/>
                <a:gdLst>
                  <a:gd name="T0" fmla="*/ 10 w 11"/>
                  <a:gd name="T1" fmla="*/ 46 h 28"/>
                  <a:gd name="T2" fmla="*/ 10 w 11"/>
                  <a:gd name="T3" fmla="*/ 46 h 28"/>
                  <a:gd name="T4" fmla="*/ 3 w 11"/>
                  <a:gd name="T5" fmla="*/ 8 h 28"/>
                  <a:gd name="T6" fmla="*/ 1 w 11"/>
                  <a:gd name="T7" fmla="*/ 7 h 28"/>
                  <a:gd name="T8" fmla="*/ 10 w 11"/>
                  <a:gd name="T9" fmla="*/ 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8">
                    <a:moveTo>
                      <a:pt x="7" y="28"/>
                    </a:moveTo>
                    <a:cubicBezTo>
                      <a:pt x="7" y="28"/>
                      <a:pt x="7" y="28"/>
                      <a:pt x="7" y="28"/>
                    </a:cubicBezTo>
                    <a:cubicBezTo>
                      <a:pt x="11" y="14"/>
                      <a:pt x="8" y="8"/>
                      <a:pt x="3" y="5"/>
                    </a:cubicBezTo>
                    <a:cubicBezTo>
                      <a:pt x="1" y="4"/>
                      <a:pt x="1" y="4"/>
                      <a:pt x="1" y="4"/>
                    </a:cubicBezTo>
                    <a:cubicBezTo>
                      <a:pt x="0" y="0"/>
                      <a:pt x="3" y="15"/>
                      <a:pt x="7" y="28"/>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73" name="Freeform 393"/>
              <p:cNvSpPr>
                <a:spLocks/>
              </p:cNvSpPr>
              <p:nvPr/>
            </p:nvSpPr>
            <p:spPr bwMode="auto">
              <a:xfrm>
                <a:off x="538" y="391"/>
                <a:ext cx="4" cy="34"/>
              </a:xfrm>
              <a:custGeom>
                <a:avLst/>
                <a:gdLst>
                  <a:gd name="T0" fmla="*/ 0 w 4"/>
                  <a:gd name="T1" fmla="*/ 0 h 29"/>
                  <a:gd name="T2" fmla="*/ 1 w 4"/>
                  <a:gd name="T3" fmla="*/ 47 h 29"/>
                  <a:gd name="T4" fmla="*/ 0 60000 65536"/>
                  <a:gd name="T5" fmla="*/ 0 60000 65536"/>
                </a:gdLst>
                <a:ahLst/>
                <a:cxnLst>
                  <a:cxn ang="T4">
                    <a:pos x="T0" y="T1"/>
                  </a:cxn>
                  <a:cxn ang="T5">
                    <a:pos x="T2" y="T3"/>
                  </a:cxn>
                </a:cxnLst>
                <a:rect l="0" t="0" r="r" b="b"/>
                <a:pathLst>
                  <a:path w="4" h="29">
                    <a:moveTo>
                      <a:pt x="0" y="0"/>
                    </a:moveTo>
                    <a:cubicBezTo>
                      <a:pt x="3" y="4"/>
                      <a:pt x="4" y="19"/>
                      <a:pt x="1" y="29"/>
                    </a:cubicBezTo>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74" name="Freeform 394"/>
              <p:cNvSpPr>
                <a:spLocks/>
              </p:cNvSpPr>
              <p:nvPr/>
            </p:nvSpPr>
            <p:spPr bwMode="auto">
              <a:xfrm>
                <a:off x="787" y="554"/>
                <a:ext cx="22" cy="28"/>
              </a:xfrm>
              <a:custGeom>
                <a:avLst/>
                <a:gdLst>
                  <a:gd name="T0" fmla="*/ 0 w 20"/>
                  <a:gd name="T1" fmla="*/ 2 h 24"/>
                  <a:gd name="T2" fmla="*/ 0 w 20"/>
                  <a:gd name="T3" fmla="*/ 2 h 24"/>
                  <a:gd name="T4" fmla="*/ 24 w 20"/>
                  <a:gd name="T5" fmla="*/ 27 h 24"/>
                  <a:gd name="T6" fmla="*/ 25 w 20"/>
                  <a:gd name="T7" fmla="*/ 39 h 24"/>
                  <a:gd name="T8" fmla="*/ 25 w 20"/>
                  <a:gd name="T9" fmla="*/ 39 h 24"/>
                  <a:gd name="T10" fmla="*/ 25 w 20"/>
                  <a:gd name="T11" fmla="*/ 22 h 24"/>
                  <a:gd name="T12" fmla="*/ 0 w 20"/>
                  <a:gd name="T13" fmla="*/ 2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4">
                    <a:moveTo>
                      <a:pt x="0" y="2"/>
                    </a:moveTo>
                    <a:cubicBezTo>
                      <a:pt x="0" y="2"/>
                      <a:pt x="0" y="2"/>
                      <a:pt x="0" y="2"/>
                    </a:cubicBezTo>
                    <a:cubicBezTo>
                      <a:pt x="6" y="0"/>
                      <a:pt x="14" y="7"/>
                      <a:pt x="18" y="17"/>
                    </a:cubicBezTo>
                    <a:cubicBezTo>
                      <a:pt x="19" y="19"/>
                      <a:pt x="19" y="22"/>
                      <a:pt x="19" y="24"/>
                    </a:cubicBezTo>
                    <a:cubicBezTo>
                      <a:pt x="19" y="24"/>
                      <a:pt x="19" y="24"/>
                      <a:pt x="19" y="24"/>
                    </a:cubicBezTo>
                    <a:cubicBezTo>
                      <a:pt x="19" y="21"/>
                      <a:pt x="20" y="19"/>
                      <a:pt x="19" y="14"/>
                    </a:cubicBezTo>
                    <a:cubicBezTo>
                      <a:pt x="15" y="3"/>
                      <a:pt x="7"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75" name="Freeform 395"/>
              <p:cNvSpPr>
                <a:spLocks/>
              </p:cNvSpPr>
              <p:nvPr/>
            </p:nvSpPr>
            <p:spPr bwMode="auto">
              <a:xfrm>
                <a:off x="761" y="509"/>
                <a:ext cx="20" cy="26"/>
              </a:xfrm>
              <a:custGeom>
                <a:avLst/>
                <a:gdLst>
                  <a:gd name="T0" fmla="*/ 0 w 18"/>
                  <a:gd name="T1" fmla="*/ 0 h 22"/>
                  <a:gd name="T2" fmla="*/ 12 w 18"/>
                  <a:gd name="T3" fmla="*/ 11 h 22"/>
                  <a:gd name="T4" fmla="*/ 24 w 18"/>
                  <a:gd name="T5" fmla="*/ 37 h 22"/>
                  <a:gd name="T6" fmla="*/ 24 w 18"/>
                  <a:gd name="T7" fmla="*/ 37 h 22"/>
                  <a:gd name="T8" fmla="*/ 14 w 18"/>
                  <a:gd name="T9" fmla="*/ 8 h 22"/>
                  <a:gd name="T10" fmla="*/ 0 w 18"/>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2">
                    <a:moveTo>
                      <a:pt x="0" y="0"/>
                    </a:moveTo>
                    <a:cubicBezTo>
                      <a:pt x="3" y="1"/>
                      <a:pt x="6" y="4"/>
                      <a:pt x="9" y="7"/>
                    </a:cubicBezTo>
                    <a:cubicBezTo>
                      <a:pt x="14" y="12"/>
                      <a:pt x="17" y="17"/>
                      <a:pt x="18" y="22"/>
                    </a:cubicBezTo>
                    <a:cubicBezTo>
                      <a:pt x="18" y="22"/>
                      <a:pt x="18" y="22"/>
                      <a:pt x="18" y="22"/>
                    </a:cubicBezTo>
                    <a:cubicBezTo>
                      <a:pt x="17" y="17"/>
                      <a:pt x="16" y="10"/>
                      <a:pt x="11" y="5"/>
                    </a:cubicBezTo>
                    <a:cubicBezTo>
                      <a:pt x="8" y="2"/>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76" name="Freeform 396"/>
              <p:cNvSpPr>
                <a:spLocks/>
              </p:cNvSpPr>
              <p:nvPr/>
            </p:nvSpPr>
            <p:spPr bwMode="auto">
              <a:xfrm>
                <a:off x="155" y="490"/>
                <a:ext cx="81" cy="49"/>
              </a:xfrm>
              <a:custGeom>
                <a:avLst/>
                <a:gdLst>
                  <a:gd name="T0" fmla="*/ 14 w 73"/>
                  <a:gd name="T1" fmla="*/ 1 h 41"/>
                  <a:gd name="T2" fmla="*/ 20 w 73"/>
                  <a:gd name="T3" fmla="*/ 67 h 41"/>
                  <a:gd name="T4" fmla="*/ 78 w 73"/>
                  <a:gd name="T5" fmla="*/ 71 h 41"/>
                  <a:gd name="T6" fmla="*/ 82 w 73"/>
                  <a:gd name="T7" fmla="*/ 60 h 41"/>
                  <a:gd name="T8" fmla="*/ 82 w 73"/>
                  <a:gd name="T9" fmla="*/ 60 h 41"/>
                  <a:gd name="T10" fmla="*/ 100 w 73"/>
                  <a:gd name="T11" fmla="*/ 0 h 41"/>
                  <a:gd name="T12" fmla="*/ 14 w 73"/>
                  <a:gd name="T13" fmla="*/ 1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41">
                    <a:moveTo>
                      <a:pt x="11" y="1"/>
                    </a:moveTo>
                    <a:cubicBezTo>
                      <a:pt x="1" y="6"/>
                      <a:pt x="0" y="36"/>
                      <a:pt x="14" y="39"/>
                    </a:cubicBezTo>
                    <a:cubicBezTo>
                      <a:pt x="22" y="41"/>
                      <a:pt x="41" y="41"/>
                      <a:pt x="57" y="41"/>
                    </a:cubicBezTo>
                    <a:cubicBezTo>
                      <a:pt x="58" y="39"/>
                      <a:pt x="59" y="37"/>
                      <a:pt x="60" y="35"/>
                    </a:cubicBezTo>
                    <a:cubicBezTo>
                      <a:pt x="60" y="35"/>
                      <a:pt x="60" y="35"/>
                      <a:pt x="60" y="35"/>
                    </a:cubicBezTo>
                    <a:cubicBezTo>
                      <a:pt x="65" y="23"/>
                      <a:pt x="69" y="11"/>
                      <a:pt x="73" y="0"/>
                    </a:cubicBezTo>
                    <a:cubicBezTo>
                      <a:pt x="50" y="0"/>
                      <a:pt x="22" y="0"/>
                      <a:pt x="11" y="1"/>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77" name="Freeform 397"/>
              <p:cNvSpPr>
                <a:spLocks noEditPoints="1"/>
              </p:cNvSpPr>
              <p:nvPr/>
            </p:nvSpPr>
            <p:spPr bwMode="auto">
              <a:xfrm>
                <a:off x="809" y="441"/>
                <a:ext cx="105" cy="155"/>
              </a:xfrm>
              <a:custGeom>
                <a:avLst/>
                <a:gdLst>
                  <a:gd name="T0" fmla="*/ 99 w 95"/>
                  <a:gd name="T1" fmla="*/ 78 h 132"/>
                  <a:gd name="T2" fmla="*/ 53 w 95"/>
                  <a:gd name="T3" fmla="*/ 92 h 132"/>
                  <a:gd name="T4" fmla="*/ 67 w 95"/>
                  <a:gd name="T5" fmla="*/ 134 h 132"/>
                  <a:gd name="T6" fmla="*/ 84 w 95"/>
                  <a:gd name="T7" fmla="*/ 214 h 132"/>
                  <a:gd name="T8" fmla="*/ 84 w 95"/>
                  <a:gd name="T9" fmla="*/ 214 h 132"/>
                  <a:gd name="T10" fmla="*/ 113 w 95"/>
                  <a:gd name="T11" fmla="*/ 133 h 132"/>
                  <a:gd name="T12" fmla="*/ 99 w 95"/>
                  <a:gd name="T13" fmla="*/ 78 h 132"/>
                  <a:gd name="T14" fmla="*/ 76 w 95"/>
                  <a:gd name="T15" fmla="*/ 0 h 132"/>
                  <a:gd name="T16" fmla="*/ 0 w 95"/>
                  <a:gd name="T17" fmla="*/ 22 h 132"/>
                  <a:gd name="T18" fmla="*/ 48 w 95"/>
                  <a:gd name="T19" fmla="*/ 81 h 132"/>
                  <a:gd name="T20" fmla="*/ 86 w 95"/>
                  <a:gd name="T21" fmla="*/ 53 h 132"/>
                  <a:gd name="T22" fmla="*/ 76 w 95"/>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132">
                    <a:moveTo>
                      <a:pt x="73" y="48"/>
                    </a:moveTo>
                    <a:cubicBezTo>
                      <a:pt x="65" y="47"/>
                      <a:pt x="59" y="48"/>
                      <a:pt x="39" y="56"/>
                    </a:cubicBezTo>
                    <a:cubicBezTo>
                      <a:pt x="44" y="64"/>
                      <a:pt x="48" y="73"/>
                      <a:pt x="50" y="83"/>
                    </a:cubicBezTo>
                    <a:cubicBezTo>
                      <a:pt x="57" y="107"/>
                      <a:pt x="55" y="113"/>
                      <a:pt x="62" y="132"/>
                    </a:cubicBezTo>
                    <a:cubicBezTo>
                      <a:pt x="62" y="132"/>
                      <a:pt x="62" y="132"/>
                      <a:pt x="62" y="132"/>
                    </a:cubicBezTo>
                    <a:cubicBezTo>
                      <a:pt x="57" y="111"/>
                      <a:pt x="72" y="89"/>
                      <a:pt x="83" y="82"/>
                    </a:cubicBezTo>
                    <a:cubicBezTo>
                      <a:pt x="95" y="75"/>
                      <a:pt x="85" y="49"/>
                      <a:pt x="73" y="48"/>
                    </a:cubicBezTo>
                    <a:close/>
                    <a:moveTo>
                      <a:pt x="56" y="0"/>
                    </a:moveTo>
                    <a:cubicBezTo>
                      <a:pt x="56" y="0"/>
                      <a:pt x="21" y="1"/>
                      <a:pt x="0" y="14"/>
                    </a:cubicBezTo>
                    <a:cubicBezTo>
                      <a:pt x="10" y="21"/>
                      <a:pt x="24" y="33"/>
                      <a:pt x="35" y="50"/>
                    </a:cubicBezTo>
                    <a:cubicBezTo>
                      <a:pt x="39" y="45"/>
                      <a:pt x="49" y="40"/>
                      <a:pt x="64" y="32"/>
                    </a:cubicBezTo>
                    <a:cubicBezTo>
                      <a:pt x="70" y="26"/>
                      <a:pt x="70" y="6"/>
                      <a:pt x="56" y="0"/>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78" name="Freeform 398"/>
              <p:cNvSpPr>
                <a:spLocks/>
              </p:cNvSpPr>
              <p:nvPr/>
            </p:nvSpPr>
            <p:spPr bwMode="auto">
              <a:xfrm>
                <a:off x="304" y="421"/>
                <a:ext cx="711" cy="769"/>
              </a:xfrm>
              <a:custGeom>
                <a:avLst/>
                <a:gdLst>
                  <a:gd name="T0" fmla="*/ 797 w 642"/>
                  <a:gd name="T1" fmla="*/ 521 h 652"/>
                  <a:gd name="T2" fmla="*/ 707 w 642"/>
                  <a:gd name="T3" fmla="*/ 257 h 652"/>
                  <a:gd name="T4" fmla="*/ 704 w 642"/>
                  <a:gd name="T5" fmla="*/ 245 h 652"/>
                  <a:gd name="T6" fmla="*/ 704 w 642"/>
                  <a:gd name="T7" fmla="*/ 245 h 652"/>
                  <a:gd name="T8" fmla="*/ 687 w 642"/>
                  <a:gd name="T9" fmla="*/ 164 h 652"/>
                  <a:gd name="T10" fmla="*/ 672 w 642"/>
                  <a:gd name="T11" fmla="*/ 119 h 652"/>
                  <a:gd name="T12" fmla="*/ 667 w 642"/>
                  <a:gd name="T13" fmla="*/ 110 h 652"/>
                  <a:gd name="T14" fmla="*/ 619 w 642"/>
                  <a:gd name="T15" fmla="*/ 52 h 652"/>
                  <a:gd name="T16" fmla="*/ 472 w 642"/>
                  <a:gd name="T17" fmla="*/ 0 h 652"/>
                  <a:gd name="T18" fmla="*/ 465 w 642"/>
                  <a:gd name="T19" fmla="*/ 1 h 652"/>
                  <a:gd name="T20" fmla="*/ 437 w 642"/>
                  <a:gd name="T21" fmla="*/ 45 h 652"/>
                  <a:gd name="T22" fmla="*/ 441 w 642"/>
                  <a:gd name="T23" fmla="*/ 45 h 652"/>
                  <a:gd name="T24" fmla="*/ 586 w 642"/>
                  <a:gd name="T25" fmla="*/ 71 h 652"/>
                  <a:gd name="T26" fmla="*/ 677 w 642"/>
                  <a:gd name="T27" fmla="*/ 281 h 652"/>
                  <a:gd name="T28" fmla="*/ 674 w 642"/>
                  <a:gd name="T29" fmla="*/ 284 h 652"/>
                  <a:gd name="T30" fmla="*/ 704 w 642"/>
                  <a:gd name="T31" fmla="*/ 366 h 652"/>
                  <a:gd name="T32" fmla="*/ 762 w 642"/>
                  <a:gd name="T33" fmla="*/ 551 h 652"/>
                  <a:gd name="T34" fmla="*/ 693 w 642"/>
                  <a:gd name="T35" fmla="*/ 889 h 652"/>
                  <a:gd name="T36" fmla="*/ 693 w 642"/>
                  <a:gd name="T37" fmla="*/ 890 h 652"/>
                  <a:gd name="T38" fmla="*/ 692 w 642"/>
                  <a:gd name="T39" fmla="*/ 890 h 652"/>
                  <a:gd name="T40" fmla="*/ 420 w 642"/>
                  <a:gd name="T41" fmla="*/ 922 h 652"/>
                  <a:gd name="T42" fmla="*/ 81 w 642"/>
                  <a:gd name="T43" fmla="*/ 627 h 652"/>
                  <a:gd name="T44" fmla="*/ 76 w 642"/>
                  <a:gd name="T45" fmla="*/ 613 h 652"/>
                  <a:gd name="T46" fmla="*/ 76 w 642"/>
                  <a:gd name="T47" fmla="*/ 613 h 652"/>
                  <a:gd name="T48" fmla="*/ 79 w 642"/>
                  <a:gd name="T49" fmla="*/ 651 h 652"/>
                  <a:gd name="T50" fmla="*/ 79 w 642"/>
                  <a:gd name="T51" fmla="*/ 657 h 652"/>
                  <a:gd name="T52" fmla="*/ 50 w 642"/>
                  <a:gd name="T53" fmla="*/ 722 h 652"/>
                  <a:gd name="T54" fmla="*/ 49 w 642"/>
                  <a:gd name="T55" fmla="*/ 722 h 652"/>
                  <a:gd name="T56" fmla="*/ 52 w 642"/>
                  <a:gd name="T57" fmla="*/ 770 h 652"/>
                  <a:gd name="T58" fmla="*/ 48 w 642"/>
                  <a:gd name="T59" fmla="*/ 778 h 652"/>
                  <a:gd name="T60" fmla="*/ 0 w 642"/>
                  <a:gd name="T61" fmla="*/ 823 h 652"/>
                  <a:gd name="T62" fmla="*/ 86 w 642"/>
                  <a:gd name="T63" fmla="*/ 899 h 652"/>
                  <a:gd name="T64" fmla="*/ 445 w 642"/>
                  <a:gd name="T65" fmla="*/ 1030 h 652"/>
                  <a:gd name="T66" fmla="*/ 731 w 642"/>
                  <a:gd name="T67" fmla="*/ 1005 h 652"/>
                  <a:gd name="T68" fmla="*/ 797 w 642"/>
                  <a:gd name="T69" fmla="*/ 521 h 6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2" h="652">
                    <a:moveTo>
                      <a:pt x="587" y="318"/>
                    </a:moveTo>
                    <a:cubicBezTo>
                      <a:pt x="556" y="224"/>
                      <a:pt x="520" y="157"/>
                      <a:pt x="520" y="157"/>
                    </a:cubicBezTo>
                    <a:cubicBezTo>
                      <a:pt x="519" y="155"/>
                      <a:pt x="519" y="152"/>
                      <a:pt x="518" y="149"/>
                    </a:cubicBezTo>
                    <a:cubicBezTo>
                      <a:pt x="518" y="149"/>
                      <a:pt x="518" y="149"/>
                      <a:pt x="518" y="149"/>
                    </a:cubicBezTo>
                    <a:cubicBezTo>
                      <a:pt x="511" y="130"/>
                      <a:pt x="513" y="124"/>
                      <a:pt x="506" y="100"/>
                    </a:cubicBezTo>
                    <a:cubicBezTo>
                      <a:pt x="504" y="90"/>
                      <a:pt x="500" y="81"/>
                      <a:pt x="495" y="73"/>
                    </a:cubicBezTo>
                    <a:cubicBezTo>
                      <a:pt x="493" y="70"/>
                      <a:pt x="492" y="68"/>
                      <a:pt x="491" y="67"/>
                    </a:cubicBezTo>
                    <a:cubicBezTo>
                      <a:pt x="480" y="50"/>
                      <a:pt x="466" y="38"/>
                      <a:pt x="456" y="31"/>
                    </a:cubicBezTo>
                    <a:cubicBezTo>
                      <a:pt x="424" y="7"/>
                      <a:pt x="381" y="2"/>
                      <a:pt x="348" y="0"/>
                    </a:cubicBezTo>
                    <a:cubicBezTo>
                      <a:pt x="342" y="1"/>
                      <a:pt x="342" y="1"/>
                      <a:pt x="342" y="1"/>
                    </a:cubicBezTo>
                    <a:cubicBezTo>
                      <a:pt x="335" y="8"/>
                      <a:pt x="328" y="16"/>
                      <a:pt x="322" y="27"/>
                    </a:cubicBezTo>
                    <a:cubicBezTo>
                      <a:pt x="324" y="27"/>
                      <a:pt x="324" y="27"/>
                      <a:pt x="324" y="27"/>
                    </a:cubicBezTo>
                    <a:cubicBezTo>
                      <a:pt x="355" y="24"/>
                      <a:pt x="393" y="26"/>
                      <a:pt x="432" y="43"/>
                    </a:cubicBezTo>
                    <a:cubicBezTo>
                      <a:pt x="488" y="68"/>
                      <a:pt x="510" y="111"/>
                      <a:pt x="498" y="171"/>
                    </a:cubicBezTo>
                    <a:cubicBezTo>
                      <a:pt x="497" y="173"/>
                      <a:pt x="497" y="173"/>
                      <a:pt x="497" y="173"/>
                    </a:cubicBezTo>
                    <a:cubicBezTo>
                      <a:pt x="496" y="178"/>
                      <a:pt x="507" y="201"/>
                      <a:pt x="518" y="223"/>
                    </a:cubicBezTo>
                    <a:cubicBezTo>
                      <a:pt x="532" y="252"/>
                      <a:pt x="544" y="289"/>
                      <a:pt x="561" y="336"/>
                    </a:cubicBezTo>
                    <a:cubicBezTo>
                      <a:pt x="593" y="427"/>
                      <a:pt x="569" y="497"/>
                      <a:pt x="510" y="542"/>
                    </a:cubicBezTo>
                    <a:cubicBezTo>
                      <a:pt x="510" y="543"/>
                      <a:pt x="510" y="543"/>
                      <a:pt x="510" y="543"/>
                    </a:cubicBezTo>
                    <a:cubicBezTo>
                      <a:pt x="509" y="543"/>
                      <a:pt x="509" y="543"/>
                      <a:pt x="509" y="543"/>
                    </a:cubicBezTo>
                    <a:cubicBezTo>
                      <a:pt x="484" y="556"/>
                      <a:pt x="456" y="598"/>
                      <a:pt x="309" y="562"/>
                    </a:cubicBezTo>
                    <a:cubicBezTo>
                      <a:pt x="163" y="526"/>
                      <a:pt x="78" y="418"/>
                      <a:pt x="60" y="382"/>
                    </a:cubicBezTo>
                    <a:cubicBezTo>
                      <a:pt x="58" y="379"/>
                      <a:pt x="57" y="376"/>
                      <a:pt x="56" y="374"/>
                    </a:cubicBezTo>
                    <a:cubicBezTo>
                      <a:pt x="56" y="374"/>
                      <a:pt x="56" y="374"/>
                      <a:pt x="56" y="374"/>
                    </a:cubicBezTo>
                    <a:cubicBezTo>
                      <a:pt x="57" y="380"/>
                      <a:pt x="58" y="388"/>
                      <a:pt x="58" y="397"/>
                    </a:cubicBezTo>
                    <a:cubicBezTo>
                      <a:pt x="58" y="400"/>
                      <a:pt x="58" y="400"/>
                      <a:pt x="58" y="400"/>
                    </a:cubicBezTo>
                    <a:cubicBezTo>
                      <a:pt x="56" y="423"/>
                      <a:pt x="43" y="439"/>
                      <a:pt x="37" y="440"/>
                    </a:cubicBezTo>
                    <a:cubicBezTo>
                      <a:pt x="36" y="440"/>
                      <a:pt x="36" y="440"/>
                      <a:pt x="36" y="440"/>
                    </a:cubicBezTo>
                    <a:cubicBezTo>
                      <a:pt x="42" y="448"/>
                      <a:pt x="45" y="459"/>
                      <a:pt x="38" y="470"/>
                    </a:cubicBezTo>
                    <a:cubicBezTo>
                      <a:pt x="35" y="475"/>
                      <a:pt x="35" y="475"/>
                      <a:pt x="35" y="475"/>
                    </a:cubicBezTo>
                    <a:cubicBezTo>
                      <a:pt x="26" y="488"/>
                      <a:pt x="15" y="499"/>
                      <a:pt x="0" y="502"/>
                    </a:cubicBezTo>
                    <a:cubicBezTo>
                      <a:pt x="21" y="524"/>
                      <a:pt x="43" y="539"/>
                      <a:pt x="63" y="548"/>
                    </a:cubicBezTo>
                    <a:cubicBezTo>
                      <a:pt x="130" y="579"/>
                      <a:pt x="222" y="603"/>
                      <a:pt x="328" y="627"/>
                    </a:cubicBezTo>
                    <a:cubicBezTo>
                      <a:pt x="434" y="652"/>
                      <a:pt x="490" y="634"/>
                      <a:pt x="538" y="612"/>
                    </a:cubicBezTo>
                    <a:cubicBezTo>
                      <a:pt x="611" y="579"/>
                      <a:pt x="642" y="473"/>
                      <a:pt x="587" y="318"/>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79" name="Freeform 399"/>
              <p:cNvSpPr>
                <a:spLocks/>
              </p:cNvSpPr>
              <p:nvPr/>
            </p:nvSpPr>
            <p:spPr bwMode="auto">
              <a:xfrm>
                <a:off x="661" y="421"/>
                <a:ext cx="219" cy="212"/>
              </a:xfrm>
              <a:custGeom>
                <a:avLst/>
                <a:gdLst>
                  <a:gd name="T0" fmla="*/ 265 w 198"/>
                  <a:gd name="T1" fmla="*/ 243 h 180"/>
                  <a:gd name="T2" fmla="*/ 265 w 198"/>
                  <a:gd name="T3" fmla="*/ 243 h 180"/>
                  <a:gd name="T4" fmla="*/ 250 w 198"/>
                  <a:gd name="T5" fmla="*/ 164 h 180"/>
                  <a:gd name="T6" fmla="*/ 233 w 198"/>
                  <a:gd name="T7" fmla="*/ 119 h 180"/>
                  <a:gd name="T8" fmla="*/ 229 w 198"/>
                  <a:gd name="T9" fmla="*/ 110 h 180"/>
                  <a:gd name="T10" fmla="*/ 181 w 198"/>
                  <a:gd name="T11" fmla="*/ 52 h 180"/>
                  <a:gd name="T12" fmla="*/ 35 w 198"/>
                  <a:gd name="T13" fmla="*/ 0 h 180"/>
                  <a:gd name="T14" fmla="*/ 27 w 198"/>
                  <a:gd name="T15" fmla="*/ 1 h 180"/>
                  <a:gd name="T16" fmla="*/ 0 w 198"/>
                  <a:gd name="T17" fmla="*/ 45 h 180"/>
                  <a:gd name="T18" fmla="*/ 2 w 198"/>
                  <a:gd name="T19" fmla="*/ 45 h 180"/>
                  <a:gd name="T20" fmla="*/ 149 w 198"/>
                  <a:gd name="T21" fmla="*/ 71 h 180"/>
                  <a:gd name="T22" fmla="*/ 239 w 198"/>
                  <a:gd name="T23" fmla="*/ 279 h 180"/>
                  <a:gd name="T24" fmla="*/ 238 w 198"/>
                  <a:gd name="T25" fmla="*/ 283 h 180"/>
                  <a:gd name="T26" fmla="*/ 239 w 198"/>
                  <a:gd name="T27" fmla="*/ 294 h 180"/>
                  <a:gd name="T28" fmla="*/ 265 w 198"/>
                  <a:gd name="T29" fmla="*/ 243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8" h="180">
                    <a:moveTo>
                      <a:pt x="196" y="149"/>
                    </a:moveTo>
                    <a:cubicBezTo>
                      <a:pt x="196" y="149"/>
                      <a:pt x="196" y="149"/>
                      <a:pt x="196" y="149"/>
                    </a:cubicBezTo>
                    <a:cubicBezTo>
                      <a:pt x="189" y="130"/>
                      <a:pt x="191" y="124"/>
                      <a:pt x="184" y="100"/>
                    </a:cubicBezTo>
                    <a:cubicBezTo>
                      <a:pt x="182" y="90"/>
                      <a:pt x="178" y="81"/>
                      <a:pt x="173" y="73"/>
                    </a:cubicBezTo>
                    <a:cubicBezTo>
                      <a:pt x="171" y="70"/>
                      <a:pt x="170" y="68"/>
                      <a:pt x="169" y="67"/>
                    </a:cubicBezTo>
                    <a:cubicBezTo>
                      <a:pt x="158" y="50"/>
                      <a:pt x="144" y="38"/>
                      <a:pt x="134" y="31"/>
                    </a:cubicBezTo>
                    <a:cubicBezTo>
                      <a:pt x="102" y="7"/>
                      <a:pt x="59" y="2"/>
                      <a:pt x="26" y="0"/>
                    </a:cubicBezTo>
                    <a:cubicBezTo>
                      <a:pt x="20" y="1"/>
                      <a:pt x="20" y="1"/>
                      <a:pt x="20" y="1"/>
                    </a:cubicBezTo>
                    <a:cubicBezTo>
                      <a:pt x="13" y="8"/>
                      <a:pt x="6" y="16"/>
                      <a:pt x="0" y="27"/>
                    </a:cubicBezTo>
                    <a:cubicBezTo>
                      <a:pt x="2" y="27"/>
                      <a:pt x="2" y="27"/>
                      <a:pt x="2" y="27"/>
                    </a:cubicBezTo>
                    <a:cubicBezTo>
                      <a:pt x="33" y="24"/>
                      <a:pt x="71" y="26"/>
                      <a:pt x="110" y="43"/>
                    </a:cubicBezTo>
                    <a:cubicBezTo>
                      <a:pt x="166" y="68"/>
                      <a:pt x="188" y="111"/>
                      <a:pt x="176" y="171"/>
                    </a:cubicBezTo>
                    <a:cubicBezTo>
                      <a:pt x="175" y="173"/>
                      <a:pt x="175" y="173"/>
                      <a:pt x="175" y="173"/>
                    </a:cubicBezTo>
                    <a:cubicBezTo>
                      <a:pt x="175" y="174"/>
                      <a:pt x="175" y="177"/>
                      <a:pt x="176" y="180"/>
                    </a:cubicBezTo>
                    <a:cubicBezTo>
                      <a:pt x="188" y="176"/>
                      <a:pt x="198" y="160"/>
                      <a:pt x="196" y="149"/>
                    </a:cubicBezTo>
                    <a:close/>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80" name="Oval 400"/>
              <p:cNvSpPr>
                <a:spLocks noChangeArrowheads="1"/>
              </p:cNvSpPr>
              <p:nvPr/>
            </p:nvSpPr>
            <p:spPr bwMode="auto">
              <a:xfrm>
                <a:off x="272" y="218"/>
                <a:ext cx="83" cy="15"/>
              </a:xfrm>
              <a:prstGeom prst="ellipse">
                <a:avLst/>
              </a:prstGeom>
              <a:noFill/>
              <a:ln w="3175"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sz="1400">
                  <a:solidFill>
                    <a:srgbClr val="0070C0"/>
                  </a:solidFill>
                  <a:latin typeface="Arial" panose="020B0604020202020204" pitchFamily="34" charset="0"/>
                  <a:cs typeface="Arial" panose="020B0604020202020204" pitchFamily="34" charset="0"/>
                </a:endParaRPr>
              </a:p>
            </p:txBody>
          </p:sp>
          <p:sp>
            <p:nvSpPr>
              <p:cNvPr id="1981" name="Freeform 401"/>
              <p:cNvSpPr>
                <a:spLocks/>
              </p:cNvSpPr>
              <p:nvPr/>
            </p:nvSpPr>
            <p:spPr bwMode="auto">
              <a:xfrm>
                <a:off x="292" y="602"/>
                <a:ext cx="67" cy="38"/>
              </a:xfrm>
              <a:custGeom>
                <a:avLst/>
                <a:gdLst>
                  <a:gd name="T0" fmla="*/ 0 w 60"/>
                  <a:gd name="T1" fmla="*/ 24 h 32"/>
                  <a:gd name="T2" fmla="*/ 84 w 60"/>
                  <a:gd name="T3" fmla="*/ 0 h 32"/>
                  <a:gd name="T4" fmla="*/ 0 w 60"/>
                  <a:gd name="T5" fmla="*/ 24 h 32"/>
                  <a:gd name="T6" fmla="*/ 0 60000 65536"/>
                  <a:gd name="T7" fmla="*/ 0 60000 65536"/>
                  <a:gd name="T8" fmla="*/ 0 60000 65536"/>
                </a:gdLst>
                <a:ahLst/>
                <a:cxnLst>
                  <a:cxn ang="T6">
                    <a:pos x="T0" y="T1"/>
                  </a:cxn>
                  <a:cxn ang="T7">
                    <a:pos x="T2" y="T3"/>
                  </a:cxn>
                  <a:cxn ang="T8">
                    <a:pos x="T4" y="T5"/>
                  </a:cxn>
                </a:cxnLst>
                <a:rect l="0" t="0" r="r" b="b"/>
                <a:pathLst>
                  <a:path w="60" h="32">
                    <a:moveTo>
                      <a:pt x="0" y="14"/>
                    </a:moveTo>
                    <a:cubicBezTo>
                      <a:pt x="9" y="21"/>
                      <a:pt x="42" y="21"/>
                      <a:pt x="60" y="0"/>
                    </a:cubicBezTo>
                    <a:cubicBezTo>
                      <a:pt x="54" y="9"/>
                      <a:pt x="27" y="32"/>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82" name="Freeform 402"/>
              <p:cNvSpPr>
                <a:spLocks/>
              </p:cNvSpPr>
              <p:nvPr/>
            </p:nvSpPr>
            <p:spPr bwMode="auto">
              <a:xfrm>
                <a:off x="545" y="553"/>
                <a:ext cx="52" cy="15"/>
              </a:xfrm>
              <a:custGeom>
                <a:avLst/>
                <a:gdLst>
                  <a:gd name="T0" fmla="*/ 0 w 47"/>
                  <a:gd name="T1" fmla="*/ 0 h 13"/>
                  <a:gd name="T2" fmla="*/ 64 w 47"/>
                  <a:gd name="T3" fmla="*/ 14 h 13"/>
                  <a:gd name="T4" fmla="*/ 0 w 47"/>
                  <a:gd name="T5" fmla="*/ 0 h 13"/>
                  <a:gd name="T6" fmla="*/ 0 60000 65536"/>
                  <a:gd name="T7" fmla="*/ 0 60000 65536"/>
                  <a:gd name="T8" fmla="*/ 0 60000 65536"/>
                </a:gdLst>
                <a:ahLst/>
                <a:cxnLst>
                  <a:cxn ang="T6">
                    <a:pos x="T0" y="T1"/>
                  </a:cxn>
                  <a:cxn ang="T7">
                    <a:pos x="T2" y="T3"/>
                  </a:cxn>
                  <a:cxn ang="T8">
                    <a:pos x="T4" y="T5"/>
                  </a:cxn>
                </a:cxnLst>
                <a:rect l="0" t="0" r="r" b="b"/>
                <a:pathLst>
                  <a:path w="47" h="13">
                    <a:moveTo>
                      <a:pt x="0" y="0"/>
                    </a:moveTo>
                    <a:cubicBezTo>
                      <a:pt x="6" y="5"/>
                      <a:pt x="28" y="13"/>
                      <a:pt x="47" y="9"/>
                    </a:cubicBezTo>
                    <a:cubicBezTo>
                      <a:pt x="35" y="13"/>
                      <a:pt x="13" y="1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83" name="Freeform 403"/>
              <p:cNvSpPr>
                <a:spLocks/>
              </p:cNvSpPr>
              <p:nvPr/>
            </p:nvSpPr>
            <p:spPr bwMode="auto">
              <a:xfrm>
                <a:off x="257" y="537"/>
                <a:ext cx="462" cy="517"/>
              </a:xfrm>
              <a:custGeom>
                <a:avLst/>
                <a:gdLst>
                  <a:gd name="T0" fmla="*/ 421 w 418"/>
                  <a:gd name="T1" fmla="*/ 254 h 438"/>
                  <a:gd name="T2" fmla="*/ 443 w 418"/>
                  <a:gd name="T3" fmla="*/ 410 h 438"/>
                  <a:gd name="T4" fmla="*/ 490 w 418"/>
                  <a:gd name="T5" fmla="*/ 541 h 438"/>
                  <a:gd name="T6" fmla="*/ 526 w 418"/>
                  <a:gd name="T7" fmla="*/ 621 h 438"/>
                  <a:gd name="T8" fmla="*/ 557 w 418"/>
                  <a:gd name="T9" fmla="*/ 674 h 438"/>
                  <a:gd name="T10" fmla="*/ 538 w 418"/>
                  <a:gd name="T11" fmla="*/ 708 h 438"/>
                  <a:gd name="T12" fmla="*/ 477 w 418"/>
                  <a:gd name="T13" fmla="*/ 679 h 438"/>
                  <a:gd name="T14" fmla="*/ 454 w 418"/>
                  <a:gd name="T15" fmla="*/ 654 h 438"/>
                  <a:gd name="T16" fmla="*/ 419 w 418"/>
                  <a:gd name="T17" fmla="*/ 665 h 438"/>
                  <a:gd name="T18" fmla="*/ 396 w 418"/>
                  <a:gd name="T19" fmla="*/ 635 h 438"/>
                  <a:gd name="T20" fmla="*/ 355 w 418"/>
                  <a:gd name="T21" fmla="*/ 615 h 438"/>
                  <a:gd name="T22" fmla="*/ 329 w 418"/>
                  <a:gd name="T23" fmla="*/ 562 h 438"/>
                  <a:gd name="T24" fmla="*/ 293 w 418"/>
                  <a:gd name="T25" fmla="*/ 539 h 438"/>
                  <a:gd name="T26" fmla="*/ 266 w 418"/>
                  <a:gd name="T27" fmla="*/ 528 h 438"/>
                  <a:gd name="T28" fmla="*/ 231 w 418"/>
                  <a:gd name="T29" fmla="*/ 492 h 438"/>
                  <a:gd name="T30" fmla="*/ 210 w 418"/>
                  <a:gd name="T31" fmla="*/ 469 h 438"/>
                  <a:gd name="T32" fmla="*/ 188 w 418"/>
                  <a:gd name="T33" fmla="*/ 419 h 438"/>
                  <a:gd name="T34" fmla="*/ 169 w 418"/>
                  <a:gd name="T35" fmla="*/ 377 h 438"/>
                  <a:gd name="T36" fmla="*/ 161 w 418"/>
                  <a:gd name="T37" fmla="*/ 331 h 438"/>
                  <a:gd name="T38" fmla="*/ 183 w 418"/>
                  <a:gd name="T39" fmla="*/ 322 h 438"/>
                  <a:gd name="T40" fmla="*/ 82 w 418"/>
                  <a:gd name="T41" fmla="*/ 334 h 438"/>
                  <a:gd name="T42" fmla="*/ 50 w 418"/>
                  <a:gd name="T43" fmla="*/ 299 h 438"/>
                  <a:gd name="T44" fmla="*/ 25 w 418"/>
                  <a:gd name="T45" fmla="*/ 242 h 438"/>
                  <a:gd name="T46" fmla="*/ 10 w 418"/>
                  <a:gd name="T47" fmla="*/ 201 h 438"/>
                  <a:gd name="T48" fmla="*/ 3 w 418"/>
                  <a:gd name="T49" fmla="*/ 153 h 438"/>
                  <a:gd name="T50" fmla="*/ 31 w 418"/>
                  <a:gd name="T51" fmla="*/ 85 h 438"/>
                  <a:gd name="T52" fmla="*/ 106 w 418"/>
                  <a:gd name="T53" fmla="*/ 63 h 438"/>
                  <a:gd name="T54" fmla="*/ 156 w 418"/>
                  <a:gd name="T55" fmla="*/ 74 h 438"/>
                  <a:gd name="T56" fmla="*/ 218 w 418"/>
                  <a:gd name="T57" fmla="*/ 164 h 438"/>
                  <a:gd name="T58" fmla="*/ 256 w 418"/>
                  <a:gd name="T59" fmla="*/ 211 h 438"/>
                  <a:gd name="T60" fmla="*/ 291 w 418"/>
                  <a:gd name="T61" fmla="*/ 339 h 438"/>
                  <a:gd name="T62" fmla="*/ 292 w 418"/>
                  <a:gd name="T63" fmla="*/ 214 h 438"/>
                  <a:gd name="T64" fmla="*/ 293 w 418"/>
                  <a:gd name="T65" fmla="*/ 195 h 438"/>
                  <a:gd name="T66" fmla="*/ 318 w 418"/>
                  <a:gd name="T67" fmla="*/ 148 h 438"/>
                  <a:gd name="T68" fmla="*/ 359 w 418"/>
                  <a:gd name="T69" fmla="*/ 93 h 438"/>
                  <a:gd name="T70" fmla="*/ 328 w 418"/>
                  <a:gd name="T71" fmla="*/ 100 h 438"/>
                  <a:gd name="T72" fmla="*/ 328 w 418"/>
                  <a:gd name="T73" fmla="*/ 67 h 438"/>
                  <a:gd name="T74" fmla="*/ 386 w 418"/>
                  <a:gd name="T75" fmla="*/ 6 h 438"/>
                  <a:gd name="T76" fmla="*/ 422 w 418"/>
                  <a:gd name="T77" fmla="*/ 71 h 438"/>
                  <a:gd name="T78" fmla="*/ 424 w 418"/>
                  <a:gd name="T79" fmla="*/ 113 h 438"/>
                  <a:gd name="T80" fmla="*/ 388 w 418"/>
                  <a:gd name="T81" fmla="*/ 98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18" h="438">
                    <a:moveTo>
                      <a:pt x="311" y="88"/>
                    </a:moveTo>
                    <a:cubicBezTo>
                      <a:pt x="312" y="104"/>
                      <a:pt x="306" y="140"/>
                      <a:pt x="312" y="154"/>
                    </a:cubicBezTo>
                    <a:cubicBezTo>
                      <a:pt x="319" y="169"/>
                      <a:pt x="319" y="178"/>
                      <a:pt x="322" y="190"/>
                    </a:cubicBezTo>
                    <a:cubicBezTo>
                      <a:pt x="325" y="202"/>
                      <a:pt x="322" y="235"/>
                      <a:pt x="328" y="249"/>
                    </a:cubicBezTo>
                    <a:cubicBezTo>
                      <a:pt x="334" y="264"/>
                      <a:pt x="336" y="271"/>
                      <a:pt x="341" y="279"/>
                    </a:cubicBezTo>
                    <a:cubicBezTo>
                      <a:pt x="345" y="287"/>
                      <a:pt x="353" y="317"/>
                      <a:pt x="363" y="329"/>
                    </a:cubicBezTo>
                    <a:cubicBezTo>
                      <a:pt x="374" y="342"/>
                      <a:pt x="374" y="352"/>
                      <a:pt x="381" y="358"/>
                    </a:cubicBezTo>
                    <a:cubicBezTo>
                      <a:pt x="388" y="365"/>
                      <a:pt x="385" y="372"/>
                      <a:pt x="390" y="378"/>
                    </a:cubicBezTo>
                    <a:cubicBezTo>
                      <a:pt x="396" y="384"/>
                      <a:pt x="399" y="385"/>
                      <a:pt x="403" y="389"/>
                    </a:cubicBezTo>
                    <a:cubicBezTo>
                      <a:pt x="407" y="394"/>
                      <a:pt x="416" y="403"/>
                      <a:pt x="413" y="410"/>
                    </a:cubicBezTo>
                    <a:cubicBezTo>
                      <a:pt x="410" y="417"/>
                      <a:pt x="418" y="434"/>
                      <a:pt x="413" y="436"/>
                    </a:cubicBezTo>
                    <a:cubicBezTo>
                      <a:pt x="408" y="438"/>
                      <a:pt x="409" y="433"/>
                      <a:pt x="399" y="430"/>
                    </a:cubicBezTo>
                    <a:cubicBezTo>
                      <a:pt x="388" y="427"/>
                      <a:pt x="378" y="421"/>
                      <a:pt x="373" y="423"/>
                    </a:cubicBezTo>
                    <a:cubicBezTo>
                      <a:pt x="368" y="425"/>
                      <a:pt x="353" y="419"/>
                      <a:pt x="354" y="413"/>
                    </a:cubicBezTo>
                    <a:cubicBezTo>
                      <a:pt x="355" y="406"/>
                      <a:pt x="350" y="403"/>
                      <a:pt x="350" y="403"/>
                    </a:cubicBezTo>
                    <a:cubicBezTo>
                      <a:pt x="350" y="403"/>
                      <a:pt x="341" y="397"/>
                      <a:pt x="337" y="397"/>
                    </a:cubicBezTo>
                    <a:cubicBezTo>
                      <a:pt x="334" y="397"/>
                      <a:pt x="330" y="394"/>
                      <a:pt x="324" y="396"/>
                    </a:cubicBezTo>
                    <a:cubicBezTo>
                      <a:pt x="318" y="398"/>
                      <a:pt x="314" y="405"/>
                      <a:pt x="310" y="404"/>
                    </a:cubicBezTo>
                    <a:cubicBezTo>
                      <a:pt x="307" y="403"/>
                      <a:pt x="303" y="402"/>
                      <a:pt x="300" y="398"/>
                    </a:cubicBezTo>
                    <a:cubicBezTo>
                      <a:pt x="297" y="394"/>
                      <a:pt x="300" y="390"/>
                      <a:pt x="293" y="386"/>
                    </a:cubicBezTo>
                    <a:cubicBezTo>
                      <a:pt x="285" y="381"/>
                      <a:pt x="293" y="373"/>
                      <a:pt x="281" y="375"/>
                    </a:cubicBezTo>
                    <a:cubicBezTo>
                      <a:pt x="270" y="377"/>
                      <a:pt x="271" y="384"/>
                      <a:pt x="262" y="374"/>
                    </a:cubicBezTo>
                    <a:cubicBezTo>
                      <a:pt x="252" y="364"/>
                      <a:pt x="252" y="358"/>
                      <a:pt x="249" y="355"/>
                    </a:cubicBezTo>
                    <a:cubicBezTo>
                      <a:pt x="246" y="352"/>
                      <a:pt x="249" y="345"/>
                      <a:pt x="244" y="341"/>
                    </a:cubicBezTo>
                    <a:cubicBezTo>
                      <a:pt x="239" y="337"/>
                      <a:pt x="239" y="329"/>
                      <a:pt x="233" y="329"/>
                    </a:cubicBezTo>
                    <a:cubicBezTo>
                      <a:pt x="226" y="329"/>
                      <a:pt x="217" y="328"/>
                      <a:pt x="217" y="328"/>
                    </a:cubicBezTo>
                    <a:cubicBezTo>
                      <a:pt x="217" y="328"/>
                      <a:pt x="218" y="328"/>
                      <a:pt x="208" y="325"/>
                    </a:cubicBezTo>
                    <a:cubicBezTo>
                      <a:pt x="197" y="321"/>
                      <a:pt x="202" y="332"/>
                      <a:pt x="197" y="321"/>
                    </a:cubicBezTo>
                    <a:cubicBezTo>
                      <a:pt x="192" y="309"/>
                      <a:pt x="195" y="298"/>
                      <a:pt x="187" y="298"/>
                    </a:cubicBezTo>
                    <a:cubicBezTo>
                      <a:pt x="179" y="298"/>
                      <a:pt x="171" y="299"/>
                      <a:pt x="171" y="299"/>
                    </a:cubicBezTo>
                    <a:cubicBezTo>
                      <a:pt x="160" y="295"/>
                      <a:pt x="160" y="295"/>
                      <a:pt x="160" y="295"/>
                    </a:cubicBezTo>
                    <a:cubicBezTo>
                      <a:pt x="160" y="295"/>
                      <a:pt x="159" y="290"/>
                      <a:pt x="156" y="285"/>
                    </a:cubicBezTo>
                    <a:cubicBezTo>
                      <a:pt x="153" y="280"/>
                      <a:pt x="157" y="278"/>
                      <a:pt x="152" y="270"/>
                    </a:cubicBezTo>
                    <a:cubicBezTo>
                      <a:pt x="146" y="263"/>
                      <a:pt x="146" y="260"/>
                      <a:pt x="139" y="255"/>
                    </a:cubicBezTo>
                    <a:cubicBezTo>
                      <a:pt x="132" y="250"/>
                      <a:pt x="133" y="243"/>
                      <a:pt x="130" y="240"/>
                    </a:cubicBezTo>
                    <a:cubicBezTo>
                      <a:pt x="127" y="237"/>
                      <a:pt x="128" y="234"/>
                      <a:pt x="125" y="229"/>
                    </a:cubicBezTo>
                    <a:cubicBezTo>
                      <a:pt x="123" y="226"/>
                      <a:pt x="111" y="217"/>
                      <a:pt x="108" y="210"/>
                    </a:cubicBezTo>
                    <a:cubicBezTo>
                      <a:pt x="106" y="205"/>
                      <a:pt x="112" y="200"/>
                      <a:pt x="119" y="201"/>
                    </a:cubicBezTo>
                    <a:cubicBezTo>
                      <a:pt x="142" y="202"/>
                      <a:pt x="164" y="220"/>
                      <a:pt x="183" y="229"/>
                    </a:cubicBezTo>
                    <a:cubicBezTo>
                      <a:pt x="183" y="229"/>
                      <a:pt x="167" y="213"/>
                      <a:pt x="136" y="196"/>
                    </a:cubicBezTo>
                    <a:cubicBezTo>
                      <a:pt x="101" y="177"/>
                      <a:pt x="86" y="206"/>
                      <a:pt x="76" y="205"/>
                    </a:cubicBezTo>
                    <a:cubicBezTo>
                      <a:pt x="68" y="206"/>
                      <a:pt x="67" y="204"/>
                      <a:pt x="61" y="203"/>
                    </a:cubicBezTo>
                    <a:cubicBezTo>
                      <a:pt x="55" y="202"/>
                      <a:pt x="55" y="195"/>
                      <a:pt x="50" y="193"/>
                    </a:cubicBezTo>
                    <a:cubicBezTo>
                      <a:pt x="45" y="191"/>
                      <a:pt x="44" y="189"/>
                      <a:pt x="37" y="181"/>
                    </a:cubicBezTo>
                    <a:cubicBezTo>
                      <a:pt x="31" y="174"/>
                      <a:pt x="26" y="165"/>
                      <a:pt x="22" y="158"/>
                    </a:cubicBezTo>
                    <a:cubicBezTo>
                      <a:pt x="18" y="151"/>
                      <a:pt x="21" y="153"/>
                      <a:pt x="19" y="147"/>
                    </a:cubicBezTo>
                    <a:cubicBezTo>
                      <a:pt x="17" y="142"/>
                      <a:pt x="18" y="142"/>
                      <a:pt x="13" y="136"/>
                    </a:cubicBezTo>
                    <a:cubicBezTo>
                      <a:pt x="9" y="130"/>
                      <a:pt x="7" y="130"/>
                      <a:pt x="7" y="122"/>
                    </a:cubicBezTo>
                    <a:cubicBezTo>
                      <a:pt x="7" y="114"/>
                      <a:pt x="10" y="116"/>
                      <a:pt x="5" y="110"/>
                    </a:cubicBezTo>
                    <a:cubicBezTo>
                      <a:pt x="0" y="103"/>
                      <a:pt x="3" y="99"/>
                      <a:pt x="3" y="93"/>
                    </a:cubicBezTo>
                    <a:cubicBezTo>
                      <a:pt x="3" y="87"/>
                      <a:pt x="1" y="84"/>
                      <a:pt x="1" y="77"/>
                    </a:cubicBezTo>
                    <a:cubicBezTo>
                      <a:pt x="5" y="67"/>
                      <a:pt x="13" y="58"/>
                      <a:pt x="23" y="52"/>
                    </a:cubicBezTo>
                    <a:cubicBezTo>
                      <a:pt x="29" y="49"/>
                      <a:pt x="46" y="46"/>
                      <a:pt x="54" y="44"/>
                    </a:cubicBezTo>
                    <a:cubicBezTo>
                      <a:pt x="63" y="42"/>
                      <a:pt x="69" y="38"/>
                      <a:pt x="79" y="38"/>
                    </a:cubicBezTo>
                    <a:cubicBezTo>
                      <a:pt x="84" y="38"/>
                      <a:pt x="88" y="41"/>
                      <a:pt x="95" y="42"/>
                    </a:cubicBezTo>
                    <a:cubicBezTo>
                      <a:pt x="103" y="43"/>
                      <a:pt x="112" y="43"/>
                      <a:pt x="116" y="45"/>
                    </a:cubicBezTo>
                    <a:cubicBezTo>
                      <a:pt x="136" y="52"/>
                      <a:pt x="138" y="77"/>
                      <a:pt x="151" y="90"/>
                    </a:cubicBezTo>
                    <a:cubicBezTo>
                      <a:pt x="154" y="94"/>
                      <a:pt x="158" y="95"/>
                      <a:pt x="161" y="100"/>
                    </a:cubicBezTo>
                    <a:cubicBezTo>
                      <a:pt x="164" y="104"/>
                      <a:pt x="164" y="109"/>
                      <a:pt x="168" y="113"/>
                    </a:cubicBezTo>
                    <a:cubicBezTo>
                      <a:pt x="173" y="119"/>
                      <a:pt x="192" y="119"/>
                      <a:pt x="190" y="129"/>
                    </a:cubicBezTo>
                    <a:cubicBezTo>
                      <a:pt x="193" y="140"/>
                      <a:pt x="185" y="155"/>
                      <a:pt x="193" y="176"/>
                    </a:cubicBezTo>
                    <a:cubicBezTo>
                      <a:pt x="201" y="198"/>
                      <a:pt x="215" y="206"/>
                      <a:pt x="215" y="206"/>
                    </a:cubicBezTo>
                    <a:cubicBezTo>
                      <a:pt x="207" y="181"/>
                      <a:pt x="193" y="168"/>
                      <a:pt x="204" y="152"/>
                    </a:cubicBezTo>
                    <a:cubicBezTo>
                      <a:pt x="216" y="137"/>
                      <a:pt x="212" y="139"/>
                      <a:pt x="216" y="130"/>
                    </a:cubicBezTo>
                    <a:cubicBezTo>
                      <a:pt x="215" y="132"/>
                      <a:pt x="215" y="132"/>
                      <a:pt x="215" y="132"/>
                    </a:cubicBezTo>
                    <a:cubicBezTo>
                      <a:pt x="215" y="129"/>
                      <a:pt x="215" y="122"/>
                      <a:pt x="217" y="119"/>
                    </a:cubicBezTo>
                    <a:cubicBezTo>
                      <a:pt x="220" y="115"/>
                      <a:pt x="226" y="116"/>
                      <a:pt x="228" y="112"/>
                    </a:cubicBezTo>
                    <a:cubicBezTo>
                      <a:pt x="233" y="104"/>
                      <a:pt x="228" y="97"/>
                      <a:pt x="236" y="90"/>
                    </a:cubicBezTo>
                    <a:cubicBezTo>
                      <a:pt x="235" y="91"/>
                      <a:pt x="235" y="91"/>
                      <a:pt x="235" y="91"/>
                    </a:cubicBezTo>
                    <a:cubicBezTo>
                      <a:pt x="247" y="85"/>
                      <a:pt x="266" y="67"/>
                      <a:pt x="266" y="57"/>
                    </a:cubicBezTo>
                    <a:cubicBezTo>
                      <a:pt x="258" y="72"/>
                      <a:pt x="247" y="73"/>
                      <a:pt x="242" y="68"/>
                    </a:cubicBezTo>
                    <a:cubicBezTo>
                      <a:pt x="239" y="67"/>
                      <a:pt x="243" y="61"/>
                      <a:pt x="243" y="61"/>
                    </a:cubicBezTo>
                    <a:cubicBezTo>
                      <a:pt x="241" y="58"/>
                      <a:pt x="246" y="55"/>
                      <a:pt x="245" y="53"/>
                    </a:cubicBezTo>
                    <a:cubicBezTo>
                      <a:pt x="244" y="50"/>
                      <a:pt x="244" y="46"/>
                      <a:pt x="243" y="41"/>
                    </a:cubicBezTo>
                    <a:cubicBezTo>
                      <a:pt x="245" y="28"/>
                      <a:pt x="247" y="13"/>
                      <a:pt x="249" y="7"/>
                    </a:cubicBezTo>
                    <a:cubicBezTo>
                      <a:pt x="258" y="2"/>
                      <a:pt x="272" y="0"/>
                      <a:pt x="286" y="3"/>
                    </a:cubicBezTo>
                    <a:cubicBezTo>
                      <a:pt x="299" y="5"/>
                      <a:pt x="309" y="11"/>
                      <a:pt x="316" y="19"/>
                    </a:cubicBezTo>
                    <a:cubicBezTo>
                      <a:pt x="315" y="25"/>
                      <a:pt x="314" y="33"/>
                      <a:pt x="313" y="43"/>
                    </a:cubicBezTo>
                    <a:cubicBezTo>
                      <a:pt x="311" y="45"/>
                      <a:pt x="316" y="51"/>
                      <a:pt x="314" y="55"/>
                    </a:cubicBezTo>
                    <a:cubicBezTo>
                      <a:pt x="311" y="60"/>
                      <a:pt x="315" y="60"/>
                      <a:pt x="314" y="69"/>
                    </a:cubicBezTo>
                    <a:cubicBezTo>
                      <a:pt x="312" y="78"/>
                      <a:pt x="316" y="77"/>
                      <a:pt x="310" y="76"/>
                    </a:cubicBezTo>
                    <a:cubicBezTo>
                      <a:pt x="300" y="76"/>
                      <a:pt x="292" y="73"/>
                      <a:pt x="288" y="59"/>
                    </a:cubicBezTo>
                    <a:cubicBezTo>
                      <a:pt x="287" y="73"/>
                      <a:pt x="295" y="84"/>
                      <a:pt x="311" y="88"/>
                    </a:cubicBezTo>
                    <a:close/>
                  </a:path>
                </a:pathLst>
              </a:custGeom>
              <a:noFill/>
              <a:ln w="158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84" name="Freeform 404"/>
              <p:cNvSpPr>
                <a:spLocks/>
              </p:cNvSpPr>
              <p:nvPr/>
            </p:nvSpPr>
            <p:spPr bwMode="auto">
              <a:xfrm>
                <a:off x="239" y="449"/>
                <a:ext cx="722" cy="677"/>
              </a:xfrm>
              <a:custGeom>
                <a:avLst/>
                <a:gdLst>
                  <a:gd name="T0" fmla="*/ 784 w 652"/>
                  <a:gd name="T1" fmla="*/ 327 h 574"/>
                  <a:gd name="T2" fmla="*/ 756 w 652"/>
                  <a:gd name="T3" fmla="*/ 241 h 574"/>
                  <a:gd name="T4" fmla="*/ 517 w 652"/>
                  <a:gd name="T5" fmla="*/ 6 h 574"/>
                  <a:gd name="T6" fmla="*/ 496 w 652"/>
                  <a:gd name="T7" fmla="*/ 57 h 574"/>
                  <a:gd name="T8" fmla="*/ 549 w 652"/>
                  <a:gd name="T9" fmla="*/ 47 h 574"/>
                  <a:gd name="T10" fmla="*/ 591 w 652"/>
                  <a:gd name="T11" fmla="*/ 54 h 574"/>
                  <a:gd name="T12" fmla="*/ 637 w 652"/>
                  <a:gd name="T13" fmla="*/ 64 h 574"/>
                  <a:gd name="T14" fmla="*/ 679 w 652"/>
                  <a:gd name="T15" fmla="*/ 87 h 574"/>
                  <a:gd name="T16" fmla="*/ 716 w 652"/>
                  <a:gd name="T17" fmla="*/ 165 h 574"/>
                  <a:gd name="T18" fmla="*/ 685 w 652"/>
                  <a:gd name="T19" fmla="*/ 257 h 574"/>
                  <a:gd name="T20" fmla="*/ 690 w 652"/>
                  <a:gd name="T21" fmla="*/ 289 h 574"/>
                  <a:gd name="T22" fmla="*/ 716 w 652"/>
                  <a:gd name="T23" fmla="*/ 291 h 574"/>
                  <a:gd name="T24" fmla="*/ 721 w 652"/>
                  <a:gd name="T25" fmla="*/ 372 h 574"/>
                  <a:gd name="T26" fmla="*/ 724 w 652"/>
                  <a:gd name="T27" fmla="*/ 421 h 574"/>
                  <a:gd name="T28" fmla="*/ 732 w 652"/>
                  <a:gd name="T29" fmla="*/ 481 h 574"/>
                  <a:gd name="T30" fmla="*/ 730 w 652"/>
                  <a:gd name="T31" fmla="*/ 521 h 574"/>
                  <a:gd name="T32" fmla="*/ 703 w 652"/>
                  <a:gd name="T33" fmla="*/ 538 h 574"/>
                  <a:gd name="T34" fmla="*/ 730 w 652"/>
                  <a:gd name="T35" fmla="*/ 584 h 574"/>
                  <a:gd name="T36" fmla="*/ 732 w 652"/>
                  <a:gd name="T37" fmla="*/ 630 h 574"/>
                  <a:gd name="T38" fmla="*/ 712 w 652"/>
                  <a:gd name="T39" fmla="*/ 603 h 574"/>
                  <a:gd name="T40" fmla="*/ 712 w 652"/>
                  <a:gd name="T41" fmla="*/ 660 h 574"/>
                  <a:gd name="T42" fmla="*/ 708 w 652"/>
                  <a:gd name="T43" fmla="*/ 729 h 574"/>
                  <a:gd name="T44" fmla="*/ 644 w 652"/>
                  <a:gd name="T45" fmla="*/ 724 h 574"/>
                  <a:gd name="T46" fmla="*/ 609 w 652"/>
                  <a:gd name="T47" fmla="*/ 665 h 574"/>
                  <a:gd name="T48" fmla="*/ 574 w 652"/>
                  <a:gd name="T49" fmla="*/ 567 h 574"/>
                  <a:gd name="T50" fmla="*/ 546 w 652"/>
                  <a:gd name="T51" fmla="*/ 474 h 574"/>
                  <a:gd name="T52" fmla="*/ 498 w 652"/>
                  <a:gd name="T53" fmla="*/ 350 h 574"/>
                  <a:gd name="T54" fmla="*/ 498 w 652"/>
                  <a:gd name="T55" fmla="*/ 212 h 574"/>
                  <a:gd name="T56" fmla="*/ 468 w 652"/>
                  <a:gd name="T57" fmla="*/ 245 h 574"/>
                  <a:gd name="T58" fmla="*/ 470 w 652"/>
                  <a:gd name="T59" fmla="*/ 145 h 574"/>
                  <a:gd name="T60" fmla="*/ 345 w 652"/>
                  <a:gd name="T61" fmla="*/ 117 h 574"/>
                  <a:gd name="T62" fmla="*/ 333 w 652"/>
                  <a:gd name="T63" fmla="*/ 193 h 574"/>
                  <a:gd name="T64" fmla="*/ 214 w 652"/>
                  <a:gd name="T65" fmla="*/ 201 h 574"/>
                  <a:gd name="T66" fmla="*/ 86 w 652"/>
                  <a:gd name="T67" fmla="*/ 169 h 574"/>
                  <a:gd name="T68" fmla="*/ 2 w 652"/>
                  <a:gd name="T69" fmla="*/ 249 h 574"/>
                  <a:gd name="T70" fmla="*/ 162 w 652"/>
                  <a:gd name="T71" fmla="*/ 587 h 574"/>
                  <a:gd name="T72" fmla="*/ 772 w 652"/>
                  <a:gd name="T73" fmla="*/ 852 h 574"/>
                  <a:gd name="T74" fmla="*/ 773 w 652"/>
                  <a:gd name="T75" fmla="*/ 850 h 5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2" h="574">
                    <a:moveTo>
                      <a:pt x="620" y="312"/>
                    </a:moveTo>
                    <a:cubicBezTo>
                      <a:pt x="603" y="265"/>
                      <a:pt x="591" y="228"/>
                      <a:pt x="577" y="199"/>
                    </a:cubicBezTo>
                    <a:cubicBezTo>
                      <a:pt x="566" y="177"/>
                      <a:pt x="555" y="154"/>
                      <a:pt x="556" y="149"/>
                    </a:cubicBezTo>
                    <a:cubicBezTo>
                      <a:pt x="557" y="147"/>
                      <a:pt x="557" y="147"/>
                      <a:pt x="557" y="147"/>
                    </a:cubicBezTo>
                    <a:cubicBezTo>
                      <a:pt x="569" y="87"/>
                      <a:pt x="547" y="44"/>
                      <a:pt x="491" y="19"/>
                    </a:cubicBezTo>
                    <a:cubicBezTo>
                      <a:pt x="451" y="2"/>
                      <a:pt x="411" y="0"/>
                      <a:pt x="381" y="3"/>
                    </a:cubicBezTo>
                    <a:cubicBezTo>
                      <a:pt x="380" y="3"/>
                      <a:pt x="380" y="3"/>
                      <a:pt x="380" y="3"/>
                    </a:cubicBezTo>
                    <a:cubicBezTo>
                      <a:pt x="375" y="12"/>
                      <a:pt x="370" y="23"/>
                      <a:pt x="366" y="35"/>
                    </a:cubicBezTo>
                    <a:cubicBezTo>
                      <a:pt x="373" y="33"/>
                      <a:pt x="382" y="32"/>
                      <a:pt x="385" y="32"/>
                    </a:cubicBezTo>
                    <a:cubicBezTo>
                      <a:pt x="390" y="32"/>
                      <a:pt x="400" y="30"/>
                      <a:pt x="405" y="29"/>
                    </a:cubicBezTo>
                    <a:cubicBezTo>
                      <a:pt x="411" y="28"/>
                      <a:pt x="418" y="30"/>
                      <a:pt x="424" y="30"/>
                    </a:cubicBezTo>
                    <a:cubicBezTo>
                      <a:pt x="430" y="30"/>
                      <a:pt x="432" y="33"/>
                      <a:pt x="435" y="33"/>
                    </a:cubicBezTo>
                    <a:cubicBezTo>
                      <a:pt x="439" y="33"/>
                      <a:pt x="445" y="36"/>
                      <a:pt x="448" y="37"/>
                    </a:cubicBezTo>
                    <a:cubicBezTo>
                      <a:pt x="451" y="37"/>
                      <a:pt x="462" y="37"/>
                      <a:pt x="469" y="39"/>
                    </a:cubicBezTo>
                    <a:cubicBezTo>
                      <a:pt x="475" y="41"/>
                      <a:pt x="479" y="44"/>
                      <a:pt x="485" y="44"/>
                    </a:cubicBezTo>
                    <a:cubicBezTo>
                      <a:pt x="491" y="44"/>
                      <a:pt x="493" y="49"/>
                      <a:pt x="500" y="53"/>
                    </a:cubicBezTo>
                    <a:cubicBezTo>
                      <a:pt x="507" y="57"/>
                      <a:pt x="507" y="63"/>
                      <a:pt x="511" y="66"/>
                    </a:cubicBezTo>
                    <a:cubicBezTo>
                      <a:pt x="515" y="68"/>
                      <a:pt x="527" y="94"/>
                      <a:pt x="527" y="101"/>
                    </a:cubicBezTo>
                    <a:cubicBezTo>
                      <a:pt x="527" y="109"/>
                      <a:pt x="530" y="110"/>
                      <a:pt x="529" y="117"/>
                    </a:cubicBezTo>
                    <a:cubicBezTo>
                      <a:pt x="528" y="124"/>
                      <a:pt x="529" y="139"/>
                      <a:pt x="505" y="157"/>
                    </a:cubicBezTo>
                    <a:cubicBezTo>
                      <a:pt x="481" y="174"/>
                      <a:pt x="489" y="216"/>
                      <a:pt x="501" y="235"/>
                    </a:cubicBezTo>
                    <a:cubicBezTo>
                      <a:pt x="486" y="198"/>
                      <a:pt x="505" y="177"/>
                      <a:pt x="508" y="176"/>
                    </a:cubicBezTo>
                    <a:cubicBezTo>
                      <a:pt x="511" y="175"/>
                      <a:pt x="515" y="172"/>
                      <a:pt x="518" y="172"/>
                    </a:cubicBezTo>
                    <a:cubicBezTo>
                      <a:pt x="522" y="172"/>
                      <a:pt x="527" y="177"/>
                      <a:pt x="527" y="177"/>
                    </a:cubicBezTo>
                    <a:cubicBezTo>
                      <a:pt x="527" y="177"/>
                      <a:pt x="529" y="185"/>
                      <a:pt x="531" y="190"/>
                    </a:cubicBezTo>
                    <a:cubicBezTo>
                      <a:pt x="533" y="196"/>
                      <a:pt x="530" y="220"/>
                      <a:pt x="531" y="226"/>
                    </a:cubicBezTo>
                    <a:cubicBezTo>
                      <a:pt x="532" y="232"/>
                      <a:pt x="528" y="239"/>
                      <a:pt x="533" y="245"/>
                    </a:cubicBezTo>
                    <a:cubicBezTo>
                      <a:pt x="538" y="250"/>
                      <a:pt x="532" y="253"/>
                      <a:pt x="534" y="257"/>
                    </a:cubicBezTo>
                    <a:cubicBezTo>
                      <a:pt x="536" y="261"/>
                      <a:pt x="536" y="266"/>
                      <a:pt x="536" y="271"/>
                    </a:cubicBezTo>
                    <a:cubicBezTo>
                      <a:pt x="536" y="276"/>
                      <a:pt x="532" y="282"/>
                      <a:pt x="539" y="293"/>
                    </a:cubicBezTo>
                    <a:cubicBezTo>
                      <a:pt x="547" y="304"/>
                      <a:pt x="538" y="302"/>
                      <a:pt x="540" y="310"/>
                    </a:cubicBezTo>
                    <a:cubicBezTo>
                      <a:pt x="542" y="317"/>
                      <a:pt x="537" y="318"/>
                      <a:pt x="537" y="318"/>
                    </a:cubicBezTo>
                    <a:cubicBezTo>
                      <a:pt x="537" y="318"/>
                      <a:pt x="530" y="322"/>
                      <a:pt x="525" y="316"/>
                    </a:cubicBezTo>
                    <a:cubicBezTo>
                      <a:pt x="520" y="311"/>
                      <a:pt x="518" y="323"/>
                      <a:pt x="517" y="328"/>
                    </a:cubicBezTo>
                    <a:cubicBezTo>
                      <a:pt x="516" y="333"/>
                      <a:pt x="521" y="333"/>
                      <a:pt x="531" y="342"/>
                    </a:cubicBezTo>
                    <a:cubicBezTo>
                      <a:pt x="541" y="350"/>
                      <a:pt x="533" y="346"/>
                      <a:pt x="537" y="356"/>
                    </a:cubicBezTo>
                    <a:cubicBezTo>
                      <a:pt x="541" y="366"/>
                      <a:pt x="541" y="365"/>
                      <a:pt x="542" y="373"/>
                    </a:cubicBezTo>
                    <a:cubicBezTo>
                      <a:pt x="543" y="382"/>
                      <a:pt x="541" y="381"/>
                      <a:pt x="539" y="384"/>
                    </a:cubicBezTo>
                    <a:cubicBezTo>
                      <a:pt x="537" y="387"/>
                      <a:pt x="536" y="388"/>
                      <a:pt x="532" y="383"/>
                    </a:cubicBezTo>
                    <a:cubicBezTo>
                      <a:pt x="528" y="378"/>
                      <a:pt x="531" y="373"/>
                      <a:pt x="525" y="367"/>
                    </a:cubicBezTo>
                    <a:cubicBezTo>
                      <a:pt x="518" y="360"/>
                      <a:pt x="521" y="371"/>
                      <a:pt x="517" y="377"/>
                    </a:cubicBezTo>
                    <a:cubicBezTo>
                      <a:pt x="514" y="384"/>
                      <a:pt x="521" y="390"/>
                      <a:pt x="525" y="403"/>
                    </a:cubicBezTo>
                    <a:cubicBezTo>
                      <a:pt x="529" y="415"/>
                      <a:pt x="526" y="415"/>
                      <a:pt x="527" y="425"/>
                    </a:cubicBezTo>
                    <a:cubicBezTo>
                      <a:pt x="528" y="434"/>
                      <a:pt x="524" y="437"/>
                      <a:pt x="521" y="444"/>
                    </a:cubicBezTo>
                    <a:cubicBezTo>
                      <a:pt x="517" y="451"/>
                      <a:pt x="513" y="453"/>
                      <a:pt x="504" y="455"/>
                    </a:cubicBezTo>
                    <a:cubicBezTo>
                      <a:pt x="494" y="456"/>
                      <a:pt x="478" y="451"/>
                      <a:pt x="475" y="442"/>
                    </a:cubicBezTo>
                    <a:cubicBezTo>
                      <a:pt x="472" y="433"/>
                      <a:pt x="472" y="440"/>
                      <a:pt x="463" y="427"/>
                    </a:cubicBezTo>
                    <a:cubicBezTo>
                      <a:pt x="455" y="413"/>
                      <a:pt x="453" y="418"/>
                      <a:pt x="449" y="405"/>
                    </a:cubicBezTo>
                    <a:cubicBezTo>
                      <a:pt x="445" y="393"/>
                      <a:pt x="442" y="378"/>
                      <a:pt x="433" y="368"/>
                    </a:cubicBezTo>
                    <a:cubicBezTo>
                      <a:pt x="425" y="357"/>
                      <a:pt x="426" y="356"/>
                      <a:pt x="423" y="346"/>
                    </a:cubicBezTo>
                    <a:cubicBezTo>
                      <a:pt x="420" y="337"/>
                      <a:pt x="419" y="332"/>
                      <a:pt x="411" y="316"/>
                    </a:cubicBezTo>
                    <a:cubicBezTo>
                      <a:pt x="402" y="301"/>
                      <a:pt x="405" y="302"/>
                      <a:pt x="402" y="289"/>
                    </a:cubicBezTo>
                    <a:cubicBezTo>
                      <a:pt x="399" y="277"/>
                      <a:pt x="379" y="254"/>
                      <a:pt x="378" y="241"/>
                    </a:cubicBezTo>
                    <a:cubicBezTo>
                      <a:pt x="377" y="227"/>
                      <a:pt x="371" y="232"/>
                      <a:pt x="367" y="214"/>
                    </a:cubicBezTo>
                    <a:cubicBezTo>
                      <a:pt x="363" y="195"/>
                      <a:pt x="343" y="184"/>
                      <a:pt x="345" y="162"/>
                    </a:cubicBezTo>
                    <a:cubicBezTo>
                      <a:pt x="359" y="157"/>
                      <a:pt x="367" y="147"/>
                      <a:pt x="367" y="130"/>
                    </a:cubicBezTo>
                    <a:cubicBezTo>
                      <a:pt x="365" y="145"/>
                      <a:pt x="357" y="149"/>
                      <a:pt x="345" y="150"/>
                    </a:cubicBezTo>
                    <a:cubicBezTo>
                      <a:pt x="345" y="149"/>
                      <a:pt x="345" y="149"/>
                      <a:pt x="345" y="149"/>
                    </a:cubicBezTo>
                    <a:cubicBezTo>
                      <a:pt x="344" y="128"/>
                      <a:pt x="346" y="103"/>
                      <a:pt x="348" y="93"/>
                    </a:cubicBezTo>
                    <a:cubicBezTo>
                      <a:pt x="348" y="91"/>
                      <a:pt x="348" y="89"/>
                      <a:pt x="346" y="88"/>
                    </a:cubicBezTo>
                    <a:cubicBezTo>
                      <a:pt x="338" y="76"/>
                      <a:pt x="323" y="67"/>
                      <a:pt x="305" y="64"/>
                    </a:cubicBezTo>
                    <a:cubicBezTo>
                      <a:pt x="286" y="60"/>
                      <a:pt x="267" y="63"/>
                      <a:pt x="255" y="71"/>
                    </a:cubicBezTo>
                    <a:cubicBezTo>
                      <a:pt x="254" y="72"/>
                      <a:pt x="253" y="73"/>
                      <a:pt x="252" y="74"/>
                    </a:cubicBezTo>
                    <a:cubicBezTo>
                      <a:pt x="249" y="79"/>
                      <a:pt x="249" y="94"/>
                      <a:pt x="246" y="118"/>
                    </a:cubicBezTo>
                    <a:cubicBezTo>
                      <a:pt x="244" y="137"/>
                      <a:pt x="245" y="168"/>
                      <a:pt x="231" y="176"/>
                    </a:cubicBezTo>
                    <a:cubicBezTo>
                      <a:pt x="217" y="183"/>
                      <a:pt x="176" y="151"/>
                      <a:pt x="157" y="122"/>
                    </a:cubicBezTo>
                    <a:cubicBezTo>
                      <a:pt x="156" y="121"/>
                      <a:pt x="156" y="121"/>
                      <a:pt x="156" y="121"/>
                    </a:cubicBezTo>
                    <a:cubicBezTo>
                      <a:pt x="131" y="96"/>
                      <a:pt x="92" y="95"/>
                      <a:pt x="63" y="103"/>
                    </a:cubicBezTo>
                    <a:cubicBezTo>
                      <a:pt x="31" y="111"/>
                      <a:pt x="7" y="130"/>
                      <a:pt x="2" y="151"/>
                    </a:cubicBezTo>
                    <a:cubicBezTo>
                      <a:pt x="2" y="152"/>
                      <a:pt x="2" y="152"/>
                      <a:pt x="2" y="152"/>
                    </a:cubicBezTo>
                    <a:cubicBezTo>
                      <a:pt x="0" y="192"/>
                      <a:pt x="32" y="283"/>
                      <a:pt x="69" y="306"/>
                    </a:cubicBezTo>
                    <a:cubicBezTo>
                      <a:pt x="102" y="326"/>
                      <a:pt x="104" y="330"/>
                      <a:pt x="119" y="358"/>
                    </a:cubicBezTo>
                    <a:cubicBezTo>
                      <a:pt x="137" y="394"/>
                      <a:pt x="222" y="502"/>
                      <a:pt x="368" y="538"/>
                    </a:cubicBezTo>
                    <a:cubicBezTo>
                      <a:pt x="515" y="574"/>
                      <a:pt x="543" y="532"/>
                      <a:pt x="568" y="519"/>
                    </a:cubicBezTo>
                    <a:cubicBezTo>
                      <a:pt x="569" y="519"/>
                      <a:pt x="569" y="519"/>
                      <a:pt x="569" y="519"/>
                    </a:cubicBezTo>
                    <a:cubicBezTo>
                      <a:pt x="569" y="519"/>
                      <a:pt x="569" y="519"/>
                      <a:pt x="569" y="518"/>
                    </a:cubicBezTo>
                    <a:cubicBezTo>
                      <a:pt x="628" y="473"/>
                      <a:pt x="652" y="403"/>
                      <a:pt x="620" y="312"/>
                    </a:cubicBezTo>
                    <a:close/>
                  </a:path>
                </a:pathLst>
              </a:custGeom>
              <a:noFill/>
              <a:ln w="1588"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85" name="Freeform 405"/>
              <p:cNvSpPr>
                <a:spLocks/>
              </p:cNvSpPr>
              <p:nvPr/>
            </p:nvSpPr>
            <p:spPr bwMode="auto">
              <a:xfrm>
                <a:off x="495" y="520"/>
                <a:ext cx="127" cy="137"/>
              </a:xfrm>
              <a:custGeom>
                <a:avLst/>
                <a:gdLst>
                  <a:gd name="T0" fmla="*/ 155 w 115"/>
                  <a:gd name="T1" fmla="*/ 46 h 116"/>
                  <a:gd name="T2" fmla="*/ 100 w 115"/>
                  <a:gd name="T3" fmla="*/ 7 h 116"/>
                  <a:gd name="T4" fmla="*/ 33 w 115"/>
                  <a:gd name="T5" fmla="*/ 18 h 116"/>
                  <a:gd name="T6" fmla="*/ 28 w 115"/>
                  <a:gd name="T7" fmla="*/ 24 h 116"/>
                  <a:gd name="T8" fmla="*/ 21 w 115"/>
                  <a:gd name="T9" fmla="*/ 96 h 116"/>
                  <a:gd name="T10" fmla="*/ 0 w 115"/>
                  <a:gd name="T11" fmla="*/ 191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6">
                    <a:moveTo>
                      <a:pt x="115" y="28"/>
                    </a:moveTo>
                    <a:cubicBezTo>
                      <a:pt x="107" y="16"/>
                      <a:pt x="92" y="7"/>
                      <a:pt x="74" y="4"/>
                    </a:cubicBezTo>
                    <a:cubicBezTo>
                      <a:pt x="55" y="0"/>
                      <a:pt x="36" y="3"/>
                      <a:pt x="24" y="11"/>
                    </a:cubicBezTo>
                    <a:cubicBezTo>
                      <a:pt x="23" y="12"/>
                      <a:pt x="22" y="13"/>
                      <a:pt x="21" y="14"/>
                    </a:cubicBezTo>
                    <a:cubicBezTo>
                      <a:pt x="18" y="19"/>
                      <a:pt x="18" y="34"/>
                      <a:pt x="15" y="58"/>
                    </a:cubicBezTo>
                    <a:cubicBezTo>
                      <a:pt x="13" y="77"/>
                      <a:pt x="14" y="108"/>
                      <a:pt x="0" y="116"/>
                    </a:cubicBezTo>
                  </a:path>
                </a:pathLst>
              </a:custGeom>
              <a:noFill/>
              <a:ln w="317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grpSp>
        <p:sp>
          <p:nvSpPr>
            <p:cNvPr id="1986" name="ZoneTexte 1985"/>
            <p:cNvSpPr txBox="1"/>
            <p:nvPr/>
          </p:nvSpPr>
          <p:spPr>
            <a:xfrm>
              <a:off x="6426467" y="2901583"/>
              <a:ext cx="1253869" cy="276999"/>
            </a:xfrm>
            <a:prstGeom prst="rect">
              <a:avLst/>
            </a:prstGeom>
            <a:noFill/>
          </p:spPr>
          <p:txBody>
            <a:bodyPr wrap="none" rtlCol="0">
              <a:spAutoFit/>
            </a:bodyPr>
            <a:lstStyle/>
            <a:p>
              <a:pPr algn="ctr"/>
              <a:r>
                <a:rPr lang="fr-FR" sz="1200" b="1" dirty="0">
                  <a:solidFill>
                    <a:srgbClr val="00B050"/>
                  </a:solidFill>
                  <a:latin typeface="Arial" panose="020B0604020202020204" pitchFamily="34" charset="0"/>
                  <a:cs typeface="Arial" panose="020B0604020202020204" pitchFamily="34" charset="0"/>
                </a:rPr>
                <a:t>Compensation</a:t>
              </a:r>
            </a:p>
          </p:txBody>
        </p:sp>
        <p:sp>
          <p:nvSpPr>
            <p:cNvPr id="1987" name="ZoneTexte 1986"/>
            <p:cNvSpPr txBox="1"/>
            <p:nvPr/>
          </p:nvSpPr>
          <p:spPr>
            <a:xfrm>
              <a:off x="8958424" y="2901583"/>
              <a:ext cx="1423788" cy="276999"/>
            </a:xfrm>
            <a:prstGeom prst="rect">
              <a:avLst/>
            </a:prstGeom>
            <a:noFill/>
          </p:spPr>
          <p:txBody>
            <a:bodyPr wrap="none" rtlCol="0">
              <a:spAutoFit/>
            </a:bodyPr>
            <a:lstStyle/>
            <a:p>
              <a:r>
                <a:rPr lang="fr-FR" sz="1200" b="1" dirty="0">
                  <a:solidFill>
                    <a:srgbClr val="C00000"/>
                  </a:solidFill>
                  <a:latin typeface="Arial" panose="020B0604020202020204" pitchFamily="34" charset="0"/>
                  <a:cs typeface="Arial" panose="020B0604020202020204" pitchFamily="34" charset="0"/>
                </a:rPr>
                <a:t>Décompensation</a:t>
              </a:r>
            </a:p>
          </p:txBody>
        </p:sp>
        <p:sp>
          <p:nvSpPr>
            <p:cNvPr id="1988" name="ZoneTexte 1987"/>
            <p:cNvSpPr txBox="1"/>
            <p:nvPr/>
          </p:nvSpPr>
          <p:spPr>
            <a:xfrm>
              <a:off x="5408580" y="4216062"/>
              <a:ext cx="803425" cy="307777"/>
            </a:xfrm>
            <a:prstGeom prst="rect">
              <a:avLst/>
            </a:prstGeom>
            <a:noFill/>
          </p:spPr>
          <p:txBody>
            <a:bodyPr wrap="none" rtlCol="0" anchor="ctr">
              <a:spAutoFit/>
            </a:bodyPr>
            <a:lstStyle/>
            <a:p>
              <a:r>
                <a:rPr lang="fr-FR" sz="1400" b="1" dirty="0">
                  <a:latin typeface="Arial" panose="020B0604020202020204" pitchFamily="34" charset="0"/>
                  <a:cs typeface="Arial" panose="020B0604020202020204" pitchFamily="34" charset="0"/>
                </a:rPr>
                <a:t>Normal</a:t>
              </a:r>
            </a:p>
          </p:txBody>
        </p:sp>
        <p:sp>
          <p:nvSpPr>
            <p:cNvPr id="1989" name="ZoneTexte 1988"/>
            <p:cNvSpPr txBox="1"/>
            <p:nvPr/>
          </p:nvSpPr>
          <p:spPr>
            <a:xfrm>
              <a:off x="7833268" y="4216062"/>
              <a:ext cx="1298753" cy="307777"/>
            </a:xfrm>
            <a:prstGeom prst="rect">
              <a:avLst/>
            </a:prstGeom>
            <a:noFill/>
          </p:spPr>
          <p:txBody>
            <a:bodyPr wrap="none" rtlCol="0" anchor="ctr">
              <a:spAutoFit/>
            </a:bodyPr>
            <a:lstStyle/>
            <a:p>
              <a:r>
                <a:rPr lang="fr-FR" sz="1400" b="1" dirty="0">
                  <a:latin typeface="Arial" panose="020B0604020202020204" pitchFamily="34" charset="0"/>
                  <a:cs typeface="Arial" panose="020B0604020202020204" pitchFamily="34" charset="0"/>
                </a:rPr>
                <a:t>Hypertrophie</a:t>
              </a:r>
            </a:p>
          </p:txBody>
        </p:sp>
        <p:sp>
          <p:nvSpPr>
            <p:cNvPr id="1990" name="ZoneTexte 1989"/>
            <p:cNvSpPr txBox="1"/>
            <p:nvPr/>
          </p:nvSpPr>
          <p:spPr>
            <a:xfrm>
              <a:off x="10781235" y="4216062"/>
              <a:ext cx="891591" cy="307777"/>
            </a:xfrm>
            <a:prstGeom prst="rect">
              <a:avLst/>
            </a:prstGeom>
            <a:noFill/>
          </p:spPr>
          <p:txBody>
            <a:bodyPr wrap="none" rtlCol="0" anchor="ctr">
              <a:spAutoFit/>
            </a:bodyPr>
            <a:lstStyle/>
            <a:p>
              <a:r>
                <a:rPr lang="fr-FR" sz="1400" b="1" dirty="0">
                  <a:latin typeface="Arial" panose="020B0604020202020204" pitchFamily="34" charset="0"/>
                  <a:cs typeface="Arial" panose="020B0604020202020204" pitchFamily="34" charset="0"/>
                </a:rPr>
                <a:t>Nécrose</a:t>
              </a:r>
            </a:p>
          </p:txBody>
        </p:sp>
        <p:grpSp>
          <p:nvGrpSpPr>
            <p:cNvPr id="1991" name="Groupe 1990"/>
            <p:cNvGrpSpPr/>
            <p:nvPr/>
          </p:nvGrpSpPr>
          <p:grpSpPr>
            <a:xfrm>
              <a:off x="10548470" y="1777167"/>
              <a:ext cx="1204827" cy="1147806"/>
              <a:chOff x="6495916" y="3689332"/>
              <a:chExt cx="1631950" cy="1667187"/>
            </a:xfrm>
          </p:grpSpPr>
          <p:grpSp>
            <p:nvGrpSpPr>
              <p:cNvPr id="1992" name="Group 527"/>
              <p:cNvGrpSpPr>
                <a:grpSpLocks/>
              </p:cNvGrpSpPr>
              <p:nvPr/>
            </p:nvGrpSpPr>
            <p:grpSpPr bwMode="auto">
              <a:xfrm>
                <a:off x="6495916" y="3689332"/>
                <a:ext cx="1631950" cy="1667187"/>
                <a:chOff x="2990" y="989"/>
                <a:chExt cx="2376" cy="2378"/>
              </a:xfrm>
            </p:grpSpPr>
            <p:sp>
              <p:nvSpPr>
                <p:cNvPr id="1995" name="Freeform 406"/>
                <p:cNvSpPr>
                  <a:spLocks/>
                </p:cNvSpPr>
                <p:nvPr/>
              </p:nvSpPr>
              <p:spPr bwMode="auto">
                <a:xfrm>
                  <a:off x="4083" y="3232"/>
                  <a:ext cx="315" cy="115"/>
                </a:xfrm>
                <a:custGeom>
                  <a:avLst/>
                  <a:gdLst>
                    <a:gd name="T0" fmla="*/ 645 w 126"/>
                    <a:gd name="T1" fmla="*/ 158 h 46"/>
                    <a:gd name="T2" fmla="*/ 20 w 126"/>
                    <a:gd name="T3" fmla="*/ 0 h 46"/>
                    <a:gd name="T4" fmla="*/ 20 w 126"/>
                    <a:gd name="T5" fmla="*/ 488 h 46"/>
                    <a:gd name="T6" fmla="*/ 20 w 126"/>
                    <a:gd name="T7" fmla="*/ 550 h 46"/>
                    <a:gd name="T8" fmla="*/ 988 w 126"/>
                    <a:gd name="T9" fmla="*/ 720 h 46"/>
                    <a:gd name="T10" fmla="*/ 1938 w 126"/>
                    <a:gd name="T11" fmla="*/ 563 h 46"/>
                    <a:gd name="T12" fmla="*/ 1970 w 126"/>
                    <a:gd name="T13" fmla="*/ 520 h 46"/>
                    <a:gd name="T14" fmla="*/ 1970 w 126"/>
                    <a:gd name="T15" fmla="*/ 345 h 46"/>
                    <a:gd name="T16" fmla="*/ 645 w 126"/>
                    <a:gd name="T17" fmla="*/ 15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46">
                      <a:moveTo>
                        <a:pt x="41" y="10"/>
                      </a:moveTo>
                      <a:cubicBezTo>
                        <a:pt x="27" y="7"/>
                        <a:pt x="14" y="3"/>
                        <a:pt x="1" y="0"/>
                      </a:cubicBezTo>
                      <a:cubicBezTo>
                        <a:pt x="1" y="31"/>
                        <a:pt x="1" y="31"/>
                        <a:pt x="1" y="31"/>
                      </a:cubicBezTo>
                      <a:cubicBezTo>
                        <a:pt x="0" y="31"/>
                        <a:pt x="0" y="34"/>
                        <a:pt x="1" y="35"/>
                      </a:cubicBezTo>
                      <a:cubicBezTo>
                        <a:pt x="6" y="41"/>
                        <a:pt x="32" y="46"/>
                        <a:pt x="63" y="46"/>
                      </a:cubicBezTo>
                      <a:cubicBezTo>
                        <a:pt x="92" y="46"/>
                        <a:pt x="116" y="42"/>
                        <a:pt x="124" y="36"/>
                      </a:cubicBezTo>
                      <a:cubicBezTo>
                        <a:pt x="125" y="35"/>
                        <a:pt x="126" y="33"/>
                        <a:pt x="126" y="33"/>
                      </a:cubicBezTo>
                      <a:cubicBezTo>
                        <a:pt x="126" y="22"/>
                        <a:pt x="126" y="22"/>
                        <a:pt x="126" y="22"/>
                      </a:cubicBezTo>
                      <a:cubicBezTo>
                        <a:pt x="101" y="21"/>
                        <a:pt x="74" y="17"/>
                        <a:pt x="41" y="10"/>
                      </a:cubicBezTo>
                    </a:path>
                  </a:pathLst>
                </a:custGeom>
                <a:solidFill>
                  <a:srgbClr val="E66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96" name="Freeform 407"/>
                <p:cNvSpPr>
                  <a:spLocks/>
                </p:cNvSpPr>
                <p:nvPr/>
              </p:nvSpPr>
              <p:spPr bwMode="auto">
                <a:xfrm>
                  <a:off x="4155" y="3257"/>
                  <a:ext cx="243" cy="80"/>
                </a:xfrm>
                <a:custGeom>
                  <a:avLst/>
                  <a:gdLst>
                    <a:gd name="T0" fmla="*/ 95 w 97"/>
                    <a:gd name="T1" fmla="*/ 50 h 32"/>
                    <a:gd name="T2" fmla="*/ 501 w 97"/>
                    <a:gd name="T3" fmla="*/ 300 h 32"/>
                    <a:gd name="T4" fmla="*/ 646 w 97"/>
                    <a:gd name="T5" fmla="*/ 438 h 32"/>
                    <a:gd name="T6" fmla="*/ 867 w 97"/>
                    <a:gd name="T7" fmla="*/ 438 h 32"/>
                    <a:gd name="T8" fmla="*/ 1506 w 97"/>
                    <a:gd name="T9" fmla="*/ 238 h 32"/>
                    <a:gd name="T10" fmla="*/ 847 w 97"/>
                    <a:gd name="T11" fmla="*/ 158 h 32"/>
                    <a:gd name="T12" fmla="*/ 0 w 97"/>
                    <a:gd name="T13" fmla="*/ 2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32">
                      <a:moveTo>
                        <a:pt x="6" y="3"/>
                      </a:moveTo>
                      <a:cubicBezTo>
                        <a:pt x="16" y="6"/>
                        <a:pt x="26" y="12"/>
                        <a:pt x="32" y="19"/>
                      </a:cubicBezTo>
                      <a:cubicBezTo>
                        <a:pt x="35" y="22"/>
                        <a:pt x="37" y="26"/>
                        <a:pt x="41" y="28"/>
                      </a:cubicBezTo>
                      <a:cubicBezTo>
                        <a:pt x="43" y="29"/>
                        <a:pt x="52" y="28"/>
                        <a:pt x="55" y="28"/>
                      </a:cubicBezTo>
                      <a:cubicBezTo>
                        <a:pt x="66" y="28"/>
                        <a:pt x="97" y="32"/>
                        <a:pt x="96" y="15"/>
                      </a:cubicBezTo>
                      <a:cubicBezTo>
                        <a:pt x="82" y="15"/>
                        <a:pt x="68" y="12"/>
                        <a:pt x="54" y="10"/>
                      </a:cubicBezTo>
                      <a:cubicBezTo>
                        <a:pt x="37" y="7"/>
                        <a:pt x="17" y="0"/>
                        <a:pt x="0" y="1"/>
                      </a:cubicBezTo>
                    </a:path>
                  </a:pathLst>
                </a:custGeom>
                <a:solidFill>
                  <a:srgbClr val="D7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97" name="Freeform 408"/>
                <p:cNvSpPr>
                  <a:spLocks/>
                </p:cNvSpPr>
                <p:nvPr/>
              </p:nvSpPr>
              <p:spPr bwMode="auto">
                <a:xfrm>
                  <a:off x="4083" y="3232"/>
                  <a:ext cx="315" cy="115"/>
                </a:xfrm>
                <a:custGeom>
                  <a:avLst/>
                  <a:gdLst>
                    <a:gd name="T0" fmla="*/ 645 w 126"/>
                    <a:gd name="T1" fmla="*/ 158 h 46"/>
                    <a:gd name="T2" fmla="*/ 20 w 126"/>
                    <a:gd name="T3" fmla="*/ 0 h 46"/>
                    <a:gd name="T4" fmla="*/ 20 w 126"/>
                    <a:gd name="T5" fmla="*/ 488 h 46"/>
                    <a:gd name="T6" fmla="*/ 20 w 126"/>
                    <a:gd name="T7" fmla="*/ 550 h 46"/>
                    <a:gd name="T8" fmla="*/ 988 w 126"/>
                    <a:gd name="T9" fmla="*/ 720 h 46"/>
                    <a:gd name="T10" fmla="*/ 1938 w 126"/>
                    <a:gd name="T11" fmla="*/ 563 h 46"/>
                    <a:gd name="T12" fmla="*/ 1970 w 126"/>
                    <a:gd name="T13" fmla="*/ 520 h 46"/>
                    <a:gd name="T14" fmla="*/ 1970 w 126"/>
                    <a:gd name="T15" fmla="*/ 345 h 46"/>
                    <a:gd name="T16" fmla="*/ 645 w 126"/>
                    <a:gd name="T17" fmla="*/ 15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 h="46">
                      <a:moveTo>
                        <a:pt x="41" y="10"/>
                      </a:moveTo>
                      <a:cubicBezTo>
                        <a:pt x="27" y="7"/>
                        <a:pt x="14" y="3"/>
                        <a:pt x="1" y="0"/>
                      </a:cubicBezTo>
                      <a:cubicBezTo>
                        <a:pt x="1" y="31"/>
                        <a:pt x="1" y="31"/>
                        <a:pt x="1" y="31"/>
                      </a:cubicBezTo>
                      <a:cubicBezTo>
                        <a:pt x="0" y="31"/>
                        <a:pt x="0" y="34"/>
                        <a:pt x="1" y="35"/>
                      </a:cubicBezTo>
                      <a:cubicBezTo>
                        <a:pt x="6" y="41"/>
                        <a:pt x="32" y="46"/>
                        <a:pt x="63" y="46"/>
                      </a:cubicBezTo>
                      <a:cubicBezTo>
                        <a:pt x="92" y="46"/>
                        <a:pt x="116" y="42"/>
                        <a:pt x="124" y="36"/>
                      </a:cubicBezTo>
                      <a:cubicBezTo>
                        <a:pt x="125" y="35"/>
                        <a:pt x="126" y="33"/>
                        <a:pt x="126" y="33"/>
                      </a:cubicBezTo>
                      <a:cubicBezTo>
                        <a:pt x="126" y="22"/>
                        <a:pt x="126" y="22"/>
                        <a:pt x="126" y="22"/>
                      </a:cubicBezTo>
                      <a:cubicBezTo>
                        <a:pt x="101" y="21"/>
                        <a:pt x="74" y="17"/>
                        <a:pt x="41" y="10"/>
                      </a:cubicBezTo>
                      <a:close/>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1998" name="Freeform 409"/>
                <p:cNvSpPr>
                  <a:spLocks/>
                </p:cNvSpPr>
                <p:nvPr/>
              </p:nvSpPr>
              <p:spPr bwMode="auto">
                <a:xfrm>
                  <a:off x="3535" y="1829"/>
                  <a:ext cx="38" cy="50"/>
                </a:xfrm>
                <a:custGeom>
                  <a:avLst/>
                  <a:gdLst>
                    <a:gd name="T0" fmla="*/ 117 w 15"/>
                    <a:gd name="T1" fmla="*/ 33 h 20"/>
                    <a:gd name="T2" fmla="*/ 51 w 15"/>
                    <a:gd name="T3" fmla="*/ 220 h 20"/>
                    <a:gd name="T4" fmla="*/ 213 w 15"/>
                    <a:gd name="T5" fmla="*/ 113 h 20"/>
                    <a:gd name="T6" fmla="*/ 0 60000 65536"/>
                    <a:gd name="T7" fmla="*/ 0 60000 65536"/>
                    <a:gd name="T8" fmla="*/ 0 60000 65536"/>
                  </a:gdLst>
                  <a:ahLst/>
                  <a:cxnLst>
                    <a:cxn ang="T6">
                      <a:pos x="T0" y="T1"/>
                    </a:cxn>
                    <a:cxn ang="T7">
                      <a:pos x="T2" y="T3"/>
                    </a:cxn>
                    <a:cxn ang="T8">
                      <a:pos x="T4" y="T5"/>
                    </a:cxn>
                  </a:cxnLst>
                  <a:rect l="0" t="0" r="r" b="b"/>
                  <a:pathLst>
                    <a:path w="15" h="20">
                      <a:moveTo>
                        <a:pt x="7" y="2"/>
                      </a:moveTo>
                      <a:cubicBezTo>
                        <a:pt x="0" y="0"/>
                        <a:pt x="1" y="12"/>
                        <a:pt x="3" y="14"/>
                      </a:cubicBezTo>
                      <a:cubicBezTo>
                        <a:pt x="9" y="20"/>
                        <a:pt x="15" y="13"/>
                        <a:pt x="13" y="7"/>
                      </a:cubicBezTo>
                    </a:path>
                  </a:pathLst>
                </a:custGeom>
                <a:solidFill>
                  <a:srgbClr val="8ABD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1999" name="Freeform 410"/>
                <p:cNvSpPr>
                  <a:spLocks/>
                </p:cNvSpPr>
                <p:nvPr/>
              </p:nvSpPr>
              <p:spPr bwMode="auto">
                <a:xfrm>
                  <a:off x="3225" y="2817"/>
                  <a:ext cx="325" cy="502"/>
                </a:xfrm>
                <a:custGeom>
                  <a:avLst/>
                  <a:gdLst>
                    <a:gd name="T0" fmla="*/ 875 w 130"/>
                    <a:gd name="T1" fmla="*/ 779 h 201"/>
                    <a:gd name="T2" fmla="*/ 875 w 130"/>
                    <a:gd name="T3" fmla="*/ 779 h 201"/>
                    <a:gd name="T4" fmla="*/ 0 w 130"/>
                    <a:gd name="T5" fmla="*/ 0 h 201"/>
                    <a:gd name="T6" fmla="*/ 113 w 130"/>
                    <a:gd name="T7" fmla="*/ 937 h 201"/>
                    <a:gd name="T8" fmla="*/ 145 w 130"/>
                    <a:gd name="T9" fmla="*/ 2900 h 201"/>
                    <a:gd name="T10" fmla="*/ 145 w 130"/>
                    <a:gd name="T11" fmla="*/ 2900 h 201"/>
                    <a:gd name="T12" fmla="*/ 145 w 130"/>
                    <a:gd name="T13" fmla="*/ 2912 h 201"/>
                    <a:gd name="T14" fmla="*/ 1083 w 130"/>
                    <a:gd name="T15" fmla="*/ 3132 h 201"/>
                    <a:gd name="T16" fmla="*/ 2033 w 130"/>
                    <a:gd name="T17" fmla="*/ 2912 h 201"/>
                    <a:gd name="T18" fmla="*/ 2033 w 130"/>
                    <a:gd name="T19" fmla="*/ 2900 h 201"/>
                    <a:gd name="T20" fmla="*/ 2033 w 130"/>
                    <a:gd name="T21" fmla="*/ 2900 h 201"/>
                    <a:gd name="T22" fmla="*/ 2033 w 130"/>
                    <a:gd name="T23" fmla="*/ 1591 h 201"/>
                    <a:gd name="T24" fmla="*/ 1863 w 130"/>
                    <a:gd name="T25" fmla="*/ 1508 h 201"/>
                    <a:gd name="T26" fmla="*/ 875 w 130"/>
                    <a:gd name="T27" fmla="*/ 779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01">
                      <a:moveTo>
                        <a:pt x="56" y="50"/>
                      </a:moveTo>
                      <a:cubicBezTo>
                        <a:pt x="56" y="50"/>
                        <a:pt x="56" y="50"/>
                        <a:pt x="56" y="50"/>
                      </a:cubicBezTo>
                      <a:cubicBezTo>
                        <a:pt x="34" y="56"/>
                        <a:pt x="15" y="35"/>
                        <a:pt x="0" y="0"/>
                      </a:cubicBezTo>
                      <a:cubicBezTo>
                        <a:pt x="4" y="22"/>
                        <a:pt x="7" y="43"/>
                        <a:pt x="7" y="60"/>
                      </a:cubicBezTo>
                      <a:cubicBezTo>
                        <a:pt x="6" y="122"/>
                        <a:pt x="8" y="147"/>
                        <a:pt x="9" y="186"/>
                      </a:cubicBezTo>
                      <a:cubicBezTo>
                        <a:pt x="9" y="186"/>
                        <a:pt x="9" y="186"/>
                        <a:pt x="9" y="186"/>
                      </a:cubicBezTo>
                      <a:cubicBezTo>
                        <a:pt x="9" y="187"/>
                        <a:pt x="9" y="187"/>
                        <a:pt x="9" y="187"/>
                      </a:cubicBezTo>
                      <a:cubicBezTo>
                        <a:pt x="9" y="195"/>
                        <a:pt x="36" y="201"/>
                        <a:pt x="69" y="201"/>
                      </a:cubicBezTo>
                      <a:cubicBezTo>
                        <a:pt x="103" y="201"/>
                        <a:pt x="130" y="195"/>
                        <a:pt x="130" y="187"/>
                      </a:cubicBezTo>
                      <a:cubicBezTo>
                        <a:pt x="130" y="187"/>
                        <a:pt x="130" y="187"/>
                        <a:pt x="130" y="186"/>
                      </a:cubicBezTo>
                      <a:cubicBezTo>
                        <a:pt x="130" y="186"/>
                        <a:pt x="130" y="186"/>
                        <a:pt x="130" y="186"/>
                      </a:cubicBezTo>
                      <a:cubicBezTo>
                        <a:pt x="130" y="102"/>
                        <a:pt x="130" y="102"/>
                        <a:pt x="130" y="102"/>
                      </a:cubicBezTo>
                      <a:cubicBezTo>
                        <a:pt x="126" y="100"/>
                        <a:pt x="123" y="98"/>
                        <a:pt x="119" y="97"/>
                      </a:cubicBezTo>
                      <a:cubicBezTo>
                        <a:pt x="99" y="88"/>
                        <a:pt x="77" y="72"/>
                        <a:pt x="56" y="50"/>
                      </a:cubicBezTo>
                    </a:path>
                  </a:pathLst>
                </a:custGeom>
                <a:solidFill>
                  <a:srgbClr val="AFD0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00" name="Freeform 411"/>
                <p:cNvSpPr>
                  <a:spLocks/>
                </p:cNvSpPr>
                <p:nvPr/>
              </p:nvSpPr>
              <p:spPr bwMode="auto">
                <a:xfrm>
                  <a:off x="3243" y="2842"/>
                  <a:ext cx="310" cy="475"/>
                </a:xfrm>
                <a:custGeom>
                  <a:avLst/>
                  <a:gdLst>
                    <a:gd name="T0" fmla="*/ 1875 w 124"/>
                    <a:gd name="T1" fmla="*/ 1458 h 190"/>
                    <a:gd name="T2" fmla="*/ 1813 w 124"/>
                    <a:gd name="T3" fmla="*/ 2750 h 190"/>
                    <a:gd name="T4" fmla="*/ 625 w 124"/>
                    <a:gd name="T5" fmla="*/ 2833 h 190"/>
                    <a:gd name="T6" fmla="*/ 1550 w 124"/>
                    <a:gd name="T7" fmla="*/ 2375 h 190"/>
                    <a:gd name="T8" fmla="*/ 1345 w 124"/>
                    <a:gd name="T9" fmla="*/ 1533 h 190"/>
                    <a:gd name="T10" fmla="*/ 0 w 124"/>
                    <a:gd name="T11" fmla="*/ 0 h 190"/>
                    <a:gd name="T12" fmla="*/ 1050 w 124"/>
                    <a:gd name="T13" fmla="*/ 908 h 190"/>
                    <a:gd name="T14" fmla="*/ 1875 w 124"/>
                    <a:gd name="T15" fmla="*/ 1458 h 1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4" h="190">
                      <a:moveTo>
                        <a:pt x="120" y="93"/>
                      </a:moveTo>
                      <a:cubicBezTo>
                        <a:pt x="118" y="112"/>
                        <a:pt x="124" y="165"/>
                        <a:pt x="116" y="176"/>
                      </a:cubicBezTo>
                      <a:cubicBezTo>
                        <a:pt x="107" y="190"/>
                        <a:pt x="55" y="185"/>
                        <a:pt x="40" y="181"/>
                      </a:cubicBezTo>
                      <a:cubicBezTo>
                        <a:pt x="58" y="184"/>
                        <a:pt x="91" y="168"/>
                        <a:pt x="99" y="152"/>
                      </a:cubicBezTo>
                      <a:cubicBezTo>
                        <a:pt x="110" y="132"/>
                        <a:pt x="99" y="113"/>
                        <a:pt x="86" y="98"/>
                      </a:cubicBezTo>
                      <a:cubicBezTo>
                        <a:pt x="65" y="74"/>
                        <a:pt x="6" y="37"/>
                        <a:pt x="0" y="0"/>
                      </a:cubicBezTo>
                      <a:cubicBezTo>
                        <a:pt x="12" y="18"/>
                        <a:pt x="52" y="44"/>
                        <a:pt x="67" y="58"/>
                      </a:cubicBezTo>
                      <a:cubicBezTo>
                        <a:pt x="80" y="71"/>
                        <a:pt x="100" y="95"/>
                        <a:pt x="120" y="93"/>
                      </a:cubicBezTo>
                    </a:path>
                  </a:pathLst>
                </a:custGeom>
                <a:solidFill>
                  <a:srgbClr val="8ABD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01" name="Freeform 412"/>
                <p:cNvSpPr>
                  <a:spLocks noEditPoints="1"/>
                </p:cNvSpPr>
                <p:nvPr/>
              </p:nvSpPr>
              <p:spPr bwMode="auto">
                <a:xfrm>
                  <a:off x="4505" y="1729"/>
                  <a:ext cx="238" cy="333"/>
                </a:xfrm>
                <a:custGeom>
                  <a:avLst/>
                  <a:gdLst>
                    <a:gd name="T0" fmla="*/ 879 w 95"/>
                    <a:gd name="T1" fmla="*/ 0 h 133"/>
                    <a:gd name="T2" fmla="*/ 0 w 95"/>
                    <a:gd name="T3" fmla="*/ 238 h 133"/>
                    <a:gd name="T4" fmla="*/ 551 w 95"/>
                    <a:gd name="T5" fmla="*/ 784 h 133"/>
                    <a:gd name="T6" fmla="*/ 1005 w 95"/>
                    <a:gd name="T7" fmla="*/ 501 h 133"/>
                    <a:gd name="T8" fmla="*/ 879 w 95"/>
                    <a:gd name="T9" fmla="*/ 0 h 133"/>
                    <a:gd name="T10" fmla="*/ 1147 w 95"/>
                    <a:gd name="T11" fmla="*/ 751 h 133"/>
                    <a:gd name="T12" fmla="*/ 616 w 95"/>
                    <a:gd name="T13" fmla="*/ 879 h 133"/>
                    <a:gd name="T14" fmla="*/ 784 w 95"/>
                    <a:gd name="T15" fmla="*/ 1304 h 133"/>
                    <a:gd name="T16" fmla="*/ 972 w 95"/>
                    <a:gd name="T17" fmla="*/ 2088 h 133"/>
                    <a:gd name="T18" fmla="*/ 972 w 95"/>
                    <a:gd name="T19" fmla="*/ 2088 h 133"/>
                    <a:gd name="T20" fmla="*/ 1305 w 95"/>
                    <a:gd name="T21" fmla="*/ 1304 h 133"/>
                    <a:gd name="T22" fmla="*/ 1147 w 95"/>
                    <a:gd name="T23" fmla="*/ 751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133">
                      <a:moveTo>
                        <a:pt x="56" y="0"/>
                      </a:moveTo>
                      <a:cubicBezTo>
                        <a:pt x="56" y="0"/>
                        <a:pt x="20" y="2"/>
                        <a:pt x="0" y="15"/>
                      </a:cubicBezTo>
                      <a:cubicBezTo>
                        <a:pt x="10" y="21"/>
                        <a:pt x="24" y="34"/>
                        <a:pt x="35" y="50"/>
                      </a:cubicBezTo>
                      <a:cubicBezTo>
                        <a:pt x="39" y="45"/>
                        <a:pt x="49" y="40"/>
                        <a:pt x="64" y="32"/>
                      </a:cubicBezTo>
                      <a:cubicBezTo>
                        <a:pt x="70" y="26"/>
                        <a:pt x="70" y="6"/>
                        <a:pt x="56" y="0"/>
                      </a:cubicBezTo>
                      <a:moveTo>
                        <a:pt x="73" y="48"/>
                      </a:moveTo>
                      <a:cubicBezTo>
                        <a:pt x="65" y="48"/>
                        <a:pt x="59" y="49"/>
                        <a:pt x="39" y="56"/>
                      </a:cubicBezTo>
                      <a:cubicBezTo>
                        <a:pt x="44" y="64"/>
                        <a:pt x="48" y="73"/>
                        <a:pt x="50" y="83"/>
                      </a:cubicBezTo>
                      <a:cubicBezTo>
                        <a:pt x="56" y="107"/>
                        <a:pt x="55" y="114"/>
                        <a:pt x="62" y="133"/>
                      </a:cubicBezTo>
                      <a:cubicBezTo>
                        <a:pt x="62" y="133"/>
                        <a:pt x="62" y="133"/>
                        <a:pt x="62" y="133"/>
                      </a:cubicBezTo>
                      <a:cubicBezTo>
                        <a:pt x="57" y="111"/>
                        <a:pt x="72" y="89"/>
                        <a:pt x="83" y="83"/>
                      </a:cubicBezTo>
                      <a:cubicBezTo>
                        <a:pt x="95" y="75"/>
                        <a:pt x="85" y="49"/>
                        <a:pt x="73" y="48"/>
                      </a:cubicBezTo>
                    </a:path>
                  </a:pathLst>
                </a:custGeom>
                <a:solidFill>
                  <a:srgbClr val="E66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02" name="Freeform 413"/>
                <p:cNvSpPr>
                  <a:spLocks/>
                </p:cNvSpPr>
                <p:nvPr/>
              </p:nvSpPr>
              <p:spPr bwMode="auto">
                <a:xfrm>
                  <a:off x="3795" y="1397"/>
                  <a:ext cx="815" cy="807"/>
                </a:xfrm>
                <a:custGeom>
                  <a:avLst/>
                  <a:gdLst>
                    <a:gd name="T0" fmla="*/ 1813 w 326"/>
                    <a:gd name="T1" fmla="*/ 3633 h 323"/>
                    <a:gd name="T2" fmla="*/ 2083 w 326"/>
                    <a:gd name="T3" fmla="*/ 2821 h 323"/>
                    <a:gd name="T4" fmla="*/ 4813 w 326"/>
                    <a:gd name="T5" fmla="*/ 1499 h 323"/>
                    <a:gd name="T6" fmla="*/ 4875 w 326"/>
                    <a:gd name="T7" fmla="*/ 904 h 323"/>
                    <a:gd name="T8" fmla="*/ 4063 w 326"/>
                    <a:gd name="T9" fmla="*/ 824 h 323"/>
                    <a:gd name="T10" fmla="*/ 4875 w 326"/>
                    <a:gd name="T11" fmla="*/ 750 h 323"/>
                    <a:gd name="T12" fmla="*/ 4895 w 326"/>
                    <a:gd name="T13" fmla="*/ 75 h 323"/>
                    <a:gd name="T14" fmla="*/ 2145 w 326"/>
                    <a:gd name="T15" fmla="*/ 62 h 323"/>
                    <a:gd name="T16" fmla="*/ 1458 w 326"/>
                    <a:gd name="T17" fmla="*/ 92 h 323"/>
                    <a:gd name="T18" fmla="*/ 1458 w 326"/>
                    <a:gd name="T19" fmla="*/ 92 h 323"/>
                    <a:gd name="T20" fmla="*/ 1458 w 326"/>
                    <a:gd name="T21" fmla="*/ 92 h 323"/>
                    <a:gd name="T22" fmla="*/ 925 w 326"/>
                    <a:gd name="T23" fmla="*/ 12 h 323"/>
                    <a:gd name="T24" fmla="*/ 908 w 326"/>
                    <a:gd name="T25" fmla="*/ 12 h 323"/>
                    <a:gd name="T26" fmla="*/ 520 w 326"/>
                    <a:gd name="T27" fmla="*/ 1542 h 323"/>
                    <a:gd name="T28" fmla="*/ 550 w 326"/>
                    <a:gd name="T29" fmla="*/ 1562 h 323"/>
                    <a:gd name="T30" fmla="*/ 613 w 326"/>
                    <a:gd name="T31" fmla="*/ 1916 h 323"/>
                    <a:gd name="T32" fmla="*/ 613 w 326"/>
                    <a:gd name="T33" fmla="*/ 1916 h 323"/>
                    <a:gd name="T34" fmla="*/ 613 w 326"/>
                    <a:gd name="T35" fmla="*/ 1916 h 323"/>
                    <a:gd name="T36" fmla="*/ 395 w 326"/>
                    <a:gd name="T37" fmla="*/ 2508 h 323"/>
                    <a:gd name="T38" fmla="*/ 33 w 326"/>
                    <a:gd name="T39" fmla="*/ 4462 h 323"/>
                    <a:gd name="T40" fmla="*/ 0 w 326"/>
                    <a:gd name="T41" fmla="*/ 5037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6" h="323">
                      <a:moveTo>
                        <a:pt x="116" y="233"/>
                      </a:moveTo>
                      <a:cubicBezTo>
                        <a:pt x="120" y="214"/>
                        <a:pt x="126" y="199"/>
                        <a:pt x="133" y="181"/>
                      </a:cubicBezTo>
                      <a:cubicBezTo>
                        <a:pt x="172" y="62"/>
                        <a:pt x="256" y="98"/>
                        <a:pt x="308" y="96"/>
                      </a:cubicBezTo>
                      <a:cubicBezTo>
                        <a:pt x="321" y="93"/>
                        <a:pt x="323" y="61"/>
                        <a:pt x="312" y="58"/>
                      </a:cubicBezTo>
                      <a:cubicBezTo>
                        <a:pt x="312" y="58"/>
                        <a:pt x="301" y="55"/>
                        <a:pt x="260" y="53"/>
                      </a:cubicBezTo>
                      <a:cubicBezTo>
                        <a:pt x="260" y="53"/>
                        <a:pt x="288" y="49"/>
                        <a:pt x="312" y="48"/>
                      </a:cubicBezTo>
                      <a:cubicBezTo>
                        <a:pt x="325" y="45"/>
                        <a:pt x="326" y="10"/>
                        <a:pt x="313" y="5"/>
                      </a:cubicBezTo>
                      <a:cubicBezTo>
                        <a:pt x="263" y="5"/>
                        <a:pt x="189" y="0"/>
                        <a:pt x="137" y="4"/>
                      </a:cubicBezTo>
                      <a:cubicBezTo>
                        <a:pt x="119" y="5"/>
                        <a:pt x="105" y="6"/>
                        <a:pt x="93" y="6"/>
                      </a:cubicBezTo>
                      <a:cubicBezTo>
                        <a:pt x="93" y="6"/>
                        <a:pt x="93" y="6"/>
                        <a:pt x="93" y="6"/>
                      </a:cubicBezTo>
                      <a:cubicBezTo>
                        <a:pt x="93" y="6"/>
                        <a:pt x="93" y="6"/>
                        <a:pt x="93" y="6"/>
                      </a:cubicBezTo>
                      <a:cubicBezTo>
                        <a:pt x="77" y="6"/>
                        <a:pt x="67" y="4"/>
                        <a:pt x="59" y="1"/>
                      </a:cubicBezTo>
                      <a:cubicBezTo>
                        <a:pt x="58" y="1"/>
                        <a:pt x="58" y="1"/>
                        <a:pt x="58" y="1"/>
                      </a:cubicBezTo>
                      <a:cubicBezTo>
                        <a:pt x="38" y="10"/>
                        <a:pt x="19" y="38"/>
                        <a:pt x="33" y="99"/>
                      </a:cubicBezTo>
                      <a:cubicBezTo>
                        <a:pt x="35" y="100"/>
                        <a:pt x="35" y="100"/>
                        <a:pt x="35" y="100"/>
                      </a:cubicBezTo>
                      <a:cubicBezTo>
                        <a:pt x="40" y="103"/>
                        <a:pt x="42" y="109"/>
                        <a:pt x="39" y="123"/>
                      </a:cubicBezTo>
                      <a:cubicBezTo>
                        <a:pt x="39" y="123"/>
                        <a:pt x="39" y="123"/>
                        <a:pt x="39" y="123"/>
                      </a:cubicBezTo>
                      <a:cubicBezTo>
                        <a:pt x="39" y="123"/>
                        <a:pt x="39" y="123"/>
                        <a:pt x="39" y="123"/>
                      </a:cubicBezTo>
                      <a:cubicBezTo>
                        <a:pt x="37" y="132"/>
                        <a:pt x="33" y="144"/>
                        <a:pt x="25" y="161"/>
                      </a:cubicBezTo>
                      <a:cubicBezTo>
                        <a:pt x="7" y="202"/>
                        <a:pt x="0" y="248"/>
                        <a:pt x="2" y="286"/>
                      </a:cubicBezTo>
                      <a:cubicBezTo>
                        <a:pt x="2" y="286"/>
                        <a:pt x="2" y="314"/>
                        <a:pt x="0" y="323"/>
                      </a:cubicBezTo>
                    </a:path>
                  </a:pathLst>
                </a:custGeom>
                <a:solidFill>
                  <a:srgbClr val="AFD0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03" name="Freeform 414"/>
                <p:cNvSpPr>
                  <a:spLocks/>
                </p:cNvSpPr>
                <p:nvPr/>
              </p:nvSpPr>
              <p:spPr bwMode="auto">
                <a:xfrm>
                  <a:off x="3798" y="1732"/>
                  <a:ext cx="375" cy="425"/>
                </a:xfrm>
                <a:custGeom>
                  <a:avLst/>
                  <a:gdLst>
                    <a:gd name="T0" fmla="*/ 658 w 150"/>
                    <a:gd name="T1" fmla="*/ 1083 h 170"/>
                    <a:gd name="T2" fmla="*/ 1345 w 150"/>
                    <a:gd name="T3" fmla="*/ 1145 h 170"/>
                    <a:gd name="T4" fmla="*/ 1613 w 150"/>
                    <a:gd name="T5" fmla="*/ 1300 h 170"/>
                    <a:gd name="T6" fmla="*/ 1800 w 150"/>
                    <a:gd name="T7" fmla="*/ 1395 h 170"/>
                    <a:gd name="T8" fmla="*/ 1875 w 150"/>
                    <a:gd name="T9" fmla="*/ 1083 h 170"/>
                    <a:gd name="T10" fmla="*/ 2033 w 150"/>
                    <a:gd name="T11" fmla="*/ 708 h 170"/>
                    <a:gd name="T12" fmla="*/ 2345 w 150"/>
                    <a:gd name="T13" fmla="*/ 0 h 170"/>
                    <a:gd name="T14" fmla="*/ 1500 w 150"/>
                    <a:gd name="T15" fmla="*/ 783 h 170"/>
                    <a:gd name="T16" fmla="*/ 408 w 150"/>
                    <a:gd name="T17" fmla="*/ 1020 h 170"/>
                    <a:gd name="T18" fmla="*/ 95 w 150"/>
                    <a:gd name="T19" fmla="*/ 1645 h 170"/>
                    <a:gd name="T20" fmla="*/ 83 w 150"/>
                    <a:gd name="T21" fmla="*/ 2125 h 170"/>
                    <a:gd name="T22" fmla="*/ 83 w 150"/>
                    <a:gd name="T23" fmla="*/ 2658 h 170"/>
                    <a:gd name="T24" fmla="*/ 175 w 150"/>
                    <a:gd name="T25" fmla="*/ 2145 h 170"/>
                    <a:gd name="T26" fmla="*/ 238 w 150"/>
                    <a:gd name="T27" fmla="*/ 1833 h 170"/>
                    <a:gd name="T28" fmla="*/ 270 w 150"/>
                    <a:gd name="T29" fmla="*/ 1425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70">
                      <a:moveTo>
                        <a:pt x="42" y="69"/>
                      </a:moveTo>
                      <a:cubicBezTo>
                        <a:pt x="57" y="65"/>
                        <a:pt x="72" y="66"/>
                        <a:pt x="86" y="73"/>
                      </a:cubicBezTo>
                      <a:cubicBezTo>
                        <a:pt x="92" y="75"/>
                        <a:pt x="98" y="79"/>
                        <a:pt x="103" y="83"/>
                      </a:cubicBezTo>
                      <a:cubicBezTo>
                        <a:pt x="107" y="87"/>
                        <a:pt x="110" y="95"/>
                        <a:pt x="115" y="89"/>
                      </a:cubicBezTo>
                      <a:cubicBezTo>
                        <a:pt x="117" y="87"/>
                        <a:pt x="119" y="73"/>
                        <a:pt x="120" y="69"/>
                      </a:cubicBezTo>
                      <a:cubicBezTo>
                        <a:pt x="123" y="61"/>
                        <a:pt x="127" y="53"/>
                        <a:pt x="130" y="45"/>
                      </a:cubicBezTo>
                      <a:cubicBezTo>
                        <a:pt x="136" y="30"/>
                        <a:pt x="146" y="15"/>
                        <a:pt x="150" y="0"/>
                      </a:cubicBezTo>
                      <a:cubicBezTo>
                        <a:pt x="132" y="21"/>
                        <a:pt x="127" y="45"/>
                        <a:pt x="96" y="50"/>
                      </a:cubicBezTo>
                      <a:cubicBezTo>
                        <a:pt x="72" y="53"/>
                        <a:pt x="46" y="50"/>
                        <a:pt x="26" y="65"/>
                      </a:cubicBezTo>
                      <a:cubicBezTo>
                        <a:pt x="14" y="74"/>
                        <a:pt x="8" y="90"/>
                        <a:pt x="6" y="105"/>
                      </a:cubicBezTo>
                      <a:cubicBezTo>
                        <a:pt x="5" y="115"/>
                        <a:pt x="5" y="126"/>
                        <a:pt x="5" y="136"/>
                      </a:cubicBezTo>
                      <a:cubicBezTo>
                        <a:pt x="4" y="145"/>
                        <a:pt x="0" y="161"/>
                        <a:pt x="5" y="170"/>
                      </a:cubicBezTo>
                      <a:cubicBezTo>
                        <a:pt x="10" y="159"/>
                        <a:pt x="10" y="149"/>
                        <a:pt x="11" y="137"/>
                      </a:cubicBezTo>
                      <a:cubicBezTo>
                        <a:pt x="12" y="130"/>
                        <a:pt x="14" y="124"/>
                        <a:pt x="15" y="117"/>
                      </a:cubicBezTo>
                      <a:cubicBezTo>
                        <a:pt x="16" y="109"/>
                        <a:pt x="15" y="100"/>
                        <a:pt x="17" y="91"/>
                      </a:cubicBezTo>
                    </a:path>
                  </a:pathLst>
                </a:custGeom>
                <a:solidFill>
                  <a:srgbClr val="8ABD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04" name="Freeform 415"/>
                <p:cNvSpPr>
                  <a:spLocks/>
                </p:cNvSpPr>
                <p:nvPr/>
              </p:nvSpPr>
              <p:spPr bwMode="auto">
                <a:xfrm>
                  <a:off x="3175" y="1272"/>
                  <a:ext cx="380" cy="652"/>
                </a:xfrm>
                <a:custGeom>
                  <a:avLst/>
                  <a:gdLst>
                    <a:gd name="T0" fmla="*/ 0 w 152"/>
                    <a:gd name="T1" fmla="*/ 4069 h 261"/>
                    <a:gd name="T2" fmla="*/ 425 w 152"/>
                    <a:gd name="T3" fmla="*/ 3507 h 261"/>
                    <a:gd name="T4" fmla="*/ 988 w 152"/>
                    <a:gd name="T5" fmla="*/ 3228 h 261"/>
                    <a:gd name="T6" fmla="*/ 1595 w 152"/>
                    <a:gd name="T7" fmla="*/ 3215 h 261"/>
                    <a:gd name="T8" fmla="*/ 2050 w 152"/>
                    <a:gd name="T9" fmla="*/ 3320 h 261"/>
                    <a:gd name="T10" fmla="*/ 2125 w 152"/>
                    <a:gd name="T11" fmla="*/ 3382 h 261"/>
                    <a:gd name="T12" fmla="*/ 2158 w 152"/>
                    <a:gd name="T13" fmla="*/ 3400 h 261"/>
                    <a:gd name="T14" fmla="*/ 2208 w 152"/>
                    <a:gd name="T15" fmla="*/ 3445 h 261"/>
                    <a:gd name="T16" fmla="*/ 2220 w 152"/>
                    <a:gd name="T17" fmla="*/ 3462 h 261"/>
                    <a:gd name="T18" fmla="*/ 2270 w 152"/>
                    <a:gd name="T19" fmla="*/ 3507 h 261"/>
                    <a:gd name="T20" fmla="*/ 2283 w 152"/>
                    <a:gd name="T21" fmla="*/ 3525 h 261"/>
                    <a:gd name="T22" fmla="*/ 2333 w 152"/>
                    <a:gd name="T23" fmla="*/ 3600 h 261"/>
                    <a:gd name="T24" fmla="*/ 2375 w 152"/>
                    <a:gd name="T25" fmla="*/ 3525 h 261"/>
                    <a:gd name="T26" fmla="*/ 2220 w 152"/>
                    <a:gd name="T27" fmla="*/ 530 h 261"/>
                    <a:gd name="T28" fmla="*/ 2208 w 152"/>
                    <a:gd name="T29" fmla="*/ 42 h 261"/>
                    <a:gd name="T30" fmla="*/ 1313 w 152"/>
                    <a:gd name="T31" fmla="*/ 217 h 261"/>
                    <a:gd name="T32" fmla="*/ 425 w 152"/>
                    <a:gd name="T33" fmla="*/ 0 h 261"/>
                    <a:gd name="T34" fmla="*/ 408 w 152"/>
                    <a:gd name="T35" fmla="*/ 62 h 261"/>
                    <a:gd name="T36" fmla="*/ 375 w 152"/>
                    <a:gd name="T37" fmla="*/ 480 h 261"/>
                    <a:gd name="T38" fmla="*/ 395 w 152"/>
                    <a:gd name="T39" fmla="*/ 2446 h 261"/>
                    <a:gd name="T40" fmla="*/ 0 w 152"/>
                    <a:gd name="T41" fmla="*/ 4069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 h="261">
                      <a:moveTo>
                        <a:pt x="0" y="261"/>
                      </a:moveTo>
                      <a:cubicBezTo>
                        <a:pt x="9" y="242"/>
                        <a:pt x="20" y="234"/>
                        <a:pt x="27" y="225"/>
                      </a:cubicBezTo>
                      <a:cubicBezTo>
                        <a:pt x="37" y="215"/>
                        <a:pt x="51" y="207"/>
                        <a:pt x="63" y="207"/>
                      </a:cubicBezTo>
                      <a:cubicBezTo>
                        <a:pt x="76" y="207"/>
                        <a:pt x="94" y="204"/>
                        <a:pt x="102" y="206"/>
                      </a:cubicBezTo>
                      <a:cubicBezTo>
                        <a:pt x="110" y="208"/>
                        <a:pt x="124" y="208"/>
                        <a:pt x="131" y="213"/>
                      </a:cubicBezTo>
                      <a:cubicBezTo>
                        <a:pt x="133" y="214"/>
                        <a:pt x="135" y="216"/>
                        <a:pt x="136" y="217"/>
                      </a:cubicBezTo>
                      <a:cubicBezTo>
                        <a:pt x="137" y="217"/>
                        <a:pt x="137" y="218"/>
                        <a:pt x="138" y="218"/>
                      </a:cubicBezTo>
                      <a:cubicBezTo>
                        <a:pt x="139" y="219"/>
                        <a:pt x="140" y="220"/>
                        <a:pt x="141" y="221"/>
                      </a:cubicBezTo>
                      <a:cubicBezTo>
                        <a:pt x="141" y="221"/>
                        <a:pt x="142" y="222"/>
                        <a:pt x="142" y="222"/>
                      </a:cubicBezTo>
                      <a:cubicBezTo>
                        <a:pt x="143" y="223"/>
                        <a:pt x="144" y="224"/>
                        <a:pt x="145" y="225"/>
                      </a:cubicBezTo>
                      <a:cubicBezTo>
                        <a:pt x="145" y="225"/>
                        <a:pt x="146" y="226"/>
                        <a:pt x="146" y="226"/>
                      </a:cubicBezTo>
                      <a:cubicBezTo>
                        <a:pt x="147" y="228"/>
                        <a:pt x="148" y="229"/>
                        <a:pt x="149" y="231"/>
                      </a:cubicBezTo>
                      <a:cubicBezTo>
                        <a:pt x="152" y="226"/>
                        <a:pt x="152" y="226"/>
                        <a:pt x="152" y="226"/>
                      </a:cubicBezTo>
                      <a:cubicBezTo>
                        <a:pt x="146" y="210"/>
                        <a:pt x="143" y="100"/>
                        <a:pt x="142" y="34"/>
                      </a:cubicBezTo>
                      <a:cubicBezTo>
                        <a:pt x="141" y="14"/>
                        <a:pt x="141" y="10"/>
                        <a:pt x="141" y="3"/>
                      </a:cubicBezTo>
                      <a:cubicBezTo>
                        <a:pt x="136" y="9"/>
                        <a:pt x="113" y="14"/>
                        <a:pt x="84" y="14"/>
                      </a:cubicBezTo>
                      <a:cubicBezTo>
                        <a:pt x="52" y="14"/>
                        <a:pt x="27" y="8"/>
                        <a:pt x="27" y="0"/>
                      </a:cubicBezTo>
                      <a:cubicBezTo>
                        <a:pt x="27" y="0"/>
                        <a:pt x="26" y="2"/>
                        <a:pt x="26" y="4"/>
                      </a:cubicBezTo>
                      <a:cubicBezTo>
                        <a:pt x="25" y="13"/>
                        <a:pt x="25" y="15"/>
                        <a:pt x="24" y="31"/>
                      </a:cubicBezTo>
                      <a:cubicBezTo>
                        <a:pt x="23" y="68"/>
                        <a:pt x="24" y="117"/>
                        <a:pt x="25" y="157"/>
                      </a:cubicBezTo>
                      <a:cubicBezTo>
                        <a:pt x="26" y="186"/>
                        <a:pt x="18" y="222"/>
                        <a:pt x="0" y="261"/>
                      </a:cubicBezTo>
                    </a:path>
                  </a:pathLst>
                </a:custGeom>
                <a:solidFill>
                  <a:srgbClr val="AFD0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05" name="Freeform 416"/>
                <p:cNvSpPr>
                  <a:spLocks/>
                </p:cNvSpPr>
                <p:nvPr/>
              </p:nvSpPr>
              <p:spPr bwMode="auto">
                <a:xfrm>
                  <a:off x="3025" y="1834"/>
                  <a:ext cx="185" cy="103"/>
                </a:xfrm>
                <a:custGeom>
                  <a:avLst/>
                  <a:gdLst>
                    <a:gd name="T0" fmla="*/ 188 w 74"/>
                    <a:gd name="T1" fmla="*/ 20 h 41"/>
                    <a:gd name="T2" fmla="*/ 238 w 74"/>
                    <a:gd name="T3" fmla="*/ 631 h 41"/>
                    <a:gd name="T4" fmla="*/ 908 w 74"/>
                    <a:gd name="T5" fmla="*/ 651 h 41"/>
                    <a:gd name="T6" fmla="*/ 958 w 74"/>
                    <a:gd name="T7" fmla="*/ 555 h 41"/>
                    <a:gd name="T8" fmla="*/ 938 w 74"/>
                    <a:gd name="T9" fmla="*/ 568 h 41"/>
                    <a:gd name="T10" fmla="*/ 1158 w 74"/>
                    <a:gd name="T11" fmla="*/ 0 h 41"/>
                    <a:gd name="T12" fmla="*/ 188 w 74"/>
                    <a:gd name="T13" fmla="*/ 2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41">
                      <a:moveTo>
                        <a:pt x="12" y="1"/>
                      </a:moveTo>
                      <a:cubicBezTo>
                        <a:pt x="1" y="7"/>
                        <a:pt x="0" y="37"/>
                        <a:pt x="15" y="40"/>
                      </a:cubicBezTo>
                      <a:cubicBezTo>
                        <a:pt x="23" y="41"/>
                        <a:pt x="42" y="41"/>
                        <a:pt x="58" y="41"/>
                      </a:cubicBezTo>
                      <a:cubicBezTo>
                        <a:pt x="59" y="39"/>
                        <a:pt x="60" y="37"/>
                        <a:pt x="61" y="35"/>
                      </a:cubicBezTo>
                      <a:cubicBezTo>
                        <a:pt x="61" y="36"/>
                        <a:pt x="61" y="36"/>
                        <a:pt x="60" y="36"/>
                      </a:cubicBezTo>
                      <a:cubicBezTo>
                        <a:pt x="66" y="24"/>
                        <a:pt x="70" y="12"/>
                        <a:pt x="74" y="0"/>
                      </a:cubicBezTo>
                      <a:cubicBezTo>
                        <a:pt x="51" y="0"/>
                        <a:pt x="23" y="0"/>
                        <a:pt x="12" y="1"/>
                      </a:cubicBezTo>
                    </a:path>
                  </a:pathLst>
                </a:custGeom>
                <a:solidFill>
                  <a:srgbClr val="E66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06" name="Freeform 417"/>
                <p:cNvSpPr>
                  <a:spLocks/>
                </p:cNvSpPr>
                <p:nvPr/>
              </p:nvSpPr>
              <p:spPr bwMode="auto">
                <a:xfrm>
                  <a:off x="3353" y="1297"/>
                  <a:ext cx="77" cy="2"/>
                </a:xfrm>
                <a:custGeom>
                  <a:avLst/>
                  <a:gdLst>
                    <a:gd name="T0" fmla="*/ 0 w 31"/>
                    <a:gd name="T1" fmla="*/ 0 h 1"/>
                    <a:gd name="T2" fmla="*/ 474 w 31"/>
                    <a:gd name="T3" fmla="*/ 0 h 1"/>
                    <a:gd name="T4" fmla="*/ 0 60000 65536"/>
                    <a:gd name="T5" fmla="*/ 0 60000 65536"/>
                  </a:gdLst>
                  <a:ahLst/>
                  <a:cxnLst>
                    <a:cxn ang="T4">
                      <a:pos x="T0" y="T1"/>
                    </a:cxn>
                    <a:cxn ang="T5">
                      <a:pos x="T2" y="T3"/>
                    </a:cxn>
                  </a:cxnLst>
                  <a:rect l="0" t="0" r="r" b="b"/>
                  <a:pathLst>
                    <a:path w="31" h="1">
                      <a:moveTo>
                        <a:pt x="0" y="0"/>
                      </a:moveTo>
                      <a:cubicBezTo>
                        <a:pt x="5" y="1"/>
                        <a:pt x="26" y="1"/>
                        <a:pt x="31" y="0"/>
                      </a:cubicBezTo>
                    </a:path>
                  </a:pathLst>
                </a:custGeom>
                <a:solidFill>
                  <a:srgbClr val="ECC6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07" name="Freeform 418"/>
                <p:cNvSpPr>
                  <a:spLocks/>
                </p:cNvSpPr>
                <p:nvPr/>
              </p:nvSpPr>
              <p:spPr bwMode="auto">
                <a:xfrm>
                  <a:off x="3258" y="1937"/>
                  <a:ext cx="1045" cy="1092"/>
                </a:xfrm>
                <a:custGeom>
                  <a:avLst/>
                  <a:gdLst>
                    <a:gd name="T0" fmla="*/ 4875 w 418"/>
                    <a:gd name="T1" fmla="*/ 2404 h 437"/>
                    <a:gd name="T2" fmla="*/ 5125 w 418"/>
                    <a:gd name="T3" fmla="*/ 3871 h 437"/>
                    <a:gd name="T4" fmla="*/ 5675 w 418"/>
                    <a:gd name="T5" fmla="*/ 5133 h 437"/>
                    <a:gd name="T6" fmla="*/ 6095 w 418"/>
                    <a:gd name="T7" fmla="*/ 5882 h 437"/>
                    <a:gd name="T8" fmla="*/ 6458 w 418"/>
                    <a:gd name="T9" fmla="*/ 6382 h 437"/>
                    <a:gd name="T10" fmla="*/ 6238 w 418"/>
                    <a:gd name="T11" fmla="*/ 6694 h 437"/>
                    <a:gd name="T12" fmla="*/ 5533 w 418"/>
                    <a:gd name="T13" fmla="*/ 6432 h 437"/>
                    <a:gd name="T14" fmla="*/ 5270 w 418"/>
                    <a:gd name="T15" fmla="*/ 6195 h 437"/>
                    <a:gd name="T16" fmla="*/ 4845 w 418"/>
                    <a:gd name="T17" fmla="*/ 6287 h 437"/>
                    <a:gd name="T18" fmla="*/ 4583 w 418"/>
                    <a:gd name="T19" fmla="*/ 6007 h 437"/>
                    <a:gd name="T20" fmla="*/ 4083 w 418"/>
                    <a:gd name="T21" fmla="*/ 5820 h 437"/>
                    <a:gd name="T22" fmla="*/ 3813 w 418"/>
                    <a:gd name="T23" fmla="*/ 5308 h 437"/>
                    <a:gd name="T24" fmla="*/ 3395 w 418"/>
                    <a:gd name="T25" fmla="*/ 5103 h 437"/>
                    <a:gd name="T26" fmla="*/ 3083 w 418"/>
                    <a:gd name="T27" fmla="*/ 4995 h 437"/>
                    <a:gd name="T28" fmla="*/ 2675 w 418"/>
                    <a:gd name="T29" fmla="*/ 4665 h 437"/>
                    <a:gd name="T30" fmla="*/ 2438 w 418"/>
                    <a:gd name="T31" fmla="*/ 4433 h 437"/>
                    <a:gd name="T32" fmla="*/ 2175 w 418"/>
                    <a:gd name="T33" fmla="*/ 3966 h 437"/>
                    <a:gd name="T34" fmla="*/ 1938 w 418"/>
                    <a:gd name="T35" fmla="*/ 3558 h 437"/>
                    <a:gd name="T36" fmla="*/ 1845 w 418"/>
                    <a:gd name="T37" fmla="*/ 3134 h 437"/>
                    <a:gd name="T38" fmla="*/ 2125 w 418"/>
                    <a:gd name="T39" fmla="*/ 3041 h 437"/>
                    <a:gd name="T40" fmla="*/ 958 w 418"/>
                    <a:gd name="T41" fmla="*/ 3154 h 437"/>
                    <a:gd name="T42" fmla="*/ 583 w 418"/>
                    <a:gd name="T43" fmla="*/ 2821 h 437"/>
                    <a:gd name="T44" fmla="*/ 300 w 418"/>
                    <a:gd name="T45" fmla="*/ 2291 h 437"/>
                    <a:gd name="T46" fmla="*/ 113 w 418"/>
                    <a:gd name="T47" fmla="*/ 1904 h 437"/>
                    <a:gd name="T48" fmla="*/ 50 w 418"/>
                    <a:gd name="T49" fmla="*/ 1449 h 437"/>
                    <a:gd name="T50" fmla="*/ 363 w 418"/>
                    <a:gd name="T51" fmla="*/ 812 h 437"/>
                    <a:gd name="T52" fmla="*/ 1238 w 418"/>
                    <a:gd name="T53" fmla="*/ 575 h 437"/>
                    <a:gd name="T54" fmla="*/ 1813 w 418"/>
                    <a:gd name="T55" fmla="*/ 687 h 437"/>
                    <a:gd name="T56" fmla="*/ 2520 w 418"/>
                    <a:gd name="T57" fmla="*/ 1542 h 437"/>
                    <a:gd name="T58" fmla="*/ 2970 w 418"/>
                    <a:gd name="T59" fmla="*/ 1999 h 437"/>
                    <a:gd name="T60" fmla="*/ 3363 w 418"/>
                    <a:gd name="T61" fmla="*/ 3216 h 437"/>
                    <a:gd name="T62" fmla="*/ 3375 w 418"/>
                    <a:gd name="T63" fmla="*/ 2012 h 437"/>
                    <a:gd name="T64" fmla="*/ 3395 w 418"/>
                    <a:gd name="T65" fmla="*/ 1854 h 437"/>
                    <a:gd name="T66" fmla="*/ 3675 w 418"/>
                    <a:gd name="T67" fmla="*/ 1404 h 437"/>
                    <a:gd name="T68" fmla="*/ 4158 w 418"/>
                    <a:gd name="T69" fmla="*/ 887 h 437"/>
                    <a:gd name="T70" fmla="*/ 3800 w 418"/>
                    <a:gd name="T71" fmla="*/ 950 h 437"/>
                    <a:gd name="T72" fmla="*/ 3800 w 418"/>
                    <a:gd name="T73" fmla="*/ 625 h 437"/>
                    <a:gd name="T74" fmla="*/ 4470 w 418"/>
                    <a:gd name="T75" fmla="*/ 30 h 437"/>
                    <a:gd name="T76" fmla="*/ 4895 w 418"/>
                    <a:gd name="T77" fmla="*/ 655 h 437"/>
                    <a:gd name="T78" fmla="*/ 4895 w 418"/>
                    <a:gd name="T79" fmla="*/ 1062 h 437"/>
                    <a:gd name="T80" fmla="*/ 4488 w 418"/>
                    <a:gd name="T81" fmla="*/ 917 h 4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18" h="437">
                      <a:moveTo>
                        <a:pt x="311" y="87"/>
                      </a:moveTo>
                      <a:cubicBezTo>
                        <a:pt x="312" y="104"/>
                        <a:pt x="306" y="139"/>
                        <a:pt x="312" y="154"/>
                      </a:cubicBezTo>
                      <a:cubicBezTo>
                        <a:pt x="319" y="168"/>
                        <a:pt x="319" y="178"/>
                        <a:pt x="322" y="189"/>
                      </a:cubicBezTo>
                      <a:cubicBezTo>
                        <a:pt x="325" y="201"/>
                        <a:pt x="322" y="234"/>
                        <a:pt x="328" y="248"/>
                      </a:cubicBezTo>
                      <a:cubicBezTo>
                        <a:pt x="334" y="263"/>
                        <a:pt x="336" y="271"/>
                        <a:pt x="340" y="278"/>
                      </a:cubicBezTo>
                      <a:cubicBezTo>
                        <a:pt x="345" y="286"/>
                        <a:pt x="353" y="316"/>
                        <a:pt x="363" y="329"/>
                      </a:cubicBezTo>
                      <a:cubicBezTo>
                        <a:pt x="374" y="341"/>
                        <a:pt x="374" y="351"/>
                        <a:pt x="381" y="358"/>
                      </a:cubicBezTo>
                      <a:cubicBezTo>
                        <a:pt x="388" y="365"/>
                        <a:pt x="385" y="371"/>
                        <a:pt x="390" y="377"/>
                      </a:cubicBezTo>
                      <a:cubicBezTo>
                        <a:pt x="395" y="383"/>
                        <a:pt x="399" y="384"/>
                        <a:pt x="403" y="389"/>
                      </a:cubicBezTo>
                      <a:cubicBezTo>
                        <a:pt x="407" y="394"/>
                        <a:pt x="416" y="402"/>
                        <a:pt x="413" y="409"/>
                      </a:cubicBezTo>
                      <a:cubicBezTo>
                        <a:pt x="410" y="416"/>
                        <a:pt x="418" y="433"/>
                        <a:pt x="413" y="435"/>
                      </a:cubicBezTo>
                      <a:cubicBezTo>
                        <a:pt x="408" y="437"/>
                        <a:pt x="409" y="432"/>
                        <a:pt x="399" y="429"/>
                      </a:cubicBezTo>
                      <a:cubicBezTo>
                        <a:pt x="388" y="427"/>
                        <a:pt x="378" y="421"/>
                        <a:pt x="373" y="423"/>
                      </a:cubicBezTo>
                      <a:cubicBezTo>
                        <a:pt x="367" y="425"/>
                        <a:pt x="353" y="419"/>
                        <a:pt x="354" y="412"/>
                      </a:cubicBezTo>
                      <a:cubicBezTo>
                        <a:pt x="355" y="405"/>
                        <a:pt x="350" y="402"/>
                        <a:pt x="350" y="402"/>
                      </a:cubicBezTo>
                      <a:cubicBezTo>
                        <a:pt x="350" y="402"/>
                        <a:pt x="340" y="397"/>
                        <a:pt x="337" y="397"/>
                      </a:cubicBezTo>
                      <a:cubicBezTo>
                        <a:pt x="334" y="397"/>
                        <a:pt x="330" y="394"/>
                        <a:pt x="324" y="396"/>
                      </a:cubicBezTo>
                      <a:cubicBezTo>
                        <a:pt x="318" y="398"/>
                        <a:pt x="313" y="404"/>
                        <a:pt x="310" y="403"/>
                      </a:cubicBezTo>
                      <a:cubicBezTo>
                        <a:pt x="307" y="402"/>
                        <a:pt x="303" y="401"/>
                        <a:pt x="300" y="398"/>
                      </a:cubicBezTo>
                      <a:cubicBezTo>
                        <a:pt x="297" y="394"/>
                        <a:pt x="300" y="390"/>
                        <a:pt x="293" y="385"/>
                      </a:cubicBezTo>
                      <a:cubicBezTo>
                        <a:pt x="285" y="380"/>
                        <a:pt x="293" y="372"/>
                        <a:pt x="281" y="374"/>
                      </a:cubicBezTo>
                      <a:cubicBezTo>
                        <a:pt x="270" y="376"/>
                        <a:pt x="271" y="383"/>
                        <a:pt x="261" y="373"/>
                      </a:cubicBezTo>
                      <a:cubicBezTo>
                        <a:pt x="252" y="364"/>
                        <a:pt x="252" y="357"/>
                        <a:pt x="249" y="354"/>
                      </a:cubicBezTo>
                      <a:cubicBezTo>
                        <a:pt x="246" y="351"/>
                        <a:pt x="249" y="344"/>
                        <a:pt x="244" y="340"/>
                      </a:cubicBezTo>
                      <a:cubicBezTo>
                        <a:pt x="239" y="337"/>
                        <a:pt x="239" y="329"/>
                        <a:pt x="232" y="329"/>
                      </a:cubicBezTo>
                      <a:cubicBezTo>
                        <a:pt x="226" y="329"/>
                        <a:pt x="217" y="327"/>
                        <a:pt x="217" y="327"/>
                      </a:cubicBezTo>
                      <a:cubicBezTo>
                        <a:pt x="217" y="327"/>
                        <a:pt x="218" y="328"/>
                        <a:pt x="207" y="324"/>
                      </a:cubicBezTo>
                      <a:cubicBezTo>
                        <a:pt x="197" y="320"/>
                        <a:pt x="202" y="332"/>
                        <a:pt x="197" y="320"/>
                      </a:cubicBezTo>
                      <a:cubicBezTo>
                        <a:pt x="192" y="308"/>
                        <a:pt x="195" y="298"/>
                        <a:pt x="187" y="298"/>
                      </a:cubicBezTo>
                      <a:cubicBezTo>
                        <a:pt x="178" y="298"/>
                        <a:pt x="171" y="299"/>
                        <a:pt x="171" y="299"/>
                      </a:cubicBezTo>
                      <a:cubicBezTo>
                        <a:pt x="160" y="294"/>
                        <a:pt x="160" y="294"/>
                        <a:pt x="160" y="294"/>
                      </a:cubicBezTo>
                      <a:cubicBezTo>
                        <a:pt x="160" y="294"/>
                        <a:pt x="159" y="289"/>
                        <a:pt x="156" y="284"/>
                      </a:cubicBezTo>
                      <a:cubicBezTo>
                        <a:pt x="152" y="279"/>
                        <a:pt x="157" y="277"/>
                        <a:pt x="151" y="270"/>
                      </a:cubicBezTo>
                      <a:cubicBezTo>
                        <a:pt x="146" y="262"/>
                        <a:pt x="146" y="259"/>
                        <a:pt x="139" y="254"/>
                      </a:cubicBezTo>
                      <a:cubicBezTo>
                        <a:pt x="132" y="249"/>
                        <a:pt x="133" y="243"/>
                        <a:pt x="130" y="240"/>
                      </a:cubicBezTo>
                      <a:cubicBezTo>
                        <a:pt x="126" y="237"/>
                        <a:pt x="128" y="233"/>
                        <a:pt x="124" y="228"/>
                      </a:cubicBezTo>
                      <a:cubicBezTo>
                        <a:pt x="123" y="225"/>
                        <a:pt x="111" y="217"/>
                        <a:pt x="108" y="210"/>
                      </a:cubicBezTo>
                      <a:cubicBezTo>
                        <a:pt x="105" y="204"/>
                        <a:pt x="111" y="199"/>
                        <a:pt x="118" y="201"/>
                      </a:cubicBezTo>
                      <a:cubicBezTo>
                        <a:pt x="142" y="201"/>
                        <a:pt x="164" y="220"/>
                        <a:pt x="183" y="228"/>
                      </a:cubicBezTo>
                      <a:cubicBezTo>
                        <a:pt x="183" y="228"/>
                        <a:pt x="167" y="213"/>
                        <a:pt x="136" y="195"/>
                      </a:cubicBezTo>
                      <a:cubicBezTo>
                        <a:pt x="101" y="177"/>
                        <a:pt x="86" y="206"/>
                        <a:pt x="76" y="204"/>
                      </a:cubicBezTo>
                      <a:cubicBezTo>
                        <a:pt x="68" y="206"/>
                        <a:pt x="67" y="203"/>
                        <a:pt x="61" y="202"/>
                      </a:cubicBezTo>
                      <a:cubicBezTo>
                        <a:pt x="55" y="201"/>
                        <a:pt x="55" y="194"/>
                        <a:pt x="50" y="192"/>
                      </a:cubicBezTo>
                      <a:cubicBezTo>
                        <a:pt x="44" y="190"/>
                        <a:pt x="43" y="188"/>
                        <a:pt x="37" y="181"/>
                      </a:cubicBezTo>
                      <a:cubicBezTo>
                        <a:pt x="31" y="173"/>
                        <a:pt x="26" y="164"/>
                        <a:pt x="22" y="157"/>
                      </a:cubicBezTo>
                      <a:cubicBezTo>
                        <a:pt x="17" y="151"/>
                        <a:pt x="21" y="153"/>
                        <a:pt x="19" y="147"/>
                      </a:cubicBezTo>
                      <a:cubicBezTo>
                        <a:pt x="16" y="141"/>
                        <a:pt x="17" y="141"/>
                        <a:pt x="13" y="135"/>
                      </a:cubicBezTo>
                      <a:cubicBezTo>
                        <a:pt x="9" y="129"/>
                        <a:pt x="7" y="129"/>
                        <a:pt x="7" y="122"/>
                      </a:cubicBezTo>
                      <a:cubicBezTo>
                        <a:pt x="7" y="114"/>
                        <a:pt x="10" y="116"/>
                        <a:pt x="5" y="109"/>
                      </a:cubicBezTo>
                      <a:cubicBezTo>
                        <a:pt x="0" y="102"/>
                        <a:pt x="3" y="98"/>
                        <a:pt x="3" y="93"/>
                      </a:cubicBezTo>
                      <a:cubicBezTo>
                        <a:pt x="3" y="87"/>
                        <a:pt x="1" y="84"/>
                        <a:pt x="1" y="76"/>
                      </a:cubicBezTo>
                      <a:cubicBezTo>
                        <a:pt x="4" y="66"/>
                        <a:pt x="13" y="57"/>
                        <a:pt x="23" y="52"/>
                      </a:cubicBezTo>
                      <a:cubicBezTo>
                        <a:pt x="29" y="48"/>
                        <a:pt x="46" y="45"/>
                        <a:pt x="54" y="43"/>
                      </a:cubicBezTo>
                      <a:cubicBezTo>
                        <a:pt x="63" y="41"/>
                        <a:pt x="69" y="38"/>
                        <a:pt x="79" y="37"/>
                      </a:cubicBezTo>
                      <a:cubicBezTo>
                        <a:pt x="84" y="37"/>
                        <a:pt x="88" y="40"/>
                        <a:pt x="95" y="41"/>
                      </a:cubicBezTo>
                      <a:cubicBezTo>
                        <a:pt x="102" y="43"/>
                        <a:pt x="112" y="42"/>
                        <a:pt x="116" y="44"/>
                      </a:cubicBezTo>
                      <a:cubicBezTo>
                        <a:pt x="136" y="52"/>
                        <a:pt x="137" y="77"/>
                        <a:pt x="151" y="90"/>
                      </a:cubicBezTo>
                      <a:cubicBezTo>
                        <a:pt x="154" y="93"/>
                        <a:pt x="158" y="95"/>
                        <a:pt x="161" y="99"/>
                      </a:cubicBezTo>
                      <a:cubicBezTo>
                        <a:pt x="164" y="103"/>
                        <a:pt x="164" y="108"/>
                        <a:pt x="167" y="112"/>
                      </a:cubicBezTo>
                      <a:cubicBezTo>
                        <a:pt x="173" y="119"/>
                        <a:pt x="192" y="118"/>
                        <a:pt x="190" y="128"/>
                      </a:cubicBezTo>
                      <a:cubicBezTo>
                        <a:pt x="193" y="139"/>
                        <a:pt x="185" y="154"/>
                        <a:pt x="193" y="176"/>
                      </a:cubicBezTo>
                      <a:cubicBezTo>
                        <a:pt x="201" y="197"/>
                        <a:pt x="215" y="206"/>
                        <a:pt x="215" y="206"/>
                      </a:cubicBezTo>
                      <a:cubicBezTo>
                        <a:pt x="206" y="181"/>
                        <a:pt x="193" y="167"/>
                        <a:pt x="204" y="152"/>
                      </a:cubicBezTo>
                      <a:cubicBezTo>
                        <a:pt x="216" y="136"/>
                        <a:pt x="212" y="138"/>
                        <a:pt x="216" y="129"/>
                      </a:cubicBezTo>
                      <a:cubicBezTo>
                        <a:pt x="215" y="131"/>
                        <a:pt x="215" y="131"/>
                        <a:pt x="215" y="131"/>
                      </a:cubicBezTo>
                      <a:cubicBezTo>
                        <a:pt x="215" y="128"/>
                        <a:pt x="215" y="121"/>
                        <a:pt x="217" y="119"/>
                      </a:cubicBezTo>
                      <a:cubicBezTo>
                        <a:pt x="220" y="115"/>
                        <a:pt x="225" y="115"/>
                        <a:pt x="228" y="111"/>
                      </a:cubicBezTo>
                      <a:cubicBezTo>
                        <a:pt x="233" y="104"/>
                        <a:pt x="228" y="96"/>
                        <a:pt x="235" y="90"/>
                      </a:cubicBezTo>
                      <a:cubicBezTo>
                        <a:pt x="234" y="91"/>
                        <a:pt x="234" y="91"/>
                        <a:pt x="234" y="91"/>
                      </a:cubicBezTo>
                      <a:cubicBezTo>
                        <a:pt x="247" y="85"/>
                        <a:pt x="266" y="66"/>
                        <a:pt x="266" y="57"/>
                      </a:cubicBezTo>
                      <a:cubicBezTo>
                        <a:pt x="258" y="71"/>
                        <a:pt x="247" y="72"/>
                        <a:pt x="242" y="67"/>
                      </a:cubicBezTo>
                      <a:cubicBezTo>
                        <a:pt x="239" y="66"/>
                        <a:pt x="243" y="61"/>
                        <a:pt x="243" y="61"/>
                      </a:cubicBezTo>
                      <a:cubicBezTo>
                        <a:pt x="241" y="58"/>
                        <a:pt x="246" y="55"/>
                        <a:pt x="245" y="52"/>
                      </a:cubicBezTo>
                      <a:cubicBezTo>
                        <a:pt x="244" y="49"/>
                        <a:pt x="244" y="45"/>
                        <a:pt x="243" y="40"/>
                      </a:cubicBezTo>
                      <a:cubicBezTo>
                        <a:pt x="245" y="28"/>
                        <a:pt x="247" y="12"/>
                        <a:pt x="249" y="7"/>
                      </a:cubicBezTo>
                      <a:cubicBezTo>
                        <a:pt x="258" y="1"/>
                        <a:pt x="272" y="0"/>
                        <a:pt x="286" y="2"/>
                      </a:cubicBezTo>
                      <a:cubicBezTo>
                        <a:pt x="299" y="5"/>
                        <a:pt x="309" y="10"/>
                        <a:pt x="315" y="18"/>
                      </a:cubicBezTo>
                      <a:cubicBezTo>
                        <a:pt x="315" y="24"/>
                        <a:pt x="314" y="32"/>
                        <a:pt x="313" y="42"/>
                      </a:cubicBezTo>
                      <a:cubicBezTo>
                        <a:pt x="311" y="45"/>
                        <a:pt x="315" y="50"/>
                        <a:pt x="313" y="55"/>
                      </a:cubicBezTo>
                      <a:cubicBezTo>
                        <a:pt x="311" y="60"/>
                        <a:pt x="314" y="60"/>
                        <a:pt x="313" y="68"/>
                      </a:cubicBezTo>
                      <a:cubicBezTo>
                        <a:pt x="312" y="77"/>
                        <a:pt x="315" y="76"/>
                        <a:pt x="310" y="75"/>
                      </a:cubicBezTo>
                      <a:cubicBezTo>
                        <a:pt x="300" y="75"/>
                        <a:pt x="292" y="72"/>
                        <a:pt x="287" y="59"/>
                      </a:cubicBezTo>
                      <a:cubicBezTo>
                        <a:pt x="286" y="72"/>
                        <a:pt x="295" y="84"/>
                        <a:pt x="311" y="87"/>
                      </a:cubicBezTo>
                    </a:path>
                  </a:pathLst>
                </a:custGeom>
                <a:solidFill>
                  <a:srgbClr val="B00A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08" name="Freeform 419"/>
                <p:cNvSpPr>
                  <a:spLocks/>
                </p:cNvSpPr>
                <p:nvPr/>
              </p:nvSpPr>
              <p:spPr bwMode="auto">
                <a:xfrm>
                  <a:off x="3403" y="2082"/>
                  <a:ext cx="787" cy="815"/>
                </a:xfrm>
                <a:custGeom>
                  <a:avLst/>
                  <a:gdLst>
                    <a:gd name="T0" fmla="*/ 592 w 315"/>
                    <a:gd name="T1" fmla="*/ 1970 h 326"/>
                    <a:gd name="T2" fmla="*/ 167 w 315"/>
                    <a:gd name="T3" fmla="*/ 1250 h 326"/>
                    <a:gd name="T4" fmla="*/ 105 w 315"/>
                    <a:gd name="T5" fmla="*/ 675 h 326"/>
                    <a:gd name="T6" fmla="*/ 1092 w 315"/>
                    <a:gd name="T7" fmla="*/ 583 h 326"/>
                    <a:gd name="T8" fmla="*/ 1229 w 315"/>
                    <a:gd name="T9" fmla="*/ 813 h 326"/>
                    <a:gd name="T10" fmla="*/ 1542 w 315"/>
                    <a:gd name="T11" fmla="*/ 1000 h 326"/>
                    <a:gd name="T12" fmla="*/ 1874 w 315"/>
                    <a:gd name="T13" fmla="*/ 1520 h 326"/>
                    <a:gd name="T14" fmla="*/ 2383 w 315"/>
                    <a:gd name="T15" fmla="*/ 2238 h 326"/>
                    <a:gd name="T16" fmla="*/ 2508 w 315"/>
                    <a:gd name="T17" fmla="*/ 1313 h 326"/>
                    <a:gd name="T18" fmla="*/ 3071 w 315"/>
                    <a:gd name="T19" fmla="*/ 458 h 326"/>
                    <a:gd name="T20" fmla="*/ 3183 w 315"/>
                    <a:gd name="T21" fmla="*/ 95 h 326"/>
                    <a:gd name="T22" fmla="*/ 3558 w 315"/>
                    <a:gd name="T23" fmla="*/ 113 h 326"/>
                    <a:gd name="T24" fmla="*/ 3683 w 315"/>
                    <a:gd name="T25" fmla="*/ 300 h 326"/>
                    <a:gd name="T26" fmla="*/ 3870 w 315"/>
                    <a:gd name="T27" fmla="*/ 375 h 326"/>
                    <a:gd name="T28" fmla="*/ 4037 w 315"/>
                    <a:gd name="T29" fmla="*/ 688 h 326"/>
                    <a:gd name="T30" fmla="*/ 3790 w 315"/>
                    <a:gd name="T31" fmla="*/ 363 h 326"/>
                    <a:gd name="T32" fmla="*/ 3683 w 315"/>
                    <a:gd name="T33" fmla="*/ 1063 h 326"/>
                    <a:gd name="T34" fmla="*/ 3903 w 315"/>
                    <a:gd name="T35" fmla="*/ 2188 h 326"/>
                    <a:gd name="T36" fmla="*/ 3945 w 315"/>
                    <a:gd name="T37" fmla="*/ 3175 h 326"/>
                    <a:gd name="T38" fmla="*/ 4412 w 315"/>
                    <a:gd name="T39" fmla="*/ 4270 h 326"/>
                    <a:gd name="T40" fmla="*/ 4724 w 315"/>
                    <a:gd name="T41" fmla="*/ 4708 h 326"/>
                    <a:gd name="T42" fmla="*/ 4724 w 315"/>
                    <a:gd name="T43" fmla="*/ 5000 h 326"/>
                    <a:gd name="T44" fmla="*/ 4007 w 315"/>
                    <a:gd name="T45" fmla="*/ 4750 h 326"/>
                    <a:gd name="T46" fmla="*/ 3228 w 315"/>
                    <a:gd name="T47" fmla="*/ 4333 h 326"/>
                    <a:gd name="T48" fmla="*/ 2916 w 315"/>
                    <a:gd name="T49" fmla="*/ 3925 h 326"/>
                    <a:gd name="T50" fmla="*/ 2496 w 315"/>
                    <a:gd name="T51" fmla="*/ 3720 h 326"/>
                    <a:gd name="T52" fmla="*/ 2403 w 315"/>
                    <a:gd name="T53" fmla="*/ 3533 h 326"/>
                    <a:gd name="T54" fmla="*/ 2154 w 315"/>
                    <a:gd name="T55" fmla="*/ 3425 h 326"/>
                    <a:gd name="T56" fmla="*/ 1886 w 315"/>
                    <a:gd name="T57" fmla="*/ 3283 h 326"/>
                    <a:gd name="T58" fmla="*/ 1624 w 315"/>
                    <a:gd name="T59" fmla="*/ 3188 h 326"/>
                    <a:gd name="T60" fmla="*/ 1529 w 315"/>
                    <a:gd name="T61" fmla="*/ 2813 h 326"/>
                    <a:gd name="T62" fmla="*/ 1824 w 315"/>
                    <a:gd name="T63" fmla="*/ 2658 h 326"/>
                    <a:gd name="T64" fmla="*/ 812 w 315"/>
                    <a:gd name="T65" fmla="*/ 2125 h 3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5" h="326">
                      <a:moveTo>
                        <a:pt x="38" y="126"/>
                      </a:moveTo>
                      <a:cubicBezTo>
                        <a:pt x="22" y="119"/>
                        <a:pt x="17" y="95"/>
                        <a:pt x="11" y="80"/>
                      </a:cubicBezTo>
                      <a:cubicBezTo>
                        <a:pt x="7" y="67"/>
                        <a:pt x="0" y="56"/>
                        <a:pt x="7" y="43"/>
                      </a:cubicBezTo>
                      <a:cubicBezTo>
                        <a:pt x="18" y="25"/>
                        <a:pt x="57" y="22"/>
                        <a:pt x="70" y="37"/>
                      </a:cubicBezTo>
                      <a:cubicBezTo>
                        <a:pt x="74" y="41"/>
                        <a:pt x="75" y="48"/>
                        <a:pt x="79" y="52"/>
                      </a:cubicBezTo>
                      <a:cubicBezTo>
                        <a:pt x="84" y="57"/>
                        <a:pt x="93" y="59"/>
                        <a:pt x="99" y="64"/>
                      </a:cubicBezTo>
                      <a:cubicBezTo>
                        <a:pt x="109" y="72"/>
                        <a:pt x="116" y="85"/>
                        <a:pt x="120" y="97"/>
                      </a:cubicBezTo>
                      <a:cubicBezTo>
                        <a:pt x="126" y="117"/>
                        <a:pt x="135" y="132"/>
                        <a:pt x="153" y="143"/>
                      </a:cubicBezTo>
                      <a:cubicBezTo>
                        <a:pt x="145" y="127"/>
                        <a:pt x="148" y="97"/>
                        <a:pt x="161" y="84"/>
                      </a:cubicBezTo>
                      <a:cubicBezTo>
                        <a:pt x="177" y="69"/>
                        <a:pt x="192" y="51"/>
                        <a:pt x="197" y="29"/>
                      </a:cubicBezTo>
                      <a:cubicBezTo>
                        <a:pt x="199" y="21"/>
                        <a:pt x="197" y="12"/>
                        <a:pt x="204" y="6"/>
                      </a:cubicBezTo>
                      <a:cubicBezTo>
                        <a:pt x="210" y="1"/>
                        <a:pt x="223" y="0"/>
                        <a:pt x="228" y="7"/>
                      </a:cubicBezTo>
                      <a:cubicBezTo>
                        <a:pt x="232" y="11"/>
                        <a:pt x="231" y="15"/>
                        <a:pt x="236" y="19"/>
                      </a:cubicBezTo>
                      <a:cubicBezTo>
                        <a:pt x="239" y="21"/>
                        <a:pt x="245" y="22"/>
                        <a:pt x="248" y="24"/>
                      </a:cubicBezTo>
                      <a:cubicBezTo>
                        <a:pt x="258" y="28"/>
                        <a:pt x="260" y="32"/>
                        <a:pt x="259" y="44"/>
                      </a:cubicBezTo>
                      <a:cubicBezTo>
                        <a:pt x="257" y="31"/>
                        <a:pt x="251" y="30"/>
                        <a:pt x="243" y="23"/>
                      </a:cubicBezTo>
                      <a:cubicBezTo>
                        <a:pt x="248" y="39"/>
                        <a:pt x="237" y="53"/>
                        <a:pt x="236" y="68"/>
                      </a:cubicBezTo>
                      <a:cubicBezTo>
                        <a:pt x="234" y="92"/>
                        <a:pt x="246" y="117"/>
                        <a:pt x="250" y="140"/>
                      </a:cubicBezTo>
                      <a:cubicBezTo>
                        <a:pt x="253" y="161"/>
                        <a:pt x="247" y="182"/>
                        <a:pt x="253" y="203"/>
                      </a:cubicBezTo>
                      <a:cubicBezTo>
                        <a:pt x="260" y="226"/>
                        <a:pt x="270" y="253"/>
                        <a:pt x="283" y="273"/>
                      </a:cubicBezTo>
                      <a:cubicBezTo>
                        <a:pt x="290" y="283"/>
                        <a:pt x="298" y="291"/>
                        <a:pt x="303" y="301"/>
                      </a:cubicBezTo>
                      <a:cubicBezTo>
                        <a:pt x="308" y="310"/>
                        <a:pt x="315" y="317"/>
                        <a:pt x="303" y="320"/>
                      </a:cubicBezTo>
                      <a:cubicBezTo>
                        <a:pt x="284" y="326"/>
                        <a:pt x="275" y="306"/>
                        <a:pt x="257" y="304"/>
                      </a:cubicBezTo>
                      <a:cubicBezTo>
                        <a:pt x="237" y="302"/>
                        <a:pt x="217" y="295"/>
                        <a:pt x="207" y="277"/>
                      </a:cubicBezTo>
                      <a:cubicBezTo>
                        <a:pt x="201" y="266"/>
                        <a:pt x="198" y="257"/>
                        <a:pt x="187" y="251"/>
                      </a:cubicBezTo>
                      <a:cubicBezTo>
                        <a:pt x="177" y="246"/>
                        <a:pt x="165" y="246"/>
                        <a:pt x="160" y="238"/>
                      </a:cubicBezTo>
                      <a:cubicBezTo>
                        <a:pt x="158" y="234"/>
                        <a:pt x="158" y="230"/>
                        <a:pt x="154" y="226"/>
                      </a:cubicBezTo>
                      <a:cubicBezTo>
                        <a:pt x="149" y="222"/>
                        <a:pt x="143" y="221"/>
                        <a:pt x="138" y="219"/>
                      </a:cubicBezTo>
                      <a:cubicBezTo>
                        <a:pt x="133" y="216"/>
                        <a:pt x="127" y="212"/>
                        <a:pt x="121" y="210"/>
                      </a:cubicBezTo>
                      <a:cubicBezTo>
                        <a:pt x="116" y="208"/>
                        <a:pt x="109" y="208"/>
                        <a:pt x="104" y="204"/>
                      </a:cubicBezTo>
                      <a:cubicBezTo>
                        <a:pt x="99" y="200"/>
                        <a:pt x="94" y="185"/>
                        <a:pt x="98" y="180"/>
                      </a:cubicBezTo>
                      <a:cubicBezTo>
                        <a:pt x="102" y="174"/>
                        <a:pt x="113" y="176"/>
                        <a:pt x="117" y="170"/>
                      </a:cubicBezTo>
                      <a:cubicBezTo>
                        <a:pt x="97" y="155"/>
                        <a:pt x="82" y="131"/>
                        <a:pt x="52" y="136"/>
                      </a:cubicBezTo>
                    </a:path>
                  </a:pathLst>
                </a:custGeom>
                <a:solidFill>
                  <a:srgbClr val="BC32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09" name="Freeform 420"/>
                <p:cNvSpPr>
                  <a:spLocks/>
                </p:cNvSpPr>
                <p:nvPr/>
              </p:nvSpPr>
              <p:spPr bwMode="auto">
                <a:xfrm>
                  <a:off x="2990" y="1954"/>
                  <a:ext cx="173" cy="113"/>
                </a:xfrm>
                <a:custGeom>
                  <a:avLst/>
                  <a:gdLst>
                    <a:gd name="T0" fmla="*/ 943 w 69"/>
                    <a:gd name="T1" fmla="*/ 713 h 45"/>
                    <a:gd name="T2" fmla="*/ 1088 w 69"/>
                    <a:gd name="T3" fmla="*/ 20 h 45"/>
                    <a:gd name="T4" fmla="*/ 221 w 69"/>
                    <a:gd name="T5" fmla="*/ 33 h 45"/>
                    <a:gd name="T6" fmla="*/ 301 w 69"/>
                    <a:gd name="T7" fmla="*/ 681 h 45"/>
                    <a:gd name="T8" fmla="*/ 943 w 69"/>
                    <a:gd name="T9" fmla="*/ 713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45">
                      <a:moveTo>
                        <a:pt x="60" y="45"/>
                      </a:moveTo>
                      <a:cubicBezTo>
                        <a:pt x="62" y="27"/>
                        <a:pt x="65" y="12"/>
                        <a:pt x="69" y="1"/>
                      </a:cubicBezTo>
                      <a:cubicBezTo>
                        <a:pt x="49" y="0"/>
                        <a:pt x="22" y="1"/>
                        <a:pt x="14" y="2"/>
                      </a:cubicBezTo>
                      <a:cubicBezTo>
                        <a:pt x="6" y="3"/>
                        <a:pt x="0" y="39"/>
                        <a:pt x="19" y="43"/>
                      </a:cubicBezTo>
                      <a:cubicBezTo>
                        <a:pt x="29" y="45"/>
                        <a:pt x="44" y="45"/>
                        <a:pt x="60" y="45"/>
                      </a:cubicBezTo>
                    </a:path>
                  </a:pathLst>
                </a:custGeom>
                <a:solidFill>
                  <a:srgbClr val="E66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10" name="Freeform 421"/>
                <p:cNvSpPr>
                  <a:spLocks/>
                </p:cNvSpPr>
                <p:nvPr/>
              </p:nvSpPr>
              <p:spPr bwMode="auto">
                <a:xfrm>
                  <a:off x="3065" y="1472"/>
                  <a:ext cx="120" cy="60"/>
                </a:xfrm>
                <a:custGeom>
                  <a:avLst/>
                  <a:gdLst>
                    <a:gd name="T0" fmla="*/ 750 w 48"/>
                    <a:gd name="T1" fmla="*/ 0 h 24"/>
                    <a:gd name="T2" fmla="*/ 158 w 48"/>
                    <a:gd name="T3" fmla="*/ 63 h 24"/>
                    <a:gd name="T4" fmla="*/ 0 w 48"/>
                    <a:gd name="T5" fmla="*/ 375 h 24"/>
                    <a:gd name="T6" fmla="*/ 0 60000 65536"/>
                    <a:gd name="T7" fmla="*/ 0 60000 65536"/>
                    <a:gd name="T8" fmla="*/ 0 60000 65536"/>
                  </a:gdLst>
                  <a:ahLst/>
                  <a:cxnLst>
                    <a:cxn ang="T6">
                      <a:pos x="T0" y="T1"/>
                    </a:cxn>
                    <a:cxn ang="T7">
                      <a:pos x="T2" y="T3"/>
                    </a:cxn>
                    <a:cxn ang="T8">
                      <a:pos x="T4" y="T5"/>
                    </a:cxn>
                  </a:cxnLst>
                  <a:rect l="0" t="0" r="r" b="b"/>
                  <a:pathLst>
                    <a:path w="48" h="24">
                      <a:moveTo>
                        <a:pt x="48" y="0"/>
                      </a:moveTo>
                      <a:cubicBezTo>
                        <a:pt x="34" y="0"/>
                        <a:pt x="17" y="4"/>
                        <a:pt x="10" y="4"/>
                      </a:cubicBezTo>
                      <a:cubicBezTo>
                        <a:pt x="4" y="6"/>
                        <a:pt x="0" y="15"/>
                        <a:pt x="0" y="24"/>
                      </a:cubicBezTo>
                    </a:path>
                  </a:pathLst>
                </a:custGeom>
                <a:solidFill>
                  <a:srgbClr val="ECC6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11" name="Freeform 422"/>
                <p:cNvSpPr>
                  <a:spLocks/>
                </p:cNvSpPr>
                <p:nvPr/>
              </p:nvSpPr>
              <p:spPr bwMode="auto">
                <a:xfrm>
                  <a:off x="3083" y="1364"/>
                  <a:ext cx="152" cy="53"/>
                </a:xfrm>
                <a:custGeom>
                  <a:avLst/>
                  <a:gdLst>
                    <a:gd name="T0" fmla="*/ 944 w 61"/>
                    <a:gd name="T1" fmla="*/ 179 h 21"/>
                    <a:gd name="T2" fmla="*/ 249 w 61"/>
                    <a:gd name="T3" fmla="*/ 0 h 21"/>
                    <a:gd name="T4" fmla="*/ 0 w 61"/>
                    <a:gd name="T5" fmla="*/ 338 h 21"/>
                    <a:gd name="T6" fmla="*/ 0 60000 65536"/>
                    <a:gd name="T7" fmla="*/ 0 60000 65536"/>
                    <a:gd name="T8" fmla="*/ 0 60000 65536"/>
                  </a:gdLst>
                  <a:ahLst/>
                  <a:cxnLst>
                    <a:cxn ang="T6">
                      <a:pos x="T0" y="T1"/>
                    </a:cxn>
                    <a:cxn ang="T7">
                      <a:pos x="T2" y="T3"/>
                    </a:cxn>
                    <a:cxn ang="T8">
                      <a:pos x="T4" y="T5"/>
                    </a:cxn>
                  </a:cxnLst>
                  <a:rect l="0" t="0" r="r" b="b"/>
                  <a:pathLst>
                    <a:path w="61" h="21">
                      <a:moveTo>
                        <a:pt x="61" y="11"/>
                      </a:moveTo>
                      <a:cubicBezTo>
                        <a:pt x="40" y="7"/>
                        <a:pt x="23" y="3"/>
                        <a:pt x="16" y="0"/>
                      </a:cubicBezTo>
                      <a:cubicBezTo>
                        <a:pt x="7" y="1"/>
                        <a:pt x="0" y="11"/>
                        <a:pt x="0" y="21"/>
                      </a:cubicBezTo>
                    </a:path>
                  </a:pathLst>
                </a:custGeom>
                <a:solidFill>
                  <a:srgbClr val="ECC6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12" name="Freeform 423"/>
                <p:cNvSpPr>
                  <a:spLocks/>
                </p:cNvSpPr>
                <p:nvPr/>
              </p:nvSpPr>
              <p:spPr bwMode="auto">
                <a:xfrm>
                  <a:off x="3053" y="1354"/>
                  <a:ext cx="182" cy="218"/>
                </a:xfrm>
                <a:custGeom>
                  <a:avLst/>
                  <a:gdLst>
                    <a:gd name="T0" fmla="*/ 1132 w 73"/>
                    <a:gd name="T1" fmla="*/ 175 h 87"/>
                    <a:gd name="T2" fmla="*/ 436 w 73"/>
                    <a:gd name="T3" fmla="*/ 0 h 87"/>
                    <a:gd name="T4" fmla="*/ 249 w 73"/>
                    <a:gd name="T5" fmla="*/ 566 h 87"/>
                    <a:gd name="T6" fmla="*/ 820 w 73"/>
                    <a:gd name="T7" fmla="*/ 722 h 87"/>
                    <a:gd name="T8" fmla="*/ 217 w 73"/>
                    <a:gd name="T9" fmla="*/ 742 h 87"/>
                    <a:gd name="T10" fmla="*/ 262 w 73"/>
                    <a:gd name="T11" fmla="*/ 1338 h 87"/>
                    <a:gd name="T12" fmla="*/ 1132 w 73"/>
                    <a:gd name="T13" fmla="*/ 1368 h 87"/>
                    <a:gd name="T14" fmla="*/ 1132 w 73"/>
                    <a:gd name="T15" fmla="*/ 175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87">
                      <a:moveTo>
                        <a:pt x="73" y="11"/>
                      </a:moveTo>
                      <a:cubicBezTo>
                        <a:pt x="52" y="7"/>
                        <a:pt x="35" y="3"/>
                        <a:pt x="28" y="0"/>
                      </a:cubicBezTo>
                      <a:cubicBezTo>
                        <a:pt x="13" y="2"/>
                        <a:pt x="6" y="26"/>
                        <a:pt x="16" y="36"/>
                      </a:cubicBezTo>
                      <a:cubicBezTo>
                        <a:pt x="27" y="39"/>
                        <a:pt x="53" y="46"/>
                        <a:pt x="53" y="46"/>
                      </a:cubicBezTo>
                      <a:cubicBezTo>
                        <a:pt x="38" y="46"/>
                        <a:pt x="22" y="47"/>
                        <a:pt x="14" y="47"/>
                      </a:cubicBezTo>
                      <a:cubicBezTo>
                        <a:pt x="2" y="51"/>
                        <a:pt x="0" y="82"/>
                        <a:pt x="17" y="85"/>
                      </a:cubicBezTo>
                      <a:cubicBezTo>
                        <a:pt x="34" y="86"/>
                        <a:pt x="56" y="87"/>
                        <a:pt x="73" y="87"/>
                      </a:cubicBezTo>
                      <a:cubicBezTo>
                        <a:pt x="73" y="61"/>
                        <a:pt x="72" y="35"/>
                        <a:pt x="73" y="11"/>
                      </a:cubicBezTo>
                    </a:path>
                  </a:pathLst>
                </a:custGeom>
                <a:solidFill>
                  <a:srgbClr val="AFD0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13" name="Freeform 424"/>
                <p:cNvSpPr>
                  <a:spLocks/>
                </p:cNvSpPr>
                <p:nvPr/>
              </p:nvSpPr>
              <p:spPr bwMode="auto">
                <a:xfrm>
                  <a:off x="3528" y="989"/>
                  <a:ext cx="817" cy="1213"/>
                </a:xfrm>
                <a:custGeom>
                  <a:avLst/>
                  <a:gdLst>
                    <a:gd name="T0" fmla="*/ 4028 w 327"/>
                    <a:gd name="T1" fmla="*/ 1113 h 485"/>
                    <a:gd name="T2" fmla="*/ 3745 w 327"/>
                    <a:gd name="T3" fmla="*/ 895 h 485"/>
                    <a:gd name="T4" fmla="*/ 3778 w 327"/>
                    <a:gd name="T5" fmla="*/ 550 h 485"/>
                    <a:gd name="T6" fmla="*/ 3258 w 327"/>
                    <a:gd name="T7" fmla="*/ 333 h 485"/>
                    <a:gd name="T8" fmla="*/ 3058 w 327"/>
                    <a:gd name="T9" fmla="*/ 613 h 485"/>
                    <a:gd name="T10" fmla="*/ 3028 w 327"/>
                    <a:gd name="T11" fmla="*/ 188 h 485"/>
                    <a:gd name="T12" fmla="*/ 2508 w 327"/>
                    <a:gd name="T13" fmla="*/ 158 h 485"/>
                    <a:gd name="T14" fmla="*/ 2104 w 327"/>
                    <a:gd name="T15" fmla="*/ 770 h 485"/>
                    <a:gd name="T16" fmla="*/ 1936 w 327"/>
                    <a:gd name="T17" fmla="*/ 408 h 485"/>
                    <a:gd name="T18" fmla="*/ 1374 w 327"/>
                    <a:gd name="T19" fmla="*/ 533 h 485"/>
                    <a:gd name="T20" fmla="*/ 1279 w 327"/>
                    <a:gd name="T21" fmla="*/ 1050 h 485"/>
                    <a:gd name="T22" fmla="*/ 1187 w 327"/>
                    <a:gd name="T23" fmla="*/ 1188 h 485"/>
                    <a:gd name="T24" fmla="*/ 42 w 327"/>
                    <a:gd name="T25" fmla="*/ 3554 h 485"/>
                    <a:gd name="T26" fmla="*/ 187 w 327"/>
                    <a:gd name="T27" fmla="*/ 5460 h 485"/>
                    <a:gd name="T28" fmla="*/ 187 w 327"/>
                    <a:gd name="T29" fmla="*/ 5460 h 485"/>
                    <a:gd name="T30" fmla="*/ 625 w 327"/>
                    <a:gd name="T31" fmla="*/ 6130 h 485"/>
                    <a:gd name="T32" fmla="*/ 687 w 327"/>
                    <a:gd name="T33" fmla="*/ 6880 h 485"/>
                    <a:gd name="T34" fmla="*/ 637 w 327"/>
                    <a:gd name="T35" fmla="*/ 6838 h 485"/>
                    <a:gd name="T36" fmla="*/ 1666 w 327"/>
                    <a:gd name="T37" fmla="*/ 7506 h 485"/>
                    <a:gd name="T38" fmla="*/ 1699 w 327"/>
                    <a:gd name="T39" fmla="*/ 7476 h 485"/>
                    <a:gd name="T40" fmla="*/ 1699 w 327"/>
                    <a:gd name="T41" fmla="*/ 6775 h 485"/>
                    <a:gd name="T42" fmla="*/ 2059 w 327"/>
                    <a:gd name="T43" fmla="*/ 5067 h 485"/>
                    <a:gd name="T44" fmla="*/ 2279 w 327"/>
                    <a:gd name="T45" fmla="*/ 4472 h 485"/>
                    <a:gd name="T46" fmla="*/ 2279 w 327"/>
                    <a:gd name="T47" fmla="*/ 4472 h 485"/>
                    <a:gd name="T48" fmla="*/ 2279 w 327"/>
                    <a:gd name="T49" fmla="*/ 4472 h 485"/>
                    <a:gd name="T50" fmla="*/ 2216 w 327"/>
                    <a:gd name="T51" fmla="*/ 4117 h 485"/>
                    <a:gd name="T52" fmla="*/ 2184 w 327"/>
                    <a:gd name="T53" fmla="*/ 4097 h 485"/>
                    <a:gd name="T54" fmla="*/ 2571 w 327"/>
                    <a:gd name="T55" fmla="*/ 2564 h 485"/>
                    <a:gd name="T56" fmla="*/ 2591 w 327"/>
                    <a:gd name="T57" fmla="*/ 2564 h 485"/>
                    <a:gd name="T58" fmla="*/ 3121 w 327"/>
                    <a:gd name="T59" fmla="*/ 2646 h 485"/>
                    <a:gd name="T60" fmla="*/ 3121 w 327"/>
                    <a:gd name="T61" fmla="*/ 2646 h 485"/>
                    <a:gd name="T62" fmla="*/ 3121 w 327"/>
                    <a:gd name="T63" fmla="*/ 2646 h 485"/>
                    <a:gd name="T64" fmla="*/ 3808 w 327"/>
                    <a:gd name="T65" fmla="*/ 2614 h 485"/>
                    <a:gd name="T66" fmla="*/ 5099 w 327"/>
                    <a:gd name="T67" fmla="*/ 2596 h 485"/>
                    <a:gd name="T68" fmla="*/ 4028 w 327"/>
                    <a:gd name="T69" fmla="*/ 1113 h 4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27" h="485">
                      <a:moveTo>
                        <a:pt x="258" y="71"/>
                      </a:moveTo>
                      <a:cubicBezTo>
                        <a:pt x="254" y="68"/>
                        <a:pt x="241" y="59"/>
                        <a:pt x="240" y="57"/>
                      </a:cubicBezTo>
                      <a:cubicBezTo>
                        <a:pt x="238" y="54"/>
                        <a:pt x="237" y="48"/>
                        <a:pt x="242" y="35"/>
                      </a:cubicBezTo>
                      <a:cubicBezTo>
                        <a:pt x="247" y="19"/>
                        <a:pt x="220" y="3"/>
                        <a:pt x="209" y="21"/>
                      </a:cubicBezTo>
                      <a:cubicBezTo>
                        <a:pt x="206" y="25"/>
                        <a:pt x="204" y="28"/>
                        <a:pt x="196" y="39"/>
                      </a:cubicBezTo>
                      <a:cubicBezTo>
                        <a:pt x="196" y="39"/>
                        <a:pt x="197" y="16"/>
                        <a:pt x="194" y="12"/>
                      </a:cubicBezTo>
                      <a:cubicBezTo>
                        <a:pt x="185" y="0"/>
                        <a:pt x="166" y="4"/>
                        <a:pt x="161" y="10"/>
                      </a:cubicBezTo>
                      <a:cubicBezTo>
                        <a:pt x="155" y="17"/>
                        <a:pt x="159" y="47"/>
                        <a:pt x="135" y="49"/>
                      </a:cubicBezTo>
                      <a:cubicBezTo>
                        <a:pt x="122" y="48"/>
                        <a:pt x="124" y="35"/>
                        <a:pt x="124" y="26"/>
                      </a:cubicBezTo>
                      <a:cubicBezTo>
                        <a:pt x="125" y="17"/>
                        <a:pt x="91" y="16"/>
                        <a:pt x="88" y="34"/>
                      </a:cubicBezTo>
                      <a:cubicBezTo>
                        <a:pt x="87" y="45"/>
                        <a:pt x="85" y="56"/>
                        <a:pt x="82" y="67"/>
                      </a:cubicBezTo>
                      <a:cubicBezTo>
                        <a:pt x="81" y="69"/>
                        <a:pt x="77" y="75"/>
                        <a:pt x="76" y="76"/>
                      </a:cubicBezTo>
                      <a:cubicBezTo>
                        <a:pt x="9" y="129"/>
                        <a:pt x="3" y="166"/>
                        <a:pt x="3" y="227"/>
                      </a:cubicBezTo>
                      <a:cubicBezTo>
                        <a:pt x="3" y="252"/>
                        <a:pt x="0" y="302"/>
                        <a:pt x="12" y="349"/>
                      </a:cubicBezTo>
                      <a:cubicBezTo>
                        <a:pt x="12" y="349"/>
                        <a:pt x="12" y="349"/>
                        <a:pt x="12" y="349"/>
                      </a:cubicBezTo>
                      <a:cubicBezTo>
                        <a:pt x="21" y="362"/>
                        <a:pt x="28" y="377"/>
                        <a:pt x="40" y="392"/>
                      </a:cubicBezTo>
                      <a:cubicBezTo>
                        <a:pt x="48" y="402"/>
                        <a:pt x="48" y="420"/>
                        <a:pt x="44" y="440"/>
                      </a:cubicBezTo>
                      <a:cubicBezTo>
                        <a:pt x="43" y="439"/>
                        <a:pt x="42" y="438"/>
                        <a:pt x="41" y="437"/>
                      </a:cubicBezTo>
                      <a:cubicBezTo>
                        <a:pt x="62" y="462"/>
                        <a:pt x="95" y="485"/>
                        <a:pt x="107" y="480"/>
                      </a:cubicBezTo>
                      <a:cubicBezTo>
                        <a:pt x="108" y="479"/>
                        <a:pt x="108" y="479"/>
                        <a:pt x="109" y="478"/>
                      </a:cubicBezTo>
                      <a:cubicBezTo>
                        <a:pt x="109" y="433"/>
                        <a:pt x="109" y="433"/>
                        <a:pt x="109" y="433"/>
                      </a:cubicBezTo>
                      <a:cubicBezTo>
                        <a:pt x="109" y="399"/>
                        <a:pt x="117" y="360"/>
                        <a:pt x="132" y="324"/>
                      </a:cubicBezTo>
                      <a:cubicBezTo>
                        <a:pt x="140" y="307"/>
                        <a:pt x="144" y="295"/>
                        <a:pt x="146" y="286"/>
                      </a:cubicBezTo>
                      <a:cubicBezTo>
                        <a:pt x="146" y="286"/>
                        <a:pt x="146" y="286"/>
                        <a:pt x="146" y="286"/>
                      </a:cubicBezTo>
                      <a:cubicBezTo>
                        <a:pt x="146" y="286"/>
                        <a:pt x="146" y="286"/>
                        <a:pt x="146" y="286"/>
                      </a:cubicBezTo>
                      <a:cubicBezTo>
                        <a:pt x="149" y="272"/>
                        <a:pt x="147" y="266"/>
                        <a:pt x="142" y="263"/>
                      </a:cubicBezTo>
                      <a:cubicBezTo>
                        <a:pt x="140" y="262"/>
                        <a:pt x="140" y="262"/>
                        <a:pt x="140" y="262"/>
                      </a:cubicBezTo>
                      <a:cubicBezTo>
                        <a:pt x="126" y="201"/>
                        <a:pt x="145" y="173"/>
                        <a:pt x="165" y="164"/>
                      </a:cubicBezTo>
                      <a:cubicBezTo>
                        <a:pt x="166" y="164"/>
                        <a:pt x="166" y="164"/>
                        <a:pt x="166" y="164"/>
                      </a:cubicBezTo>
                      <a:cubicBezTo>
                        <a:pt x="174" y="167"/>
                        <a:pt x="184" y="169"/>
                        <a:pt x="200" y="169"/>
                      </a:cubicBezTo>
                      <a:cubicBezTo>
                        <a:pt x="200" y="169"/>
                        <a:pt x="200" y="169"/>
                        <a:pt x="200" y="169"/>
                      </a:cubicBezTo>
                      <a:cubicBezTo>
                        <a:pt x="200" y="169"/>
                        <a:pt x="200" y="169"/>
                        <a:pt x="200" y="169"/>
                      </a:cubicBezTo>
                      <a:cubicBezTo>
                        <a:pt x="212" y="169"/>
                        <a:pt x="226" y="168"/>
                        <a:pt x="244" y="167"/>
                      </a:cubicBezTo>
                      <a:cubicBezTo>
                        <a:pt x="268" y="165"/>
                        <a:pt x="298" y="166"/>
                        <a:pt x="327" y="166"/>
                      </a:cubicBezTo>
                      <a:cubicBezTo>
                        <a:pt x="315" y="126"/>
                        <a:pt x="293" y="92"/>
                        <a:pt x="258" y="71"/>
                      </a:cubicBezTo>
                    </a:path>
                  </a:pathLst>
                </a:custGeom>
                <a:solidFill>
                  <a:srgbClr val="E66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14" name="Freeform 425"/>
                <p:cNvSpPr>
                  <a:spLocks/>
                </p:cNvSpPr>
                <p:nvPr/>
              </p:nvSpPr>
              <p:spPr bwMode="auto">
                <a:xfrm>
                  <a:off x="4223" y="1629"/>
                  <a:ext cx="145" cy="75"/>
                </a:xfrm>
                <a:custGeom>
                  <a:avLst/>
                  <a:gdLst>
                    <a:gd name="T0" fmla="*/ 83 w 58"/>
                    <a:gd name="T1" fmla="*/ 363 h 30"/>
                    <a:gd name="T2" fmla="*/ 875 w 58"/>
                    <a:gd name="T3" fmla="*/ 470 h 30"/>
                    <a:gd name="T4" fmla="*/ 908 w 58"/>
                    <a:gd name="T5" fmla="*/ 0 h 30"/>
                    <a:gd name="T6" fmla="*/ 0 w 58"/>
                    <a:gd name="T7" fmla="*/ 363 h 30"/>
                    <a:gd name="T8" fmla="*/ 83 w 58"/>
                    <a:gd name="T9" fmla="*/ 36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30">
                      <a:moveTo>
                        <a:pt x="5" y="23"/>
                      </a:moveTo>
                      <a:cubicBezTo>
                        <a:pt x="21" y="24"/>
                        <a:pt x="38" y="26"/>
                        <a:pt x="56" y="30"/>
                      </a:cubicBezTo>
                      <a:cubicBezTo>
                        <a:pt x="57" y="20"/>
                        <a:pt x="58" y="10"/>
                        <a:pt x="58" y="0"/>
                      </a:cubicBezTo>
                      <a:cubicBezTo>
                        <a:pt x="38" y="2"/>
                        <a:pt x="18" y="7"/>
                        <a:pt x="0" y="23"/>
                      </a:cubicBezTo>
                      <a:lnTo>
                        <a:pt x="5" y="23"/>
                      </a:lnTo>
                      <a:close/>
                    </a:path>
                  </a:pathLst>
                </a:custGeom>
                <a:solidFill>
                  <a:srgbClr val="E66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15" name="Freeform 426"/>
                <p:cNvSpPr>
                  <a:spLocks noEditPoints="1"/>
                </p:cNvSpPr>
                <p:nvPr/>
              </p:nvSpPr>
              <p:spPr bwMode="auto">
                <a:xfrm>
                  <a:off x="3218" y="1747"/>
                  <a:ext cx="2148" cy="1542"/>
                </a:xfrm>
                <a:custGeom>
                  <a:avLst/>
                  <a:gdLst>
                    <a:gd name="T0" fmla="*/ 6084 w 859"/>
                    <a:gd name="T1" fmla="*/ 7787 h 617"/>
                    <a:gd name="T2" fmla="*/ 5521 w 859"/>
                    <a:gd name="T3" fmla="*/ 7383 h 617"/>
                    <a:gd name="T4" fmla="*/ 4939 w 859"/>
                    <a:gd name="T5" fmla="*/ 7403 h 617"/>
                    <a:gd name="T6" fmla="*/ 4334 w 859"/>
                    <a:gd name="T7" fmla="*/ 7008 h 617"/>
                    <a:gd name="T8" fmla="*/ 3876 w 859"/>
                    <a:gd name="T9" fmla="*/ 6320 h 617"/>
                    <a:gd name="T10" fmla="*/ 3333 w 859"/>
                    <a:gd name="T11" fmla="*/ 6183 h 617"/>
                    <a:gd name="T12" fmla="*/ 2751 w 859"/>
                    <a:gd name="T13" fmla="*/ 5778 h 617"/>
                    <a:gd name="T14" fmla="*/ 2426 w 859"/>
                    <a:gd name="T15" fmla="*/ 5153 h 617"/>
                    <a:gd name="T16" fmla="*/ 1938 w 859"/>
                    <a:gd name="T17" fmla="*/ 4466 h 617"/>
                    <a:gd name="T18" fmla="*/ 2376 w 859"/>
                    <a:gd name="T19" fmla="*/ 4229 h 617"/>
                    <a:gd name="T20" fmla="*/ 1033 w 859"/>
                    <a:gd name="T21" fmla="*/ 4184 h 617"/>
                    <a:gd name="T22" fmla="*/ 550 w 859"/>
                    <a:gd name="T23" fmla="*/ 3479 h 617"/>
                    <a:gd name="T24" fmla="*/ 333 w 859"/>
                    <a:gd name="T25" fmla="*/ 2887 h 617"/>
                    <a:gd name="T26" fmla="*/ 613 w 859"/>
                    <a:gd name="T27" fmla="*/ 1999 h 617"/>
                    <a:gd name="T28" fmla="*/ 1738 w 859"/>
                    <a:gd name="T29" fmla="*/ 1824 h 617"/>
                    <a:gd name="T30" fmla="*/ 2771 w 859"/>
                    <a:gd name="T31" fmla="*/ 2729 h 617"/>
                    <a:gd name="T32" fmla="*/ 3271 w 859"/>
                    <a:gd name="T33" fmla="*/ 3934 h 617"/>
                    <a:gd name="T34" fmla="*/ 3626 w 859"/>
                    <a:gd name="T35" fmla="*/ 3199 h 617"/>
                    <a:gd name="T36" fmla="*/ 3813 w 859"/>
                    <a:gd name="T37" fmla="*/ 2917 h 617"/>
                    <a:gd name="T38" fmla="*/ 4033 w 859"/>
                    <a:gd name="T39" fmla="*/ 2229 h 617"/>
                    <a:gd name="T40" fmla="*/ 4051 w 859"/>
                    <a:gd name="T41" fmla="*/ 1812 h 617"/>
                    <a:gd name="T42" fmla="*/ 5176 w 859"/>
                    <a:gd name="T43" fmla="*/ 1467 h 617"/>
                    <a:gd name="T44" fmla="*/ 5146 w 859"/>
                    <a:gd name="T45" fmla="*/ 2249 h 617"/>
                    <a:gd name="T46" fmla="*/ 5114 w 859"/>
                    <a:gd name="T47" fmla="*/ 2542 h 617"/>
                    <a:gd name="T48" fmla="*/ 5379 w 859"/>
                    <a:gd name="T49" fmla="*/ 5058 h 617"/>
                    <a:gd name="T50" fmla="*/ 6209 w 859"/>
                    <a:gd name="T51" fmla="*/ 6778 h 617"/>
                    <a:gd name="T52" fmla="*/ 6709 w 859"/>
                    <a:gd name="T53" fmla="*/ 7570 h 617"/>
                    <a:gd name="T54" fmla="*/ 9772 w 859"/>
                    <a:gd name="T55" fmla="*/ 3062 h 617"/>
                    <a:gd name="T56" fmla="*/ 7679 w 859"/>
                    <a:gd name="T57" fmla="*/ 312 h 617"/>
                    <a:gd name="T58" fmla="*/ 5929 w 859"/>
                    <a:gd name="T59" fmla="*/ 92 h 617"/>
                    <a:gd name="T60" fmla="*/ 6334 w 859"/>
                    <a:gd name="T61" fmla="*/ 450 h 617"/>
                    <a:gd name="T62" fmla="*/ 7004 w 859"/>
                    <a:gd name="T63" fmla="*/ 575 h 617"/>
                    <a:gd name="T64" fmla="*/ 7817 w 859"/>
                    <a:gd name="T65" fmla="*/ 825 h 617"/>
                    <a:gd name="T66" fmla="*/ 8272 w 859"/>
                    <a:gd name="T67" fmla="*/ 1824 h 617"/>
                    <a:gd name="T68" fmla="*/ 7942 w 859"/>
                    <a:gd name="T69" fmla="*/ 2749 h 617"/>
                    <a:gd name="T70" fmla="*/ 8304 w 859"/>
                    <a:gd name="T71" fmla="*/ 2979 h 617"/>
                    <a:gd name="T72" fmla="*/ 8347 w 859"/>
                    <a:gd name="T73" fmla="*/ 4029 h 617"/>
                    <a:gd name="T74" fmla="*/ 8442 w 859"/>
                    <a:gd name="T75" fmla="*/ 4841 h 617"/>
                    <a:gd name="T76" fmla="*/ 8084 w 859"/>
                    <a:gd name="T77" fmla="*/ 5121 h 617"/>
                    <a:gd name="T78" fmla="*/ 8472 w 859"/>
                    <a:gd name="T79" fmla="*/ 5841 h 617"/>
                    <a:gd name="T80" fmla="*/ 8209 w 859"/>
                    <a:gd name="T81" fmla="*/ 5728 h 617"/>
                    <a:gd name="T82" fmla="*/ 8242 w 859"/>
                    <a:gd name="T83" fmla="*/ 6633 h 617"/>
                    <a:gd name="T84" fmla="*/ 7429 w 859"/>
                    <a:gd name="T85" fmla="*/ 6915 h 617"/>
                    <a:gd name="T86" fmla="*/ 6772 w 859"/>
                    <a:gd name="T87" fmla="*/ 5746 h 617"/>
                    <a:gd name="T88" fmla="*/ 6284 w 859"/>
                    <a:gd name="T89" fmla="*/ 4529 h 617"/>
                    <a:gd name="T90" fmla="*/ 5396 w 859"/>
                    <a:gd name="T91" fmla="*/ 2529 h 617"/>
                    <a:gd name="T92" fmla="*/ 5396 w 859"/>
                    <a:gd name="T93" fmla="*/ 2342 h 617"/>
                    <a:gd name="T94" fmla="*/ 4771 w 859"/>
                    <a:gd name="T95" fmla="*/ 1000 h 617"/>
                    <a:gd name="T96" fmla="*/ 3846 w 859"/>
                    <a:gd name="T97" fmla="*/ 1842 h 617"/>
                    <a:gd name="T98" fmla="*/ 2426 w 859"/>
                    <a:gd name="T99" fmla="*/ 1887 h 617"/>
                    <a:gd name="T100" fmla="*/ 33 w 859"/>
                    <a:gd name="T101" fmla="*/ 2387 h 617"/>
                    <a:gd name="T102" fmla="*/ 5754 w 859"/>
                    <a:gd name="T103" fmla="*/ 8412 h 6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59" h="617">
                      <a:moveTo>
                        <a:pt x="429" y="511"/>
                      </a:moveTo>
                      <a:cubicBezTo>
                        <a:pt x="424" y="513"/>
                        <a:pt x="425" y="508"/>
                        <a:pt x="415" y="505"/>
                      </a:cubicBezTo>
                      <a:cubicBezTo>
                        <a:pt x="404" y="503"/>
                        <a:pt x="394" y="497"/>
                        <a:pt x="389" y="499"/>
                      </a:cubicBezTo>
                      <a:cubicBezTo>
                        <a:pt x="383" y="501"/>
                        <a:pt x="369" y="495"/>
                        <a:pt x="370" y="488"/>
                      </a:cubicBezTo>
                      <a:cubicBezTo>
                        <a:pt x="371" y="481"/>
                        <a:pt x="366" y="478"/>
                        <a:pt x="366" y="478"/>
                      </a:cubicBezTo>
                      <a:cubicBezTo>
                        <a:pt x="366" y="478"/>
                        <a:pt x="356" y="473"/>
                        <a:pt x="353" y="473"/>
                      </a:cubicBezTo>
                      <a:cubicBezTo>
                        <a:pt x="350" y="473"/>
                        <a:pt x="346" y="470"/>
                        <a:pt x="340" y="472"/>
                      </a:cubicBezTo>
                      <a:cubicBezTo>
                        <a:pt x="334" y="474"/>
                        <a:pt x="329" y="480"/>
                        <a:pt x="326" y="479"/>
                      </a:cubicBezTo>
                      <a:cubicBezTo>
                        <a:pt x="323" y="478"/>
                        <a:pt x="319" y="477"/>
                        <a:pt x="316" y="474"/>
                      </a:cubicBezTo>
                      <a:cubicBezTo>
                        <a:pt x="313" y="470"/>
                        <a:pt x="316" y="466"/>
                        <a:pt x="309" y="461"/>
                      </a:cubicBezTo>
                      <a:cubicBezTo>
                        <a:pt x="301" y="456"/>
                        <a:pt x="309" y="448"/>
                        <a:pt x="297" y="450"/>
                      </a:cubicBezTo>
                      <a:cubicBezTo>
                        <a:pt x="286" y="452"/>
                        <a:pt x="287" y="459"/>
                        <a:pt x="277" y="449"/>
                      </a:cubicBezTo>
                      <a:cubicBezTo>
                        <a:pt x="268" y="440"/>
                        <a:pt x="268" y="433"/>
                        <a:pt x="265" y="430"/>
                      </a:cubicBezTo>
                      <a:cubicBezTo>
                        <a:pt x="262" y="427"/>
                        <a:pt x="265" y="420"/>
                        <a:pt x="260" y="416"/>
                      </a:cubicBezTo>
                      <a:cubicBezTo>
                        <a:pt x="255" y="413"/>
                        <a:pt x="255" y="405"/>
                        <a:pt x="248" y="405"/>
                      </a:cubicBezTo>
                      <a:cubicBezTo>
                        <a:pt x="242" y="405"/>
                        <a:pt x="233" y="403"/>
                        <a:pt x="233" y="403"/>
                      </a:cubicBezTo>
                      <a:cubicBezTo>
                        <a:pt x="233" y="403"/>
                        <a:pt x="234" y="404"/>
                        <a:pt x="223" y="400"/>
                      </a:cubicBezTo>
                      <a:cubicBezTo>
                        <a:pt x="213" y="396"/>
                        <a:pt x="218" y="408"/>
                        <a:pt x="213" y="396"/>
                      </a:cubicBezTo>
                      <a:cubicBezTo>
                        <a:pt x="208" y="384"/>
                        <a:pt x="211" y="374"/>
                        <a:pt x="203" y="374"/>
                      </a:cubicBezTo>
                      <a:cubicBezTo>
                        <a:pt x="194" y="374"/>
                        <a:pt x="187" y="375"/>
                        <a:pt x="187" y="375"/>
                      </a:cubicBezTo>
                      <a:cubicBezTo>
                        <a:pt x="176" y="370"/>
                        <a:pt x="176" y="370"/>
                        <a:pt x="176" y="370"/>
                      </a:cubicBezTo>
                      <a:cubicBezTo>
                        <a:pt x="176" y="370"/>
                        <a:pt x="175" y="365"/>
                        <a:pt x="172" y="360"/>
                      </a:cubicBezTo>
                      <a:cubicBezTo>
                        <a:pt x="168" y="355"/>
                        <a:pt x="173" y="353"/>
                        <a:pt x="167" y="346"/>
                      </a:cubicBezTo>
                      <a:cubicBezTo>
                        <a:pt x="162" y="338"/>
                        <a:pt x="162" y="335"/>
                        <a:pt x="155" y="330"/>
                      </a:cubicBezTo>
                      <a:cubicBezTo>
                        <a:pt x="148" y="325"/>
                        <a:pt x="149" y="319"/>
                        <a:pt x="146" y="316"/>
                      </a:cubicBezTo>
                      <a:cubicBezTo>
                        <a:pt x="142" y="313"/>
                        <a:pt x="144" y="309"/>
                        <a:pt x="140" y="304"/>
                      </a:cubicBezTo>
                      <a:cubicBezTo>
                        <a:pt x="139" y="301"/>
                        <a:pt x="127" y="293"/>
                        <a:pt x="124" y="286"/>
                      </a:cubicBezTo>
                      <a:cubicBezTo>
                        <a:pt x="121" y="280"/>
                        <a:pt x="127" y="275"/>
                        <a:pt x="134" y="277"/>
                      </a:cubicBezTo>
                      <a:cubicBezTo>
                        <a:pt x="158" y="277"/>
                        <a:pt x="180" y="296"/>
                        <a:pt x="199" y="304"/>
                      </a:cubicBezTo>
                      <a:cubicBezTo>
                        <a:pt x="199" y="304"/>
                        <a:pt x="183" y="289"/>
                        <a:pt x="152" y="271"/>
                      </a:cubicBezTo>
                      <a:cubicBezTo>
                        <a:pt x="117" y="253"/>
                        <a:pt x="102" y="282"/>
                        <a:pt x="92" y="280"/>
                      </a:cubicBezTo>
                      <a:cubicBezTo>
                        <a:pt x="84" y="282"/>
                        <a:pt x="83" y="279"/>
                        <a:pt x="77" y="278"/>
                      </a:cubicBezTo>
                      <a:cubicBezTo>
                        <a:pt x="71" y="277"/>
                        <a:pt x="71" y="270"/>
                        <a:pt x="66" y="268"/>
                      </a:cubicBezTo>
                      <a:cubicBezTo>
                        <a:pt x="60" y="266"/>
                        <a:pt x="59" y="264"/>
                        <a:pt x="53" y="257"/>
                      </a:cubicBezTo>
                      <a:cubicBezTo>
                        <a:pt x="47" y="249"/>
                        <a:pt x="42" y="240"/>
                        <a:pt x="38" y="233"/>
                      </a:cubicBezTo>
                      <a:cubicBezTo>
                        <a:pt x="33" y="227"/>
                        <a:pt x="37" y="229"/>
                        <a:pt x="35" y="223"/>
                      </a:cubicBezTo>
                      <a:cubicBezTo>
                        <a:pt x="32" y="217"/>
                        <a:pt x="33" y="217"/>
                        <a:pt x="29" y="211"/>
                      </a:cubicBezTo>
                      <a:cubicBezTo>
                        <a:pt x="25" y="205"/>
                        <a:pt x="23" y="205"/>
                        <a:pt x="23" y="198"/>
                      </a:cubicBezTo>
                      <a:cubicBezTo>
                        <a:pt x="23" y="190"/>
                        <a:pt x="26" y="192"/>
                        <a:pt x="21" y="185"/>
                      </a:cubicBezTo>
                      <a:cubicBezTo>
                        <a:pt x="16" y="178"/>
                        <a:pt x="19" y="174"/>
                        <a:pt x="19" y="169"/>
                      </a:cubicBezTo>
                      <a:cubicBezTo>
                        <a:pt x="19" y="163"/>
                        <a:pt x="17" y="160"/>
                        <a:pt x="17" y="152"/>
                      </a:cubicBezTo>
                      <a:cubicBezTo>
                        <a:pt x="20" y="142"/>
                        <a:pt x="29" y="133"/>
                        <a:pt x="39" y="128"/>
                      </a:cubicBezTo>
                      <a:cubicBezTo>
                        <a:pt x="45" y="124"/>
                        <a:pt x="62" y="121"/>
                        <a:pt x="70" y="119"/>
                      </a:cubicBezTo>
                      <a:cubicBezTo>
                        <a:pt x="79" y="117"/>
                        <a:pt x="85" y="114"/>
                        <a:pt x="95" y="113"/>
                      </a:cubicBezTo>
                      <a:cubicBezTo>
                        <a:pt x="100" y="113"/>
                        <a:pt x="104" y="116"/>
                        <a:pt x="111" y="117"/>
                      </a:cubicBezTo>
                      <a:cubicBezTo>
                        <a:pt x="118" y="119"/>
                        <a:pt x="128" y="118"/>
                        <a:pt x="132" y="120"/>
                      </a:cubicBezTo>
                      <a:cubicBezTo>
                        <a:pt x="152" y="128"/>
                        <a:pt x="153" y="153"/>
                        <a:pt x="167" y="166"/>
                      </a:cubicBezTo>
                      <a:cubicBezTo>
                        <a:pt x="170" y="169"/>
                        <a:pt x="174" y="171"/>
                        <a:pt x="177" y="175"/>
                      </a:cubicBezTo>
                      <a:cubicBezTo>
                        <a:pt x="180" y="179"/>
                        <a:pt x="180" y="184"/>
                        <a:pt x="183" y="188"/>
                      </a:cubicBezTo>
                      <a:cubicBezTo>
                        <a:pt x="189" y="195"/>
                        <a:pt x="208" y="194"/>
                        <a:pt x="206" y="204"/>
                      </a:cubicBezTo>
                      <a:cubicBezTo>
                        <a:pt x="209" y="215"/>
                        <a:pt x="201" y="230"/>
                        <a:pt x="209" y="252"/>
                      </a:cubicBezTo>
                      <a:cubicBezTo>
                        <a:pt x="217" y="273"/>
                        <a:pt x="231" y="282"/>
                        <a:pt x="231" y="282"/>
                      </a:cubicBezTo>
                      <a:cubicBezTo>
                        <a:pt x="222" y="257"/>
                        <a:pt x="209" y="243"/>
                        <a:pt x="220" y="228"/>
                      </a:cubicBezTo>
                      <a:cubicBezTo>
                        <a:pt x="232" y="212"/>
                        <a:pt x="228" y="214"/>
                        <a:pt x="232" y="205"/>
                      </a:cubicBezTo>
                      <a:cubicBezTo>
                        <a:pt x="231" y="207"/>
                        <a:pt x="231" y="207"/>
                        <a:pt x="231" y="207"/>
                      </a:cubicBezTo>
                      <a:cubicBezTo>
                        <a:pt x="231" y="204"/>
                        <a:pt x="231" y="197"/>
                        <a:pt x="233" y="195"/>
                      </a:cubicBezTo>
                      <a:cubicBezTo>
                        <a:pt x="236" y="191"/>
                        <a:pt x="241" y="191"/>
                        <a:pt x="244" y="187"/>
                      </a:cubicBezTo>
                      <a:cubicBezTo>
                        <a:pt x="249" y="180"/>
                        <a:pt x="245" y="173"/>
                        <a:pt x="251" y="166"/>
                      </a:cubicBezTo>
                      <a:cubicBezTo>
                        <a:pt x="263" y="160"/>
                        <a:pt x="282" y="142"/>
                        <a:pt x="282" y="133"/>
                      </a:cubicBezTo>
                      <a:cubicBezTo>
                        <a:pt x="274" y="147"/>
                        <a:pt x="263" y="148"/>
                        <a:pt x="258" y="143"/>
                      </a:cubicBezTo>
                      <a:cubicBezTo>
                        <a:pt x="255" y="142"/>
                        <a:pt x="259" y="137"/>
                        <a:pt x="259" y="137"/>
                      </a:cubicBezTo>
                      <a:cubicBezTo>
                        <a:pt x="257" y="134"/>
                        <a:pt x="262" y="131"/>
                        <a:pt x="261" y="128"/>
                      </a:cubicBezTo>
                      <a:cubicBezTo>
                        <a:pt x="260" y="125"/>
                        <a:pt x="260" y="121"/>
                        <a:pt x="259" y="116"/>
                      </a:cubicBezTo>
                      <a:cubicBezTo>
                        <a:pt x="261" y="104"/>
                        <a:pt x="263" y="88"/>
                        <a:pt x="265" y="83"/>
                      </a:cubicBezTo>
                      <a:cubicBezTo>
                        <a:pt x="274" y="77"/>
                        <a:pt x="288" y="76"/>
                        <a:pt x="302" y="78"/>
                      </a:cubicBezTo>
                      <a:cubicBezTo>
                        <a:pt x="315" y="81"/>
                        <a:pt x="325" y="86"/>
                        <a:pt x="331" y="94"/>
                      </a:cubicBezTo>
                      <a:cubicBezTo>
                        <a:pt x="331" y="100"/>
                        <a:pt x="330" y="108"/>
                        <a:pt x="329" y="118"/>
                      </a:cubicBezTo>
                      <a:cubicBezTo>
                        <a:pt x="327" y="121"/>
                        <a:pt x="331" y="126"/>
                        <a:pt x="329" y="131"/>
                      </a:cubicBezTo>
                      <a:cubicBezTo>
                        <a:pt x="327" y="136"/>
                        <a:pt x="330" y="136"/>
                        <a:pt x="329" y="144"/>
                      </a:cubicBezTo>
                      <a:cubicBezTo>
                        <a:pt x="328" y="153"/>
                        <a:pt x="331" y="152"/>
                        <a:pt x="326" y="151"/>
                      </a:cubicBezTo>
                      <a:cubicBezTo>
                        <a:pt x="316" y="151"/>
                        <a:pt x="308" y="148"/>
                        <a:pt x="303" y="135"/>
                      </a:cubicBezTo>
                      <a:cubicBezTo>
                        <a:pt x="302" y="148"/>
                        <a:pt x="311" y="160"/>
                        <a:pt x="327" y="163"/>
                      </a:cubicBezTo>
                      <a:cubicBezTo>
                        <a:pt x="328" y="180"/>
                        <a:pt x="322" y="215"/>
                        <a:pt x="328" y="230"/>
                      </a:cubicBezTo>
                      <a:cubicBezTo>
                        <a:pt x="335" y="244"/>
                        <a:pt x="335" y="254"/>
                        <a:pt x="338" y="265"/>
                      </a:cubicBezTo>
                      <a:cubicBezTo>
                        <a:pt x="341" y="277"/>
                        <a:pt x="338" y="310"/>
                        <a:pt x="344" y="324"/>
                      </a:cubicBezTo>
                      <a:cubicBezTo>
                        <a:pt x="350" y="339"/>
                        <a:pt x="352" y="347"/>
                        <a:pt x="356" y="354"/>
                      </a:cubicBezTo>
                      <a:cubicBezTo>
                        <a:pt x="361" y="362"/>
                        <a:pt x="369" y="392"/>
                        <a:pt x="379" y="405"/>
                      </a:cubicBezTo>
                      <a:cubicBezTo>
                        <a:pt x="390" y="417"/>
                        <a:pt x="390" y="427"/>
                        <a:pt x="397" y="434"/>
                      </a:cubicBezTo>
                      <a:cubicBezTo>
                        <a:pt x="404" y="441"/>
                        <a:pt x="401" y="447"/>
                        <a:pt x="406" y="453"/>
                      </a:cubicBezTo>
                      <a:cubicBezTo>
                        <a:pt x="411" y="459"/>
                        <a:pt x="415" y="460"/>
                        <a:pt x="419" y="465"/>
                      </a:cubicBezTo>
                      <a:cubicBezTo>
                        <a:pt x="423" y="470"/>
                        <a:pt x="432" y="478"/>
                        <a:pt x="429" y="485"/>
                      </a:cubicBezTo>
                      <a:cubicBezTo>
                        <a:pt x="426" y="492"/>
                        <a:pt x="434" y="509"/>
                        <a:pt x="429" y="511"/>
                      </a:cubicBezTo>
                      <a:moveTo>
                        <a:pt x="734" y="332"/>
                      </a:moveTo>
                      <a:cubicBezTo>
                        <a:pt x="717" y="285"/>
                        <a:pt x="651" y="222"/>
                        <a:pt x="625" y="196"/>
                      </a:cubicBezTo>
                      <a:cubicBezTo>
                        <a:pt x="608" y="179"/>
                        <a:pt x="555" y="155"/>
                        <a:pt x="556" y="150"/>
                      </a:cubicBezTo>
                      <a:cubicBezTo>
                        <a:pt x="557" y="147"/>
                        <a:pt x="557" y="147"/>
                        <a:pt x="557" y="147"/>
                      </a:cubicBezTo>
                      <a:cubicBezTo>
                        <a:pt x="569" y="88"/>
                        <a:pt x="547" y="45"/>
                        <a:pt x="491" y="20"/>
                      </a:cubicBezTo>
                      <a:cubicBezTo>
                        <a:pt x="450" y="2"/>
                        <a:pt x="411" y="0"/>
                        <a:pt x="380" y="3"/>
                      </a:cubicBezTo>
                      <a:cubicBezTo>
                        <a:pt x="380" y="3"/>
                        <a:pt x="380" y="3"/>
                        <a:pt x="380" y="3"/>
                      </a:cubicBezTo>
                      <a:cubicBezTo>
                        <a:pt x="380" y="4"/>
                        <a:pt x="379" y="5"/>
                        <a:pt x="379" y="6"/>
                      </a:cubicBezTo>
                      <a:cubicBezTo>
                        <a:pt x="374" y="14"/>
                        <a:pt x="370" y="24"/>
                        <a:pt x="365" y="36"/>
                      </a:cubicBezTo>
                      <a:cubicBezTo>
                        <a:pt x="373" y="34"/>
                        <a:pt x="381" y="32"/>
                        <a:pt x="384" y="32"/>
                      </a:cubicBezTo>
                      <a:cubicBezTo>
                        <a:pt x="390" y="32"/>
                        <a:pt x="400" y="30"/>
                        <a:pt x="405" y="29"/>
                      </a:cubicBezTo>
                      <a:cubicBezTo>
                        <a:pt x="410" y="28"/>
                        <a:pt x="418" y="30"/>
                        <a:pt x="424" y="30"/>
                      </a:cubicBezTo>
                      <a:cubicBezTo>
                        <a:pt x="430" y="30"/>
                        <a:pt x="432" y="33"/>
                        <a:pt x="435" y="33"/>
                      </a:cubicBezTo>
                      <a:cubicBezTo>
                        <a:pt x="438" y="33"/>
                        <a:pt x="445" y="36"/>
                        <a:pt x="448" y="37"/>
                      </a:cubicBezTo>
                      <a:cubicBezTo>
                        <a:pt x="451" y="38"/>
                        <a:pt x="462" y="38"/>
                        <a:pt x="469" y="40"/>
                      </a:cubicBezTo>
                      <a:cubicBezTo>
                        <a:pt x="475" y="42"/>
                        <a:pt x="479" y="45"/>
                        <a:pt x="485" y="45"/>
                      </a:cubicBezTo>
                      <a:cubicBezTo>
                        <a:pt x="491" y="45"/>
                        <a:pt x="492" y="49"/>
                        <a:pt x="500" y="53"/>
                      </a:cubicBezTo>
                      <a:cubicBezTo>
                        <a:pt x="507" y="57"/>
                        <a:pt x="507" y="63"/>
                        <a:pt x="511" y="66"/>
                      </a:cubicBezTo>
                      <a:cubicBezTo>
                        <a:pt x="515" y="69"/>
                        <a:pt x="527" y="94"/>
                        <a:pt x="527" y="102"/>
                      </a:cubicBezTo>
                      <a:cubicBezTo>
                        <a:pt x="527" y="109"/>
                        <a:pt x="530" y="110"/>
                        <a:pt x="529" y="117"/>
                      </a:cubicBezTo>
                      <a:cubicBezTo>
                        <a:pt x="528" y="124"/>
                        <a:pt x="529" y="139"/>
                        <a:pt x="505" y="157"/>
                      </a:cubicBezTo>
                      <a:cubicBezTo>
                        <a:pt x="481" y="174"/>
                        <a:pt x="489" y="216"/>
                        <a:pt x="501" y="235"/>
                      </a:cubicBezTo>
                      <a:cubicBezTo>
                        <a:pt x="486" y="199"/>
                        <a:pt x="505" y="177"/>
                        <a:pt x="508" y="176"/>
                      </a:cubicBezTo>
                      <a:cubicBezTo>
                        <a:pt x="511" y="175"/>
                        <a:pt x="515" y="172"/>
                        <a:pt x="518" y="172"/>
                      </a:cubicBezTo>
                      <a:cubicBezTo>
                        <a:pt x="521" y="172"/>
                        <a:pt x="527" y="177"/>
                        <a:pt x="527" y="177"/>
                      </a:cubicBezTo>
                      <a:cubicBezTo>
                        <a:pt x="527" y="177"/>
                        <a:pt x="529" y="185"/>
                        <a:pt x="531" y="191"/>
                      </a:cubicBezTo>
                      <a:cubicBezTo>
                        <a:pt x="533" y="197"/>
                        <a:pt x="530" y="221"/>
                        <a:pt x="531" y="227"/>
                      </a:cubicBezTo>
                      <a:cubicBezTo>
                        <a:pt x="532" y="232"/>
                        <a:pt x="528" y="239"/>
                        <a:pt x="533" y="245"/>
                      </a:cubicBezTo>
                      <a:cubicBezTo>
                        <a:pt x="538" y="251"/>
                        <a:pt x="532" y="254"/>
                        <a:pt x="534" y="258"/>
                      </a:cubicBezTo>
                      <a:cubicBezTo>
                        <a:pt x="536" y="261"/>
                        <a:pt x="536" y="266"/>
                        <a:pt x="536" y="271"/>
                      </a:cubicBezTo>
                      <a:cubicBezTo>
                        <a:pt x="536" y="276"/>
                        <a:pt x="532" y="283"/>
                        <a:pt x="539" y="293"/>
                      </a:cubicBezTo>
                      <a:cubicBezTo>
                        <a:pt x="546" y="304"/>
                        <a:pt x="538" y="302"/>
                        <a:pt x="540" y="310"/>
                      </a:cubicBezTo>
                      <a:cubicBezTo>
                        <a:pt x="542" y="318"/>
                        <a:pt x="537" y="319"/>
                        <a:pt x="537" y="319"/>
                      </a:cubicBezTo>
                      <a:cubicBezTo>
                        <a:pt x="537" y="319"/>
                        <a:pt x="530" y="322"/>
                        <a:pt x="525" y="317"/>
                      </a:cubicBezTo>
                      <a:cubicBezTo>
                        <a:pt x="519" y="311"/>
                        <a:pt x="518" y="323"/>
                        <a:pt x="517" y="328"/>
                      </a:cubicBezTo>
                      <a:cubicBezTo>
                        <a:pt x="516" y="333"/>
                        <a:pt x="520" y="333"/>
                        <a:pt x="531" y="342"/>
                      </a:cubicBezTo>
                      <a:cubicBezTo>
                        <a:pt x="541" y="351"/>
                        <a:pt x="533" y="347"/>
                        <a:pt x="537" y="356"/>
                      </a:cubicBezTo>
                      <a:cubicBezTo>
                        <a:pt x="541" y="366"/>
                        <a:pt x="541" y="365"/>
                        <a:pt x="542" y="374"/>
                      </a:cubicBezTo>
                      <a:cubicBezTo>
                        <a:pt x="543" y="382"/>
                        <a:pt x="541" y="382"/>
                        <a:pt x="539" y="384"/>
                      </a:cubicBezTo>
                      <a:cubicBezTo>
                        <a:pt x="537" y="387"/>
                        <a:pt x="536" y="388"/>
                        <a:pt x="532" y="383"/>
                      </a:cubicBezTo>
                      <a:cubicBezTo>
                        <a:pt x="528" y="379"/>
                        <a:pt x="531" y="374"/>
                        <a:pt x="525" y="367"/>
                      </a:cubicBezTo>
                      <a:cubicBezTo>
                        <a:pt x="518" y="360"/>
                        <a:pt x="520" y="371"/>
                        <a:pt x="517" y="378"/>
                      </a:cubicBezTo>
                      <a:cubicBezTo>
                        <a:pt x="514" y="384"/>
                        <a:pt x="520" y="390"/>
                        <a:pt x="525" y="403"/>
                      </a:cubicBezTo>
                      <a:cubicBezTo>
                        <a:pt x="529" y="415"/>
                        <a:pt x="526" y="415"/>
                        <a:pt x="527" y="425"/>
                      </a:cubicBezTo>
                      <a:cubicBezTo>
                        <a:pt x="528" y="435"/>
                        <a:pt x="524" y="438"/>
                        <a:pt x="520" y="444"/>
                      </a:cubicBezTo>
                      <a:cubicBezTo>
                        <a:pt x="517" y="451"/>
                        <a:pt x="513" y="453"/>
                        <a:pt x="504" y="455"/>
                      </a:cubicBezTo>
                      <a:cubicBezTo>
                        <a:pt x="493" y="456"/>
                        <a:pt x="478" y="451"/>
                        <a:pt x="475" y="443"/>
                      </a:cubicBezTo>
                      <a:cubicBezTo>
                        <a:pt x="472" y="434"/>
                        <a:pt x="472" y="441"/>
                        <a:pt x="463" y="427"/>
                      </a:cubicBezTo>
                      <a:cubicBezTo>
                        <a:pt x="455" y="413"/>
                        <a:pt x="453" y="418"/>
                        <a:pt x="449" y="406"/>
                      </a:cubicBezTo>
                      <a:cubicBezTo>
                        <a:pt x="445" y="393"/>
                        <a:pt x="442" y="379"/>
                        <a:pt x="433" y="368"/>
                      </a:cubicBezTo>
                      <a:cubicBezTo>
                        <a:pt x="425" y="357"/>
                        <a:pt x="426" y="356"/>
                        <a:pt x="423" y="347"/>
                      </a:cubicBezTo>
                      <a:cubicBezTo>
                        <a:pt x="420" y="337"/>
                        <a:pt x="419" y="332"/>
                        <a:pt x="410" y="317"/>
                      </a:cubicBezTo>
                      <a:cubicBezTo>
                        <a:pt x="402" y="301"/>
                        <a:pt x="405" y="302"/>
                        <a:pt x="402" y="290"/>
                      </a:cubicBezTo>
                      <a:cubicBezTo>
                        <a:pt x="399" y="277"/>
                        <a:pt x="379" y="255"/>
                        <a:pt x="378" y="241"/>
                      </a:cubicBezTo>
                      <a:cubicBezTo>
                        <a:pt x="377" y="228"/>
                        <a:pt x="371" y="232"/>
                        <a:pt x="367" y="214"/>
                      </a:cubicBezTo>
                      <a:cubicBezTo>
                        <a:pt x="363" y="196"/>
                        <a:pt x="343" y="185"/>
                        <a:pt x="345" y="162"/>
                      </a:cubicBezTo>
                      <a:cubicBezTo>
                        <a:pt x="358" y="158"/>
                        <a:pt x="367" y="147"/>
                        <a:pt x="367" y="131"/>
                      </a:cubicBezTo>
                      <a:cubicBezTo>
                        <a:pt x="365" y="145"/>
                        <a:pt x="356" y="149"/>
                        <a:pt x="345" y="150"/>
                      </a:cubicBezTo>
                      <a:cubicBezTo>
                        <a:pt x="345" y="150"/>
                        <a:pt x="345" y="150"/>
                        <a:pt x="345" y="150"/>
                      </a:cubicBezTo>
                      <a:cubicBezTo>
                        <a:pt x="343" y="129"/>
                        <a:pt x="345" y="104"/>
                        <a:pt x="347" y="93"/>
                      </a:cubicBezTo>
                      <a:cubicBezTo>
                        <a:pt x="348" y="92"/>
                        <a:pt x="347" y="90"/>
                        <a:pt x="346" y="88"/>
                      </a:cubicBezTo>
                      <a:cubicBezTo>
                        <a:pt x="338" y="76"/>
                        <a:pt x="323" y="67"/>
                        <a:pt x="305" y="64"/>
                      </a:cubicBezTo>
                      <a:cubicBezTo>
                        <a:pt x="286" y="61"/>
                        <a:pt x="267" y="63"/>
                        <a:pt x="254" y="72"/>
                      </a:cubicBezTo>
                      <a:cubicBezTo>
                        <a:pt x="253" y="72"/>
                        <a:pt x="253" y="73"/>
                        <a:pt x="252" y="74"/>
                      </a:cubicBezTo>
                      <a:cubicBezTo>
                        <a:pt x="248" y="80"/>
                        <a:pt x="249" y="95"/>
                        <a:pt x="246" y="118"/>
                      </a:cubicBezTo>
                      <a:cubicBezTo>
                        <a:pt x="244" y="137"/>
                        <a:pt x="245" y="169"/>
                        <a:pt x="231" y="177"/>
                      </a:cubicBezTo>
                      <a:cubicBezTo>
                        <a:pt x="217" y="183"/>
                        <a:pt x="176" y="151"/>
                        <a:pt x="156" y="122"/>
                      </a:cubicBezTo>
                      <a:cubicBezTo>
                        <a:pt x="156" y="122"/>
                        <a:pt x="156" y="121"/>
                        <a:pt x="155" y="121"/>
                      </a:cubicBezTo>
                      <a:cubicBezTo>
                        <a:pt x="131" y="97"/>
                        <a:pt x="92" y="96"/>
                        <a:pt x="63" y="103"/>
                      </a:cubicBezTo>
                      <a:cubicBezTo>
                        <a:pt x="31" y="111"/>
                        <a:pt x="7" y="130"/>
                        <a:pt x="2" y="152"/>
                      </a:cubicBezTo>
                      <a:cubicBezTo>
                        <a:pt x="2" y="152"/>
                        <a:pt x="2" y="152"/>
                        <a:pt x="2" y="153"/>
                      </a:cubicBezTo>
                      <a:cubicBezTo>
                        <a:pt x="0" y="193"/>
                        <a:pt x="32" y="284"/>
                        <a:pt x="69" y="306"/>
                      </a:cubicBezTo>
                      <a:cubicBezTo>
                        <a:pt x="101" y="326"/>
                        <a:pt x="104" y="330"/>
                        <a:pt x="119" y="359"/>
                      </a:cubicBezTo>
                      <a:cubicBezTo>
                        <a:pt x="137" y="394"/>
                        <a:pt x="222" y="503"/>
                        <a:pt x="368" y="539"/>
                      </a:cubicBezTo>
                      <a:cubicBezTo>
                        <a:pt x="515" y="575"/>
                        <a:pt x="627" y="617"/>
                        <a:pt x="651" y="604"/>
                      </a:cubicBezTo>
                      <a:cubicBezTo>
                        <a:pt x="651" y="604"/>
                        <a:pt x="859" y="523"/>
                        <a:pt x="734" y="332"/>
                      </a:cubicBezTo>
                    </a:path>
                  </a:pathLst>
                </a:custGeom>
                <a:solidFill>
                  <a:srgbClr val="F2C5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16" name="Freeform 427"/>
                <p:cNvSpPr>
                  <a:spLocks/>
                </p:cNvSpPr>
                <p:nvPr/>
              </p:nvSpPr>
              <p:spPr bwMode="auto">
                <a:xfrm>
                  <a:off x="3223" y="1907"/>
                  <a:ext cx="860" cy="307"/>
                </a:xfrm>
                <a:custGeom>
                  <a:avLst/>
                  <a:gdLst>
                    <a:gd name="T0" fmla="*/ 5375 w 344"/>
                    <a:gd name="T1" fmla="*/ 374 h 123"/>
                    <a:gd name="T2" fmla="*/ 4720 w 344"/>
                    <a:gd name="T3" fmla="*/ 62 h 123"/>
                    <a:gd name="T4" fmla="*/ 3938 w 344"/>
                    <a:gd name="T5" fmla="*/ 167 h 123"/>
                    <a:gd name="T6" fmla="*/ 3908 w 344"/>
                    <a:gd name="T7" fmla="*/ 200 h 123"/>
                    <a:gd name="T8" fmla="*/ 3845 w 344"/>
                    <a:gd name="T9" fmla="*/ 884 h 123"/>
                    <a:gd name="T10" fmla="*/ 3563 w 344"/>
                    <a:gd name="T11" fmla="*/ 1807 h 123"/>
                    <a:gd name="T12" fmla="*/ 2408 w 344"/>
                    <a:gd name="T13" fmla="*/ 966 h 123"/>
                    <a:gd name="T14" fmla="*/ 2395 w 344"/>
                    <a:gd name="T15" fmla="*/ 946 h 123"/>
                    <a:gd name="T16" fmla="*/ 958 w 344"/>
                    <a:gd name="T17" fmla="*/ 666 h 123"/>
                    <a:gd name="T18" fmla="*/ 0 w 344"/>
                    <a:gd name="T19" fmla="*/ 1415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4" h="123">
                      <a:moveTo>
                        <a:pt x="344" y="24"/>
                      </a:moveTo>
                      <a:cubicBezTo>
                        <a:pt x="336" y="12"/>
                        <a:pt x="320" y="7"/>
                        <a:pt x="302" y="4"/>
                      </a:cubicBezTo>
                      <a:cubicBezTo>
                        <a:pt x="284" y="0"/>
                        <a:pt x="265" y="3"/>
                        <a:pt x="252" y="11"/>
                      </a:cubicBezTo>
                      <a:cubicBezTo>
                        <a:pt x="251" y="12"/>
                        <a:pt x="250" y="13"/>
                        <a:pt x="250" y="13"/>
                      </a:cubicBezTo>
                      <a:cubicBezTo>
                        <a:pt x="246" y="19"/>
                        <a:pt x="249" y="33"/>
                        <a:pt x="246" y="57"/>
                      </a:cubicBezTo>
                      <a:cubicBezTo>
                        <a:pt x="243" y="76"/>
                        <a:pt x="248" y="105"/>
                        <a:pt x="228" y="116"/>
                      </a:cubicBezTo>
                      <a:cubicBezTo>
                        <a:pt x="215" y="123"/>
                        <a:pt x="173" y="91"/>
                        <a:pt x="154" y="62"/>
                      </a:cubicBezTo>
                      <a:cubicBezTo>
                        <a:pt x="154" y="61"/>
                        <a:pt x="153" y="61"/>
                        <a:pt x="153" y="61"/>
                      </a:cubicBezTo>
                      <a:cubicBezTo>
                        <a:pt x="129" y="36"/>
                        <a:pt x="90" y="35"/>
                        <a:pt x="61" y="43"/>
                      </a:cubicBezTo>
                      <a:cubicBezTo>
                        <a:pt x="28" y="51"/>
                        <a:pt x="4" y="70"/>
                        <a:pt x="0" y="91"/>
                      </a:cubicBezTo>
                    </a:path>
                  </a:pathLst>
                </a:custGeom>
                <a:noFill/>
                <a:ln w="15875" cap="flat">
                  <a:solidFill>
                    <a:srgbClr val="E68E9B"/>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17" name="Freeform 428"/>
                <p:cNvSpPr>
                  <a:spLocks/>
                </p:cNvSpPr>
                <p:nvPr/>
              </p:nvSpPr>
              <p:spPr bwMode="auto">
                <a:xfrm>
                  <a:off x="4068" y="2164"/>
                  <a:ext cx="390" cy="768"/>
                </a:xfrm>
                <a:custGeom>
                  <a:avLst/>
                  <a:gdLst>
                    <a:gd name="T0" fmla="*/ 113 w 156"/>
                    <a:gd name="T1" fmla="*/ 533 h 307"/>
                    <a:gd name="T2" fmla="*/ 188 w 156"/>
                    <a:gd name="T3" fmla="*/ 783 h 307"/>
                    <a:gd name="T4" fmla="*/ 300 w 156"/>
                    <a:gd name="T5" fmla="*/ 1033 h 307"/>
                    <a:gd name="T6" fmla="*/ 363 w 156"/>
                    <a:gd name="T7" fmla="*/ 1188 h 307"/>
                    <a:gd name="T8" fmla="*/ 563 w 156"/>
                    <a:gd name="T9" fmla="*/ 1646 h 307"/>
                    <a:gd name="T10" fmla="*/ 738 w 156"/>
                    <a:gd name="T11" fmla="*/ 1959 h 307"/>
                    <a:gd name="T12" fmla="*/ 770 w 156"/>
                    <a:gd name="T13" fmla="*/ 2096 h 307"/>
                    <a:gd name="T14" fmla="*/ 875 w 156"/>
                    <a:gd name="T15" fmla="*/ 2397 h 307"/>
                    <a:gd name="T16" fmla="*/ 1050 w 156"/>
                    <a:gd name="T17" fmla="*/ 2804 h 307"/>
                    <a:gd name="T18" fmla="*/ 1063 w 156"/>
                    <a:gd name="T19" fmla="*/ 2847 h 307"/>
                    <a:gd name="T20" fmla="*/ 1083 w 156"/>
                    <a:gd name="T21" fmla="*/ 2929 h 307"/>
                    <a:gd name="T22" fmla="*/ 1238 w 156"/>
                    <a:gd name="T23" fmla="*/ 3210 h 307"/>
                    <a:gd name="T24" fmla="*/ 1425 w 156"/>
                    <a:gd name="T25" fmla="*/ 3660 h 307"/>
                    <a:gd name="T26" fmla="*/ 1470 w 156"/>
                    <a:gd name="T27" fmla="*/ 3785 h 307"/>
                    <a:gd name="T28" fmla="*/ 1583 w 156"/>
                    <a:gd name="T29" fmla="*/ 3975 h 307"/>
                    <a:gd name="T30" fmla="*/ 1708 w 156"/>
                    <a:gd name="T31" fmla="*/ 4118 h 307"/>
                    <a:gd name="T32" fmla="*/ 1833 w 156"/>
                    <a:gd name="T33" fmla="*/ 4288 h 307"/>
                    <a:gd name="T34" fmla="*/ 1875 w 156"/>
                    <a:gd name="T35" fmla="*/ 4350 h 307"/>
                    <a:gd name="T36" fmla="*/ 2438 w 156"/>
                    <a:gd name="T37" fmla="*/ 4806 h 307"/>
                    <a:gd name="T38" fmla="*/ 1958 w 156"/>
                    <a:gd name="T39" fmla="*/ 4338 h 307"/>
                    <a:gd name="T40" fmla="*/ 1875 w 156"/>
                    <a:gd name="T41" fmla="*/ 4225 h 307"/>
                    <a:gd name="T42" fmla="*/ 1770 w 156"/>
                    <a:gd name="T43" fmla="*/ 4088 h 307"/>
                    <a:gd name="T44" fmla="*/ 1625 w 156"/>
                    <a:gd name="T45" fmla="*/ 3913 h 307"/>
                    <a:gd name="T46" fmla="*/ 1550 w 156"/>
                    <a:gd name="T47" fmla="*/ 3755 h 307"/>
                    <a:gd name="T48" fmla="*/ 1500 w 156"/>
                    <a:gd name="T49" fmla="*/ 3630 h 307"/>
                    <a:gd name="T50" fmla="*/ 1300 w 156"/>
                    <a:gd name="T51" fmla="*/ 3147 h 307"/>
                    <a:gd name="T52" fmla="*/ 1158 w 156"/>
                    <a:gd name="T53" fmla="*/ 2909 h 307"/>
                    <a:gd name="T54" fmla="*/ 1145 w 156"/>
                    <a:gd name="T55" fmla="*/ 2834 h 307"/>
                    <a:gd name="T56" fmla="*/ 1125 w 156"/>
                    <a:gd name="T57" fmla="*/ 2784 h 307"/>
                    <a:gd name="T58" fmla="*/ 938 w 156"/>
                    <a:gd name="T59" fmla="*/ 2367 h 307"/>
                    <a:gd name="T60" fmla="*/ 845 w 156"/>
                    <a:gd name="T61" fmla="*/ 2084 h 307"/>
                    <a:gd name="T62" fmla="*/ 813 w 156"/>
                    <a:gd name="T63" fmla="*/ 1941 h 307"/>
                    <a:gd name="T64" fmla="*/ 645 w 156"/>
                    <a:gd name="T65" fmla="*/ 1596 h 307"/>
                    <a:gd name="T66" fmla="*/ 438 w 156"/>
                    <a:gd name="T67" fmla="*/ 1188 h 307"/>
                    <a:gd name="T68" fmla="*/ 363 w 156"/>
                    <a:gd name="T69" fmla="*/ 988 h 307"/>
                    <a:gd name="T70" fmla="*/ 270 w 156"/>
                    <a:gd name="T71" fmla="*/ 750 h 307"/>
                    <a:gd name="T72" fmla="*/ 188 w 156"/>
                    <a:gd name="T73" fmla="*/ 500 h 307"/>
                    <a:gd name="T74" fmla="*/ 33 w 156"/>
                    <a:gd name="T75" fmla="*/ 0 h 307"/>
                    <a:gd name="T76" fmla="*/ 113 w 156"/>
                    <a:gd name="T77" fmla="*/ 533 h 3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6" h="307">
                      <a:moveTo>
                        <a:pt x="7" y="34"/>
                      </a:moveTo>
                      <a:cubicBezTo>
                        <a:pt x="9" y="39"/>
                        <a:pt x="10" y="44"/>
                        <a:pt x="12" y="50"/>
                      </a:cubicBezTo>
                      <a:cubicBezTo>
                        <a:pt x="14" y="60"/>
                        <a:pt x="17" y="63"/>
                        <a:pt x="19" y="66"/>
                      </a:cubicBezTo>
                      <a:cubicBezTo>
                        <a:pt x="21" y="69"/>
                        <a:pt x="23" y="70"/>
                        <a:pt x="23" y="76"/>
                      </a:cubicBezTo>
                      <a:cubicBezTo>
                        <a:pt x="24" y="84"/>
                        <a:pt x="30" y="95"/>
                        <a:pt x="36" y="105"/>
                      </a:cubicBezTo>
                      <a:cubicBezTo>
                        <a:pt x="41" y="113"/>
                        <a:pt x="46" y="120"/>
                        <a:pt x="47" y="125"/>
                      </a:cubicBezTo>
                      <a:cubicBezTo>
                        <a:pt x="49" y="134"/>
                        <a:pt x="49" y="134"/>
                        <a:pt x="49" y="134"/>
                      </a:cubicBezTo>
                      <a:cubicBezTo>
                        <a:pt x="49" y="139"/>
                        <a:pt x="50" y="142"/>
                        <a:pt x="56" y="153"/>
                      </a:cubicBezTo>
                      <a:cubicBezTo>
                        <a:pt x="63" y="166"/>
                        <a:pt x="64" y="172"/>
                        <a:pt x="67" y="179"/>
                      </a:cubicBezTo>
                      <a:cubicBezTo>
                        <a:pt x="68" y="182"/>
                        <a:pt x="68" y="182"/>
                        <a:pt x="68" y="182"/>
                      </a:cubicBezTo>
                      <a:cubicBezTo>
                        <a:pt x="69" y="187"/>
                        <a:pt x="69" y="187"/>
                        <a:pt x="69" y="187"/>
                      </a:cubicBezTo>
                      <a:cubicBezTo>
                        <a:pt x="71" y="193"/>
                        <a:pt x="72" y="196"/>
                        <a:pt x="79" y="205"/>
                      </a:cubicBezTo>
                      <a:cubicBezTo>
                        <a:pt x="85" y="213"/>
                        <a:pt x="88" y="223"/>
                        <a:pt x="91" y="234"/>
                      </a:cubicBezTo>
                      <a:cubicBezTo>
                        <a:pt x="94" y="242"/>
                        <a:pt x="94" y="242"/>
                        <a:pt x="94" y="242"/>
                      </a:cubicBezTo>
                      <a:cubicBezTo>
                        <a:pt x="96" y="249"/>
                        <a:pt x="98" y="251"/>
                        <a:pt x="101" y="254"/>
                      </a:cubicBezTo>
                      <a:cubicBezTo>
                        <a:pt x="103" y="255"/>
                        <a:pt x="105" y="258"/>
                        <a:pt x="109" y="263"/>
                      </a:cubicBezTo>
                      <a:cubicBezTo>
                        <a:pt x="113" y="271"/>
                        <a:pt x="115" y="273"/>
                        <a:pt x="117" y="274"/>
                      </a:cubicBezTo>
                      <a:cubicBezTo>
                        <a:pt x="118" y="275"/>
                        <a:pt x="119" y="275"/>
                        <a:pt x="120" y="278"/>
                      </a:cubicBezTo>
                      <a:cubicBezTo>
                        <a:pt x="124" y="289"/>
                        <a:pt x="149" y="305"/>
                        <a:pt x="156" y="307"/>
                      </a:cubicBezTo>
                      <a:cubicBezTo>
                        <a:pt x="146" y="303"/>
                        <a:pt x="127" y="283"/>
                        <a:pt x="125" y="277"/>
                      </a:cubicBezTo>
                      <a:cubicBezTo>
                        <a:pt x="123" y="272"/>
                        <a:pt x="122" y="271"/>
                        <a:pt x="120" y="270"/>
                      </a:cubicBezTo>
                      <a:cubicBezTo>
                        <a:pt x="119" y="269"/>
                        <a:pt x="117" y="267"/>
                        <a:pt x="113" y="261"/>
                      </a:cubicBezTo>
                      <a:cubicBezTo>
                        <a:pt x="109" y="254"/>
                        <a:pt x="106" y="252"/>
                        <a:pt x="104" y="250"/>
                      </a:cubicBezTo>
                      <a:cubicBezTo>
                        <a:pt x="102" y="248"/>
                        <a:pt x="101" y="246"/>
                        <a:pt x="99" y="240"/>
                      </a:cubicBezTo>
                      <a:cubicBezTo>
                        <a:pt x="96" y="232"/>
                        <a:pt x="96" y="232"/>
                        <a:pt x="96" y="232"/>
                      </a:cubicBezTo>
                      <a:cubicBezTo>
                        <a:pt x="93" y="221"/>
                        <a:pt x="89" y="210"/>
                        <a:pt x="83" y="201"/>
                      </a:cubicBezTo>
                      <a:cubicBezTo>
                        <a:pt x="76" y="193"/>
                        <a:pt x="76" y="191"/>
                        <a:pt x="74" y="186"/>
                      </a:cubicBezTo>
                      <a:cubicBezTo>
                        <a:pt x="73" y="181"/>
                        <a:pt x="73" y="181"/>
                        <a:pt x="73" y="181"/>
                      </a:cubicBezTo>
                      <a:cubicBezTo>
                        <a:pt x="72" y="178"/>
                        <a:pt x="72" y="178"/>
                        <a:pt x="72" y="178"/>
                      </a:cubicBezTo>
                      <a:cubicBezTo>
                        <a:pt x="69" y="170"/>
                        <a:pt x="67" y="164"/>
                        <a:pt x="60" y="151"/>
                      </a:cubicBezTo>
                      <a:cubicBezTo>
                        <a:pt x="55" y="140"/>
                        <a:pt x="54" y="138"/>
                        <a:pt x="54" y="133"/>
                      </a:cubicBezTo>
                      <a:cubicBezTo>
                        <a:pt x="52" y="124"/>
                        <a:pt x="52" y="124"/>
                        <a:pt x="52" y="124"/>
                      </a:cubicBezTo>
                      <a:cubicBezTo>
                        <a:pt x="50" y="118"/>
                        <a:pt x="46" y="110"/>
                        <a:pt x="41" y="102"/>
                      </a:cubicBezTo>
                      <a:cubicBezTo>
                        <a:pt x="35" y="93"/>
                        <a:pt x="29" y="83"/>
                        <a:pt x="28" y="76"/>
                      </a:cubicBezTo>
                      <a:cubicBezTo>
                        <a:pt x="28" y="69"/>
                        <a:pt x="25" y="66"/>
                        <a:pt x="23" y="63"/>
                      </a:cubicBezTo>
                      <a:cubicBezTo>
                        <a:pt x="21" y="60"/>
                        <a:pt x="19" y="57"/>
                        <a:pt x="17" y="48"/>
                      </a:cubicBezTo>
                      <a:cubicBezTo>
                        <a:pt x="15" y="42"/>
                        <a:pt x="13" y="37"/>
                        <a:pt x="12" y="32"/>
                      </a:cubicBezTo>
                      <a:cubicBezTo>
                        <a:pt x="8" y="23"/>
                        <a:pt x="0" y="15"/>
                        <a:pt x="2" y="0"/>
                      </a:cubicBezTo>
                      <a:cubicBezTo>
                        <a:pt x="0" y="16"/>
                        <a:pt x="3" y="25"/>
                        <a:pt x="7"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18" name="Freeform 429"/>
                <p:cNvSpPr>
                  <a:spLocks/>
                </p:cNvSpPr>
                <p:nvPr/>
              </p:nvSpPr>
              <p:spPr bwMode="auto">
                <a:xfrm>
                  <a:off x="4068" y="2157"/>
                  <a:ext cx="402" cy="770"/>
                </a:xfrm>
                <a:custGeom>
                  <a:avLst/>
                  <a:gdLst>
                    <a:gd name="T0" fmla="*/ 155 w 161"/>
                    <a:gd name="T1" fmla="*/ 500 h 308"/>
                    <a:gd name="T2" fmla="*/ 280 w 161"/>
                    <a:gd name="T3" fmla="*/ 783 h 308"/>
                    <a:gd name="T4" fmla="*/ 387 w 161"/>
                    <a:gd name="T5" fmla="*/ 1050 h 308"/>
                    <a:gd name="T6" fmla="*/ 449 w 161"/>
                    <a:gd name="T7" fmla="*/ 1208 h 308"/>
                    <a:gd name="T8" fmla="*/ 667 w 161"/>
                    <a:gd name="T9" fmla="*/ 1658 h 308"/>
                    <a:gd name="T10" fmla="*/ 824 w 161"/>
                    <a:gd name="T11" fmla="*/ 1970 h 308"/>
                    <a:gd name="T12" fmla="*/ 854 w 161"/>
                    <a:gd name="T13" fmla="*/ 2095 h 308"/>
                    <a:gd name="T14" fmla="*/ 966 w 161"/>
                    <a:gd name="T15" fmla="*/ 2395 h 308"/>
                    <a:gd name="T16" fmla="*/ 1134 w 161"/>
                    <a:gd name="T17" fmla="*/ 2813 h 308"/>
                    <a:gd name="T18" fmla="*/ 1154 w 161"/>
                    <a:gd name="T19" fmla="*/ 2863 h 308"/>
                    <a:gd name="T20" fmla="*/ 1166 w 161"/>
                    <a:gd name="T21" fmla="*/ 2938 h 308"/>
                    <a:gd name="T22" fmla="*/ 1321 w 161"/>
                    <a:gd name="T23" fmla="*/ 3208 h 308"/>
                    <a:gd name="T24" fmla="*/ 1508 w 161"/>
                    <a:gd name="T25" fmla="*/ 3658 h 308"/>
                    <a:gd name="T26" fmla="*/ 1558 w 161"/>
                    <a:gd name="T27" fmla="*/ 3783 h 308"/>
                    <a:gd name="T28" fmla="*/ 1665 w 161"/>
                    <a:gd name="T29" fmla="*/ 3970 h 308"/>
                    <a:gd name="T30" fmla="*/ 1790 w 161"/>
                    <a:gd name="T31" fmla="*/ 4125 h 308"/>
                    <a:gd name="T32" fmla="*/ 1915 w 161"/>
                    <a:gd name="T33" fmla="*/ 4283 h 308"/>
                    <a:gd name="T34" fmla="*/ 1965 w 161"/>
                    <a:gd name="T35" fmla="*/ 4363 h 308"/>
                    <a:gd name="T36" fmla="*/ 2507 w 161"/>
                    <a:gd name="T37" fmla="*/ 4813 h 308"/>
                    <a:gd name="T38" fmla="*/ 2037 w 161"/>
                    <a:gd name="T39" fmla="*/ 4333 h 308"/>
                    <a:gd name="T40" fmla="*/ 1965 w 161"/>
                    <a:gd name="T41" fmla="*/ 4220 h 308"/>
                    <a:gd name="T42" fmla="*/ 1853 w 161"/>
                    <a:gd name="T43" fmla="*/ 4083 h 308"/>
                    <a:gd name="T44" fmla="*/ 1715 w 161"/>
                    <a:gd name="T45" fmla="*/ 3925 h 308"/>
                    <a:gd name="T46" fmla="*/ 1633 w 161"/>
                    <a:gd name="T47" fmla="*/ 3770 h 308"/>
                    <a:gd name="T48" fmla="*/ 1591 w 161"/>
                    <a:gd name="T49" fmla="*/ 3645 h 308"/>
                    <a:gd name="T50" fmla="*/ 1383 w 161"/>
                    <a:gd name="T51" fmla="*/ 3158 h 308"/>
                    <a:gd name="T52" fmla="*/ 1246 w 161"/>
                    <a:gd name="T53" fmla="*/ 2925 h 308"/>
                    <a:gd name="T54" fmla="*/ 1228 w 161"/>
                    <a:gd name="T55" fmla="*/ 2845 h 308"/>
                    <a:gd name="T56" fmla="*/ 1216 w 161"/>
                    <a:gd name="T57" fmla="*/ 2783 h 308"/>
                    <a:gd name="T58" fmla="*/ 1029 w 161"/>
                    <a:gd name="T59" fmla="*/ 2363 h 308"/>
                    <a:gd name="T60" fmla="*/ 936 w 161"/>
                    <a:gd name="T61" fmla="*/ 2095 h 308"/>
                    <a:gd name="T62" fmla="*/ 904 w 161"/>
                    <a:gd name="T63" fmla="*/ 1958 h 308"/>
                    <a:gd name="T64" fmla="*/ 729 w 161"/>
                    <a:gd name="T65" fmla="*/ 1613 h 308"/>
                    <a:gd name="T66" fmla="*/ 529 w 161"/>
                    <a:gd name="T67" fmla="*/ 1208 h 308"/>
                    <a:gd name="T68" fmla="*/ 449 w 161"/>
                    <a:gd name="T69" fmla="*/ 1000 h 308"/>
                    <a:gd name="T70" fmla="*/ 355 w 161"/>
                    <a:gd name="T71" fmla="*/ 770 h 308"/>
                    <a:gd name="T72" fmla="*/ 230 w 161"/>
                    <a:gd name="T73" fmla="*/ 470 h 308"/>
                    <a:gd name="T74" fmla="*/ 30 w 161"/>
                    <a:gd name="T75" fmla="*/ 0 h 308"/>
                    <a:gd name="T76" fmla="*/ 155 w 161"/>
                    <a:gd name="T77" fmla="*/ 500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61" h="308">
                      <a:moveTo>
                        <a:pt x="10" y="32"/>
                      </a:moveTo>
                      <a:cubicBezTo>
                        <a:pt x="13" y="38"/>
                        <a:pt x="16" y="43"/>
                        <a:pt x="18" y="50"/>
                      </a:cubicBezTo>
                      <a:cubicBezTo>
                        <a:pt x="20" y="60"/>
                        <a:pt x="23" y="64"/>
                        <a:pt x="25" y="67"/>
                      </a:cubicBezTo>
                      <a:cubicBezTo>
                        <a:pt x="27" y="69"/>
                        <a:pt x="29" y="71"/>
                        <a:pt x="29" y="77"/>
                      </a:cubicBezTo>
                      <a:cubicBezTo>
                        <a:pt x="30" y="85"/>
                        <a:pt x="36" y="95"/>
                        <a:pt x="43" y="106"/>
                      </a:cubicBezTo>
                      <a:cubicBezTo>
                        <a:pt x="47" y="113"/>
                        <a:pt x="52" y="121"/>
                        <a:pt x="53" y="126"/>
                      </a:cubicBezTo>
                      <a:cubicBezTo>
                        <a:pt x="55" y="134"/>
                        <a:pt x="55" y="134"/>
                        <a:pt x="55" y="134"/>
                      </a:cubicBezTo>
                      <a:cubicBezTo>
                        <a:pt x="55" y="139"/>
                        <a:pt x="56" y="143"/>
                        <a:pt x="62" y="153"/>
                      </a:cubicBezTo>
                      <a:cubicBezTo>
                        <a:pt x="69" y="167"/>
                        <a:pt x="70" y="172"/>
                        <a:pt x="73" y="180"/>
                      </a:cubicBezTo>
                      <a:cubicBezTo>
                        <a:pt x="74" y="183"/>
                        <a:pt x="74" y="183"/>
                        <a:pt x="74" y="183"/>
                      </a:cubicBezTo>
                      <a:cubicBezTo>
                        <a:pt x="75" y="188"/>
                        <a:pt x="75" y="188"/>
                        <a:pt x="75" y="188"/>
                      </a:cubicBezTo>
                      <a:cubicBezTo>
                        <a:pt x="77" y="194"/>
                        <a:pt x="78" y="196"/>
                        <a:pt x="85" y="205"/>
                      </a:cubicBezTo>
                      <a:cubicBezTo>
                        <a:pt x="91" y="213"/>
                        <a:pt x="94" y="224"/>
                        <a:pt x="97" y="234"/>
                      </a:cubicBezTo>
                      <a:cubicBezTo>
                        <a:pt x="100" y="242"/>
                        <a:pt x="100" y="242"/>
                        <a:pt x="100" y="242"/>
                      </a:cubicBezTo>
                      <a:cubicBezTo>
                        <a:pt x="102" y="249"/>
                        <a:pt x="104" y="251"/>
                        <a:pt x="107" y="254"/>
                      </a:cubicBezTo>
                      <a:cubicBezTo>
                        <a:pt x="109" y="256"/>
                        <a:pt x="111" y="258"/>
                        <a:pt x="115" y="264"/>
                      </a:cubicBezTo>
                      <a:cubicBezTo>
                        <a:pt x="119" y="271"/>
                        <a:pt x="122" y="273"/>
                        <a:pt x="123" y="274"/>
                      </a:cubicBezTo>
                      <a:cubicBezTo>
                        <a:pt x="124" y="275"/>
                        <a:pt x="125" y="275"/>
                        <a:pt x="126" y="279"/>
                      </a:cubicBezTo>
                      <a:cubicBezTo>
                        <a:pt x="129" y="289"/>
                        <a:pt x="144" y="299"/>
                        <a:pt x="161" y="308"/>
                      </a:cubicBezTo>
                      <a:cubicBezTo>
                        <a:pt x="151" y="303"/>
                        <a:pt x="133" y="284"/>
                        <a:pt x="131" y="277"/>
                      </a:cubicBezTo>
                      <a:cubicBezTo>
                        <a:pt x="129" y="273"/>
                        <a:pt x="128" y="272"/>
                        <a:pt x="126" y="270"/>
                      </a:cubicBezTo>
                      <a:cubicBezTo>
                        <a:pt x="125" y="269"/>
                        <a:pt x="123" y="268"/>
                        <a:pt x="119" y="261"/>
                      </a:cubicBezTo>
                      <a:cubicBezTo>
                        <a:pt x="115" y="255"/>
                        <a:pt x="112" y="253"/>
                        <a:pt x="110" y="251"/>
                      </a:cubicBezTo>
                      <a:cubicBezTo>
                        <a:pt x="108" y="248"/>
                        <a:pt x="107" y="247"/>
                        <a:pt x="105" y="241"/>
                      </a:cubicBezTo>
                      <a:cubicBezTo>
                        <a:pt x="102" y="233"/>
                        <a:pt x="102" y="233"/>
                        <a:pt x="102" y="233"/>
                      </a:cubicBezTo>
                      <a:cubicBezTo>
                        <a:pt x="99" y="222"/>
                        <a:pt x="96" y="211"/>
                        <a:pt x="89" y="202"/>
                      </a:cubicBezTo>
                      <a:cubicBezTo>
                        <a:pt x="82" y="194"/>
                        <a:pt x="82" y="192"/>
                        <a:pt x="80" y="187"/>
                      </a:cubicBezTo>
                      <a:cubicBezTo>
                        <a:pt x="79" y="182"/>
                        <a:pt x="79" y="182"/>
                        <a:pt x="79" y="182"/>
                      </a:cubicBezTo>
                      <a:cubicBezTo>
                        <a:pt x="78" y="178"/>
                        <a:pt x="78" y="178"/>
                        <a:pt x="78" y="178"/>
                      </a:cubicBezTo>
                      <a:cubicBezTo>
                        <a:pt x="75" y="170"/>
                        <a:pt x="73" y="165"/>
                        <a:pt x="66" y="151"/>
                      </a:cubicBezTo>
                      <a:cubicBezTo>
                        <a:pt x="61" y="141"/>
                        <a:pt x="60" y="138"/>
                        <a:pt x="60" y="134"/>
                      </a:cubicBezTo>
                      <a:cubicBezTo>
                        <a:pt x="58" y="125"/>
                        <a:pt x="58" y="125"/>
                        <a:pt x="58" y="125"/>
                      </a:cubicBezTo>
                      <a:cubicBezTo>
                        <a:pt x="56" y="119"/>
                        <a:pt x="52" y="111"/>
                        <a:pt x="47" y="103"/>
                      </a:cubicBezTo>
                      <a:cubicBezTo>
                        <a:pt x="41" y="93"/>
                        <a:pt x="35" y="83"/>
                        <a:pt x="34" y="77"/>
                      </a:cubicBezTo>
                      <a:cubicBezTo>
                        <a:pt x="34" y="69"/>
                        <a:pt x="31" y="66"/>
                        <a:pt x="29" y="64"/>
                      </a:cubicBezTo>
                      <a:cubicBezTo>
                        <a:pt x="27" y="61"/>
                        <a:pt x="25" y="58"/>
                        <a:pt x="23" y="49"/>
                      </a:cubicBezTo>
                      <a:cubicBezTo>
                        <a:pt x="21" y="42"/>
                        <a:pt x="18" y="36"/>
                        <a:pt x="15" y="30"/>
                      </a:cubicBezTo>
                      <a:cubicBezTo>
                        <a:pt x="10" y="21"/>
                        <a:pt x="0" y="13"/>
                        <a:pt x="2" y="0"/>
                      </a:cubicBezTo>
                      <a:cubicBezTo>
                        <a:pt x="0" y="14"/>
                        <a:pt x="5" y="23"/>
                        <a:pt x="10" y="32"/>
                      </a:cubicBezTo>
                    </a:path>
                  </a:pathLst>
                </a:custGeom>
                <a:solidFill>
                  <a:srgbClr val="E68E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19" name="Freeform 430"/>
                <p:cNvSpPr>
                  <a:spLocks/>
                </p:cNvSpPr>
                <p:nvPr/>
              </p:nvSpPr>
              <p:spPr bwMode="auto">
                <a:xfrm>
                  <a:off x="3783" y="1712"/>
                  <a:ext cx="102" cy="465"/>
                </a:xfrm>
                <a:custGeom>
                  <a:avLst/>
                  <a:gdLst>
                    <a:gd name="T0" fmla="*/ 62 w 41"/>
                    <a:gd name="T1" fmla="*/ 2908 h 186"/>
                    <a:gd name="T2" fmla="*/ 0 w 41"/>
                    <a:gd name="T3" fmla="*/ 2063 h 186"/>
                    <a:gd name="T4" fmla="*/ 371 w 41"/>
                    <a:gd name="T5" fmla="*/ 488 h 186"/>
                    <a:gd name="T6" fmla="*/ 632 w 41"/>
                    <a:gd name="T7" fmla="*/ 0 h 1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186">
                      <a:moveTo>
                        <a:pt x="4" y="186"/>
                      </a:moveTo>
                      <a:cubicBezTo>
                        <a:pt x="0" y="132"/>
                        <a:pt x="0" y="132"/>
                        <a:pt x="0" y="132"/>
                      </a:cubicBezTo>
                      <a:cubicBezTo>
                        <a:pt x="2" y="91"/>
                        <a:pt x="9" y="67"/>
                        <a:pt x="24" y="31"/>
                      </a:cubicBezTo>
                      <a:cubicBezTo>
                        <a:pt x="32" y="14"/>
                        <a:pt x="39" y="9"/>
                        <a:pt x="41"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20" name="Freeform 431"/>
                <p:cNvSpPr>
                  <a:spLocks/>
                </p:cNvSpPr>
                <p:nvPr/>
              </p:nvSpPr>
              <p:spPr bwMode="auto">
                <a:xfrm>
                  <a:off x="3820" y="1407"/>
                  <a:ext cx="98" cy="232"/>
                </a:xfrm>
                <a:custGeom>
                  <a:avLst/>
                  <a:gdLst>
                    <a:gd name="T0" fmla="*/ 284 w 39"/>
                    <a:gd name="T1" fmla="*/ 1444 h 93"/>
                    <a:gd name="T2" fmla="*/ 618 w 39"/>
                    <a:gd name="T3" fmla="*/ 0 h 93"/>
                    <a:gd name="T4" fmla="*/ 0 60000 65536"/>
                    <a:gd name="T5" fmla="*/ 0 60000 65536"/>
                  </a:gdLst>
                  <a:ahLst/>
                  <a:cxnLst>
                    <a:cxn ang="T4">
                      <a:pos x="T0" y="T1"/>
                    </a:cxn>
                    <a:cxn ang="T5">
                      <a:pos x="T2" y="T3"/>
                    </a:cxn>
                  </a:cxnLst>
                  <a:rect l="0" t="0" r="r" b="b"/>
                  <a:pathLst>
                    <a:path w="39" h="93">
                      <a:moveTo>
                        <a:pt x="18" y="93"/>
                      </a:moveTo>
                      <a:cubicBezTo>
                        <a:pt x="0" y="29"/>
                        <a:pt x="19" y="10"/>
                        <a:pt x="39" y="0"/>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21" name="Freeform 432"/>
                <p:cNvSpPr>
                  <a:spLocks/>
                </p:cNvSpPr>
                <p:nvPr/>
              </p:nvSpPr>
              <p:spPr bwMode="auto">
                <a:xfrm>
                  <a:off x="3833" y="1407"/>
                  <a:ext cx="90" cy="240"/>
                </a:xfrm>
                <a:custGeom>
                  <a:avLst/>
                  <a:gdLst>
                    <a:gd name="T0" fmla="*/ 250 w 36"/>
                    <a:gd name="T1" fmla="*/ 1500 h 96"/>
                    <a:gd name="T2" fmla="*/ 220 w 36"/>
                    <a:gd name="T3" fmla="*/ 1488 h 96"/>
                    <a:gd name="T4" fmla="*/ 563 w 36"/>
                    <a:gd name="T5" fmla="*/ 0 h 96"/>
                    <a:gd name="T6" fmla="*/ 0 60000 65536"/>
                    <a:gd name="T7" fmla="*/ 0 60000 65536"/>
                    <a:gd name="T8" fmla="*/ 0 60000 65536"/>
                  </a:gdLst>
                  <a:ahLst/>
                  <a:cxnLst>
                    <a:cxn ang="T6">
                      <a:pos x="T0" y="T1"/>
                    </a:cxn>
                    <a:cxn ang="T7">
                      <a:pos x="T2" y="T3"/>
                    </a:cxn>
                    <a:cxn ang="T8">
                      <a:pos x="T4" y="T5"/>
                    </a:cxn>
                  </a:cxnLst>
                  <a:rect l="0" t="0" r="r" b="b"/>
                  <a:pathLst>
                    <a:path w="36" h="96">
                      <a:moveTo>
                        <a:pt x="16" y="96"/>
                      </a:moveTo>
                      <a:cubicBezTo>
                        <a:pt x="14" y="95"/>
                        <a:pt x="14" y="95"/>
                        <a:pt x="14" y="95"/>
                      </a:cubicBezTo>
                      <a:cubicBezTo>
                        <a:pt x="0" y="34"/>
                        <a:pt x="16" y="9"/>
                        <a:pt x="36" y="0"/>
                      </a:cubicBezTo>
                    </a:path>
                  </a:pathLst>
                </a:custGeom>
                <a:noFill/>
                <a:ln w="15875" cap="flat">
                  <a:solidFill>
                    <a:srgbClr val="DC272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22" name="Freeform 433"/>
                <p:cNvSpPr>
                  <a:spLocks/>
                </p:cNvSpPr>
                <p:nvPr/>
              </p:nvSpPr>
              <p:spPr bwMode="auto">
                <a:xfrm>
                  <a:off x="3785" y="1704"/>
                  <a:ext cx="98" cy="483"/>
                </a:xfrm>
                <a:custGeom>
                  <a:avLst/>
                  <a:gdLst>
                    <a:gd name="T0" fmla="*/ 0 w 39"/>
                    <a:gd name="T1" fmla="*/ 3026 h 193"/>
                    <a:gd name="T2" fmla="*/ 33 w 39"/>
                    <a:gd name="T3" fmla="*/ 3006 h 193"/>
                    <a:gd name="T4" fmla="*/ 33 w 39"/>
                    <a:gd name="T5" fmla="*/ 2305 h 193"/>
                    <a:gd name="T6" fmla="*/ 397 w 39"/>
                    <a:gd name="T7" fmla="*/ 596 h 193"/>
                    <a:gd name="T8" fmla="*/ 618 w 39"/>
                    <a:gd name="T9" fmla="*/ 0 h 193"/>
                    <a:gd name="T10" fmla="*/ 618 w 39"/>
                    <a:gd name="T11" fmla="*/ 0 h 193"/>
                    <a:gd name="T12" fmla="*/ 618 w 39"/>
                    <a:gd name="T13" fmla="*/ 0 h 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193">
                      <a:moveTo>
                        <a:pt x="0" y="193"/>
                      </a:moveTo>
                      <a:cubicBezTo>
                        <a:pt x="1" y="193"/>
                        <a:pt x="1" y="192"/>
                        <a:pt x="2" y="192"/>
                      </a:cubicBezTo>
                      <a:cubicBezTo>
                        <a:pt x="2" y="147"/>
                        <a:pt x="2" y="147"/>
                        <a:pt x="2" y="147"/>
                      </a:cubicBezTo>
                      <a:cubicBezTo>
                        <a:pt x="2" y="113"/>
                        <a:pt x="10" y="73"/>
                        <a:pt x="25" y="38"/>
                      </a:cubicBezTo>
                      <a:cubicBezTo>
                        <a:pt x="33" y="21"/>
                        <a:pt x="37" y="9"/>
                        <a:pt x="39" y="0"/>
                      </a:cubicBezTo>
                      <a:cubicBezTo>
                        <a:pt x="39" y="0"/>
                        <a:pt x="39" y="0"/>
                        <a:pt x="39" y="0"/>
                      </a:cubicBezTo>
                      <a:cubicBezTo>
                        <a:pt x="39" y="0"/>
                        <a:pt x="39" y="0"/>
                        <a:pt x="39" y="0"/>
                      </a:cubicBezTo>
                    </a:path>
                  </a:pathLst>
                </a:custGeom>
                <a:noFill/>
                <a:ln w="15875" cap="flat">
                  <a:solidFill>
                    <a:srgbClr val="DC272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23" name="Freeform 434"/>
                <p:cNvSpPr>
                  <a:spLocks/>
                </p:cNvSpPr>
                <p:nvPr/>
              </p:nvSpPr>
              <p:spPr bwMode="auto">
                <a:xfrm>
                  <a:off x="3853" y="1397"/>
                  <a:ext cx="90" cy="257"/>
                </a:xfrm>
                <a:custGeom>
                  <a:avLst/>
                  <a:gdLst>
                    <a:gd name="T0" fmla="*/ 563 w 36"/>
                    <a:gd name="T1" fmla="*/ 0 h 103"/>
                    <a:gd name="T2" fmla="*/ 208 w 36"/>
                    <a:gd name="T3" fmla="*/ 1599 h 103"/>
                    <a:gd name="T4" fmla="*/ 0 60000 65536"/>
                    <a:gd name="T5" fmla="*/ 0 60000 65536"/>
                  </a:gdLst>
                  <a:ahLst/>
                  <a:cxnLst>
                    <a:cxn ang="T4">
                      <a:pos x="T0" y="T1"/>
                    </a:cxn>
                    <a:cxn ang="T5">
                      <a:pos x="T2" y="T3"/>
                    </a:cxn>
                  </a:cxnLst>
                  <a:rect l="0" t="0" r="r" b="b"/>
                  <a:pathLst>
                    <a:path w="36" h="103">
                      <a:moveTo>
                        <a:pt x="36" y="0"/>
                      </a:moveTo>
                      <a:cubicBezTo>
                        <a:pt x="16" y="9"/>
                        <a:pt x="0" y="41"/>
                        <a:pt x="13" y="103"/>
                      </a:cubicBezTo>
                    </a:path>
                  </a:pathLst>
                </a:custGeom>
                <a:noFill/>
                <a:ln w="15875" cap="flat">
                  <a:solidFill>
                    <a:srgbClr val="309ED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24" name="Freeform 435"/>
                <p:cNvSpPr>
                  <a:spLocks/>
                </p:cNvSpPr>
                <p:nvPr/>
              </p:nvSpPr>
              <p:spPr bwMode="auto">
                <a:xfrm>
                  <a:off x="3365" y="2757"/>
                  <a:ext cx="93" cy="180"/>
                </a:xfrm>
                <a:custGeom>
                  <a:avLst/>
                  <a:gdLst>
                    <a:gd name="T0" fmla="*/ 397 w 37"/>
                    <a:gd name="T1" fmla="*/ 0 h 72"/>
                    <a:gd name="T2" fmla="*/ 493 w 37"/>
                    <a:gd name="T3" fmla="*/ 613 h 72"/>
                    <a:gd name="T4" fmla="*/ 0 w 37"/>
                    <a:gd name="T5" fmla="*/ 1125 h 72"/>
                    <a:gd name="T6" fmla="*/ 0 60000 65536"/>
                    <a:gd name="T7" fmla="*/ 0 60000 65536"/>
                    <a:gd name="T8" fmla="*/ 0 60000 65536"/>
                  </a:gdLst>
                  <a:ahLst/>
                  <a:cxnLst>
                    <a:cxn ang="T6">
                      <a:pos x="T0" y="T1"/>
                    </a:cxn>
                    <a:cxn ang="T7">
                      <a:pos x="T2" y="T3"/>
                    </a:cxn>
                    <a:cxn ang="T8">
                      <a:pos x="T4" y="T5"/>
                    </a:cxn>
                  </a:cxnLst>
                  <a:rect l="0" t="0" r="r" b="b"/>
                  <a:pathLst>
                    <a:path w="37" h="72">
                      <a:moveTo>
                        <a:pt x="25" y="0"/>
                      </a:moveTo>
                      <a:cubicBezTo>
                        <a:pt x="31" y="6"/>
                        <a:pt x="37" y="25"/>
                        <a:pt x="31" y="39"/>
                      </a:cubicBezTo>
                      <a:cubicBezTo>
                        <a:pt x="24" y="53"/>
                        <a:pt x="18" y="67"/>
                        <a:pt x="0" y="72"/>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25" name="Freeform 436"/>
                <p:cNvSpPr>
                  <a:spLocks/>
                </p:cNvSpPr>
                <p:nvPr/>
              </p:nvSpPr>
              <p:spPr bwMode="auto">
                <a:xfrm>
                  <a:off x="3365" y="2764"/>
                  <a:ext cx="100" cy="173"/>
                </a:xfrm>
                <a:custGeom>
                  <a:avLst/>
                  <a:gdLst>
                    <a:gd name="T0" fmla="*/ 438 w 40"/>
                    <a:gd name="T1" fmla="*/ 0 h 69"/>
                    <a:gd name="T2" fmla="*/ 533 w 40"/>
                    <a:gd name="T3" fmla="*/ 554 h 69"/>
                    <a:gd name="T4" fmla="*/ 0 w 40"/>
                    <a:gd name="T5" fmla="*/ 1088 h 69"/>
                    <a:gd name="T6" fmla="*/ 0 60000 65536"/>
                    <a:gd name="T7" fmla="*/ 0 60000 65536"/>
                    <a:gd name="T8" fmla="*/ 0 60000 65536"/>
                  </a:gdLst>
                  <a:ahLst/>
                  <a:cxnLst>
                    <a:cxn ang="T6">
                      <a:pos x="T0" y="T1"/>
                    </a:cxn>
                    <a:cxn ang="T7">
                      <a:pos x="T2" y="T3"/>
                    </a:cxn>
                    <a:cxn ang="T8">
                      <a:pos x="T4" y="T5"/>
                    </a:cxn>
                  </a:cxnLst>
                  <a:rect l="0" t="0" r="r" b="b"/>
                  <a:pathLst>
                    <a:path w="40" h="69">
                      <a:moveTo>
                        <a:pt x="28" y="0"/>
                      </a:moveTo>
                      <a:cubicBezTo>
                        <a:pt x="34" y="6"/>
                        <a:pt x="40" y="21"/>
                        <a:pt x="34" y="35"/>
                      </a:cubicBezTo>
                      <a:cubicBezTo>
                        <a:pt x="27" y="49"/>
                        <a:pt x="18" y="64"/>
                        <a:pt x="0" y="69"/>
                      </a:cubicBezTo>
                    </a:path>
                  </a:pathLst>
                </a:custGeom>
                <a:noFill/>
                <a:ln w="15875" cap="rnd">
                  <a:solidFill>
                    <a:srgbClr val="F3BAA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26" name="Freeform 437"/>
                <p:cNvSpPr>
                  <a:spLocks/>
                </p:cNvSpPr>
                <p:nvPr/>
              </p:nvSpPr>
              <p:spPr bwMode="auto">
                <a:xfrm>
                  <a:off x="3210" y="2704"/>
                  <a:ext cx="340" cy="370"/>
                </a:xfrm>
                <a:custGeom>
                  <a:avLst/>
                  <a:gdLst>
                    <a:gd name="T0" fmla="*/ 2125 w 136"/>
                    <a:gd name="T1" fmla="*/ 2313 h 148"/>
                    <a:gd name="T2" fmla="*/ 1895 w 136"/>
                    <a:gd name="T3" fmla="*/ 2270 h 148"/>
                    <a:gd name="T4" fmla="*/ 0 w 136"/>
                    <a:gd name="T5" fmla="*/ 0 h 148"/>
                    <a:gd name="T6" fmla="*/ 0 60000 65536"/>
                    <a:gd name="T7" fmla="*/ 0 60000 65536"/>
                    <a:gd name="T8" fmla="*/ 0 60000 65536"/>
                  </a:gdLst>
                  <a:ahLst/>
                  <a:cxnLst>
                    <a:cxn ang="T6">
                      <a:pos x="T0" y="T1"/>
                    </a:cxn>
                    <a:cxn ang="T7">
                      <a:pos x="T2" y="T3"/>
                    </a:cxn>
                    <a:cxn ang="T8">
                      <a:pos x="T4" y="T5"/>
                    </a:cxn>
                  </a:cxnLst>
                  <a:rect l="0" t="0" r="r" b="b"/>
                  <a:pathLst>
                    <a:path w="136" h="148">
                      <a:moveTo>
                        <a:pt x="136" y="148"/>
                      </a:moveTo>
                      <a:cubicBezTo>
                        <a:pt x="132" y="147"/>
                        <a:pt x="125" y="146"/>
                        <a:pt x="121" y="145"/>
                      </a:cubicBezTo>
                      <a:cubicBezTo>
                        <a:pt x="79" y="125"/>
                        <a:pt x="32" y="75"/>
                        <a:pt x="0" y="0"/>
                      </a:cubicBezTo>
                    </a:path>
                  </a:pathLst>
                </a:custGeom>
                <a:noFill/>
                <a:ln w="15875" cap="flat">
                  <a:solidFill>
                    <a:srgbClr val="309ED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27" name="Freeform 438"/>
                <p:cNvSpPr>
                  <a:spLocks/>
                </p:cNvSpPr>
                <p:nvPr/>
              </p:nvSpPr>
              <p:spPr bwMode="auto">
                <a:xfrm>
                  <a:off x="3795" y="1362"/>
                  <a:ext cx="233" cy="342"/>
                </a:xfrm>
                <a:custGeom>
                  <a:avLst/>
                  <a:gdLst>
                    <a:gd name="T0" fmla="*/ 616 w 93"/>
                    <a:gd name="T1" fmla="*/ 2132 h 137"/>
                    <a:gd name="T2" fmla="*/ 1401 w 93"/>
                    <a:gd name="T3" fmla="*/ 262 h 137"/>
                    <a:gd name="T4" fmla="*/ 1463 w 93"/>
                    <a:gd name="T5" fmla="*/ 312 h 137"/>
                    <a:gd name="T6" fmla="*/ 0 60000 65536"/>
                    <a:gd name="T7" fmla="*/ 0 60000 65536"/>
                    <a:gd name="T8" fmla="*/ 0 60000 65536"/>
                  </a:gdLst>
                  <a:ahLst/>
                  <a:cxnLst>
                    <a:cxn ang="T6">
                      <a:pos x="T0" y="T1"/>
                    </a:cxn>
                    <a:cxn ang="T7">
                      <a:pos x="T2" y="T3"/>
                    </a:cxn>
                    <a:cxn ang="T8">
                      <a:pos x="T4" y="T5"/>
                    </a:cxn>
                  </a:cxnLst>
                  <a:rect l="0" t="0" r="r" b="b"/>
                  <a:pathLst>
                    <a:path w="93" h="137">
                      <a:moveTo>
                        <a:pt x="39" y="137"/>
                      </a:moveTo>
                      <a:cubicBezTo>
                        <a:pt x="0" y="15"/>
                        <a:pt x="74" y="0"/>
                        <a:pt x="89" y="17"/>
                      </a:cubicBezTo>
                      <a:cubicBezTo>
                        <a:pt x="93" y="19"/>
                        <a:pt x="93" y="20"/>
                        <a:pt x="93" y="20"/>
                      </a:cubicBezTo>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28" name="Oval 439"/>
                <p:cNvSpPr>
                  <a:spLocks noChangeArrowheads="1"/>
                </p:cNvSpPr>
                <p:nvPr/>
              </p:nvSpPr>
              <p:spPr bwMode="auto">
                <a:xfrm>
                  <a:off x="3243" y="1239"/>
                  <a:ext cx="287" cy="68"/>
                </a:xfrm>
                <a:prstGeom prst="ellipse">
                  <a:avLst/>
                </a:prstGeom>
                <a:solidFill>
                  <a:srgbClr val="DCE9F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sz="1400">
                    <a:solidFill>
                      <a:srgbClr val="0070C0"/>
                    </a:solidFill>
                    <a:latin typeface="Arial" panose="020B0604020202020204" pitchFamily="34" charset="0"/>
                    <a:cs typeface="Arial" panose="020B0604020202020204" pitchFamily="34" charset="0"/>
                  </a:endParaRPr>
                </a:p>
              </p:txBody>
            </p:sp>
            <p:sp>
              <p:nvSpPr>
                <p:cNvPr id="2029" name="Oval 440"/>
                <p:cNvSpPr>
                  <a:spLocks noChangeArrowheads="1"/>
                </p:cNvSpPr>
                <p:nvPr/>
              </p:nvSpPr>
              <p:spPr bwMode="auto">
                <a:xfrm>
                  <a:off x="3293" y="1257"/>
                  <a:ext cx="187" cy="32"/>
                </a:xfrm>
                <a:prstGeom prst="ellipse">
                  <a:avLst/>
                </a:prstGeom>
                <a:solidFill>
                  <a:srgbClr val="3F94C3"/>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sz="1400">
                    <a:solidFill>
                      <a:srgbClr val="0070C0"/>
                    </a:solidFill>
                    <a:latin typeface="Arial" panose="020B0604020202020204" pitchFamily="34" charset="0"/>
                    <a:cs typeface="Arial" panose="020B0604020202020204" pitchFamily="34" charset="0"/>
                  </a:endParaRPr>
                </a:p>
              </p:txBody>
            </p:sp>
            <p:sp>
              <p:nvSpPr>
                <p:cNvPr id="2030" name="Freeform 441"/>
                <p:cNvSpPr>
                  <a:spLocks/>
                </p:cNvSpPr>
                <p:nvPr/>
              </p:nvSpPr>
              <p:spPr bwMode="auto">
                <a:xfrm>
                  <a:off x="3293" y="1257"/>
                  <a:ext cx="187" cy="25"/>
                </a:xfrm>
                <a:custGeom>
                  <a:avLst/>
                  <a:gdLst>
                    <a:gd name="T0" fmla="*/ 75 w 75"/>
                    <a:gd name="T1" fmla="*/ 158 h 10"/>
                    <a:gd name="T2" fmla="*/ 571 w 75"/>
                    <a:gd name="T3" fmla="*/ 113 h 10"/>
                    <a:gd name="T4" fmla="*/ 1070 w 75"/>
                    <a:gd name="T5" fmla="*/ 158 h 10"/>
                    <a:gd name="T6" fmla="*/ 1162 w 75"/>
                    <a:gd name="T7" fmla="*/ 95 h 10"/>
                    <a:gd name="T8" fmla="*/ 571 w 75"/>
                    <a:gd name="T9" fmla="*/ 0 h 10"/>
                    <a:gd name="T10" fmla="*/ 0 w 75"/>
                    <a:gd name="T11" fmla="*/ 95 h 10"/>
                    <a:gd name="T12" fmla="*/ 75 w 75"/>
                    <a:gd name="T13" fmla="*/ 158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0">
                      <a:moveTo>
                        <a:pt x="5" y="10"/>
                      </a:moveTo>
                      <a:cubicBezTo>
                        <a:pt x="12" y="8"/>
                        <a:pt x="24" y="7"/>
                        <a:pt x="37" y="7"/>
                      </a:cubicBezTo>
                      <a:cubicBezTo>
                        <a:pt x="51" y="7"/>
                        <a:pt x="62" y="8"/>
                        <a:pt x="69" y="10"/>
                      </a:cubicBezTo>
                      <a:cubicBezTo>
                        <a:pt x="72" y="9"/>
                        <a:pt x="75" y="8"/>
                        <a:pt x="75" y="6"/>
                      </a:cubicBezTo>
                      <a:cubicBezTo>
                        <a:pt x="75" y="3"/>
                        <a:pt x="58" y="0"/>
                        <a:pt x="37" y="0"/>
                      </a:cubicBezTo>
                      <a:cubicBezTo>
                        <a:pt x="16" y="0"/>
                        <a:pt x="0" y="3"/>
                        <a:pt x="0" y="6"/>
                      </a:cubicBezTo>
                      <a:cubicBezTo>
                        <a:pt x="0" y="8"/>
                        <a:pt x="2" y="9"/>
                        <a:pt x="5" y="10"/>
                      </a:cubicBezTo>
                    </a:path>
                  </a:pathLst>
                </a:custGeom>
                <a:solidFill>
                  <a:srgbClr val="74B3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31" name="Freeform 442"/>
                <p:cNvSpPr>
                  <a:spLocks/>
                </p:cNvSpPr>
                <p:nvPr/>
              </p:nvSpPr>
              <p:spPr bwMode="auto">
                <a:xfrm>
                  <a:off x="3365" y="1687"/>
                  <a:ext cx="1913" cy="1665"/>
                </a:xfrm>
                <a:custGeom>
                  <a:avLst/>
                  <a:gdLst>
                    <a:gd name="T0" fmla="*/ 11100 w 765"/>
                    <a:gd name="T1" fmla="*/ 6158 h 666"/>
                    <a:gd name="T2" fmla="*/ 8130 w 765"/>
                    <a:gd name="T3" fmla="*/ 2458 h 666"/>
                    <a:gd name="T4" fmla="*/ 8097 w 765"/>
                    <a:gd name="T5" fmla="*/ 2345 h 666"/>
                    <a:gd name="T6" fmla="*/ 8097 w 765"/>
                    <a:gd name="T7" fmla="*/ 2345 h 666"/>
                    <a:gd name="T8" fmla="*/ 7910 w 765"/>
                    <a:gd name="T9" fmla="*/ 1563 h 666"/>
                    <a:gd name="T10" fmla="*/ 7742 w 765"/>
                    <a:gd name="T11" fmla="*/ 1145 h 666"/>
                    <a:gd name="T12" fmla="*/ 7680 w 765"/>
                    <a:gd name="T13" fmla="*/ 1050 h 666"/>
                    <a:gd name="T14" fmla="*/ 7129 w 765"/>
                    <a:gd name="T15" fmla="*/ 500 h 666"/>
                    <a:gd name="T16" fmla="*/ 5441 w 765"/>
                    <a:gd name="T17" fmla="*/ 0 h 666"/>
                    <a:gd name="T18" fmla="*/ 5346 w 765"/>
                    <a:gd name="T19" fmla="*/ 20 h 666"/>
                    <a:gd name="T20" fmla="*/ 5034 w 765"/>
                    <a:gd name="T21" fmla="*/ 425 h 666"/>
                    <a:gd name="T22" fmla="*/ 5066 w 765"/>
                    <a:gd name="T23" fmla="*/ 425 h 666"/>
                    <a:gd name="T24" fmla="*/ 6754 w 765"/>
                    <a:gd name="T25" fmla="*/ 688 h 666"/>
                    <a:gd name="T26" fmla="*/ 7785 w 765"/>
                    <a:gd name="T27" fmla="*/ 2675 h 666"/>
                    <a:gd name="T28" fmla="*/ 7772 w 765"/>
                    <a:gd name="T29" fmla="*/ 2720 h 666"/>
                    <a:gd name="T30" fmla="*/ 9397 w 765"/>
                    <a:gd name="T31" fmla="*/ 4083 h 666"/>
                    <a:gd name="T32" fmla="*/ 11068 w 765"/>
                    <a:gd name="T33" fmla="*/ 6720 h 666"/>
                    <a:gd name="T34" fmla="*/ 9347 w 765"/>
                    <a:gd name="T35" fmla="*/ 9583 h 666"/>
                    <a:gd name="T36" fmla="*/ 4834 w 765"/>
                    <a:gd name="T37" fmla="*/ 8800 h 666"/>
                    <a:gd name="T38" fmla="*/ 938 w 765"/>
                    <a:gd name="T39" fmla="*/ 5988 h 666"/>
                    <a:gd name="T40" fmla="*/ 863 w 765"/>
                    <a:gd name="T41" fmla="*/ 5845 h 666"/>
                    <a:gd name="T42" fmla="*/ 863 w 765"/>
                    <a:gd name="T43" fmla="*/ 5863 h 666"/>
                    <a:gd name="T44" fmla="*/ 908 w 765"/>
                    <a:gd name="T45" fmla="*/ 6208 h 666"/>
                    <a:gd name="T46" fmla="*/ 908 w 765"/>
                    <a:gd name="T47" fmla="*/ 6270 h 666"/>
                    <a:gd name="T48" fmla="*/ 583 w 765"/>
                    <a:gd name="T49" fmla="*/ 6895 h 666"/>
                    <a:gd name="T50" fmla="*/ 563 w 765"/>
                    <a:gd name="T51" fmla="*/ 6875 h 666"/>
                    <a:gd name="T52" fmla="*/ 595 w 765"/>
                    <a:gd name="T53" fmla="*/ 7345 h 666"/>
                    <a:gd name="T54" fmla="*/ 550 w 765"/>
                    <a:gd name="T55" fmla="*/ 7425 h 666"/>
                    <a:gd name="T56" fmla="*/ 0 w 765"/>
                    <a:gd name="T57" fmla="*/ 7845 h 666"/>
                    <a:gd name="T58" fmla="*/ 988 w 765"/>
                    <a:gd name="T59" fmla="*/ 8583 h 666"/>
                    <a:gd name="T60" fmla="*/ 5129 w 765"/>
                    <a:gd name="T61" fmla="*/ 9813 h 666"/>
                    <a:gd name="T62" fmla="*/ 9305 w 765"/>
                    <a:gd name="T63" fmla="*/ 10063 h 666"/>
                    <a:gd name="T64" fmla="*/ 11100 w 765"/>
                    <a:gd name="T65" fmla="*/ 6158 h 6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65" h="666">
                      <a:moveTo>
                        <a:pt x="710" y="394"/>
                      </a:moveTo>
                      <a:cubicBezTo>
                        <a:pt x="679" y="300"/>
                        <a:pt x="520" y="157"/>
                        <a:pt x="520" y="157"/>
                      </a:cubicBezTo>
                      <a:cubicBezTo>
                        <a:pt x="519" y="155"/>
                        <a:pt x="518" y="152"/>
                        <a:pt x="518" y="150"/>
                      </a:cubicBezTo>
                      <a:cubicBezTo>
                        <a:pt x="518" y="150"/>
                        <a:pt x="518" y="150"/>
                        <a:pt x="518" y="150"/>
                      </a:cubicBezTo>
                      <a:cubicBezTo>
                        <a:pt x="511" y="131"/>
                        <a:pt x="512" y="124"/>
                        <a:pt x="506" y="100"/>
                      </a:cubicBezTo>
                      <a:cubicBezTo>
                        <a:pt x="504" y="90"/>
                        <a:pt x="500" y="81"/>
                        <a:pt x="495" y="73"/>
                      </a:cubicBezTo>
                      <a:cubicBezTo>
                        <a:pt x="493" y="70"/>
                        <a:pt x="492" y="68"/>
                        <a:pt x="491" y="67"/>
                      </a:cubicBezTo>
                      <a:cubicBezTo>
                        <a:pt x="480" y="51"/>
                        <a:pt x="466" y="38"/>
                        <a:pt x="456" y="32"/>
                      </a:cubicBezTo>
                      <a:cubicBezTo>
                        <a:pt x="424" y="8"/>
                        <a:pt x="381" y="3"/>
                        <a:pt x="348" y="0"/>
                      </a:cubicBezTo>
                      <a:cubicBezTo>
                        <a:pt x="342" y="1"/>
                        <a:pt x="342" y="1"/>
                        <a:pt x="342" y="1"/>
                      </a:cubicBezTo>
                      <a:cubicBezTo>
                        <a:pt x="335" y="8"/>
                        <a:pt x="328" y="16"/>
                        <a:pt x="322" y="27"/>
                      </a:cubicBezTo>
                      <a:cubicBezTo>
                        <a:pt x="324" y="27"/>
                        <a:pt x="324" y="27"/>
                        <a:pt x="324" y="27"/>
                      </a:cubicBezTo>
                      <a:cubicBezTo>
                        <a:pt x="355" y="24"/>
                        <a:pt x="393" y="26"/>
                        <a:pt x="432" y="44"/>
                      </a:cubicBezTo>
                      <a:cubicBezTo>
                        <a:pt x="488" y="69"/>
                        <a:pt x="510" y="112"/>
                        <a:pt x="498" y="171"/>
                      </a:cubicBezTo>
                      <a:cubicBezTo>
                        <a:pt x="497" y="174"/>
                        <a:pt x="497" y="174"/>
                        <a:pt x="497" y="174"/>
                      </a:cubicBezTo>
                      <a:cubicBezTo>
                        <a:pt x="496" y="179"/>
                        <a:pt x="553" y="203"/>
                        <a:pt x="601" y="261"/>
                      </a:cubicBezTo>
                      <a:cubicBezTo>
                        <a:pt x="659" y="333"/>
                        <a:pt x="699" y="381"/>
                        <a:pt x="708" y="430"/>
                      </a:cubicBezTo>
                      <a:cubicBezTo>
                        <a:pt x="726" y="525"/>
                        <a:pt x="692" y="576"/>
                        <a:pt x="598" y="613"/>
                      </a:cubicBezTo>
                      <a:cubicBezTo>
                        <a:pt x="547" y="633"/>
                        <a:pt x="456" y="599"/>
                        <a:pt x="309" y="563"/>
                      </a:cubicBezTo>
                      <a:cubicBezTo>
                        <a:pt x="163" y="527"/>
                        <a:pt x="78" y="418"/>
                        <a:pt x="60" y="383"/>
                      </a:cubicBezTo>
                      <a:cubicBezTo>
                        <a:pt x="58" y="379"/>
                        <a:pt x="57" y="377"/>
                        <a:pt x="55" y="374"/>
                      </a:cubicBezTo>
                      <a:cubicBezTo>
                        <a:pt x="55" y="374"/>
                        <a:pt x="55" y="374"/>
                        <a:pt x="55" y="375"/>
                      </a:cubicBezTo>
                      <a:cubicBezTo>
                        <a:pt x="57" y="380"/>
                        <a:pt x="58" y="388"/>
                        <a:pt x="58" y="397"/>
                      </a:cubicBezTo>
                      <a:cubicBezTo>
                        <a:pt x="58" y="401"/>
                        <a:pt x="58" y="401"/>
                        <a:pt x="58" y="401"/>
                      </a:cubicBezTo>
                      <a:cubicBezTo>
                        <a:pt x="55" y="423"/>
                        <a:pt x="43" y="439"/>
                        <a:pt x="37" y="441"/>
                      </a:cubicBezTo>
                      <a:cubicBezTo>
                        <a:pt x="36" y="440"/>
                        <a:pt x="36" y="440"/>
                        <a:pt x="36" y="440"/>
                      </a:cubicBezTo>
                      <a:cubicBezTo>
                        <a:pt x="42" y="448"/>
                        <a:pt x="45" y="459"/>
                        <a:pt x="38" y="470"/>
                      </a:cubicBezTo>
                      <a:cubicBezTo>
                        <a:pt x="35" y="475"/>
                        <a:pt x="35" y="475"/>
                        <a:pt x="35" y="475"/>
                      </a:cubicBezTo>
                      <a:cubicBezTo>
                        <a:pt x="26" y="489"/>
                        <a:pt x="15" y="499"/>
                        <a:pt x="0" y="502"/>
                      </a:cubicBezTo>
                      <a:cubicBezTo>
                        <a:pt x="21" y="524"/>
                        <a:pt x="43" y="540"/>
                        <a:pt x="63" y="549"/>
                      </a:cubicBezTo>
                      <a:cubicBezTo>
                        <a:pt x="130" y="579"/>
                        <a:pt x="222" y="603"/>
                        <a:pt x="328" y="628"/>
                      </a:cubicBezTo>
                      <a:cubicBezTo>
                        <a:pt x="434" y="652"/>
                        <a:pt x="547" y="666"/>
                        <a:pt x="595" y="644"/>
                      </a:cubicBezTo>
                      <a:cubicBezTo>
                        <a:pt x="668" y="611"/>
                        <a:pt x="765" y="549"/>
                        <a:pt x="710" y="394"/>
                      </a:cubicBezTo>
                    </a:path>
                  </a:pathLst>
                </a:custGeom>
                <a:solidFill>
                  <a:srgbClr val="F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32" name="Freeform 443"/>
                <p:cNvSpPr>
                  <a:spLocks noEditPoints="1"/>
                </p:cNvSpPr>
                <p:nvPr/>
              </p:nvSpPr>
              <p:spPr bwMode="auto">
                <a:xfrm>
                  <a:off x="3218" y="1797"/>
                  <a:ext cx="1933" cy="1472"/>
                </a:xfrm>
                <a:custGeom>
                  <a:avLst/>
                  <a:gdLst>
                    <a:gd name="T0" fmla="*/ 5129 w 773"/>
                    <a:gd name="T1" fmla="*/ 3279 h 589"/>
                    <a:gd name="T2" fmla="*/ 5379 w 773"/>
                    <a:gd name="T3" fmla="*/ 4746 h 589"/>
                    <a:gd name="T4" fmla="*/ 5929 w 773"/>
                    <a:gd name="T5" fmla="*/ 6008 h 589"/>
                    <a:gd name="T6" fmla="*/ 6347 w 773"/>
                    <a:gd name="T7" fmla="*/ 6758 h 589"/>
                    <a:gd name="T8" fmla="*/ 6709 w 773"/>
                    <a:gd name="T9" fmla="*/ 7153 h 589"/>
                    <a:gd name="T10" fmla="*/ 6554 w 773"/>
                    <a:gd name="T11" fmla="*/ 6820 h 589"/>
                    <a:gd name="T12" fmla="*/ 6209 w 773"/>
                    <a:gd name="T13" fmla="*/ 6340 h 589"/>
                    <a:gd name="T14" fmla="*/ 5566 w 773"/>
                    <a:gd name="T15" fmla="*/ 5091 h 589"/>
                    <a:gd name="T16" fmla="*/ 5284 w 773"/>
                    <a:gd name="T17" fmla="*/ 3696 h 589"/>
                    <a:gd name="T18" fmla="*/ 5096 w 773"/>
                    <a:gd name="T19" fmla="*/ 2874 h 589"/>
                    <a:gd name="T20" fmla="*/ 8305 w 773"/>
                    <a:gd name="T21" fmla="*/ 3091 h 589"/>
                    <a:gd name="T22" fmla="*/ 8305 w 773"/>
                    <a:gd name="T23" fmla="*/ 3104 h 589"/>
                    <a:gd name="T24" fmla="*/ 5429 w 773"/>
                    <a:gd name="T25" fmla="*/ 1075 h 589"/>
                    <a:gd name="T26" fmla="*/ 5429 w 773"/>
                    <a:gd name="T27" fmla="*/ 1137 h 589"/>
                    <a:gd name="T28" fmla="*/ 8242 w 773"/>
                    <a:gd name="T29" fmla="*/ 6195 h 589"/>
                    <a:gd name="T30" fmla="*/ 8242 w 773"/>
                    <a:gd name="T31" fmla="*/ 6290 h 589"/>
                    <a:gd name="T32" fmla="*/ 8442 w 773"/>
                    <a:gd name="T33" fmla="*/ 4496 h 589"/>
                    <a:gd name="T34" fmla="*/ 8430 w 773"/>
                    <a:gd name="T35" fmla="*/ 4259 h 589"/>
                    <a:gd name="T36" fmla="*/ 8430 w 773"/>
                    <a:gd name="T37" fmla="*/ 4134 h 589"/>
                    <a:gd name="T38" fmla="*/ 8430 w 773"/>
                    <a:gd name="T39" fmla="*/ 4259 h 589"/>
                    <a:gd name="T40" fmla="*/ 8380 w 773"/>
                    <a:gd name="T41" fmla="*/ 3821 h 589"/>
                    <a:gd name="T42" fmla="*/ 8367 w 773"/>
                    <a:gd name="T43" fmla="*/ 3624 h 589"/>
                    <a:gd name="T44" fmla="*/ 8335 w 773"/>
                    <a:gd name="T45" fmla="*/ 3511 h 589"/>
                    <a:gd name="T46" fmla="*/ 8335 w 773"/>
                    <a:gd name="T47" fmla="*/ 3386 h 589"/>
                    <a:gd name="T48" fmla="*/ 8335 w 773"/>
                    <a:gd name="T49" fmla="*/ 3511 h 589"/>
                    <a:gd name="T50" fmla="*/ 10275 w 773"/>
                    <a:gd name="T51" fmla="*/ 8757 h 589"/>
                    <a:gd name="T52" fmla="*/ 1863 w 773"/>
                    <a:gd name="T53" fmla="*/ 5166 h 589"/>
                    <a:gd name="T54" fmla="*/ 33 w 773"/>
                    <a:gd name="T55" fmla="*/ 2074 h 589"/>
                    <a:gd name="T56" fmla="*/ 1863 w 773"/>
                    <a:gd name="T57" fmla="*/ 5291 h 589"/>
                    <a:gd name="T58" fmla="*/ 10275 w 773"/>
                    <a:gd name="T59" fmla="*/ 8882 h 589"/>
                    <a:gd name="T60" fmla="*/ 8210 w 773"/>
                    <a:gd name="T61" fmla="*/ 5853 h 589"/>
                    <a:gd name="T62" fmla="*/ 8210 w 773"/>
                    <a:gd name="T63" fmla="*/ 5978 h 589"/>
                    <a:gd name="T64" fmla="*/ 8210 w 773"/>
                    <a:gd name="T65" fmla="*/ 5853 h 589"/>
                    <a:gd name="T66" fmla="*/ 8097 w 773"/>
                    <a:gd name="T67" fmla="*/ 4746 h 589"/>
                    <a:gd name="T68" fmla="*/ 8305 w 773"/>
                    <a:gd name="T69" fmla="*/ 5028 h 589"/>
                    <a:gd name="T70" fmla="*/ 8472 w 773"/>
                    <a:gd name="T71" fmla="*/ 5508 h 589"/>
                    <a:gd name="T72" fmla="*/ 8397 w 773"/>
                    <a:gd name="T73" fmla="*/ 5121 h 589"/>
                    <a:gd name="T74" fmla="*/ 363 w 773"/>
                    <a:gd name="T75" fmla="*/ 2717 h 589"/>
                    <a:gd name="T76" fmla="*/ 363 w 773"/>
                    <a:gd name="T77" fmla="*/ 2654 h 589"/>
                    <a:gd name="T78" fmla="*/ 6722 w 773"/>
                    <a:gd name="T79" fmla="*/ 7525 h 589"/>
                    <a:gd name="T80" fmla="*/ 6722 w 773"/>
                    <a:gd name="T81" fmla="*/ 7525 h 589"/>
                    <a:gd name="T82" fmla="*/ 6629 w 773"/>
                    <a:gd name="T83" fmla="*/ 155 h 589"/>
                    <a:gd name="T84" fmla="*/ 7004 w 773"/>
                    <a:gd name="T85" fmla="*/ 262 h 589"/>
                    <a:gd name="T86" fmla="*/ 7584 w 773"/>
                    <a:gd name="T87" fmla="*/ 387 h 589"/>
                    <a:gd name="T88" fmla="*/ 7992 w 773"/>
                    <a:gd name="T89" fmla="*/ 717 h 589"/>
                    <a:gd name="T90" fmla="*/ 8255 w 773"/>
                    <a:gd name="T91" fmla="*/ 1417 h 589"/>
                    <a:gd name="T92" fmla="*/ 8242 w 773"/>
                    <a:gd name="T93" fmla="*/ 1155 h 589"/>
                    <a:gd name="T94" fmla="*/ 7817 w 773"/>
                    <a:gd name="T95" fmla="*/ 387 h 589"/>
                    <a:gd name="T96" fmla="*/ 7334 w 773"/>
                    <a:gd name="T97" fmla="*/ 187 h 589"/>
                    <a:gd name="T98" fmla="*/ 6804 w 773"/>
                    <a:gd name="T99" fmla="*/ 75 h 589"/>
                    <a:gd name="T100" fmla="*/ 6334 w 773"/>
                    <a:gd name="T101" fmla="*/ 12 h 589"/>
                    <a:gd name="T102" fmla="*/ 5771 w 773"/>
                    <a:gd name="T103" fmla="*/ 105 h 589"/>
                    <a:gd name="T104" fmla="*/ 6004 w 773"/>
                    <a:gd name="T105" fmla="*/ 187 h 589"/>
                    <a:gd name="T106" fmla="*/ 5146 w 773"/>
                    <a:gd name="T107" fmla="*/ 1824 h 589"/>
                    <a:gd name="T108" fmla="*/ 5146 w 773"/>
                    <a:gd name="T109" fmla="*/ 1729 h 589"/>
                    <a:gd name="T110" fmla="*/ 5146 w 773"/>
                    <a:gd name="T111" fmla="*/ 1824 h 589"/>
                    <a:gd name="T112" fmla="*/ 5146 w 773"/>
                    <a:gd name="T113" fmla="*/ 1529 h 589"/>
                    <a:gd name="T114" fmla="*/ 5146 w 773"/>
                    <a:gd name="T115" fmla="*/ 1604 h 589"/>
                    <a:gd name="T116" fmla="*/ 3271 w 773"/>
                    <a:gd name="T117" fmla="*/ 3624 h 589"/>
                    <a:gd name="T118" fmla="*/ 3533 w 773"/>
                    <a:gd name="T119" fmla="*/ 3904 h 589"/>
                    <a:gd name="T120" fmla="*/ 3208 w 773"/>
                    <a:gd name="T121" fmla="*/ 3229 h 589"/>
                    <a:gd name="T122" fmla="*/ 300 w 773"/>
                    <a:gd name="T123" fmla="*/ 2374 h 589"/>
                    <a:gd name="T124" fmla="*/ 300 w 773"/>
                    <a:gd name="T125" fmla="*/ 2249 h 5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73" h="589">
                      <a:moveTo>
                        <a:pt x="326" y="184"/>
                      </a:moveTo>
                      <a:cubicBezTo>
                        <a:pt x="325" y="194"/>
                        <a:pt x="326" y="204"/>
                        <a:pt x="328" y="210"/>
                      </a:cubicBezTo>
                      <a:cubicBezTo>
                        <a:pt x="335" y="224"/>
                        <a:pt x="335" y="234"/>
                        <a:pt x="338" y="245"/>
                      </a:cubicBezTo>
                      <a:cubicBezTo>
                        <a:pt x="341" y="257"/>
                        <a:pt x="338" y="290"/>
                        <a:pt x="344" y="304"/>
                      </a:cubicBezTo>
                      <a:cubicBezTo>
                        <a:pt x="350" y="319"/>
                        <a:pt x="352" y="327"/>
                        <a:pt x="356" y="334"/>
                      </a:cubicBezTo>
                      <a:cubicBezTo>
                        <a:pt x="361" y="342"/>
                        <a:pt x="369" y="372"/>
                        <a:pt x="379" y="385"/>
                      </a:cubicBezTo>
                      <a:cubicBezTo>
                        <a:pt x="390" y="397"/>
                        <a:pt x="390" y="407"/>
                        <a:pt x="397" y="414"/>
                      </a:cubicBezTo>
                      <a:cubicBezTo>
                        <a:pt x="404" y="421"/>
                        <a:pt x="401" y="427"/>
                        <a:pt x="406" y="433"/>
                      </a:cubicBezTo>
                      <a:cubicBezTo>
                        <a:pt x="411" y="439"/>
                        <a:pt x="415" y="440"/>
                        <a:pt x="419" y="445"/>
                      </a:cubicBezTo>
                      <a:cubicBezTo>
                        <a:pt x="421" y="448"/>
                        <a:pt x="427" y="453"/>
                        <a:pt x="429" y="458"/>
                      </a:cubicBezTo>
                      <a:cubicBezTo>
                        <a:pt x="429" y="458"/>
                        <a:pt x="429" y="457"/>
                        <a:pt x="429" y="457"/>
                      </a:cubicBezTo>
                      <a:cubicBezTo>
                        <a:pt x="432" y="450"/>
                        <a:pt x="423" y="442"/>
                        <a:pt x="419" y="437"/>
                      </a:cubicBezTo>
                      <a:cubicBezTo>
                        <a:pt x="415" y="432"/>
                        <a:pt x="411" y="431"/>
                        <a:pt x="406" y="425"/>
                      </a:cubicBezTo>
                      <a:cubicBezTo>
                        <a:pt x="401" y="419"/>
                        <a:pt x="404" y="413"/>
                        <a:pt x="397" y="406"/>
                      </a:cubicBezTo>
                      <a:cubicBezTo>
                        <a:pt x="390" y="399"/>
                        <a:pt x="390" y="389"/>
                        <a:pt x="379" y="377"/>
                      </a:cubicBezTo>
                      <a:cubicBezTo>
                        <a:pt x="369" y="364"/>
                        <a:pt x="361" y="334"/>
                        <a:pt x="356" y="326"/>
                      </a:cubicBezTo>
                      <a:cubicBezTo>
                        <a:pt x="352" y="319"/>
                        <a:pt x="350" y="311"/>
                        <a:pt x="344" y="296"/>
                      </a:cubicBezTo>
                      <a:cubicBezTo>
                        <a:pt x="338" y="282"/>
                        <a:pt x="341" y="249"/>
                        <a:pt x="338" y="237"/>
                      </a:cubicBezTo>
                      <a:cubicBezTo>
                        <a:pt x="335" y="226"/>
                        <a:pt x="335" y="216"/>
                        <a:pt x="328" y="202"/>
                      </a:cubicBezTo>
                      <a:cubicBezTo>
                        <a:pt x="326" y="197"/>
                        <a:pt x="326" y="191"/>
                        <a:pt x="326" y="184"/>
                      </a:cubicBezTo>
                      <a:close/>
                      <a:moveTo>
                        <a:pt x="531" y="199"/>
                      </a:moveTo>
                      <a:cubicBezTo>
                        <a:pt x="531" y="198"/>
                        <a:pt x="531" y="198"/>
                        <a:pt x="531" y="198"/>
                      </a:cubicBezTo>
                      <a:cubicBezTo>
                        <a:pt x="531" y="201"/>
                        <a:pt x="531" y="203"/>
                        <a:pt x="531" y="205"/>
                      </a:cubicBezTo>
                      <a:cubicBezTo>
                        <a:pt x="531" y="203"/>
                        <a:pt x="531" y="201"/>
                        <a:pt x="531" y="199"/>
                      </a:cubicBezTo>
                      <a:close/>
                      <a:moveTo>
                        <a:pt x="347" y="73"/>
                      </a:moveTo>
                      <a:cubicBezTo>
                        <a:pt x="348" y="72"/>
                        <a:pt x="347" y="70"/>
                        <a:pt x="347" y="69"/>
                      </a:cubicBezTo>
                      <a:cubicBezTo>
                        <a:pt x="345" y="78"/>
                        <a:pt x="344" y="93"/>
                        <a:pt x="345" y="107"/>
                      </a:cubicBezTo>
                      <a:cubicBezTo>
                        <a:pt x="345" y="93"/>
                        <a:pt x="346" y="80"/>
                        <a:pt x="347" y="73"/>
                      </a:cubicBezTo>
                      <a:close/>
                      <a:moveTo>
                        <a:pt x="527" y="403"/>
                      </a:moveTo>
                      <a:cubicBezTo>
                        <a:pt x="527" y="402"/>
                        <a:pt x="527" y="400"/>
                        <a:pt x="527" y="397"/>
                      </a:cubicBezTo>
                      <a:cubicBezTo>
                        <a:pt x="527" y="397"/>
                        <a:pt x="527" y="397"/>
                        <a:pt x="527" y="397"/>
                      </a:cubicBezTo>
                      <a:cubicBezTo>
                        <a:pt x="526" y="399"/>
                        <a:pt x="526" y="401"/>
                        <a:pt x="527" y="403"/>
                      </a:cubicBezTo>
                      <a:close/>
                      <a:moveTo>
                        <a:pt x="541" y="284"/>
                      </a:moveTo>
                      <a:cubicBezTo>
                        <a:pt x="540" y="285"/>
                        <a:pt x="540" y="287"/>
                        <a:pt x="540" y="288"/>
                      </a:cubicBezTo>
                      <a:cubicBezTo>
                        <a:pt x="540" y="287"/>
                        <a:pt x="541" y="286"/>
                        <a:pt x="541" y="284"/>
                      </a:cubicBezTo>
                      <a:close/>
                      <a:moveTo>
                        <a:pt x="539" y="273"/>
                      </a:moveTo>
                      <a:cubicBezTo>
                        <a:pt x="540" y="274"/>
                        <a:pt x="540" y="275"/>
                        <a:pt x="541" y="276"/>
                      </a:cubicBezTo>
                      <a:cubicBezTo>
                        <a:pt x="542" y="274"/>
                        <a:pt x="544" y="272"/>
                        <a:pt x="539" y="265"/>
                      </a:cubicBezTo>
                      <a:cubicBezTo>
                        <a:pt x="537" y="262"/>
                        <a:pt x="536" y="259"/>
                        <a:pt x="535" y="257"/>
                      </a:cubicBezTo>
                      <a:cubicBezTo>
                        <a:pt x="534" y="261"/>
                        <a:pt x="534" y="266"/>
                        <a:pt x="539" y="273"/>
                      </a:cubicBezTo>
                      <a:close/>
                      <a:moveTo>
                        <a:pt x="534" y="238"/>
                      </a:moveTo>
                      <a:cubicBezTo>
                        <a:pt x="535" y="240"/>
                        <a:pt x="536" y="242"/>
                        <a:pt x="536" y="245"/>
                      </a:cubicBezTo>
                      <a:cubicBezTo>
                        <a:pt x="536" y="244"/>
                        <a:pt x="536" y="244"/>
                        <a:pt x="536" y="243"/>
                      </a:cubicBezTo>
                      <a:cubicBezTo>
                        <a:pt x="536" y="239"/>
                        <a:pt x="536" y="235"/>
                        <a:pt x="535" y="232"/>
                      </a:cubicBezTo>
                      <a:cubicBezTo>
                        <a:pt x="534" y="234"/>
                        <a:pt x="533" y="236"/>
                        <a:pt x="534" y="238"/>
                      </a:cubicBezTo>
                      <a:close/>
                      <a:moveTo>
                        <a:pt x="533" y="225"/>
                      </a:moveTo>
                      <a:cubicBezTo>
                        <a:pt x="533" y="225"/>
                        <a:pt x="534" y="226"/>
                        <a:pt x="534" y="226"/>
                      </a:cubicBezTo>
                      <a:cubicBezTo>
                        <a:pt x="535" y="224"/>
                        <a:pt x="536" y="221"/>
                        <a:pt x="533" y="217"/>
                      </a:cubicBezTo>
                      <a:cubicBezTo>
                        <a:pt x="532" y="216"/>
                        <a:pt x="531" y="214"/>
                        <a:pt x="531" y="213"/>
                      </a:cubicBezTo>
                      <a:cubicBezTo>
                        <a:pt x="530" y="217"/>
                        <a:pt x="529" y="221"/>
                        <a:pt x="533" y="225"/>
                      </a:cubicBezTo>
                      <a:close/>
                      <a:moveTo>
                        <a:pt x="772" y="427"/>
                      </a:moveTo>
                      <a:cubicBezTo>
                        <a:pt x="770" y="491"/>
                        <a:pt x="734" y="531"/>
                        <a:pt x="657" y="561"/>
                      </a:cubicBezTo>
                      <a:cubicBezTo>
                        <a:pt x="606" y="581"/>
                        <a:pt x="515" y="547"/>
                        <a:pt x="368" y="511"/>
                      </a:cubicBezTo>
                      <a:cubicBezTo>
                        <a:pt x="222" y="475"/>
                        <a:pt x="137" y="366"/>
                        <a:pt x="119" y="331"/>
                      </a:cubicBezTo>
                      <a:cubicBezTo>
                        <a:pt x="104" y="302"/>
                        <a:pt x="101" y="298"/>
                        <a:pt x="69" y="278"/>
                      </a:cubicBezTo>
                      <a:cubicBezTo>
                        <a:pt x="34" y="257"/>
                        <a:pt x="4" y="176"/>
                        <a:pt x="2" y="133"/>
                      </a:cubicBezTo>
                      <a:cubicBezTo>
                        <a:pt x="0" y="173"/>
                        <a:pt x="32" y="264"/>
                        <a:pt x="69" y="286"/>
                      </a:cubicBezTo>
                      <a:cubicBezTo>
                        <a:pt x="101" y="306"/>
                        <a:pt x="104" y="310"/>
                        <a:pt x="119" y="339"/>
                      </a:cubicBezTo>
                      <a:cubicBezTo>
                        <a:pt x="137" y="374"/>
                        <a:pt x="222" y="483"/>
                        <a:pt x="368" y="519"/>
                      </a:cubicBezTo>
                      <a:cubicBezTo>
                        <a:pt x="515" y="555"/>
                        <a:pt x="606" y="589"/>
                        <a:pt x="657" y="569"/>
                      </a:cubicBezTo>
                      <a:cubicBezTo>
                        <a:pt x="737" y="537"/>
                        <a:pt x="773" y="496"/>
                        <a:pt x="772" y="427"/>
                      </a:cubicBezTo>
                      <a:close/>
                      <a:moveTo>
                        <a:pt x="525" y="375"/>
                      </a:moveTo>
                      <a:cubicBezTo>
                        <a:pt x="522" y="367"/>
                        <a:pt x="519" y="362"/>
                        <a:pt x="517" y="358"/>
                      </a:cubicBezTo>
                      <a:cubicBezTo>
                        <a:pt x="514" y="364"/>
                        <a:pt x="520" y="370"/>
                        <a:pt x="525" y="383"/>
                      </a:cubicBezTo>
                      <a:cubicBezTo>
                        <a:pt x="526" y="386"/>
                        <a:pt x="526" y="388"/>
                        <a:pt x="527" y="390"/>
                      </a:cubicBezTo>
                      <a:cubicBezTo>
                        <a:pt x="527" y="386"/>
                        <a:pt x="527" y="384"/>
                        <a:pt x="525" y="375"/>
                      </a:cubicBezTo>
                      <a:close/>
                      <a:moveTo>
                        <a:pt x="531" y="314"/>
                      </a:moveTo>
                      <a:cubicBezTo>
                        <a:pt x="524" y="308"/>
                        <a:pt x="520" y="306"/>
                        <a:pt x="518" y="304"/>
                      </a:cubicBezTo>
                      <a:cubicBezTo>
                        <a:pt x="518" y="306"/>
                        <a:pt x="518" y="307"/>
                        <a:pt x="517" y="308"/>
                      </a:cubicBezTo>
                      <a:cubicBezTo>
                        <a:pt x="516" y="313"/>
                        <a:pt x="520" y="313"/>
                        <a:pt x="531" y="322"/>
                      </a:cubicBezTo>
                      <a:cubicBezTo>
                        <a:pt x="541" y="331"/>
                        <a:pt x="533" y="327"/>
                        <a:pt x="537" y="336"/>
                      </a:cubicBezTo>
                      <a:cubicBezTo>
                        <a:pt x="541" y="346"/>
                        <a:pt x="541" y="345"/>
                        <a:pt x="542" y="353"/>
                      </a:cubicBezTo>
                      <a:cubicBezTo>
                        <a:pt x="543" y="351"/>
                        <a:pt x="543" y="349"/>
                        <a:pt x="542" y="346"/>
                      </a:cubicBezTo>
                      <a:cubicBezTo>
                        <a:pt x="541" y="337"/>
                        <a:pt x="541" y="338"/>
                        <a:pt x="537" y="328"/>
                      </a:cubicBezTo>
                      <a:cubicBezTo>
                        <a:pt x="533" y="319"/>
                        <a:pt x="541" y="323"/>
                        <a:pt x="531" y="314"/>
                      </a:cubicBezTo>
                      <a:close/>
                      <a:moveTo>
                        <a:pt x="23" y="174"/>
                      </a:moveTo>
                      <a:cubicBezTo>
                        <a:pt x="24" y="171"/>
                        <a:pt x="24" y="170"/>
                        <a:pt x="23" y="168"/>
                      </a:cubicBezTo>
                      <a:cubicBezTo>
                        <a:pt x="23" y="169"/>
                        <a:pt x="23" y="169"/>
                        <a:pt x="23" y="170"/>
                      </a:cubicBezTo>
                      <a:cubicBezTo>
                        <a:pt x="23" y="171"/>
                        <a:pt x="23" y="173"/>
                        <a:pt x="23" y="174"/>
                      </a:cubicBezTo>
                      <a:close/>
                      <a:moveTo>
                        <a:pt x="430" y="482"/>
                      </a:moveTo>
                      <a:cubicBezTo>
                        <a:pt x="432" y="479"/>
                        <a:pt x="430" y="472"/>
                        <a:pt x="429" y="466"/>
                      </a:cubicBezTo>
                      <a:cubicBezTo>
                        <a:pt x="428" y="470"/>
                        <a:pt x="429" y="477"/>
                        <a:pt x="430" y="482"/>
                      </a:cubicBezTo>
                      <a:close/>
                      <a:moveTo>
                        <a:pt x="405" y="9"/>
                      </a:moveTo>
                      <a:cubicBezTo>
                        <a:pt x="410" y="8"/>
                        <a:pt x="418" y="10"/>
                        <a:pt x="424" y="10"/>
                      </a:cubicBezTo>
                      <a:cubicBezTo>
                        <a:pt x="430" y="10"/>
                        <a:pt x="432" y="13"/>
                        <a:pt x="435" y="13"/>
                      </a:cubicBezTo>
                      <a:cubicBezTo>
                        <a:pt x="438" y="13"/>
                        <a:pt x="445" y="16"/>
                        <a:pt x="448" y="17"/>
                      </a:cubicBezTo>
                      <a:cubicBezTo>
                        <a:pt x="451" y="18"/>
                        <a:pt x="462" y="18"/>
                        <a:pt x="469" y="20"/>
                      </a:cubicBezTo>
                      <a:cubicBezTo>
                        <a:pt x="475" y="22"/>
                        <a:pt x="479" y="25"/>
                        <a:pt x="485" y="25"/>
                      </a:cubicBezTo>
                      <a:cubicBezTo>
                        <a:pt x="491" y="25"/>
                        <a:pt x="492" y="29"/>
                        <a:pt x="500" y="33"/>
                      </a:cubicBezTo>
                      <a:cubicBezTo>
                        <a:pt x="507" y="37"/>
                        <a:pt x="507" y="43"/>
                        <a:pt x="511" y="46"/>
                      </a:cubicBezTo>
                      <a:cubicBezTo>
                        <a:pt x="515" y="49"/>
                        <a:pt x="527" y="74"/>
                        <a:pt x="527" y="82"/>
                      </a:cubicBezTo>
                      <a:cubicBezTo>
                        <a:pt x="527" y="86"/>
                        <a:pt x="528" y="89"/>
                        <a:pt x="528" y="91"/>
                      </a:cubicBezTo>
                      <a:cubicBezTo>
                        <a:pt x="529" y="90"/>
                        <a:pt x="529" y="90"/>
                        <a:pt x="529" y="89"/>
                      </a:cubicBezTo>
                      <a:cubicBezTo>
                        <a:pt x="530" y="82"/>
                        <a:pt x="527" y="81"/>
                        <a:pt x="527" y="74"/>
                      </a:cubicBezTo>
                      <a:cubicBezTo>
                        <a:pt x="527" y="66"/>
                        <a:pt x="515" y="41"/>
                        <a:pt x="511" y="38"/>
                      </a:cubicBezTo>
                      <a:cubicBezTo>
                        <a:pt x="507" y="35"/>
                        <a:pt x="507" y="29"/>
                        <a:pt x="500" y="25"/>
                      </a:cubicBezTo>
                      <a:cubicBezTo>
                        <a:pt x="492" y="21"/>
                        <a:pt x="491" y="17"/>
                        <a:pt x="485" y="17"/>
                      </a:cubicBezTo>
                      <a:cubicBezTo>
                        <a:pt x="479" y="17"/>
                        <a:pt x="475" y="14"/>
                        <a:pt x="469" y="12"/>
                      </a:cubicBezTo>
                      <a:cubicBezTo>
                        <a:pt x="462" y="10"/>
                        <a:pt x="451" y="10"/>
                        <a:pt x="448" y="9"/>
                      </a:cubicBezTo>
                      <a:cubicBezTo>
                        <a:pt x="445" y="8"/>
                        <a:pt x="438" y="5"/>
                        <a:pt x="435" y="5"/>
                      </a:cubicBezTo>
                      <a:cubicBezTo>
                        <a:pt x="432" y="5"/>
                        <a:pt x="430" y="2"/>
                        <a:pt x="424" y="2"/>
                      </a:cubicBezTo>
                      <a:cubicBezTo>
                        <a:pt x="418" y="2"/>
                        <a:pt x="410" y="0"/>
                        <a:pt x="405" y="1"/>
                      </a:cubicBezTo>
                      <a:cubicBezTo>
                        <a:pt x="400" y="2"/>
                        <a:pt x="390" y="4"/>
                        <a:pt x="384" y="4"/>
                      </a:cubicBezTo>
                      <a:cubicBezTo>
                        <a:pt x="382" y="4"/>
                        <a:pt x="375" y="5"/>
                        <a:pt x="369" y="7"/>
                      </a:cubicBezTo>
                      <a:cubicBezTo>
                        <a:pt x="368" y="10"/>
                        <a:pt x="367" y="13"/>
                        <a:pt x="365" y="16"/>
                      </a:cubicBezTo>
                      <a:cubicBezTo>
                        <a:pt x="373" y="14"/>
                        <a:pt x="381" y="12"/>
                        <a:pt x="384" y="12"/>
                      </a:cubicBezTo>
                      <a:cubicBezTo>
                        <a:pt x="390" y="12"/>
                        <a:pt x="400" y="10"/>
                        <a:pt x="405" y="9"/>
                      </a:cubicBezTo>
                      <a:close/>
                      <a:moveTo>
                        <a:pt x="329" y="117"/>
                      </a:moveTo>
                      <a:cubicBezTo>
                        <a:pt x="329" y="117"/>
                        <a:pt x="329" y="117"/>
                        <a:pt x="329" y="116"/>
                      </a:cubicBezTo>
                      <a:cubicBezTo>
                        <a:pt x="330" y="114"/>
                        <a:pt x="330" y="112"/>
                        <a:pt x="329" y="111"/>
                      </a:cubicBezTo>
                      <a:cubicBezTo>
                        <a:pt x="329" y="111"/>
                        <a:pt x="329" y="111"/>
                        <a:pt x="329" y="111"/>
                      </a:cubicBezTo>
                      <a:cubicBezTo>
                        <a:pt x="328" y="114"/>
                        <a:pt x="329" y="115"/>
                        <a:pt x="329" y="117"/>
                      </a:cubicBezTo>
                      <a:close/>
                      <a:moveTo>
                        <a:pt x="329" y="96"/>
                      </a:moveTo>
                      <a:cubicBezTo>
                        <a:pt x="329" y="97"/>
                        <a:pt x="329" y="97"/>
                        <a:pt x="329" y="98"/>
                      </a:cubicBezTo>
                      <a:cubicBezTo>
                        <a:pt x="328" y="99"/>
                        <a:pt x="329" y="101"/>
                        <a:pt x="329" y="103"/>
                      </a:cubicBezTo>
                      <a:cubicBezTo>
                        <a:pt x="329" y="103"/>
                        <a:pt x="329" y="103"/>
                        <a:pt x="329" y="103"/>
                      </a:cubicBezTo>
                      <a:cubicBezTo>
                        <a:pt x="330" y="100"/>
                        <a:pt x="330" y="98"/>
                        <a:pt x="329" y="96"/>
                      </a:cubicBezTo>
                      <a:close/>
                      <a:moveTo>
                        <a:pt x="209" y="232"/>
                      </a:moveTo>
                      <a:cubicBezTo>
                        <a:pt x="217" y="253"/>
                        <a:pt x="231" y="262"/>
                        <a:pt x="231" y="262"/>
                      </a:cubicBezTo>
                      <a:cubicBezTo>
                        <a:pt x="229" y="258"/>
                        <a:pt x="228" y="254"/>
                        <a:pt x="226" y="250"/>
                      </a:cubicBezTo>
                      <a:cubicBezTo>
                        <a:pt x="222" y="246"/>
                        <a:pt x="214" y="237"/>
                        <a:pt x="209" y="224"/>
                      </a:cubicBezTo>
                      <a:cubicBezTo>
                        <a:pt x="207" y="218"/>
                        <a:pt x="206" y="212"/>
                        <a:pt x="205" y="207"/>
                      </a:cubicBezTo>
                      <a:cubicBezTo>
                        <a:pt x="205" y="214"/>
                        <a:pt x="205" y="222"/>
                        <a:pt x="209" y="232"/>
                      </a:cubicBezTo>
                      <a:close/>
                      <a:moveTo>
                        <a:pt x="19" y="152"/>
                      </a:moveTo>
                      <a:cubicBezTo>
                        <a:pt x="19" y="151"/>
                        <a:pt x="19" y="150"/>
                        <a:pt x="19" y="149"/>
                      </a:cubicBezTo>
                      <a:cubicBezTo>
                        <a:pt x="19" y="147"/>
                        <a:pt x="19" y="145"/>
                        <a:pt x="19" y="144"/>
                      </a:cubicBezTo>
                      <a:cubicBezTo>
                        <a:pt x="18" y="147"/>
                        <a:pt x="18" y="149"/>
                        <a:pt x="19" y="152"/>
                      </a:cubicBezTo>
                      <a:close/>
                    </a:path>
                  </a:pathLst>
                </a:custGeom>
                <a:solidFill>
                  <a:srgbClr val="E68E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33" name="Freeform 444"/>
                <p:cNvSpPr>
                  <a:spLocks/>
                </p:cNvSpPr>
                <p:nvPr/>
              </p:nvSpPr>
              <p:spPr bwMode="auto">
                <a:xfrm>
                  <a:off x="4170" y="1687"/>
                  <a:ext cx="495" cy="450"/>
                </a:xfrm>
                <a:custGeom>
                  <a:avLst/>
                  <a:gdLst>
                    <a:gd name="T0" fmla="*/ 3063 w 198"/>
                    <a:gd name="T1" fmla="*/ 2345 h 180"/>
                    <a:gd name="T2" fmla="*/ 3063 w 198"/>
                    <a:gd name="T3" fmla="*/ 2345 h 180"/>
                    <a:gd name="T4" fmla="*/ 2875 w 198"/>
                    <a:gd name="T5" fmla="*/ 1563 h 180"/>
                    <a:gd name="T6" fmla="*/ 2708 w 198"/>
                    <a:gd name="T7" fmla="*/ 1145 h 180"/>
                    <a:gd name="T8" fmla="*/ 2645 w 198"/>
                    <a:gd name="T9" fmla="*/ 1050 h 180"/>
                    <a:gd name="T10" fmla="*/ 2095 w 198"/>
                    <a:gd name="T11" fmla="*/ 500 h 180"/>
                    <a:gd name="T12" fmla="*/ 408 w 198"/>
                    <a:gd name="T13" fmla="*/ 0 h 180"/>
                    <a:gd name="T14" fmla="*/ 313 w 198"/>
                    <a:gd name="T15" fmla="*/ 20 h 180"/>
                    <a:gd name="T16" fmla="*/ 0 w 198"/>
                    <a:gd name="T17" fmla="*/ 425 h 180"/>
                    <a:gd name="T18" fmla="*/ 33 w 198"/>
                    <a:gd name="T19" fmla="*/ 425 h 180"/>
                    <a:gd name="T20" fmla="*/ 1720 w 198"/>
                    <a:gd name="T21" fmla="*/ 688 h 180"/>
                    <a:gd name="T22" fmla="*/ 2750 w 198"/>
                    <a:gd name="T23" fmla="*/ 2675 h 180"/>
                    <a:gd name="T24" fmla="*/ 2738 w 198"/>
                    <a:gd name="T25" fmla="*/ 2720 h 180"/>
                    <a:gd name="T26" fmla="*/ 2750 w 198"/>
                    <a:gd name="T27" fmla="*/ 2813 h 180"/>
                    <a:gd name="T28" fmla="*/ 3063 w 198"/>
                    <a:gd name="T29" fmla="*/ 2345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8" h="180">
                      <a:moveTo>
                        <a:pt x="196" y="150"/>
                      </a:moveTo>
                      <a:cubicBezTo>
                        <a:pt x="196" y="150"/>
                        <a:pt x="196" y="150"/>
                        <a:pt x="196" y="150"/>
                      </a:cubicBezTo>
                      <a:cubicBezTo>
                        <a:pt x="189" y="131"/>
                        <a:pt x="190" y="124"/>
                        <a:pt x="184" y="100"/>
                      </a:cubicBezTo>
                      <a:cubicBezTo>
                        <a:pt x="182" y="90"/>
                        <a:pt x="178" y="81"/>
                        <a:pt x="173" y="73"/>
                      </a:cubicBezTo>
                      <a:cubicBezTo>
                        <a:pt x="171" y="70"/>
                        <a:pt x="170" y="68"/>
                        <a:pt x="169" y="67"/>
                      </a:cubicBezTo>
                      <a:cubicBezTo>
                        <a:pt x="158" y="51"/>
                        <a:pt x="144" y="38"/>
                        <a:pt x="134" y="32"/>
                      </a:cubicBezTo>
                      <a:cubicBezTo>
                        <a:pt x="102" y="8"/>
                        <a:pt x="59" y="3"/>
                        <a:pt x="26" y="0"/>
                      </a:cubicBezTo>
                      <a:cubicBezTo>
                        <a:pt x="20" y="1"/>
                        <a:pt x="20" y="1"/>
                        <a:pt x="20" y="1"/>
                      </a:cubicBezTo>
                      <a:cubicBezTo>
                        <a:pt x="13" y="8"/>
                        <a:pt x="6" y="16"/>
                        <a:pt x="0" y="27"/>
                      </a:cubicBezTo>
                      <a:cubicBezTo>
                        <a:pt x="2" y="27"/>
                        <a:pt x="2" y="27"/>
                        <a:pt x="2" y="27"/>
                      </a:cubicBezTo>
                      <a:cubicBezTo>
                        <a:pt x="33" y="24"/>
                        <a:pt x="71" y="26"/>
                        <a:pt x="110" y="44"/>
                      </a:cubicBezTo>
                      <a:cubicBezTo>
                        <a:pt x="166" y="69"/>
                        <a:pt x="188" y="112"/>
                        <a:pt x="176" y="171"/>
                      </a:cubicBezTo>
                      <a:cubicBezTo>
                        <a:pt x="175" y="174"/>
                        <a:pt x="175" y="174"/>
                        <a:pt x="175" y="174"/>
                      </a:cubicBezTo>
                      <a:cubicBezTo>
                        <a:pt x="175" y="175"/>
                        <a:pt x="175" y="177"/>
                        <a:pt x="176" y="180"/>
                      </a:cubicBezTo>
                      <a:cubicBezTo>
                        <a:pt x="187" y="177"/>
                        <a:pt x="198" y="160"/>
                        <a:pt x="196" y="150"/>
                      </a:cubicBezTo>
                    </a:path>
                  </a:pathLst>
                </a:custGeom>
                <a:solidFill>
                  <a:srgbClr val="CCB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34" name="Freeform 445"/>
                <p:cNvSpPr>
                  <a:spLocks/>
                </p:cNvSpPr>
                <p:nvPr/>
              </p:nvSpPr>
              <p:spPr bwMode="auto">
                <a:xfrm>
                  <a:off x="4170" y="1687"/>
                  <a:ext cx="495" cy="450"/>
                </a:xfrm>
                <a:custGeom>
                  <a:avLst/>
                  <a:gdLst>
                    <a:gd name="T0" fmla="*/ 3063 w 198"/>
                    <a:gd name="T1" fmla="*/ 2345 h 180"/>
                    <a:gd name="T2" fmla="*/ 3063 w 198"/>
                    <a:gd name="T3" fmla="*/ 2345 h 180"/>
                    <a:gd name="T4" fmla="*/ 2875 w 198"/>
                    <a:gd name="T5" fmla="*/ 1563 h 180"/>
                    <a:gd name="T6" fmla="*/ 2708 w 198"/>
                    <a:gd name="T7" fmla="*/ 1145 h 180"/>
                    <a:gd name="T8" fmla="*/ 2645 w 198"/>
                    <a:gd name="T9" fmla="*/ 1050 h 180"/>
                    <a:gd name="T10" fmla="*/ 2095 w 198"/>
                    <a:gd name="T11" fmla="*/ 500 h 180"/>
                    <a:gd name="T12" fmla="*/ 408 w 198"/>
                    <a:gd name="T13" fmla="*/ 0 h 180"/>
                    <a:gd name="T14" fmla="*/ 313 w 198"/>
                    <a:gd name="T15" fmla="*/ 20 h 180"/>
                    <a:gd name="T16" fmla="*/ 0 w 198"/>
                    <a:gd name="T17" fmla="*/ 425 h 180"/>
                    <a:gd name="T18" fmla="*/ 33 w 198"/>
                    <a:gd name="T19" fmla="*/ 425 h 180"/>
                    <a:gd name="T20" fmla="*/ 1720 w 198"/>
                    <a:gd name="T21" fmla="*/ 688 h 180"/>
                    <a:gd name="T22" fmla="*/ 2750 w 198"/>
                    <a:gd name="T23" fmla="*/ 2675 h 180"/>
                    <a:gd name="T24" fmla="*/ 2738 w 198"/>
                    <a:gd name="T25" fmla="*/ 2720 h 180"/>
                    <a:gd name="T26" fmla="*/ 2750 w 198"/>
                    <a:gd name="T27" fmla="*/ 2813 h 180"/>
                    <a:gd name="T28" fmla="*/ 3063 w 198"/>
                    <a:gd name="T29" fmla="*/ 2345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8" h="180">
                      <a:moveTo>
                        <a:pt x="196" y="150"/>
                      </a:moveTo>
                      <a:cubicBezTo>
                        <a:pt x="196" y="150"/>
                        <a:pt x="196" y="150"/>
                        <a:pt x="196" y="150"/>
                      </a:cubicBezTo>
                      <a:cubicBezTo>
                        <a:pt x="189" y="131"/>
                        <a:pt x="190" y="124"/>
                        <a:pt x="184" y="100"/>
                      </a:cubicBezTo>
                      <a:cubicBezTo>
                        <a:pt x="182" y="90"/>
                        <a:pt x="178" y="81"/>
                        <a:pt x="173" y="73"/>
                      </a:cubicBezTo>
                      <a:cubicBezTo>
                        <a:pt x="171" y="70"/>
                        <a:pt x="170" y="68"/>
                        <a:pt x="169" y="67"/>
                      </a:cubicBezTo>
                      <a:cubicBezTo>
                        <a:pt x="158" y="51"/>
                        <a:pt x="144" y="38"/>
                        <a:pt x="134" y="32"/>
                      </a:cubicBezTo>
                      <a:cubicBezTo>
                        <a:pt x="102" y="8"/>
                        <a:pt x="59" y="3"/>
                        <a:pt x="26" y="0"/>
                      </a:cubicBezTo>
                      <a:cubicBezTo>
                        <a:pt x="20" y="1"/>
                        <a:pt x="20" y="1"/>
                        <a:pt x="20" y="1"/>
                      </a:cubicBezTo>
                      <a:cubicBezTo>
                        <a:pt x="13" y="8"/>
                        <a:pt x="6" y="16"/>
                        <a:pt x="0" y="27"/>
                      </a:cubicBezTo>
                      <a:cubicBezTo>
                        <a:pt x="2" y="27"/>
                        <a:pt x="2" y="27"/>
                        <a:pt x="2" y="27"/>
                      </a:cubicBezTo>
                      <a:cubicBezTo>
                        <a:pt x="33" y="24"/>
                        <a:pt x="71" y="26"/>
                        <a:pt x="110" y="44"/>
                      </a:cubicBezTo>
                      <a:cubicBezTo>
                        <a:pt x="166" y="69"/>
                        <a:pt x="188" y="112"/>
                        <a:pt x="176" y="171"/>
                      </a:cubicBezTo>
                      <a:cubicBezTo>
                        <a:pt x="175" y="174"/>
                        <a:pt x="175" y="174"/>
                        <a:pt x="175" y="174"/>
                      </a:cubicBezTo>
                      <a:cubicBezTo>
                        <a:pt x="175" y="175"/>
                        <a:pt x="175" y="177"/>
                        <a:pt x="176" y="180"/>
                      </a:cubicBezTo>
                      <a:cubicBezTo>
                        <a:pt x="187" y="177"/>
                        <a:pt x="198" y="160"/>
                        <a:pt x="196" y="150"/>
                      </a:cubicBezTo>
                    </a:path>
                  </a:pathLst>
                </a:custGeom>
                <a:solidFill>
                  <a:srgbClr val="CCB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35" name="Freeform 446"/>
                <p:cNvSpPr>
                  <a:spLocks/>
                </p:cNvSpPr>
                <p:nvPr/>
              </p:nvSpPr>
              <p:spPr bwMode="auto">
                <a:xfrm>
                  <a:off x="3103" y="1782"/>
                  <a:ext cx="545" cy="1175"/>
                </a:xfrm>
                <a:custGeom>
                  <a:avLst/>
                  <a:gdLst>
                    <a:gd name="T0" fmla="*/ 2220 w 218"/>
                    <a:gd name="T1" fmla="*/ 6300 h 470"/>
                    <a:gd name="T2" fmla="*/ 2550 w 218"/>
                    <a:gd name="T3" fmla="*/ 5675 h 470"/>
                    <a:gd name="T4" fmla="*/ 2550 w 218"/>
                    <a:gd name="T5" fmla="*/ 5613 h 470"/>
                    <a:gd name="T6" fmla="*/ 2500 w 218"/>
                    <a:gd name="T7" fmla="*/ 5270 h 470"/>
                    <a:gd name="T8" fmla="*/ 2500 w 218"/>
                    <a:gd name="T9" fmla="*/ 5250 h 470"/>
                    <a:gd name="T10" fmla="*/ 1800 w 218"/>
                    <a:gd name="T11" fmla="*/ 4563 h 470"/>
                    <a:gd name="T12" fmla="*/ 750 w 218"/>
                    <a:gd name="T13" fmla="*/ 2175 h 470"/>
                    <a:gd name="T14" fmla="*/ 750 w 218"/>
                    <a:gd name="T15" fmla="*/ 2158 h 470"/>
                    <a:gd name="T16" fmla="*/ 1708 w 218"/>
                    <a:gd name="T17" fmla="*/ 1395 h 470"/>
                    <a:gd name="T18" fmla="*/ 3145 w 218"/>
                    <a:gd name="T19" fmla="*/ 1675 h 470"/>
                    <a:gd name="T20" fmla="*/ 3158 w 218"/>
                    <a:gd name="T21" fmla="*/ 1688 h 470"/>
                    <a:gd name="T22" fmla="*/ 3345 w 218"/>
                    <a:gd name="T23" fmla="*/ 1925 h 470"/>
                    <a:gd name="T24" fmla="*/ 3283 w 218"/>
                    <a:gd name="T25" fmla="*/ 1175 h 470"/>
                    <a:gd name="T26" fmla="*/ 2500 w 218"/>
                    <a:gd name="T27" fmla="*/ 145 h 470"/>
                    <a:gd name="T28" fmla="*/ 2050 w 218"/>
                    <a:gd name="T29" fmla="*/ 33 h 470"/>
                    <a:gd name="T30" fmla="*/ 1438 w 218"/>
                    <a:gd name="T31" fmla="*/ 50 h 470"/>
                    <a:gd name="T32" fmla="*/ 875 w 218"/>
                    <a:gd name="T33" fmla="*/ 333 h 470"/>
                    <a:gd name="T34" fmla="*/ 220 w 218"/>
                    <a:gd name="T35" fmla="*/ 1863 h 470"/>
                    <a:gd name="T36" fmla="*/ 0 w 218"/>
                    <a:gd name="T37" fmla="*/ 3458 h 470"/>
                    <a:gd name="T38" fmla="*/ 750 w 218"/>
                    <a:gd name="T39" fmla="*/ 6438 h 470"/>
                    <a:gd name="T40" fmla="*/ 1645 w 218"/>
                    <a:gd name="T41" fmla="*/ 7250 h 470"/>
                    <a:gd name="T42" fmla="*/ 2188 w 218"/>
                    <a:gd name="T43" fmla="*/ 6833 h 470"/>
                    <a:gd name="T44" fmla="*/ 2238 w 218"/>
                    <a:gd name="T45" fmla="*/ 6750 h 470"/>
                    <a:gd name="T46" fmla="*/ 2020 w 218"/>
                    <a:gd name="T47" fmla="*/ 6083 h 4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8" h="470">
                      <a:moveTo>
                        <a:pt x="142" y="403"/>
                      </a:moveTo>
                      <a:cubicBezTo>
                        <a:pt x="148" y="401"/>
                        <a:pt x="160" y="385"/>
                        <a:pt x="163" y="363"/>
                      </a:cubicBezTo>
                      <a:cubicBezTo>
                        <a:pt x="163" y="359"/>
                        <a:pt x="163" y="359"/>
                        <a:pt x="163" y="359"/>
                      </a:cubicBezTo>
                      <a:cubicBezTo>
                        <a:pt x="163" y="350"/>
                        <a:pt x="162" y="342"/>
                        <a:pt x="160" y="337"/>
                      </a:cubicBezTo>
                      <a:cubicBezTo>
                        <a:pt x="160" y="336"/>
                        <a:pt x="160" y="336"/>
                        <a:pt x="160" y="336"/>
                      </a:cubicBezTo>
                      <a:cubicBezTo>
                        <a:pt x="149" y="315"/>
                        <a:pt x="144" y="310"/>
                        <a:pt x="115" y="292"/>
                      </a:cubicBezTo>
                      <a:cubicBezTo>
                        <a:pt x="78" y="270"/>
                        <a:pt x="46" y="179"/>
                        <a:pt x="48" y="139"/>
                      </a:cubicBezTo>
                      <a:cubicBezTo>
                        <a:pt x="48" y="138"/>
                        <a:pt x="48" y="138"/>
                        <a:pt x="48" y="138"/>
                      </a:cubicBezTo>
                      <a:cubicBezTo>
                        <a:pt x="53" y="116"/>
                        <a:pt x="77" y="97"/>
                        <a:pt x="109" y="89"/>
                      </a:cubicBezTo>
                      <a:cubicBezTo>
                        <a:pt x="138" y="82"/>
                        <a:pt x="177" y="83"/>
                        <a:pt x="201" y="107"/>
                      </a:cubicBezTo>
                      <a:cubicBezTo>
                        <a:pt x="202" y="107"/>
                        <a:pt x="202" y="108"/>
                        <a:pt x="202" y="108"/>
                      </a:cubicBezTo>
                      <a:cubicBezTo>
                        <a:pt x="206" y="113"/>
                        <a:pt x="210" y="118"/>
                        <a:pt x="214" y="123"/>
                      </a:cubicBezTo>
                      <a:cubicBezTo>
                        <a:pt x="218" y="103"/>
                        <a:pt x="218" y="85"/>
                        <a:pt x="210" y="75"/>
                      </a:cubicBezTo>
                      <a:cubicBezTo>
                        <a:pt x="190" y="50"/>
                        <a:pt x="184" y="25"/>
                        <a:pt x="160" y="9"/>
                      </a:cubicBezTo>
                      <a:cubicBezTo>
                        <a:pt x="153" y="4"/>
                        <a:pt x="139" y="4"/>
                        <a:pt x="131" y="2"/>
                      </a:cubicBezTo>
                      <a:cubicBezTo>
                        <a:pt x="123" y="0"/>
                        <a:pt x="105" y="3"/>
                        <a:pt x="92" y="3"/>
                      </a:cubicBezTo>
                      <a:cubicBezTo>
                        <a:pt x="80" y="3"/>
                        <a:pt x="66" y="11"/>
                        <a:pt x="56" y="21"/>
                      </a:cubicBezTo>
                      <a:cubicBezTo>
                        <a:pt x="44" y="36"/>
                        <a:pt x="22" y="48"/>
                        <a:pt x="14" y="119"/>
                      </a:cubicBezTo>
                      <a:cubicBezTo>
                        <a:pt x="11" y="143"/>
                        <a:pt x="0" y="180"/>
                        <a:pt x="0" y="221"/>
                      </a:cubicBezTo>
                      <a:cubicBezTo>
                        <a:pt x="0" y="338"/>
                        <a:pt x="26" y="361"/>
                        <a:pt x="48" y="412"/>
                      </a:cubicBezTo>
                      <a:cubicBezTo>
                        <a:pt x="63" y="448"/>
                        <a:pt x="83" y="470"/>
                        <a:pt x="105" y="464"/>
                      </a:cubicBezTo>
                      <a:cubicBezTo>
                        <a:pt x="120" y="461"/>
                        <a:pt x="131" y="451"/>
                        <a:pt x="140" y="437"/>
                      </a:cubicBezTo>
                      <a:cubicBezTo>
                        <a:pt x="143" y="432"/>
                        <a:pt x="143" y="432"/>
                        <a:pt x="143" y="432"/>
                      </a:cubicBezTo>
                      <a:cubicBezTo>
                        <a:pt x="155" y="414"/>
                        <a:pt x="138" y="396"/>
                        <a:pt x="129" y="389"/>
                      </a:cubicBezTo>
                    </a:path>
                  </a:pathLst>
                </a:custGeom>
                <a:solidFill>
                  <a:srgbClr val="CCB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36" name="Freeform 447"/>
                <p:cNvSpPr>
                  <a:spLocks/>
                </p:cNvSpPr>
                <p:nvPr/>
              </p:nvSpPr>
              <p:spPr bwMode="auto">
                <a:xfrm>
                  <a:off x="3310" y="2029"/>
                  <a:ext cx="193" cy="118"/>
                </a:xfrm>
                <a:custGeom>
                  <a:avLst/>
                  <a:gdLst>
                    <a:gd name="T0" fmla="*/ 1100 w 77"/>
                    <a:gd name="T1" fmla="*/ 271 h 47"/>
                    <a:gd name="T2" fmla="*/ 1213 w 77"/>
                    <a:gd name="T3" fmla="*/ 83 h 47"/>
                    <a:gd name="T4" fmla="*/ 1163 w 77"/>
                    <a:gd name="T5" fmla="*/ 63 h 47"/>
                    <a:gd name="T6" fmla="*/ 910 w 77"/>
                    <a:gd name="T7" fmla="*/ 0 h 47"/>
                    <a:gd name="T8" fmla="*/ 521 w 77"/>
                    <a:gd name="T9" fmla="*/ 95 h 47"/>
                    <a:gd name="T10" fmla="*/ 33 w 77"/>
                    <a:gd name="T11" fmla="*/ 239 h 47"/>
                    <a:gd name="T12" fmla="*/ 20 w 77"/>
                    <a:gd name="T13" fmla="*/ 239 h 47"/>
                    <a:gd name="T14" fmla="*/ 0 w 77"/>
                    <a:gd name="T15" fmla="*/ 316 h 47"/>
                    <a:gd name="T16" fmla="*/ 1100 w 77"/>
                    <a:gd name="T17" fmla="*/ 27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7" h="47">
                      <a:moveTo>
                        <a:pt x="70" y="17"/>
                      </a:moveTo>
                      <a:cubicBezTo>
                        <a:pt x="73" y="12"/>
                        <a:pt x="76" y="8"/>
                        <a:pt x="77" y="5"/>
                      </a:cubicBezTo>
                      <a:cubicBezTo>
                        <a:pt x="76" y="4"/>
                        <a:pt x="75" y="4"/>
                        <a:pt x="74" y="4"/>
                      </a:cubicBezTo>
                      <a:cubicBezTo>
                        <a:pt x="67" y="3"/>
                        <a:pt x="63" y="0"/>
                        <a:pt x="58" y="0"/>
                      </a:cubicBezTo>
                      <a:cubicBezTo>
                        <a:pt x="48" y="1"/>
                        <a:pt x="42" y="4"/>
                        <a:pt x="33" y="6"/>
                      </a:cubicBezTo>
                      <a:cubicBezTo>
                        <a:pt x="25" y="8"/>
                        <a:pt x="9" y="11"/>
                        <a:pt x="2" y="15"/>
                      </a:cubicBezTo>
                      <a:cubicBezTo>
                        <a:pt x="2" y="15"/>
                        <a:pt x="1" y="15"/>
                        <a:pt x="1" y="15"/>
                      </a:cubicBezTo>
                      <a:cubicBezTo>
                        <a:pt x="0" y="20"/>
                        <a:pt x="0" y="20"/>
                        <a:pt x="0" y="20"/>
                      </a:cubicBezTo>
                      <a:cubicBezTo>
                        <a:pt x="13" y="47"/>
                        <a:pt x="55" y="35"/>
                        <a:pt x="70" y="17"/>
                      </a:cubicBezTo>
                    </a:path>
                  </a:pathLst>
                </a:custGeom>
                <a:solidFill>
                  <a:srgbClr val="9A1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37" name="Freeform 448"/>
                <p:cNvSpPr>
                  <a:spLocks/>
                </p:cNvSpPr>
                <p:nvPr/>
              </p:nvSpPr>
              <p:spPr bwMode="auto">
                <a:xfrm>
                  <a:off x="3888" y="1937"/>
                  <a:ext cx="157" cy="60"/>
                </a:xfrm>
                <a:custGeom>
                  <a:avLst/>
                  <a:gdLst>
                    <a:gd name="T0" fmla="*/ 944 w 63"/>
                    <a:gd name="T1" fmla="*/ 300 h 24"/>
                    <a:gd name="T2" fmla="*/ 974 w 63"/>
                    <a:gd name="T3" fmla="*/ 270 h 24"/>
                    <a:gd name="T4" fmla="*/ 528 w 63"/>
                    <a:gd name="T5" fmla="*/ 33 h 24"/>
                    <a:gd name="T6" fmla="*/ 0 w 63"/>
                    <a:gd name="T7" fmla="*/ 83 h 24"/>
                    <a:gd name="T8" fmla="*/ 446 w 63"/>
                    <a:gd name="T9" fmla="*/ 313 h 24"/>
                    <a:gd name="T10" fmla="*/ 944 w 63"/>
                    <a:gd name="T11" fmla="*/ 30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4">
                      <a:moveTo>
                        <a:pt x="61" y="19"/>
                      </a:moveTo>
                      <a:cubicBezTo>
                        <a:pt x="62" y="18"/>
                        <a:pt x="62" y="18"/>
                        <a:pt x="63" y="17"/>
                      </a:cubicBezTo>
                      <a:cubicBezTo>
                        <a:pt x="56" y="10"/>
                        <a:pt x="46" y="5"/>
                        <a:pt x="34" y="2"/>
                      </a:cubicBezTo>
                      <a:cubicBezTo>
                        <a:pt x="21" y="0"/>
                        <a:pt x="9" y="1"/>
                        <a:pt x="0" y="5"/>
                      </a:cubicBezTo>
                      <a:cubicBezTo>
                        <a:pt x="1" y="13"/>
                        <a:pt x="23" y="18"/>
                        <a:pt x="29" y="20"/>
                      </a:cubicBezTo>
                      <a:cubicBezTo>
                        <a:pt x="39" y="23"/>
                        <a:pt x="52" y="24"/>
                        <a:pt x="61" y="19"/>
                      </a:cubicBezTo>
                    </a:path>
                  </a:pathLst>
                </a:custGeom>
                <a:solidFill>
                  <a:srgbClr val="9A1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38" name="Freeform 449"/>
                <p:cNvSpPr>
                  <a:spLocks/>
                </p:cNvSpPr>
                <p:nvPr/>
              </p:nvSpPr>
              <p:spPr bwMode="auto">
                <a:xfrm>
                  <a:off x="3830" y="1607"/>
                  <a:ext cx="105" cy="322"/>
                </a:xfrm>
                <a:custGeom>
                  <a:avLst/>
                  <a:gdLst>
                    <a:gd name="T0" fmla="*/ 500 w 42"/>
                    <a:gd name="T1" fmla="*/ 0 h 129"/>
                    <a:gd name="T2" fmla="*/ 345 w 42"/>
                    <a:gd name="T3" fmla="*/ 996 h 129"/>
                    <a:gd name="T4" fmla="*/ 0 w 42"/>
                    <a:gd name="T5" fmla="*/ 2007 h 129"/>
                    <a:gd name="T6" fmla="*/ 533 w 42"/>
                    <a:gd name="T7" fmla="*/ 729 h 129"/>
                    <a:gd name="T8" fmla="*/ 500 w 42"/>
                    <a:gd name="T9" fmla="*/ 0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29">
                      <a:moveTo>
                        <a:pt x="32" y="0"/>
                      </a:moveTo>
                      <a:cubicBezTo>
                        <a:pt x="40" y="15"/>
                        <a:pt x="33" y="36"/>
                        <a:pt x="22" y="64"/>
                      </a:cubicBezTo>
                      <a:cubicBezTo>
                        <a:pt x="12" y="88"/>
                        <a:pt x="1" y="118"/>
                        <a:pt x="0" y="129"/>
                      </a:cubicBezTo>
                      <a:cubicBezTo>
                        <a:pt x="10" y="94"/>
                        <a:pt x="29" y="67"/>
                        <a:pt x="34" y="47"/>
                      </a:cubicBezTo>
                      <a:cubicBezTo>
                        <a:pt x="39" y="28"/>
                        <a:pt x="42" y="11"/>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39" name="Line 450"/>
                <p:cNvSpPr>
                  <a:spLocks noChangeShapeType="1"/>
                </p:cNvSpPr>
                <p:nvPr/>
              </p:nvSpPr>
              <p:spPr bwMode="auto">
                <a:xfrm>
                  <a:off x="3870" y="1642"/>
                  <a:ext cx="13" cy="65"/>
                </a:xfrm>
                <a:prstGeom prst="line">
                  <a:avLst/>
                </a:prstGeom>
                <a:noFill/>
                <a:ln w="15875">
                  <a:solidFill>
                    <a:srgbClr val="DC2723"/>
                  </a:solidFill>
                  <a:miter lim="800000"/>
                  <a:headEnd/>
                  <a:tailEnd/>
                </a:ln>
                <a:extLst>
                  <a:ext uri="{909E8E84-426E-40DD-AFC4-6F175D3DCCD1}">
                    <a14:hiddenFill xmlns:a14="http://schemas.microsoft.com/office/drawing/2010/main">
                      <a:no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40" name="Freeform 451"/>
                <p:cNvSpPr>
                  <a:spLocks/>
                </p:cNvSpPr>
                <p:nvPr/>
              </p:nvSpPr>
              <p:spPr bwMode="auto">
                <a:xfrm>
                  <a:off x="3943" y="1382"/>
                  <a:ext cx="82" cy="35"/>
                </a:xfrm>
                <a:custGeom>
                  <a:avLst/>
                  <a:gdLst>
                    <a:gd name="T0" fmla="*/ 0 w 33"/>
                    <a:gd name="T1" fmla="*/ 95 h 14"/>
                    <a:gd name="T2" fmla="*/ 507 w 33"/>
                    <a:gd name="T3" fmla="*/ 175 h 14"/>
                    <a:gd name="T4" fmla="*/ 12 w 33"/>
                    <a:gd name="T5" fmla="*/ 95 h 14"/>
                    <a:gd name="T6" fmla="*/ 0 60000 65536"/>
                    <a:gd name="T7" fmla="*/ 0 60000 65536"/>
                    <a:gd name="T8" fmla="*/ 0 60000 65536"/>
                  </a:gdLst>
                  <a:ahLst/>
                  <a:cxnLst>
                    <a:cxn ang="T6">
                      <a:pos x="T0" y="T1"/>
                    </a:cxn>
                    <a:cxn ang="T7">
                      <a:pos x="T2" y="T3"/>
                    </a:cxn>
                    <a:cxn ang="T8">
                      <a:pos x="T4" y="T5"/>
                    </a:cxn>
                  </a:cxnLst>
                  <a:rect l="0" t="0" r="r" b="b"/>
                  <a:pathLst>
                    <a:path w="33" h="14">
                      <a:moveTo>
                        <a:pt x="0" y="6"/>
                      </a:moveTo>
                      <a:cubicBezTo>
                        <a:pt x="12" y="2"/>
                        <a:pt x="24" y="0"/>
                        <a:pt x="33" y="11"/>
                      </a:cubicBezTo>
                      <a:cubicBezTo>
                        <a:pt x="23" y="14"/>
                        <a:pt x="11" y="10"/>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41" name="Freeform 452"/>
                <p:cNvSpPr>
                  <a:spLocks/>
                </p:cNvSpPr>
                <p:nvPr/>
              </p:nvSpPr>
              <p:spPr bwMode="auto">
                <a:xfrm>
                  <a:off x="3880" y="1647"/>
                  <a:ext cx="15" cy="47"/>
                </a:xfrm>
                <a:custGeom>
                  <a:avLst/>
                  <a:gdLst>
                    <a:gd name="T0" fmla="*/ 0 w 6"/>
                    <a:gd name="T1" fmla="*/ 12 h 19"/>
                    <a:gd name="T2" fmla="*/ 20 w 6"/>
                    <a:gd name="T3" fmla="*/ 104 h 19"/>
                    <a:gd name="T4" fmla="*/ 50 w 6"/>
                    <a:gd name="T5" fmla="*/ 183 h 19"/>
                    <a:gd name="T6" fmla="*/ 63 w 6"/>
                    <a:gd name="T7" fmla="*/ 287 h 19"/>
                    <a:gd name="T8" fmla="*/ 95 w 6"/>
                    <a:gd name="T9" fmla="*/ 215 h 19"/>
                    <a:gd name="T10" fmla="*/ 95 w 6"/>
                    <a:gd name="T11" fmla="*/ 121 h 19"/>
                    <a:gd name="T12" fmla="*/ 0 w 6"/>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9">
                      <a:moveTo>
                        <a:pt x="0" y="1"/>
                      </a:moveTo>
                      <a:cubicBezTo>
                        <a:pt x="1" y="2"/>
                        <a:pt x="1" y="5"/>
                        <a:pt x="1" y="7"/>
                      </a:cubicBezTo>
                      <a:cubicBezTo>
                        <a:pt x="2" y="9"/>
                        <a:pt x="2" y="10"/>
                        <a:pt x="3" y="12"/>
                      </a:cubicBezTo>
                      <a:cubicBezTo>
                        <a:pt x="3" y="14"/>
                        <a:pt x="3" y="17"/>
                        <a:pt x="4" y="19"/>
                      </a:cubicBezTo>
                      <a:cubicBezTo>
                        <a:pt x="5" y="18"/>
                        <a:pt x="5" y="16"/>
                        <a:pt x="6" y="14"/>
                      </a:cubicBezTo>
                      <a:cubicBezTo>
                        <a:pt x="6" y="12"/>
                        <a:pt x="6" y="10"/>
                        <a:pt x="6" y="8"/>
                      </a:cubicBezTo>
                      <a:cubicBezTo>
                        <a:pt x="5" y="4"/>
                        <a:pt x="3"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42" name="Freeform 453"/>
                <p:cNvSpPr>
                  <a:spLocks/>
                </p:cNvSpPr>
                <p:nvPr/>
              </p:nvSpPr>
              <p:spPr bwMode="auto">
                <a:xfrm>
                  <a:off x="4030" y="2172"/>
                  <a:ext cx="283" cy="830"/>
                </a:xfrm>
                <a:custGeom>
                  <a:avLst/>
                  <a:gdLst>
                    <a:gd name="T0" fmla="*/ 95 w 113"/>
                    <a:gd name="T1" fmla="*/ 938 h 332"/>
                    <a:gd name="T2" fmla="*/ 208 w 113"/>
                    <a:gd name="T3" fmla="*/ 1313 h 332"/>
                    <a:gd name="T4" fmla="*/ 238 w 113"/>
                    <a:gd name="T5" fmla="*/ 1488 h 332"/>
                    <a:gd name="T6" fmla="*/ 270 w 113"/>
                    <a:gd name="T7" fmla="*/ 1833 h 332"/>
                    <a:gd name="T8" fmla="*/ 346 w 113"/>
                    <a:gd name="T9" fmla="*/ 2425 h 332"/>
                    <a:gd name="T10" fmla="*/ 438 w 113"/>
                    <a:gd name="T11" fmla="*/ 2658 h 332"/>
                    <a:gd name="T12" fmla="*/ 533 w 113"/>
                    <a:gd name="T13" fmla="*/ 2895 h 332"/>
                    <a:gd name="T14" fmla="*/ 614 w 113"/>
                    <a:gd name="T15" fmla="*/ 3095 h 332"/>
                    <a:gd name="T16" fmla="*/ 897 w 113"/>
                    <a:gd name="T17" fmla="*/ 3675 h 332"/>
                    <a:gd name="T18" fmla="*/ 1054 w 113"/>
                    <a:gd name="T19" fmla="*/ 3938 h 332"/>
                    <a:gd name="T20" fmla="*/ 1180 w 113"/>
                    <a:gd name="T21" fmla="*/ 4145 h 332"/>
                    <a:gd name="T22" fmla="*/ 1255 w 113"/>
                    <a:gd name="T23" fmla="*/ 4300 h 332"/>
                    <a:gd name="T24" fmla="*/ 1317 w 113"/>
                    <a:gd name="T25" fmla="*/ 4438 h 332"/>
                    <a:gd name="T26" fmla="*/ 1525 w 113"/>
                    <a:gd name="T27" fmla="*/ 4625 h 332"/>
                    <a:gd name="T28" fmla="*/ 1555 w 113"/>
                    <a:gd name="T29" fmla="*/ 4658 h 332"/>
                    <a:gd name="T30" fmla="*/ 1680 w 113"/>
                    <a:gd name="T31" fmla="*/ 4908 h 332"/>
                    <a:gd name="T32" fmla="*/ 1693 w 113"/>
                    <a:gd name="T33" fmla="*/ 5188 h 332"/>
                    <a:gd name="T34" fmla="*/ 1726 w 113"/>
                    <a:gd name="T35" fmla="*/ 4925 h 332"/>
                    <a:gd name="T36" fmla="*/ 1588 w 113"/>
                    <a:gd name="T37" fmla="*/ 4613 h 332"/>
                    <a:gd name="T38" fmla="*/ 1555 w 113"/>
                    <a:gd name="T39" fmla="*/ 4583 h 332"/>
                    <a:gd name="T40" fmla="*/ 1463 w 113"/>
                    <a:gd name="T41" fmla="*/ 4500 h 332"/>
                    <a:gd name="T42" fmla="*/ 1367 w 113"/>
                    <a:gd name="T43" fmla="*/ 4395 h 332"/>
                    <a:gd name="T44" fmla="*/ 1317 w 113"/>
                    <a:gd name="T45" fmla="*/ 4283 h 332"/>
                    <a:gd name="T46" fmla="*/ 1210 w 113"/>
                    <a:gd name="T47" fmla="*/ 4095 h 332"/>
                    <a:gd name="T48" fmla="*/ 1097 w 113"/>
                    <a:gd name="T49" fmla="*/ 3925 h 332"/>
                    <a:gd name="T50" fmla="*/ 942 w 113"/>
                    <a:gd name="T51" fmla="*/ 3645 h 332"/>
                    <a:gd name="T52" fmla="*/ 676 w 113"/>
                    <a:gd name="T53" fmla="*/ 3063 h 332"/>
                    <a:gd name="T54" fmla="*/ 584 w 113"/>
                    <a:gd name="T55" fmla="*/ 2863 h 332"/>
                    <a:gd name="T56" fmla="*/ 488 w 113"/>
                    <a:gd name="T57" fmla="*/ 2645 h 332"/>
                    <a:gd name="T58" fmla="*/ 396 w 113"/>
                    <a:gd name="T59" fmla="*/ 2395 h 332"/>
                    <a:gd name="T60" fmla="*/ 333 w 113"/>
                    <a:gd name="T61" fmla="*/ 1833 h 332"/>
                    <a:gd name="T62" fmla="*/ 301 w 113"/>
                    <a:gd name="T63" fmla="*/ 1470 h 332"/>
                    <a:gd name="T64" fmla="*/ 250 w 113"/>
                    <a:gd name="T65" fmla="*/ 1300 h 332"/>
                    <a:gd name="T66" fmla="*/ 145 w 113"/>
                    <a:gd name="T67" fmla="*/ 908 h 332"/>
                    <a:gd name="T68" fmla="*/ 63 w 113"/>
                    <a:gd name="T69" fmla="*/ 0 h 332"/>
                    <a:gd name="T70" fmla="*/ 95 w 113"/>
                    <a:gd name="T71" fmla="*/ 938 h 3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3" h="332">
                      <a:moveTo>
                        <a:pt x="6" y="60"/>
                      </a:moveTo>
                      <a:cubicBezTo>
                        <a:pt x="10" y="69"/>
                        <a:pt x="11" y="77"/>
                        <a:pt x="13" y="84"/>
                      </a:cubicBezTo>
                      <a:cubicBezTo>
                        <a:pt x="15" y="95"/>
                        <a:pt x="15" y="95"/>
                        <a:pt x="15" y="95"/>
                      </a:cubicBezTo>
                      <a:cubicBezTo>
                        <a:pt x="16" y="100"/>
                        <a:pt x="17" y="108"/>
                        <a:pt x="17" y="117"/>
                      </a:cubicBezTo>
                      <a:cubicBezTo>
                        <a:pt x="17" y="131"/>
                        <a:pt x="18" y="146"/>
                        <a:pt x="22" y="155"/>
                      </a:cubicBezTo>
                      <a:cubicBezTo>
                        <a:pt x="28" y="170"/>
                        <a:pt x="28" y="170"/>
                        <a:pt x="28" y="170"/>
                      </a:cubicBezTo>
                      <a:cubicBezTo>
                        <a:pt x="34" y="185"/>
                        <a:pt x="34" y="185"/>
                        <a:pt x="34" y="185"/>
                      </a:cubicBezTo>
                      <a:cubicBezTo>
                        <a:pt x="39" y="198"/>
                        <a:pt x="39" y="198"/>
                        <a:pt x="39" y="198"/>
                      </a:cubicBezTo>
                      <a:cubicBezTo>
                        <a:pt x="44" y="210"/>
                        <a:pt x="50" y="227"/>
                        <a:pt x="57" y="235"/>
                      </a:cubicBezTo>
                      <a:cubicBezTo>
                        <a:pt x="62" y="242"/>
                        <a:pt x="65" y="247"/>
                        <a:pt x="67" y="252"/>
                      </a:cubicBezTo>
                      <a:cubicBezTo>
                        <a:pt x="69" y="257"/>
                        <a:pt x="71" y="261"/>
                        <a:pt x="75" y="265"/>
                      </a:cubicBezTo>
                      <a:cubicBezTo>
                        <a:pt x="79" y="268"/>
                        <a:pt x="79" y="271"/>
                        <a:pt x="80" y="275"/>
                      </a:cubicBezTo>
                      <a:cubicBezTo>
                        <a:pt x="81" y="278"/>
                        <a:pt x="82" y="281"/>
                        <a:pt x="84" y="284"/>
                      </a:cubicBezTo>
                      <a:cubicBezTo>
                        <a:pt x="97" y="296"/>
                        <a:pt x="97" y="296"/>
                        <a:pt x="97" y="296"/>
                      </a:cubicBezTo>
                      <a:cubicBezTo>
                        <a:pt x="99" y="298"/>
                        <a:pt x="99" y="298"/>
                        <a:pt x="99" y="298"/>
                      </a:cubicBezTo>
                      <a:cubicBezTo>
                        <a:pt x="103" y="302"/>
                        <a:pt x="109" y="309"/>
                        <a:pt x="107" y="314"/>
                      </a:cubicBezTo>
                      <a:cubicBezTo>
                        <a:pt x="105" y="317"/>
                        <a:pt x="107" y="326"/>
                        <a:pt x="108" y="332"/>
                      </a:cubicBezTo>
                      <a:cubicBezTo>
                        <a:pt x="107" y="327"/>
                        <a:pt x="109" y="318"/>
                        <a:pt x="110" y="315"/>
                      </a:cubicBezTo>
                      <a:cubicBezTo>
                        <a:pt x="113" y="308"/>
                        <a:pt x="106" y="300"/>
                        <a:pt x="101" y="295"/>
                      </a:cubicBezTo>
                      <a:cubicBezTo>
                        <a:pt x="99" y="293"/>
                        <a:pt x="99" y="293"/>
                        <a:pt x="99" y="293"/>
                      </a:cubicBezTo>
                      <a:cubicBezTo>
                        <a:pt x="93" y="288"/>
                        <a:pt x="93" y="288"/>
                        <a:pt x="93" y="288"/>
                      </a:cubicBezTo>
                      <a:cubicBezTo>
                        <a:pt x="87" y="281"/>
                        <a:pt x="87" y="281"/>
                        <a:pt x="87" y="281"/>
                      </a:cubicBezTo>
                      <a:cubicBezTo>
                        <a:pt x="85" y="279"/>
                        <a:pt x="84" y="277"/>
                        <a:pt x="84" y="274"/>
                      </a:cubicBezTo>
                      <a:cubicBezTo>
                        <a:pt x="83" y="270"/>
                        <a:pt x="82" y="266"/>
                        <a:pt x="77" y="262"/>
                      </a:cubicBezTo>
                      <a:cubicBezTo>
                        <a:pt x="74" y="259"/>
                        <a:pt x="73" y="255"/>
                        <a:pt x="70" y="251"/>
                      </a:cubicBezTo>
                      <a:cubicBezTo>
                        <a:pt x="68" y="246"/>
                        <a:pt x="65" y="240"/>
                        <a:pt x="60" y="233"/>
                      </a:cubicBezTo>
                      <a:cubicBezTo>
                        <a:pt x="53" y="225"/>
                        <a:pt x="47" y="208"/>
                        <a:pt x="43" y="196"/>
                      </a:cubicBezTo>
                      <a:cubicBezTo>
                        <a:pt x="37" y="183"/>
                        <a:pt x="37" y="183"/>
                        <a:pt x="37" y="183"/>
                      </a:cubicBezTo>
                      <a:cubicBezTo>
                        <a:pt x="31" y="169"/>
                        <a:pt x="31" y="169"/>
                        <a:pt x="31" y="169"/>
                      </a:cubicBezTo>
                      <a:cubicBezTo>
                        <a:pt x="25" y="153"/>
                        <a:pt x="25" y="153"/>
                        <a:pt x="25" y="153"/>
                      </a:cubicBezTo>
                      <a:cubicBezTo>
                        <a:pt x="21" y="145"/>
                        <a:pt x="21" y="130"/>
                        <a:pt x="21" y="117"/>
                      </a:cubicBezTo>
                      <a:cubicBezTo>
                        <a:pt x="20" y="108"/>
                        <a:pt x="20" y="99"/>
                        <a:pt x="19" y="94"/>
                      </a:cubicBezTo>
                      <a:cubicBezTo>
                        <a:pt x="16" y="83"/>
                        <a:pt x="16" y="83"/>
                        <a:pt x="16" y="83"/>
                      </a:cubicBezTo>
                      <a:cubicBezTo>
                        <a:pt x="15" y="76"/>
                        <a:pt x="14" y="68"/>
                        <a:pt x="9" y="58"/>
                      </a:cubicBezTo>
                      <a:cubicBezTo>
                        <a:pt x="4" y="45"/>
                        <a:pt x="4" y="11"/>
                        <a:pt x="4" y="0"/>
                      </a:cubicBezTo>
                      <a:cubicBezTo>
                        <a:pt x="4" y="14"/>
                        <a:pt x="0" y="46"/>
                        <a:pt x="6"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43" name="Freeform 454"/>
                <p:cNvSpPr>
                  <a:spLocks/>
                </p:cNvSpPr>
                <p:nvPr/>
              </p:nvSpPr>
              <p:spPr bwMode="auto">
                <a:xfrm>
                  <a:off x="3950" y="1414"/>
                  <a:ext cx="540" cy="28"/>
                </a:xfrm>
                <a:custGeom>
                  <a:avLst/>
                  <a:gdLst>
                    <a:gd name="T0" fmla="*/ 175 w 216"/>
                    <a:gd name="T1" fmla="*/ 84 h 11"/>
                    <a:gd name="T2" fmla="*/ 1595 w 216"/>
                    <a:gd name="T3" fmla="*/ 33 h 11"/>
                    <a:gd name="T4" fmla="*/ 3375 w 216"/>
                    <a:gd name="T5" fmla="*/ 84 h 11"/>
                    <a:gd name="T6" fmla="*/ 1470 w 216"/>
                    <a:gd name="T7" fmla="*/ 150 h 11"/>
                    <a:gd name="T8" fmla="*/ 175 w 216"/>
                    <a:gd name="T9" fmla="*/ 8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11">
                      <a:moveTo>
                        <a:pt x="11" y="5"/>
                      </a:moveTo>
                      <a:cubicBezTo>
                        <a:pt x="0" y="2"/>
                        <a:pt x="58" y="5"/>
                        <a:pt x="102" y="2"/>
                      </a:cubicBezTo>
                      <a:cubicBezTo>
                        <a:pt x="147" y="0"/>
                        <a:pt x="184" y="5"/>
                        <a:pt x="216" y="5"/>
                      </a:cubicBezTo>
                      <a:cubicBezTo>
                        <a:pt x="193" y="8"/>
                        <a:pt x="123" y="7"/>
                        <a:pt x="94" y="9"/>
                      </a:cubicBezTo>
                      <a:cubicBezTo>
                        <a:pt x="66" y="11"/>
                        <a:pt x="17" y="7"/>
                        <a:pt x="1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44" name="Freeform 455"/>
                <p:cNvSpPr>
                  <a:spLocks/>
                </p:cNvSpPr>
                <p:nvPr/>
              </p:nvSpPr>
              <p:spPr bwMode="auto">
                <a:xfrm>
                  <a:off x="3553" y="1147"/>
                  <a:ext cx="222" cy="472"/>
                </a:xfrm>
                <a:custGeom>
                  <a:avLst/>
                  <a:gdLst>
                    <a:gd name="T0" fmla="*/ 1369 w 89"/>
                    <a:gd name="T1" fmla="*/ 155 h 189"/>
                    <a:gd name="T2" fmla="*/ 1337 w 89"/>
                    <a:gd name="T3" fmla="*/ 167 h 189"/>
                    <a:gd name="T4" fmla="*/ 1182 w 89"/>
                    <a:gd name="T5" fmla="*/ 405 h 189"/>
                    <a:gd name="T6" fmla="*/ 62 w 89"/>
                    <a:gd name="T7" fmla="*/ 2944 h 189"/>
                    <a:gd name="T8" fmla="*/ 105 w 89"/>
                    <a:gd name="T9" fmla="*/ 2258 h 189"/>
                    <a:gd name="T10" fmla="*/ 634 w 89"/>
                    <a:gd name="T11" fmla="*/ 1011 h 189"/>
                    <a:gd name="T12" fmla="*/ 1257 w 89"/>
                    <a:gd name="T13" fmla="*/ 387 h 189"/>
                    <a:gd name="T14" fmla="*/ 1369 w 89"/>
                    <a:gd name="T15" fmla="*/ 155 h 1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189">
                      <a:moveTo>
                        <a:pt x="88" y="10"/>
                      </a:moveTo>
                      <a:cubicBezTo>
                        <a:pt x="89" y="0"/>
                        <a:pt x="89" y="2"/>
                        <a:pt x="86" y="11"/>
                      </a:cubicBezTo>
                      <a:cubicBezTo>
                        <a:pt x="84" y="16"/>
                        <a:pt x="81" y="21"/>
                        <a:pt x="76" y="26"/>
                      </a:cubicBezTo>
                      <a:cubicBezTo>
                        <a:pt x="63" y="38"/>
                        <a:pt x="0" y="68"/>
                        <a:pt x="4" y="189"/>
                      </a:cubicBezTo>
                      <a:cubicBezTo>
                        <a:pt x="4" y="175"/>
                        <a:pt x="5" y="159"/>
                        <a:pt x="7" y="145"/>
                      </a:cubicBezTo>
                      <a:cubicBezTo>
                        <a:pt x="13" y="110"/>
                        <a:pt x="27" y="82"/>
                        <a:pt x="41" y="65"/>
                      </a:cubicBezTo>
                      <a:cubicBezTo>
                        <a:pt x="62" y="42"/>
                        <a:pt x="75" y="35"/>
                        <a:pt x="81" y="25"/>
                      </a:cubicBezTo>
                      <a:cubicBezTo>
                        <a:pt x="83" y="21"/>
                        <a:pt x="87" y="15"/>
                        <a:pt x="88"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45" name="Freeform 456"/>
                <p:cNvSpPr>
                  <a:spLocks/>
                </p:cNvSpPr>
                <p:nvPr/>
              </p:nvSpPr>
              <p:spPr bwMode="auto">
                <a:xfrm>
                  <a:off x="3245" y="1372"/>
                  <a:ext cx="33" cy="430"/>
                </a:xfrm>
                <a:custGeom>
                  <a:avLst/>
                  <a:gdLst>
                    <a:gd name="T0" fmla="*/ 117 w 13"/>
                    <a:gd name="T1" fmla="*/ 0 h 172"/>
                    <a:gd name="T2" fmla="*/ 129 w 13"/>
                    <a:gd name="T3" fmla="*/ 1675 h 172"/>
                    <a:gd name="T4" fmla="*/ 0 w 13"/>
                    <a:gd name="T5" fmla="*/ 2688 h 172"/>
                    <a:gd name="T6" fmla="*/ 213 w 13"/>
                    <a:gd name="T7" fmla="*/ 1625 h 172"/>
                    <a:gd name="T8" fmla="*/ 117 w 13"/>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2">
                      <a:moveTo>
                        <a:pt x="7" y="0"/>
                      </a:moveTo>
                      <a:cubicBezTo>
                        <a:pt x="7" y="23"/>
                        <a:pt x="6" y="76"/>
                        <a:pt x="8" y="107"/>
                      </a:cubicBezTo>
                      <a:cubicBezTo>
                        <a:pt x="9" y="137"/>
                        <a:pt x="4" y="159"/>
                        <a:pt x="0" y="172"/>
                      </a:cubicBezTo>
                      <a:cubicBezTo>
                        <a:pt x="7" y="157"/>
                        <a:pt x="13" y="130"/>
                        <a:pt x="13" y="104"/>
                      </a:cubicBezTo>
                      <a:cubicBezTo>
                        <a:pt x="13" y="78"/>
                        <a:pt x="7"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46" name="Freeform 457"/>
                <p:cNvSpPr>
                  <a:spLocks/>
                </p:cNvSpPr>
                <p:nvPr/>
              </p:nvSpPr>
              <p:spPr bwMode="auto">
                <a:xfrm>
                  <a:off x="4535" y="1744"/>
                  <a:ext cx="100" cy="25"/>
                </a:xfrm>
                <a:custGeom>
                  <a:avLst/>
                  <a:gdLst>
                    <a:gd name="T0" fmla="*/ 333 w 40"/>
                    <a:gd name="T1" fmla="*/ 63 h 10"/>
                    <a:gd name="T2" fmla="*/ 625 w 40"/>
                    <a:gd name="T3" fmla="*/ 0 h 10"/>
                    <a:gd name="T4" fmla="*/ 0 w 40"/>
                    <a:gd name="T5" fmla="*/ 158 h 10"/>
                    <a:gd name="T6" fmla="*/ 333 w 40"/>
                    <a:gd name="T7" fmla="*/ 6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10">
                      <a:moveTo>
                        <a:pt x="21" y="4"/>
                      </a:moveTo>
                      <a:cubicBezTo>
                        <a:pt x="30" y="2"/>
                        <a:pt x="38" y="1"/>
                        <a:pt x="40" y="0"/>
                      </a:cubicBezTo>
                      <a:cubicBezTo>
                        <a:pt x="35" y="0"/>
                        <a:pt x="8" y="5"/>
                        <a:pt x="0" y="10"/>
                      </a:cubicBezTo>
                      <a:cubicBezTo>
                        <a:pt x="5" y="9"/>
                        <a:pt x="13" y="6"/>
                        <a:pt x="2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47" name="Freeform 458"/>
                <p:cNvSpPr>
                  <a:spLocks/>
                </p:cNvSpPr>
                <p:nvPr/>
              </p:nvSpPr>
              <p:spPr bwMode="auto">
                <a:xfrm>
                  <a:off x="4625" y="1857"/>
                  <a:ext cx="78" cy="17"/>
                </a:xfrm>
                <a:custGeom>
                  <a:avLst/>
                  <a:gdLst>
                    <a:gd name="T0" fmla="*/ 0 w 31"/>
                    <a:gd name="T1" fmla="*/ 100 h 7"/>
                    <a:gd name="T2" fmla="*/ 413 w 31"/>
                    <a:gd name="T3" fmla="*/ 29 h 7"/>
                    <a:gd name="T4" fmla="*/ 493 w 31"/>
                    <a:gd name="T5" fmla="*/ 100 h 7"/>
                    <a:gd name="T6" fmla="*/ 304 w 31"/>
                    <a:gd name="T7" fmla="*/ 58 h 7"/>
                    <a:gd name="T8" fmla="*/ 0 w 31"/>
                    <a:gd name="T9" fmla="*/ 10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7">
                      <a:moveTo>
                        <a:pt x="0" y="7"/>
                      </a:moveTo>
                      <a:cubicBezTo>
                        <a:pt x="5" y="4"/>
                        <a:pt x="21" y="0"/>
                        <a:pt x="26" y="2"/>
                      </a:cubicBezTo>
                      <a:cubicBezTo>
                        <a:pt x="31" y="4"/>
                        <a:pt x="31" y="7"/>
                        <a:pt x="31" y="7"/>
                      </a:cubicBezTo>
                      <a:cubicBezTo>
                        <a:pt x="28" y="4"/>
                        <a:pt x="24" y="4"/>
                        <a:pt x="19" y="4"/>
                      </a:cubicBezTo>
                      <a:cubicBezTo>
                        <a:pt x="13" y="5"/>
                        <a:pt x="0" y="7"/>
                        <a:pt x="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48" name="Freeform 459"/>
                <p:cNvSpPr>
                  <a:spLocks/>
                </p:cNvSpPr>
                <p:nvPr/>
              </p:nvSpPr>
              <p:spPr bwMode="auto">
                <a:xfrm>
                  <a:off x="3050" y="1847"/>
                  <a:ext cx="133" cy="35"/>
                </a:xfrm>
                <a:custGeom>
                  <a:avLst/>
                  <a:gdLst>
                    <a:gd name="T0" fmla="*/ 83 w 53"/>
                    <a:gd name="T1" fmla="*/ 83 h 14"/>
                    <a:gd name="T2" fmla="*/ 838 w 53"/>
                    <a:gd name="T3" fmla="*/ 0 h 14"/>
                    <a:gd name="T4" fmla="*/ 125 w 53"/>
                    <a:gd name="T5" fmla="*/ 0 h 14"/>
                    <a:gd name="T6" fmla="*/ 0 w 53"/>
                    <a:gd name="T7" fmla="*/ 220 h 14"/>
                    <a:gd name="T8" fmla="*/ 83 w 53"/>
                    <a:gd name="T9" fmla="*/ 8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4">
                      <a:moveTo>
                        <a:pt x="5" y="5"/>
                      </a:moveTo>
                      <a:cubicBezTo>
                        <a:pt x="8" y="2"/>
                        <a:pt x="46" y="1"/>
                        <a:pt x="53" y="0"/>
                      </a:cubicBezTo>
                      <a:cubicBezTo>
                        <a:pt x="53" y="0"/>
                        <a:pt x="16" y="0"/>
                        <a:pt x="8" y="0"/>
                      </a:cubicBezTo>
                      <a:cubicBezTo>
                        <a:pt x="0" y="1"/>
                        <a:pt x="0" y="8"/>
                        <a:pt x="0" y="14"/>
                      </a:cubicBezTo>
                      <a:cubicBezTo>
                        <a:pt x="1" y="11"/>
                        <a:pt x="4" y="6"/>
                        <a:pt x="5"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49" name="Freeform 460"/>
                <p:cNvSpPr>
                  <a:spLocks/>
                </p:cNvSpPr>
                <p:nvPr/>
              </p:nvSpPr>
              <p:spPr bwMode="auto">
                <a:xfrm>
                  <a:off x="3100" y="1364"/>
                  <a:ext cx="80" cy="33"/>
                </a:xfrm>
                <a:custGeom>
                  <a:avLst/>
                  <a:gdLst>
                    <a:gd name="T0" fmla="*/ 125 w 32"/>
                    <a:gd name="T1" fmla="*/ 96 h 13"/>
                    <a:gd name="T2" fmla="*/ 500 w 32"/>
                    <a:gd name="T3" fmla="*/ 129 h 13"/>
                    <a:gd name="T4" fmla="*/ 188 w 32"/>
                    <a:gd name="T5" fmla="*/ 33 h 13"/>
                    <a:gd name="T6" fmla="*/ 0 w 32"/>
                    <a:gd name="T7" fmla="*/ 213 h 13"/>
                    <a:gd name="T8" fmla="*/ 125 w 32"/>
                    <a:gd name="T9" fmla="*/ 9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3">
                      <a:moveTo>
                        <a:pt x="8" y="6"/>
                      </a:moveTo>
                      <a:cubicBezTo>
                        <a:pt x="12" y="4"/>
                        <a:pt x="25" y="7"/>
                        <a:pt x="32" y="8"/>
                      </a:cubicBezTo>
                      <a:cubicBezTo>
                        <a:pt x="32" y="8"/>
                        <a:pt x="20" y="4"/>
                        <a:pt x="12" y="2"/>
                      </a:cubicBezTo>
                      <a:cubicBezTo>
                        <a:pt x="4" y="0"/>
                        <a:pt x="2" y="8"/>
                        <a:pt x="0" y="13"/>
                      </a:cubicBezTo>
                      <a:cubicBezTo>
                        <a:pt x="2" y="10"/>
                        <a:pt x="6" y="7"/>
                        <a:pt x="8"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50" name="Freeform 461"/>
                <p:cNvSpPr>
                  <a:spLocks/>
                </p:cNvSpPr>
                <p:nvPr/>
              </p:nvSpPr>
              <p:spPr bwMode="auto">
                <a:xfrm>
                  <a:off x="3080" y="1479"/>
                  <a:ext cx="100" cy="35"/>
                </a:xfrm>
                <a:custGeom>
                  <a:avLst/>
                  <a:gdLst>
                    <a:gd name="T0" fmla="*/ 83 w 40"/>
                    <a:gd name="T1" fmla="*/ 83 h 14"/>
                    <a:gd name="T2" fmla="*/ 625 w 40"/>
                    <a:gd name="T3" fmla="*/ 0 h 14"/>
                    <a:gd name="T4" fmla="*/ 125 w 40"/>
                    <a:gd name="T5" fmla="*/ 0 h 14"/>
                    <a:gd name="T6" fmla="*/ 0 w 40"/>
                    <a:gd name="T7" fmla="*/ 220 h 14"/>
                    <a:gd name="T8" fmla="*/ 83 w 40"/>
                    <a:gd name="T9" fmla="*/ 8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4">
                      <a:moveTo>
                        <a:pt x="5" y="5"/>
                      </a:moveTo>
                      <a:cubicBezTo>
                        <a:pt x="8" y="2"/>
                        <a:pt x="33" y="1"/>
                        <a:pt x="40" y="0"/>
                      </a:cubicBezTo>
                      <a:cubicBezTo>
                        <a:pt x="40" y="0"/>
                        <a:pt x="16" y="0"/>
                        <a:pt x="8" y="0"/>
                      </a:cubicBezTo>
                      <a:cubicBezTo>
                        <a:pt x="0" y="0"/>
                        <a:pt x="0" y="8"/>
                        <a:pt x="0" y="14"/>
                      </a:cubicBezTo>
                      <a:cubicBezTo>
                        <a:pt x="1" y="10"/>
                        <a:pt x="4" y="6"/>
                        <a:pt x="5"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51" name="Freeform 462"/>
                <p:cNvSpPr>
                  <a:spLocks/>
                </p:cNvSpPr>
                <p:nvPr/>
              </p:nvSpPr>
              <p:spPr bwMode="auto">
                <a:xfrm>
                  <a:off x="3018" y="1967"/>
                  <a:ext cx="132" cy="35"/>
                </a:xfrm>
                <a:custGeom>
                  <a:avLst/>
                  <a:gdLst>
                    <a:gd name="T0" fmla="*/ 92 w 53"/>
                    <a:gd name="T1" fmla="*/ 83 h 14"/>
                    <a:gd name="T2" fmla="*/ 819 w 53"/>
                    <a:gd name="T3" fmla="*/ 20 h 14"/>
                    <a:gd name="T4" fmla="*/ 137 w 53"/>
                    <a:gd name="T5" fmla="*/ 20 h 14"/>
                    <a:gd name="T6" fmla="*/ 0 w 53"/>
                    <a:gd name="T7" fmla="*/ 220 h 14"/>
                    <a:gd name="T8" fmla="*/ 92 w 53"/>
                    <a:gd name="T9" fmla="*/ 8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4">
                      <a:moveTo>
                        <a:pt x="6" y="5"/>
                      </a:moveTo>
                      <a:cubicBezTo>
                        <a:pt x="9" y="2"/>
                        <a:pt x="46" y="1"/>
                        <a:pt x="53" y="1"/>
                      </a:cubicBezTo>
                      <a:cubicBezTo>
                        <a:pt x="53" y="1"/>
                        <a:pt x="16" y="0"/>
                        <a:pt x="9" y="1"/>
                      </a:cubicBezTo>
                      <a:cubicBezTo>
                        <a:pt x="1" y="1"/>
                        <a:pt x="1" y="8"/>
                        <a:pt x="0" y="14"/>
                      </a:cubicBezTo>
                      <a:cubicBezTo>
                        <a:pt x="1" y="11"/>
                        <a:pt x="4" y="7"/>
                        <a:pt x="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52" name="Freeform 463"/>
                <p:cNvSpPr>
                  <a:spLocks/>
                </p:cNvSpPr>
                <p:nvPr/>
              </p:nvSpPr>
              <p:spPr bwMode="auto">
                <a:xfrm>
                  <a:off x="3145" y="1819"/>
                  <a:ext cx="170" cy="355"/>
                </a:xfrm>
                <a:custGeom>
                  <a:avLst/>
                  <a:gdLst>
                    <a:gd name="T0" fmla="*/ 1063 w 68"/>
                    <a:gd name="T1" fmla="*/ 0 h 142"/>
                    <a:gd name="T2" fmla="*/ 720 w 68"/>
                    <a:gd name="T3" fmla="*/ 270 h 142"/>
                    <a:gd name="T4" fmla="*/ 488 w 68"/>
                    <a:gd name="T5" fmla="*/ 488 h 142"/>
                    <a:gd name="T6" fmla="*/ 300 w 68"/>
                    <a:gd name="T7" fmla="*/ 800 h 142"/>
                    <a:gd name="T8" fmla="*/ 188 w 68"/>
                    <a:gd name="T9" fmla="*/ 1158 h 142"/>
                    <a:gd name="T10" fmla="*/ 95 w 68"/>
                    <a:gd name="T11" fmla="*/ 1708 h 142"/>
                    <a:gd name="T12" fmla="*/ 0 w 68"/>
                    <a:gd name="T13" fmla="*/ 2220 h 142"/>
                    <a:gd name="T14" fmla="*/ 175 w 68"/>
                    <a:gd name="T15" fmla="*/ 1533 h 142"/>
                    <a:gd name="T16" fmla="*/ 300 w 68"/>
                    <a:gd name="T17" fmla="*/ 1033 h 142"/>
                    <a:gd name="T18" fmla="*/ 520 w 68"/>
                    <a:gd name="T19" fmla="*/ 563 h 142"/>
                    <a:gd name="T20" fmla="*/ 750 w 68"/>
                    <a:gd name="T21" fmla="*/ 313 h 142"/>
                    <a:gd name="T22" fmla="*/ 1063 w 68"/>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142">
                      <a:moveTo>
                        <a:pt x="68" y="0"/>
                      </a:moveTo>
                      <a:cubicBezTo>
                        <a:pt x="62" y="2"/>
                        <a:pt x="51" y="13"/>
                        <a:pt x="46" y="17"/>
                      </a:cubicBezTo>
                      <a:cubicBezTo>
                        <a:pt x="40" y="21"/>
                        <a:pt x="35" y="27"/>
                        <a:pt x="31" y="31"/>
                      </a:cubicBezTo>
                      <a:cubicBezTo>
                        <a:pt x="26" y="36"/>
                        <a:pt x="20" y="45"/>
                        <a:pt x="19" y="51"/>
                      </a:cubicBezTo>
                      <a:cubicBezTo>
                        <a:pt x="18" y="56"/>
                        <a:pt x="14" y="64"/>
                        <a:pt x="12" y="74"/>
                      </a:cubicBezTo>
                      <a:cubicBezTo>
                        <a:pt x="10" y="85"/>
                        <a:pt x="6" y="99"/>
                        <a:pt x="6" y="109"/>
                      </a:cubicBezTo>
                      <a:cubicBezTo>
                        <a:pt x="5" y="119"/>
                        <a:pt x="4" y="129"/>
                        <a:pt x="0" y="142"/>
                      </a:cubicBezTo>
                      <a:cubicBezTo>
                        <a:pt x="7" y="126"/>
                        <a:pt x="10" y="109"/>
                        <a:pt x="11" y="98"/>
                      </a:cubicBezTo>
                      <a:cubicBezTo>
                        <a:pt x="13" y="88"/>
                        <a:pt x="16" y="78"/>
                        <a:pt x="19" y="66"/>
                      </a:cubicBezTo>
                      <a:cubicBezTo>
                        <a:pt x="21" y="55"/>
                        <a:pt x="28" y="43"/>
                        <a:pt x="33" y="36"/>
                      </a:cubicBezTo>
                      <a:cubicBezTo>
                        <a:pt x="37" y="30"/>
                        <a:pt x="40" y="25"/>
                        <a:pt x="48" y="20"/>
                      </a:cubicBezTo>
                      <a:cubicBezTo>
                        <a:pt x="56" y="14"/>
                        <a:pt x="62" y="2"/>
                        <a:pt x="6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53" name="Freeform 464"/>
                <p:cNvSpPr>
                  <a:spLocks/>
                </p:cNvSpPr>
                <p:nvPr/>
              </p:nvSpPr>
              <p:spPr bwMode="auto">
                <a:xfrm>
                  <a:off x="3453" y="2527"/>
                  <a:ext cx="245" cy="300"/>
                </a:xfrm>
                <a:custGeom>
                  <a:avLst/>
                  <a:gdLst>
                    <a:gd name="T0" fmla="*/ 0 w 98"/>
                    <a:gd name="T1" fmla="*/ 0 h 120"/>
                    <a:gd name="T2" fmla="*/ 488 w 98"/>
                    <a:gd name="T3" fmla="*/ 583 h 120"/>
                    <a:gd name="T4" fmla="*/ 1533 w 98"/>
                    <a:gd name="T5" fmla="*/ 1875 h 120"/>
                    <a:gd name="T6" fmla="*/ 563 w 98"/>
                    <a:gd name="T7" fmla="*/ 583 h 120"/>
                    <a:gd name="T8" fmla="*/ 0 w 98"/>
                    <a:gd name="T9" fmla="*/ 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20">
                      <a:moveTo>
                        <a:pt x="0" y="0"/>
                      </a:moveTo>
                      <a:cubicBezTo>
                        <a:pt x="16" y="11"/>
                        <a:pt x="20" y="14"/>
                        <a:pt x="31" y="37"/>
                      </a:cubicBezTo>
                      <a:cubicBezTo>
                        <a:pt x="42" y="60"/>
                        <a:pt x="75" y="101"/>
                        <a:pt x="98" y="120"/>
                      </a:cubicBezTo>
                      <a:cubicBezTo>
                        <a:pt x="85" y="108"/>
                        <a:pt x="43" y="57"/>
                        <a:pt x="36" y="37"/>
                      </a:cubicBezTo>
                      <a:cubicBezTo>
                        <a:pt x="29" y="14"/>
                        <a:pt x="10"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54" name="Freeform 465"/>
                <p:cNvSpPr>
                  <a:spLocks noEditPoints="1"/>
                </p:cNvSpPr>
                <p:nvPr/>
              </p:nvSpPr>
              <p:spPr bwMode="auto">
                <a:xfrm>
                  <a:off x="3260" y="1314"/>
                  <a:ext cx="295" cy="535"/>
                </a:xfrm>
                <a:custGeom>
                  <a:avLst/>
                  <a:gdLst>
                    <a:gd name="T0" fmla="*/ 1708 w 118"/>
                    <a:gd name="T1" fmla="*/ 1220 h 214"/>
                    <a:gd name="T2" fmla="*/ 1688 w 118"/>
                    <a:gd name="T3" fmla="*/ 1175 h 214"/>
                    <a:gd name="T4" fmla="*/ 1595 w 118"/>
                    <a:gd name="T5" fmla="*/ 533 h 214"/>
                    <a:gd name="T6" fmla="*/ 1500 w 118"/>
                    <a:gd name="T7" fmla="*/ 0 h 214"/>
                    <a:gd name="T8" fmla="*/ 1470 w 118"/>
                    <a:gd name="T9" fmla="*/ 363 h 214"/>
                    <a:gd name="T10" fmla="*/ 1470 w 118"/>
                    <a:gd name="T11" fmla="*/ 895 h 214"/>
                    <a:gd name="T12" fmla="*/ 1220 w 118"/>
                    <a:gd name="T13" fmla="*/ 2125 h 214"/>
                    <a:gd name="T14" fmla="*/ 908 w 118"/>
                    <a:gd name="T15" fmla="*/ 2583 h 214"/>
                    <a:gd name="T16" fmla="*/ 583 w 118"/>
                    <a:gd name="T17" fmla="*/ 2738 h 214"/>
                    <a:gd name="T18" fmla="*/ 63 w 118"/>
                    <a:gd name="T19" fmla="*/ 3083 h 214"/>
                    <a:gd name="T20" fmla="*/ 220 w 118"/>
                    <a:gd name="T21" fmla="*/ 3033 h 214"/>
                    <a:gd name="T22" fmla="*/ 458 w 118"/>
                    <a:gd name="T23" fmla="*/ 2970 h 214"/>
                    <a:gd name="T24" fmla="*/ 1063 w 118"/>
                    <a:gd name="T25" fmla="*/ 2958 h 214"/>
                    <a:gd name="T26" fmla="*/ 1520 w 118"/>
                    <a:gd name="T27" fmla="*/ 3063 h 214"/>
                    <a:gd name="T28" fmla="*/ 1595 w 118"/>
                    <a:gd name="T29" fmla="*/ 3125 h 214"/>
                    <a:gd name="T30" fmla="*/ 1625 w 118"/>
                    <a:gd name="T31" fmla="*/ 3145 h 214"/>
                    <a:gd name="T32" fmla="*/ 1675 w 118"/>
                    <a:gd name="T33" fmla="*/ 3188 h 214"/>
                    <a:gd name="T34" fmla="*/ 1688 w 118"/>
                    <a:gd name="T35" fmla="*/ 3208 h 214"/>
                    <a:gd name="T36" fmla="*/ 1738 w 118"/>
                    <a:gd name="T37" fmla="*/ 3250 h 214"/>
                    <a:gd name="T38" fmla="*/ 1750 w 118"/>
                    <a:gd name="T39" fmla="*/ 3270 h 214"/>
                    <a:gd name="T40" fmla="*/ 1800 w 118"/>
                    <a:gd name="T41" fmla="*/ 3345 h 214"/>
                    <a:gd name="T42" fmla="*/ 1845 w 118"/>
                    <a:gd name="T43" fmla="*/ 3270 h 214"/>
                    <a:gd name="T44" fmla="*/ 1708 w 118"/>
                    <a:gd name="T45" fmla="*/ 1220 h 214"/>
                    <a:gd name="T46" fmla="*/ 20 w 118"/>
                    <a:gd name="T47" fmla="*/ 3145 h 214"/>
                    <a:gd name="T48" fmla="*/ 50 w 118"/>
                    <a:gd name="T49" fmla="*/ 3113 h 214"/>
                    <a:gd name="T50" fmla="*/ 0 w 118"/>
                    <a:gd name="T51" fmla="*/ 3158 h 214"/>
                    <a:gd name="T52" fmla="*/ 20 w 118"/>
                    <a:gd name="T53" fmla="*/ 3145 h 214"/>
                    <a:gd name="T54" fmla="*/ 50 w 118"/>
                    <a:gd name="T55" fmla="*/ 3113 h 214"/>
                    <a:gd name="T56" fmla="*/ 63 w 118"/>
                    <a:gd name="T57" fmla="*/ 3083 h 214"/>
                    <a:gd name="T58" fmla="*/ 50 w 118"/>
                    <a:gd name="T59" fmla="*/ 3083 h 214"/>
                    <a:gd name="T60" fmla="*/ 50 w 118"/>
                    <a:gd name="T61" fmla="*/ 3113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8" h="214">
                      <a:moveTo>
                        <a:pt x="109" y="78"/>
                      </a:moveTo>
                      <a:cubicBezTo>
                        <a:pt x="109" y="77"/>
                        <a:pt x="109" y="76"/>
                        <a:pt x="108" y="75"/>
                      </a:cubicBezTo>
                      <a:cubicBezTo>
                        <a:pt x="105" y="61"/>
                        <a:pt x="103" y="48"/>
                        <a:pt x="102" y="34"/>
                      </a:cubicBezTo>
                      <a:cubicBezTo>
                        <a:pt x="101" y="24"/>
                        <a:pt x="100" y="9"/>
                        <a:pt x="96" y="0"/>
                      </a:cubicBezTo>
                      <a:cubicBezTo>
                        <a:pt x="93" y="5"/>
                        <a:pt x="94" y="16"/>
                        <a:pt x="94" y="23"/>
                      </a:cubicBezTo>
                      <a:cubicBezTo>
                        <a:pt x="94" y="34"/>
                        <a:pt x="94" y="45"/>
                        <a:pt x="94" y="57"/>
                      </a:cubicBezTo>
                      <a:cubicBezTo>
                        <a:pt x="94" y="85"/>
                        <a:pt x="90" y="111"/>
                        <a:pt x="78" y="136"/>
                      </a:cubicBezTo>
                      <a:cubicBezTo>
                        <a:pt x="74" y="147"/>
                        <a:pt x="68" y="159"/>
                        <a:pt x="58" y="165"/>
                      </a:cubicBezTo>
                      <a:cubicBezTo>
                        <a:pt x="52" y="169"/>
                        <a:pt x="44" y="172"/>
                        <a:pt x="37" y="175"/>
                      </a:cubicBezTo>
                      <a:cubicBezTo>
                        <a:pt x="27" y="181"/>
                        <a:pt x="13" y="187"/>
                        <a:pt x="4" y="197"/>
                      </a:cubicBezTo>
                      <a:cubicBezTo>
                        <a:pt x="7" y="196"/>
                        <a:pt x="11" y="195"/>
                        <a:pt x="14" y="194"/>
                      </a:cubicBezTo>
                      <a:cubicBezTo>
                        <a:pt x="19" y="192"/>
                        <a:pt x="24" y="190"/>
                        <a:pt x="29" y="190"/>
                      </a:cubicBezTo>
                      <a:cubicBezTo>
                        <a:pt x="42" y="190"/>
                        <a:pt x="60" y="187"/>
                        <a:pt x="68" y="189"/>
                      </a:cubicBezTo>
                      <a:cubicBezTo>
                        <a:pt x="76" y="191"/>
                        <a:pt x="90" y="191"/>
                        <a:pt x="97" y="196"/>
                      </a:cubicBezTo>
                      <a:cubicBezTo>
                        <a:pt x="99" y="197"/>
                        <a:pt x="101" y="199"/>
                        <a:pt x="102" y="200"/>
                      </a:cubicBezTo>
                      <a:cubicBezTo>
                        <a:pt x="103" y="200"/>
                        <a:pt x="103" y="201"/>
                        <a:pt x="104" y="201"/>
                      </a:cubicBezTo>
                      <a:cubicBezTo>
                        <a:pt x="105" y="202"/>
                        <a:pt x="106" y="203"/>
                        <a:pt x="107" y="204"/>
                      </a:cubicBezTo>
                      <a:cubicBezTo>
                        <a:pt x="107" y="204"/>
                        <a:pt x="108" y="205"/>
                        <a:pt x="108" y="205"/>
                      </a:cubicBezTo>
                      <a:cubicBezTo>
                        <a:pt x="109" y="206"/>
                        <a:pt x="110" y="207"/>
                        <a:pt x="111" y="208"/>
                      </a:cubicBezTo>
                      <a:cubicBezTo>
                        <a:pt x="111" y="208"/>
                        <a:pt x="112" y="209"/>
                        <a:pt x="112" y="209"/>
                      </a:cubicBezTo>
                      <a:cubicBezTo>
                        <a:pt x="113" y="211"/>
                        <a:pt x="114" y="212"/>
                        <a:pt x="115" y="214"/>
                      </a:cubicBezTo>
                      <a:cubicBezTo>
                        <a:pt x="118" y="209"/>
                        <a:pt x="118" y="209"/>
                        <a:pt x="118" y="209"/>
                      </a:cubicBezTo>
                      <a:cubicBezTo>
                        <a:pt x="114" y="198"/>
                        <a:pt x="111" y="136"/>
                        <a:pt x="109" y="78"/>
                      </a:cubicBezTo>
                      <a:moveTo>
                        <a:pt x="1" y="201"/>
                      </a:moveTo>
                      <a:cubicBezTo>
                        <a:pt x="3" y="199"/>
                        <a:pt x="3" y="199"/>
                        <a:pt x="3" y="199"/>
                      </a:cubicBezTo>
                      <a:cubicBezTo>
                        <a:pt x="2" y="200"/>
                        <a:pt x="1" y="201"/>
                        <a:pt x="0" y="202"/>
                      </a:cubicBezTo>
                      <a:cubicBezTo>
                        <a:pt x="1" y="202"/>
                        <a:pt x="1" y="201"/>
                        <a:pt x="1" y="201"/>
                      </a:cubicBezTo>
                      <a:moveTo>
                        <a:pt x="3" y="199"/>
                      </a:moveTo>
                      <a:cubicBezTo>
                        <a:pt x="3" y="198"/>
                        <a:pt x="4" y="198"/>
                        <a:pt x="4" y="197"/>
                      </a:cubicBezTo>
                      <a:cubicBezTo>
                        <a:pt x="4" y="197"/>
                        <a:pt x="4" y="197"/>
                        <a:pt x="3" y="197"/>
                      </a:cubicBezTo>
                      <a:lnTo>
                        <a:pt x="3" y="199"/>
                      </a:lnTo>
                      <a:close/>
                    </a:path>
                  </a:pathLst>
                </a:custGeom>
                <a:solidFill>
                  <a:srgbClr val="8ABD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55" name="Freeform 466"/>
                <p:cNvSpPr>
                  <a:spLocks/>
                </p:cNvSpPr>
                <p:nvPr/>
              </p:nvSpPr>
              <p:spPr bwMode="auto">
                <a:xfrm>
                  <a:off x="3093" y="1384"/>
                  <a:ext cx="147" cy="203"/>
                </a:xfrm>
                <a:custGeom>
                  <a:avLst/>
                  <a:gdLst>
                    <a:gd name="T0" fmla="*/ 695 w 59"/>
                    <a:gd name="T1" fmla="*/ 0 h 81"/>
                    <a:gd name="T2" fmla="*/ 603 w 59"/>
                    <a:gd name="T3" fmla="*/ 709 h 81"/>
                    <a:gd name="T4" fmla="*/ 0 w 59"/>
                    <a:gd name="T5" fmla="*/ 1088 h 81"/>
                    <a:gd name="T6" fmla="*/ 882 w 59"/>
                    <a:gd name="T7" fmla="*/ 1068 h 81"/>
                    <a:gd name="T8" fmla="*/ 870 w 59"/>
                    <a:gd name="T9" fmla="*/ 439 h 81"/>
                    <a:gd name="T10" fmla="*/ 820 w 59"/>
                    <a:gd name="T11" fmla="*/ 50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81">
                      <a:moveTo>
                        <a:pt x="45" y="0"/>
                      </a:moveTo>
                      <a:cubicBezTo>
                        <a:pt x="49" y="12"/>
                        <a:pt x="46" y="34"/>
                        <a:pt x="39" y="45"/>
                      </a:cubicBezTo>
                      <a:cubicBezTo>
                        <a:pt x="30" y="59"/>
                        <a:pt x="12" y="62"/>
                        <a:pt x="0" y="69"/>
                      </a:cubicBezTo>
                      <a:cubicBezTo>
                        <a:pt x="11" y="73"/>
                        <a:pt x="53" y="81"/>
                        <a:pt x="57" y="68"/>
                      </a:cubicBezTo>
                      <a:cubicBezTo>
                        <a:pt x="59" y="60"/>
                        <a:pt x="57" y="36"/>
                        <a:pt x="56" y="28"/>
                      </a:cubicBezTo>
                      <a:cubicBezTo>
                        <a:pt x="56" y="21"/>
                        <a:pt x="57" y="7"/>
                        <a:pt x="53" y="3"/>
                      </a:cubicBezTo>
                    </a:path>
                  </a:pathLst>
                </a:custGeom>
                <a:solidFill>
                  <a:srgbClr val="8ABD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56" name="Freeform 467"/>
                <p:cNvSpPr>
                  <a:spLocks/>
                </p:cNvSpPr>
                <p:nvPr/>
              </p:nvSpPr>
              <p:spPr bwMode="auto">
                <a:xfrm>
                  <a:off x="3215" y="1789"/>
                  <a:ext cx="428" cy="340"/>
                </a:xfrm>
                <a:custGeom>
                  <a:avLst/>
                  <a:gdLst>
                    <a:gd name="T0" fmla="*/ 2067 w 171"/>
                    <a:gd name="T1" fmla="*/ 1395 h 136"/>
                    <a:gd name="T2" fmla="*/ 2305 w 171"/>
                    <a:gd name="T3" fmla="*/ 1500 h 136"/>
                    <a:gd name="T4" fmla="*/ 2475 w 171"/>
                    <a:gd name="T5" fmla="*/ 1625 h 136"/>
                    <a:gd name="T6" fmla="*/ 2618 w 171"/>
                    <a:gd name="T7" fmla="*/ 1800 h 136"/>
                    <a:gd name="T8" fmla="*/ 2663 w 171"/>
                    <a:gd name="T9" fmla="*/ 1583 h 136"/>
                    <a:gd name="T10" fmla="*/ 2663 w 171"/>
                    <a:gd name="T11" fmla="*/ 1313 h 136"/>
                    <a:gd name="T12" fmla="*/ 2430 w 171"/>
                    <a:gd name="T13" fmla="*/ 938 h 136"/>
                    <a:gd name="T14" fmla="*/ 2275 w 171"/>
                    <a:gd name="T15" fmla="*/ 675 h 136"/>
                    <a:gd name="T16" fmla="*/ 2097 w 171"/>
                    <a:gd name="T17" fmla="*/ 375 h 136"/>
                    <a:gd name="T18" fmla="*/ 1897 w 171"/>
                    <a:gd name="T19" fmla="*/ 158 h 136"/>
                    <a:gd name="T20" fmla="*/ 1629 w 171"/>
                    <a:gd name="T21" fmla="*/ 33 h 136"/>
                    <a:gd name="T22" fmla="*/ 1880 w 171"/>
                    <a:gd name="T23" fmla="*/ 300 h 136"/>
                    <a:gd name="T24" fmla="*/ 1942 w 171"/>
                    <a:gd name="T25" fmla="*/ 720 h 136"/>
                    <a:gd name="T26" fmla="*/ 1597 w 171"/>
                    <a:gd name="T27" fmla="*/ 925 h 136"/>
                    <a:gd name="T28" fmla="*/ 1129 w 171"/>
                    <a:gd name="T29" fmla="*/ 1050 h 136"/>
                    <a:gd name="T30" fmla="*/ 238 w 171"/>
                    <a:gd name="T31" fmla="*/ 1500 h 136"/>
                    <a:gd name="T32" fmla="*/ 20 w 171"/>
                    <a:gd name="T33" fmla="*/ 2125 h 136"/>
                    <a:gd name="T34" fmla="*/ 95 w 171"/>
                    <a:gd name="T35" fmla="*/ 1958 h 136"/>
                    <a:gd name="T36" fmla="*/ 300 w 171"/>
                    <a:gd name="T37" fmla="*/ 1708 h 136"/>
                    <a:gd name="T38" fmla="*/ 771 w 171"/>
                    <a:gd name="T39" fmla="*/ 1425 h 136"/>
                    <a:gd name="T40" fmla="*/ 1367 w 171"/>
                    <a:gd name="T41" fmla="*/ 1283 h 136"/>
                    <a:gd name="T42" fmla="*/ 1597 w 171"/>
                    <a:gd name="T43" fmla="*/ 1283 h 136"/>
                    <a:gd name="T44" fmla="*/ 1742 w 171"/>
                    <a:gd name="T45" fmla="*/ 1283 h 136"/>
                    <a:gd name="T46" fmla="*/ 1910 w 171"/>
                    <a:gd name="T47" fmla="*/ 1313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1" h="136">
                      <a:moveTo>
                        <a:pt x="132" y="89"/>
                      </a:moveTo>
                      <a:cubicBezTo>
                        <a:pt x="136" y="90"/>
                        <a:pt x="144" y="93"/>
                        <a:pt x="147" y="96"/>
                      </a:cubicBezTo>
                      <a:cubicBezTo>
                        <a:pt x="150" y="99"/>
                        <a:pt x="155" y="100"/>
                        <a:pt x="158" y="104"/>
                      </a:cubicBezTo>
                      <a:cubicBezTo>
                        <a:pt x="161" y="107"/>
                        <a:pt x="164" y="112"/>
                        <a:pt x="167" y="115"/>
                      </a:cubicBezTo>
                      <a:cubicBezTo>
                        <a:pt x="171" y="114"/>
                        <a:pt x="170" y="105"/>
                        <a:pt x="170" y="101"/>
                      </a:cubicBezTo>
                      <a:cubicBezTo>
                        <a:pt x="171" y="96"/>
                        <a:pt x="171" y="90"/>
                        <a:pt x="170" y="84"/>
                      </a:cubicBezTo>
                      <a:cubicBezTo>
                        <a:pt x="168" y="74"/>
                        <a:pt x="160" y="68"/>
                        <a:pt x="155" y="60"/>
                      </a:cubicBezTo>
                      <a:cubicBezTo>
                        <a:pt x="152" y="54"/>
                        <a:pt x="148" y="49"/>
                        <a:pt x="145" y="43"/>
                      </a:cubicBezTo>
                      <a:cubicBezTo>
                        <a:pt x="141" y="36"/>
                        <a:pt x="139" y="30"/>
                        <a:pt x="134" y="24"/>
                      </a:cubicBezTo>
                      <a:cubicBezTo>
                        <a:pt x="130" y="19"/>
                        <a:pt x="125" y="15"/>
                        <a:pt x="121" y="10"/>
                      </a:cubicBezTo>
                      <a:cubicBezTo>
                        <a:pt x="117" y="7"/>
                        <a:pt x="110" y="0"/>
                        <a:pt x="104" y="2"/>
                      </a:cubicBezTo>
                      <a:cubicBezTo>
                        <a:pt x="110" y="6"/>
                        <a:pt x="115" y="13"/>
                        <a:pt x="120" y="19"/>
                      </a:cubicBezTo>
                      <a:cubicBezTo>
                        <a:pt x="125" y="26"/>
                        <a:pt x="127" y="38"/>
                        <a:pt x="124" y="46"/>
                      </a:cubicBezTo>
                      <a:cubicBezTo>
                        <a:pt x="121" y="54"/>
                        <a:pt x="109" y="56"/>
                        <a:pt x="102" y="59"/>
                      </a:cubicBezTo>
                      <a:cubicBezTo>
                        <a:pt x="92" y="62"/>
                        <a:pt x="82" y="64"/>
                        <a:pt x="72" y="67"/>
                      </a:cubicBezTo>
                      <a:cubicBezTo>
                        <a:pt x="52" y="72"/>
                        <a:pt x="28" y="80"/>
                        <a:pt x="15" y="96"/>
                      </a:cubicBezTo>
                      <a:cubicBezTo>
                        <a:pt x="5" y="107"/>
                        <a:pt x="0" y="122"/>
                        <a:pt x="1" y="136"/>
                      </a:cubicBezTo>
                      <a:cubicBezTo>
                        <a:pt x="1" y="132"/>
                        <a:pt x="4" y="129"/>
                        <a:pt x="6" y="125"/>
                      </a:cubicBezTo>
                      <a:cubicBezTo>
                        <a:pt x="10" y="119"/>
                        <a:pt x="14" y="114"/>
                        <a:pt x="19" y="109"/>
                      </a:cubicBezTo>
                      <a:cubicBezTo>
                        <a:pt x="28" y="101"/>
                        <a:pt x="39" y="96"/>
                        <a:pt x="49" y="91"/>
                      </a:cubicBezTo>
                      <a:cubicBezTo>
                        <a:pt x="60" y="86"/>
                        <a:pt x="75" y="83"/>
                        <a:pt x="87" y="82"/>
                      </a:cubicBezTo>
                      <a:cubicBezTo>
                        <a:pt x="92" y="81"/>
                        <a:pt x="96" y="81"/>
                        <a:pt x="102" y="82"/>
                      </a:cubicBezTo>
                      <a:cubicBezTo>
                        <a:pt x="105" y="82"/>
                        <a:pt x="108" y="82"/>
                        <a:pt x="111" y="82"/>
                      </a:cubicBezTo>
                      <a:cubicBezTo>
                        <a:pt x="115" y="83"/>
                        <a:pt x="119" y="85"/>
                        <a:pt x="122" y="84"/>
                      </a:cubicBezTo>
                    </a:path>
                  </a:pathLst>
                </a:custGeom>
                <a:solidFill>
                  <a:srgbClr val="B99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57" name="Freeform 468"/>
                <p:cNvSpPr>
                  <a:spLocks/>
                </p:cNvSpPr>
                <p:nvPr/>
              </p:nvSpPr>
              <p:spPr bwMode="auto">
                <a:xfrm>
                  <a:off x="3263" y="2372"/>
                  <a:ext cx="247" cy="580"/>
                </a:xfrm>
                <a:custGeom>
                  <a:avLst/>
                  <a:gdLst>
                    <a:gd name="T0" fmla="*/ 1537 w 99"/>
                    <a:gd name="T1" fmla="*/ 1988 h 232"/>
                    <a:gd name="T2" fmla="*/ 1537 w 99"/>
                    <a:gd name="T3" fmla="*/ 1925 h 232"/>
                    <a:gd name="T4" fmla="*/ 1537 w 99"/>
                    <a:gd name="T5" fmla="*/ 1770 h 232"/>
                    <a:gd name="T6" fmla="*/ 1494 w 99"/>
                    <a:gd name="T7" fmla="*/ 1563 h 232"/>
                    <a:gd name="T8" fmla="*/ 1120 w 99"/>
                    <a:gd name="T9" fmla="*/ 1095 h 232"/>
                    <a:gd name="T10" fmla="*/ 916 w 99"/>
                    <a:gd name="T11" fmla="*/ 988 h 232"/>
                    <a:gd name="T12" fmla="*/ 604 w 99"/>
                    <a:gd name="T13" fmla="*/ 783 h 232"/>
                    <a:gd name="T14" fmla="*/ 621 w 99"/>
                    <a:gd name="T15" fmla="*/ 750 h 232"/>
                    <a:gd name="T16" fmla="*/ 137 w 99"/>
                    <a:gd name="T17" fmla="*/ 0 h 232"/>
                    <a:gd name="T18" fmla="*/ 342 w 99"/>
                    <a:gd name="T19" fmla="*/ 488 h 232"/>
                    <a:gd name="T20" fmla="*/ 791 w 99"/>
                    <a:gd name="T21" fmla="*/ 1188 h 232"/>
                    <a:gd name="T22" fmla="*/ 916 w 99"/>
                    <a:gd name="T23" fmla="*/ 2158 h 232"/>
                    <a:gd name="T24" fmla="*/ 716 w 99"/>
                    <a:gd name="T25" fmla="*/ 2488 h 232"/>
                    <a:gd name="T26" fmla="*/ 778 w 99"/>
                    <a:gd name="T27" fmla="*/ 2938 h 232"/>
                    <a:gd name="T28" fmla="*/ 0 w 99"/>
                    <a:gd name="T29" fmla="*/ 3238 h 232"/>
                    <a:gd name="T30" fmla="*/ 634 w 99"/>
                    <a:gd name="T31" fmla="*/ 3563 h 232"/>
                    <a:gd name="T32" fmla="*/ 1183 w 99"/>
                    <a:gd name="T33" fmla="*/ 3145 h 232"/>
                    <a:gd name="T34" fmla="*/ 1228 w 99"/>
                    <a:gd name="T35" fmla="*/ 3063 h 232"/>
                    <a:gd name="T36" fmla="*/ 1195 w 99"/>
                    <a:gd name="T37" fmla="*/ 2595 h 232"/>
                    <a:gd name="T38" fmla="*/ 1215 w 99"/>
                    <a:gd name="T39" fmla="*/ 2613 h 232"/>
                    <a:gd name="T40" fmla="*/ 1537 w 99"/>
                    <a:gd name="T41" fmla="*/ 1988 h 2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 h="232">
                      <a:moveTo>
                        <a:pt x="99" y="127"/>
                      </a:moveTo>
                      <a:cubicBezTo>
                        <a:pt x="99" y="123"/>
                        <a:pt x="99" y="123"/>
                        <a:pt x="99" y="123"/>
                      </a:cubicBezTo>
                      <a:cubicBezTo>
                        <a:pt x="99" y="120"/>
                        <a:pt x="99" y="116"/>
                        <a:pt x="99" y="113"/>
                      </a:cubicBezTo>
                      <a:cubicBezTo>
                        <a:pt x="98" y="109"/>
                        <a:pt x="97" y="104"/>
                        <a:pt x="96" y="100"/>
                      </a:cubicBezTo>
                      <a:cubicBezTo>
                        <a:pt x="89" y="86"/>
                        <a:pt x="84" y="79"/>
                        <a:pt x="72" y="70"/>
                      </a:cubicBezTo>
                      <a:cubicBezTo>
                        <a:pt x="68" y="68"/>
                        <a:pt x="63" y="65"/>
                        <a:pt x="59" y="63"/>
                      </a:cubicBezTo>
                      <a:cubicBezTo>
                        <a:pt x="53" y="59"/>
                        <a:pt x="43" y="56"/>
                        <a:pt x="39" y="50"/>
                      </a:cubicBezTo>
                      <a:cubicBezTo>
                        <a:pt x="40" y="48"/>
                        <a:pt x="40" y="48"/>
                        <a:pt x="40" y="48"/>
                      </a:cubicBezTo>
                      <a:cubicBezTo>
                        <a:pt x="29" y="37"/>
                        <a:pt x="18" y="19"/>
                        <a:pt x="9" y="0"/>
                      </a:cubicBezTo>
                      <a:cubicBezTo>
                        <a:pt x="12" y="11"/>
                        <a:pt x="16" y="21"/>
                        <a:pt x="22" y="31"/>
                      </a:cubicBezTo>
                      <a:cubicBezTo>
                        <a:pt x="30" y="47"/>
                        <a:pt x="40" y="63"/>
                        <a:pt x="51" y="76"/>
                      </a:cubicBezTo>
                      <a:cubicBezTo>
                        <a:pt x="65" y="93"/>
                        <a:pt x="70" y="119"/>
                        <a:pt x="59" y="138"/>
                      </a:cubicBezTo>
                      <a:cubicBezTo>
                        <a:pt x="55" y="145"/>
                        <a:pt x="45" y="150"/>
                        <a:pt x="46" y="159"/>
                      </a:cubicBezTo>
                      <a:cubicBezTo>
                        <a:pt x="46" y="169"/>
                        <a:pt x="52" y="178"/>
                        <a:pt x="50" y="188"/>
                      </a:cubicBezTo>
                      <a:cubicBezTo>
                        <a:pt x="46" y="205"/>
                        <a:pt x="15" y="216"/>
                        <a:pt x="0" y="207"/>
                      </a:cubicBezTo>
                      <a:cubicBezTo>
                        <a:pt x="12" y="224"/>
                        <a:pt x="26" y="232"/>
                        <a:pt x="41" y="228"/>
                      </a:cubicBezTo>
                      <a:cubicBezTo>
                        <a:pt x="56" y="225"/>
                        <a:pt x="67" y="215"/>
                        <a:pt x="76" y="201"/>
                      </a:cubicBezTo>
                      <a:cubicBezTo>
                        <a:pt x="79" y="196"/>
                        <a:pt x="79" y="196"/>
                        <a:pt x="79" y="196"/>
                      </a:cubicBezTo>
                      <a:cubicBezTo>
                        <a:pt x="86" y="185"/>
                        <a:pt x="83" y="174"/>
                        <a:pt x="77" y="166"/>
                      </a:cubicBezTo>
                      <a:cubicBezTo>
                        <a:pt x="78" y="167"/>
                        <a:pt x="78" y="167"/>
                        <a:pt x="78" y="167"/>
                      </a:cubicBezTo>
                      <a:cubicBezTo>
                        <a:pt x="84" y="165"/>
                        <a:pt x="96" y="149"/>
                        <a:pt x="99" y="127"/>
                      </a:cubicBezTo>
                    </a:path>
                  </a:pathLst>
                </a:custGeom>
                <a:solidFill>
                  <a:srgbClr val="C1A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58" name="Freeform 469"/>
                <p:cNvSpPr>
                  <a:spLocks noEditPoints="1"/>
                </p:cNvSpPr>
                <p:nvPr/>
              </p:nvSpPr>
              <p:spPr bwMode="auto">
                <a:xfrm>
                  <a:off x="3118" y="2547"/>
                  <a:ext cx="227" cy="372"/>
                </a:xfrm>
                <a:custGeom>
                  <a:avLst/>
                  <a:gdLst>
                    <a:gd name="T0" fmla="*/ 12 w 91"/>
                    <a:gd name="T1" fmla="*/ 12 h 149"/>
                    <a:gd name="T2" fmla="*/ 12 w 91"/>
                    <a:gd name="T3" fmla="*/ 0 h 149"/>
                    <a:gd name="T4" fmla="*/ 0 w 91"/>
                    <a:gd name="T5" fmla="*/ 0 h 149"/>
                    <a:gd name="T6" fmla="*/ 12 w 91"/>
                    <a:gd name="T7" fmla="*/ 12 h 149"/>
                    <a:gd name="T8" fmla="*/ 965 w 91"/>
                    <a:gd name="T9" fmla="*/ 1870 h 149"/>
                    <a:gd name="T10" fmla="*/ 808 w 91"/>
                    <a:gd name="T11" fmla="*/ 1478 h 149"/>
                    <a:gd name="T12" fmla="*/ 571 w 91"/>
                    <a:gd name="T13" fmla="*/ 1133 h 149"/>
                    <a:gd name="T14" fmla="*/ 217 w 91"/>
                    <a:gd name="T15" fmla="*/ 542 h 149"/>
                    <a:gd name="T16" fmla="*/ 62 w 91"/>
                    <a:gd name="T17" fmla="*/ 250 h 149"/>
                    <a:gd name="T18" fmla="*/ 654 w 91"/>
                    <a:gd name="T19" fmla="*/ 1653 h 149"/>
                    <a:gd name="T20" fmla="*/ 1040 w 91"/>
                    <a:gd name="T21" fmla="*/ 2287 h 149"/>
                    <a:gd name="T22" fmla="*/ 1412 w 91"/>
                    <a:gd name="T23" fmla="*/ 2182 h 149"/>
                    <a:gd name="T24" fmla="*/ 965 w 91"/>
                    <a:gd name="T25" fmla="*/ 1870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49">
                      <a:moveTo>
                        <a:pt x="1" y="1"/>
                      </a:moveTo>
                      <a:cubicBezTo>
                        <a:pt x="1" y="1"/>
                        <a:pt x="0" y="0"/>
                        <a:pt x="1" y="0"/>
                      </a:cubicBezTo>
                      <a:cubicBezTo>
                        <a:pt x="0" y="0"/>
                        <a:pt x="0" y="0"/>
                        <a:pt x="0" y="0"/>
                      </a:cubicBezTo>
                      <a:cubicBezTo>
                        <a:pt x="0" y="0"/>
                        <a:pt x="0" y="1"/>
                        <a:pt x="1" y="1"/>
                      </a:cubicBezTo>
                      <a:moveTo>
                        <a:pt x="62" y="120"/>
                      </a:moveTo>
                      <a:cubicBezTo>
                        <a:pt x="57" y="112"/>
                        <a:pt x="55" y="103"/>
                        <a:pt x="52" y="95"/>
                      </a:cubicBezTo>
                      <a:cubicBezTo>
                        <a:pt x="48" y="87"/>
                        <a:pt x="42" y="80"/>
                        <a:pt x="37" y="73"/>
                      </a:cubicBezTo>
                      <a:cubicBezTo>
                        <a:pt x="29" y="61"/>
                        <a:pt x="20" y="49"/>
                        <a:pt x="14" y="35"/>
                      </a:cubicBezTo>
                      <a:cubicBezTo>
                        <a:pt x="11" y="31"/>
                        <a:pt x="7" y="23"/>
                        <a:pt x="4" y="16"/>
                      </a:cubicBezTo>
                      <a:cubicBezTo>
                        <a:pt x="14" y="54"/>
                        <a:pt x="29" y="75"/>
                        <a:pt x="42" y="106"/>
                      </a:cubicBezTo>
                      <a:cubicBezTo>
                        <a:pt x="49" y="124"/>
                        <a:pt x="58" y="138"/>
                        <a:pt x="67" y="147"/>
                      </a:cubicBezTo>
                      <a:cubicBezTo>
                        <a:pt x="77" y="149"/>
                        <a:pt x="87" y="147"/>
                        <a:pt x="91" y="140"/>
                      </a:cubicBezTo>
                      <a:cubicBezTo>
                        <a:pt x="78" y="139"/>
                        <a:pt x="70" y="131"/>
                        <a:pt x="62" y="120"/>
                      </a:cubicBezTo>
                    </a:path>
                  </a:pathLst>
                </a:custGeom>
                <a:solidFill>
                  <a:srgbClr val="C1A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59" name="Freeform 470"/>
                <p:cNvSpPr>
                  <a:spLocks/>
                </p:cNvSpPr>
                <p:nvPr/>
              </p:nvSpPr>
              <p:spPr bwMode="auto">
                <a:xfrm>
                  <a:off x="4170" y="1687"/>
                  <a:ext cx="123" cy="67"/>
                </a:xfrm>
                <a:custGeom>
                  <a:avLst/>
                  <a:gdLst>
                    <a:gd name="T0" fmla="*/ 776 w 49"/>
                    <a:gd name="T1" fmla="*/ 30 h 27"/>
                    <a:gd name="T2" fmla="*/ 409 w 49"/>
                    <a:gd name="T3" fmla="*/ 0 h 27"/>
                    <a:gd name="T4" fmla="*/ 316 w 49"/>
                    <a:gd name="T5" fmla="*/ 12 h 27"/>
                    <a:gd name="T6" fmla="*/ 0 w 49"/>
                    <a:gd name="T7" fmla="*/ 412 h 27"/>
                    <a:gd name="T8" fmla="*/ 33 w 49"/>
                    <a:gd name="T9" fmla="*/ 412 h 27"/>
                    <a:gd name="T10" fmla="*/ 126 w 49"/>
                    <a:gd name="T11" fmla="*/ 400 h 27"/>
                    <a:gd name="T12" fmla="*/ 188 w 49"/>
                    <a:gd name="T13" fmla="*/ 258 h 27"/>
                    <a:gd name="T14" fmla="*/ 663 w 49"/>
                    <a:gd name="T15" fmla="*/ 42 h 27"/>
                    <a:gd name="T16" fmla="*/ 776 w 49"/>
                    <a:gd name="T17" fmla="*/ 3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7">
                      <a:moveTo>
                        <a:pt x="49" y="2"/>
                      </a:moveTo>
                      <a:cubicBezTo>
                        <a:pt x="41" y="1"/>
                        <a:pt x="33" y="0"/>
                        <a:pt x="26" y="0"/>
                      </a:cubicBezTo>
                      <a:cubicBezTo>
                        <a:pt x="20" y="1"/>
                        <a:pt x="20" y="1"/>
                        <a:pt x="20" y="1"/>
                      </a:cubicBezTo>
                      <a:cubicBezTo>
                        <a:pt x="13" y="8"/>
                        <a:pt x="6" y="16"/>
                        <a:pt x="0" y="27"/>
                      </a:cubicBezTo>
                      <a:cubicBezTo>
                        <a:pt x="2" y="27"/>
                        <a:pt x="2" y="27"/>
                        <a:pt x="2" y="27"/>
                      </a:cubicBezTo>
                      <a:cubicBezTo>
                        <a:pt x="4" y="27"/>
                        <a:pt x="6" y="27"/>
                        <a:pt x="8" y="26"/>
                      </a:cubicBezTo>
                      <a:cubicBezTo>
                        <a:pt x="10" y="23"/>
                        <a:pt x="11" y="19"/>
                        <a:pt x="12" y="17"/>
                      </a:cubicBezTo>
                      <a:cubicBezTo>
                        <a:pt x="20" y="8"/>
                        <a:pt x="31" y="4"/>
                        <a:pt x="42" y="3"/>
                      </a:cubicBezTo>
                      <a:cubicBezTo>
                        <a:pt x="44" y="2"/>
                        <a:pt x="46" y="2"/>
                        <a:pt x="49" y="2"/>
                      </a:cubicBezTo>
                    </a:path>
                  </a:pathLst>
                </a:custGeom>
                <a:solidFill>
                  <a:srgbClr val="B99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60" name="Freeform 471"/>
                <p:cNvSpPr>
                  <a:spLocks/>
                </p:cNvSpPr>
                <p:nvPr/>
              </p:nvSpPr>
              <p:spPr bwMode="auto">
                <a:xfrm>
                  <a:off x="4445" y="1732"/>
                  <a:ext cx="220" cy="405"/>
                </a:xfrm>
                <a:custGeom>
                  <a:avLst/>
                  <a:gdLst>
                    <a:gd name="T0" fmla="*/ 1345 w 88"/>
                    <a:gd name="T1" fmla="*/ 2063 h 162"/>
                    <a:gd name="T2" fmla="*/ 1158 w 88"/>
                    <a:gd name="T3" fmla="*/ 1283 h 162"/>
                    <a:gd name="T4" fmla="*/ 988 w 88"/>
                    <a:gd name="T5" fmla="*/ 863 h 162"/>
                    <a:gd name="T6" fmla="*/ 925 w 88"/>
                    <a:gd name="T7" fmla="*/ 770 h 162"/>
                    <a:gd name="T8" fmla="*/ 375 w 88"/>
                    <a:gd name="T9" fmla="*/ 220 h 162"/>
                    <a:gd name="T10" fmla="*/ 0 w 88"/>
                    <a:gd name="T11" fmla="*/ 0 h 162"/>
                    <a:gd name="T12" fmla="*/ 238 w 88"/>
                    <a:gd name="T13" fmla="*/ 238 h 162"/>
                    <a:gd name="T14" fmla="*/ 488 w 88"/>
                    <a:gd name="T15" fmla="*/ 688 h 162"/>
                    <a:gd name="T16" fmla="*/ 1033 w 88"/>
                    <a:gd name="T17" fmla="*/ 2395 h 162"/>
                    <a:gd name="T18" fmla="*/ 1020 w 88"/>
                    <a:gd name="T19" fmla="*/ 2438 h 162"/>
                    <a:gd name="T20" fmla="*/ 1033 w 88"/>
                    <a:gd name="T21" fmla="*/ 2533 h 162"/>
                    <a:gd name="T22" fmla="*/ 1345 w 88"/>
                    <a:gd name="T23" fmla="*/ 2063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8" h="162">
                      <a:moveTo>
                        <a:pt x="86" y="132"/>
                      </a:moveTo>
                      <a:cubicBezTo>
                        <a:pt x="79" y="113"/>
                        <a:pt x="80" y="106"/>
                        <a:pt x="74" y="82"/>
                      </a:cubicBezTo>
                      <a:cubicBezTo>
                        <a:pt x="72" y="72"/>
                        <a:pt x="68" y="63"/>
                        <a:pt x="63" y="55"/>
                      </a:cubicBezTo>
                      <a:cubicBezTo>
                        <a:pt x="61" y="52"/>
                        <a:pt x="60" y="50"/>
                        <a:pt x="59" y="49"/>
                      </a:cubicBezTo>
                      <a:cubicBezTo>
                        <a:pt x="48" y="33"/>
                        <a:pt x="34" y="20"/>
                        <a:pt x="24" y="14"/>
                      </a:cubicBezTo>
                      <a:cubicBezTo>
                        <a:pt x="17" y="8"/>
                        <a:pt x="8" y="3"/>
                        <a:pt x="0" y="0"/>
                      </a:cubicBezTo>
                      <a:cubicBezTo>
                        <a:pt x="5" y="4"/>
                        <a:pt x="10" y="9"/>
                        <a:pt x="15" y="15"/>
                      </a:cubicBezTo>
                      <a:cubicBezTo>
                        <a:pt x="20" y="22"/>
                        <a:pt x="27" y="33"/>
                        <a:pt x="31" y="44"/>
                      </a:cubicBezTo>
                      <a:cubicBezTo>
                        <a:pt x="64" y="70"/>
                        <a:pt x="76" y="106"/>
                        <a:pt x="66" y="153"/>
                      </a:cubicBezTo>
                      <a:cubicBezTo>
                        <a:pt x="65" y="156"/>
                        <a:pt x="65" y="156"/>
                        <a:pt x="65" y="156"/>
                      </a:cubicBezTo>
                      <a:cubicBezTo>
                        <a:pt x="65" y="157"/>
                        <a:pt x="65" y="159"/>
                        <a:pt x="66" y="162"/>
                      </a:cubicBezTo>
                      <a:cubicBezTo>
                        <a:pt x="77" y="159"/>
                        <a:pt x="88" y="142"/>
                        <a:pt x="86" y="132"/>
                      </a:cubicBezTo>
                      <a:close/>
                    </a:path>
                  </a:pathLst>
                </a:custGeom>
                <a:solidFill>
                  <a:srgbClr val="B99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61" name="Freeform 472"/>
                <p:cNvSpPr>
                  <a:spLocks/>
                </p:cNvSpPr>
                <p:nvPr/>
              </p:nvSpPr>
              <p:spPr bwMode="auto">
                <a:xfrm>
                  <a:off x="3043" y="1844"/>
                  <a:ext cx="157" cy="90"/>
                </a:xfrm>
                <a:custGeom>
                  <a:avLst/>
                  <a:gdLst>
                    <a:gd name="T0" fmla="*/ 137 w 63"/>
                    <a:gd name="T1" fmla="*/ 550 h 36"/>
                    <a:gd name="T2" fmla="*/ 466 w 63"/>
                    <a:gd name="T3" fmla="*/ 533 h 36"/>
                    <a:gd name="T4" fmla="*/ 745 w 63"/>
                    <a:gd name="T5" fmla="*/ 550 h 36"/>
                    <a:gd name="T6" fmla="*/ 974 w 63"/>
                    <a:gd name="T7" fmla="*/ 0 h 36"/>
                    <a:gd name="T8" fmla="*/ 787 w 63"/>
                    <a:gd name="T9" fmla="*/ 250 h 36"/>
                    <a:gd name="T10" fmla="*/ 496 w 63"/>
                    <a:gd name="T11" fmla="*/ 425 h 36"/>
                    <a:gd name="T12" fmla="*/ 0 w 63"/>
                    <a:gd name="T13" fmla="*/ 438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36">
                      <a:moveTo>
                        <a:pt x="9" y="35"/>
                      </a:moveTo>
                      <a:cubicBezTo>
                        <a:pt x="16" y="35"/>
                        <a:pt x="23" y="34"/>
                        <a:pt x="30" y="34"/>
                      </a:cubicBezTo>
                      <a:cubicBezTo>
                        <a:pt x="36" y="34"/>
                        <a:pt x="42" y="36"/>
                        <a:pt x="48" y="35"/>
                      </a:cubicBezTo>
                      <a:cubicBezTo>
                        <a:pt x="57" y="33"/>
                        <a:pt x="62" y="8"/>
                        <a:pt x="63" y="0"/>
                      </a:cubicBezTo>
                      <a:cubicBezTo>
                        <a:pt x="59" y="1"/>
                        <a:pt x="54" y="12"/>
                        <a:pt x="51" y="16"/>
                      </a:cubicBezTo>
                      <a:cubicBezTo>
                        <a:pt x="46" y="23"/>
                        <a:pt x="42" y="26"/>
                        <a:pt x="32" y="27"/>
                      </a:cubicBezTo>
                      <a:cubicBezTo>
                        <a:pt x="22" y="28"/>
                        <a:pt x="10" y="33"/>
                        <a:pt x="0" y="28"/>
                      </a:cubicBezTo>
                    </a:path>
                  </a:pathLst>
                </a:custGeom>
                <a:solidFill>
                  <a:srgbClr val="D7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62" name="Freeform 473"/>
                <p:cNvSpPr>
                  <a:spLocks/>
                </p:cNvSpPr>
                <p:nvPr/>
              </p:nvSpPr>
              <p:spPr bwMode="auto">
                <a:xfrm>
                  <a:off x="3013" y="1972"/>
                  <a:ext cx="142" cy="97"/>
                </a:xfrm>
                <a:custGeom>
                  <a:avLst/>
                  <a:gdLst>
                    <a:gd name="T0" fmla="*/ 42 w 57"/>
                    <a:gd name="T1" fmla="*/ 495 h 39"/>
                    <a:gd name="T2" fmla="*/ 354 w 57"/>
                    <a:gd name="T3" fmla="*/ 570 h 39"/>
                    <a:gd name="T4" fmla="*/ 665 w 57"/>
                    <a:gd name="T5" fmla="*/ 570 h 39"/>
                    <a:gd name="T6" fmla="*/ 787 w 57"/>
                    <a:gd name="T7" fmla="*/ 341 h 39"/>
                    <a:gd name="T8" fmla="*/ 882 w 57"/>
                    <a:gd name="T9" fmla="*/ 0 h 39"/>
                    <a:gd name="T10" fmla="*/ 496 w 57"/>
                    <a:gd name="T11" fmla="*/ 403 h 39"/>
                    <a:gd name="T12" fmla="*/ 0 w 57"/>
                    <a:gd name="T13" fmla="*/ 371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39">
                      <a:moveTo>
                        <a:pt x="3" y="32"/>
                      </a:moveTo>
                      <a:cubicBezTo>
                        <a:pt x="4" y="37"/>
                        <a:pt x="18" y="36"/>
                        <a:pt x="23" y="37"/>
                      </a:cubicBezTo>
                      <a:cubicBezTo>
                        <a:pt x="29" y="38"/>
                        <a:pt x="37" y="39"/>
                        <a:pt x="43" y="37"/>
                      </a:cubicBezTo>
                      <a:cubicBezTo>
                        <a:pt x="51" y="35"/>
                        <a:pt x="49" y="29"/>
                        <a:pt x="51" y="22"/>
                      </a:cubicBezTo>
                      <a:cubicBezTo>
                        <a:pt x="53" y="16"/>
                        <a:pt x="57" y="7"/>
                        <a:pt x="57" y="0"/>
                      </a:cubicBezTo>
                      <a:cubicBezTo>
                        <a:pt x="46" y="7"/>
                        <a:pt x="47" y="23"/>
                        <a:pt x="32" y="26"/>
                      </a:cubicBezTo>
                      <a:cubicBezTo>
                        <a:pt x="26" y="27"/>
                        <a:pt x="2" y="33"/>
                        <a:pt x="0" y="24"/>
                      </a:cubicBezTo>
                    </a:path>
                  </a:pathLst>
                </a:custGeom>
                <a:solidFill>
                  <a:srgbClr val="D7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63" name="Freeform 474"/>
                <p:cNvSpPr>
                  <a:spLocks/>
                </p:cNvSpPr>
                <p:nvPr/>
              </p:nvSpPr>
              <p:spPr bwMode="auto">
                <a:xfrm>
                  <a:off x="3643" y="2027"/>
                  <a:ext cx="157" cy="157"/>
                </a:xfrm>
                <a:custGeom>
                  <a:avLst/>
                  <a:gdLst>
                    <a:gd name="T0" fmla="*/ 30 w 63"/>
                    <a:gd name="T1" fmla="*/ 0 h 63"/>
                    <a:gd name="T2" fmla="*/ 466 w 63"/>
                    <a:gd name="T3" fmla="*/ 591 h 63"/>
                    <a:gd name="T4" fmla="*/ 778 w 63"/>
                    <a:gd name="T5" fmla="*/ 653 h 63"/>
                    <a:gd name="T6" fmla="*/ 912 w 63"/>
                    <a:gd name="T7" fmla="*/ 496 h 63"/>
                    <a:gd name="T8" fmla="*/ 912 w 63"/>
                    <a:gd name="T9" fmla="*/ 944 h 63"/>
                    <a:gd name="T10" fmla="*/ 758 w 63"/>
                    <a:gd name="T11" fmla="*/ 962 h 63"/>
                    <a:gd name="T12" fmla="*/ 591 w 63"/>
                    <a:gd name="T13" fmla="*/ 900 h 63"/>
                    <a:gd name="T14" fmla="*/ 0 w 63"/>
                    <a:gd name="T15" fmla="*/ 374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63">
                      <a:moveTo>
                        <a:pt x="2" y="0"/>
                      </a:moveTo>
                      <a:cubicBezTo>
                        <a:pt x="0" y="15"/>
                        <a:pt x="18" y="32"/>
                        <a:pt x="30" y="38"/>
                      </a:cubicBezTo>
                      <a:cubicBezTo>
                        <a:pt x="35" y="40"/>
                        <a:pt x="44" y="44"/>
                        <a:pt x="50" y="42"/>
                      </a:cubicBezTo>
                      <a:cubicBezTo>
                        <a:pt x="55" y="41"/>
                        <a:pt x="56" y="36"/>
                        <a:pt x="59" y="32"/>
                      </a:cubicBezTo>
                      <a:cubicBezTo>
                        <a:pt x="61" y="37"/>
                        <a:pt x="63" y="58"/>
                        <a:pt x="59" y="61"/>
                      </a:cubicBezTo>
                      <a:cubicBezTo>
                        <a:pt x="58" y="63"/>
                        <a:pt x="51" y="62"/>
                        <a:pt x="49" y="62"/>
                      </a:cubicBezTo>
                      <a:cubicBezTo>
                        <a:pt x="44" y="62"/>
                        <a:pt x="42" y="60"/>
                        <a:pt x="38" y="58"/>
                      </a:cubicBezTo>
                      <a:cubicBezTo>
                        <a:pt x="23" y="50"/>
                        <a:pt x="9" y="38"/>
                        <a:pt x="0" y="24"/>
                      </a:cubicBezTo>
                    </a:path>
                  </a:pathLst>
                </a:custGeom>
                <a:solidFill>
                  <a:srgbClr val="D7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64" name="Freeform 475"/>
                <p:cNvSpPr>
                  <a:spLocks/>
                </p:cNvSpPr>
                <p:nvPr/>
              </p:nvSpPr>
              <p:spPr bwMode="auto">
                <a:xfrm>
                  <a:off x="3548" y="1744"/>
                  <a:ext cx="130" cy="348"/>
                </a:xfrm>
                <a:custGeom>
                  <a:avLst/>
                  <a:gdLst>
                    <a:gd name="T0" fmla="*/ 0 w 52"/>
                    <a:gd name="T1" fmla="*/ 0 h 139"/>
                    <a:gd name="T2" fmla="*/ 208 w 52"/>
                    <a:gd name="T3" fmla="*/ 583 h 139"/>
                    <a:gd name="T4" fmla="*/ 438 w 52"/>
                    <a:gd name="T5" fmla="*/ 1034 h 139"/>
                    <a:gd name="T6" fmla="*/ 783 w 52"/>
                    <a:gd name="T7" fmla="*/ 1630 h 139"/>
                    <a:gd name="T8" fmla="*/ 750 w 52"/>
                    <a:gd name="T9" fmla="*/ 2181 h 139"/>
                    <a:gd name="T10" fmla="*/ 613 w 52"/>
                    <a:gd name="T11" fmla="*/ 2005 h 139"/>
                    <a:gd name="T12" fmla="*/ 595 w 52"/>
                    <a:gd name="T13" fmla="*/ 1680 h 139"/>
                    <a:gd name="T14" fmla="*/ 438 w 52"/>
                    <a:gd name="T15" fmla="*/ 1334 h 139"/>
                    <a:gd name="T16" fmla="*/ 188 w 52"/>
                    <a:gd name="T17" fmla="*/ 941 h 139"/>
                    <a:gd name="T18" fmla="*/ 83 w 52"/>
                    <a:gd name="T19" fmla="*/ 751 h 139"/>
                    <a:gd name="T20" fmla="*/ 20 w 52"/>
                    <a:gd name="T21" fmla="*/ 313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139">
                      <a:moveTo>
                        <a:pt x="0" y="0"/>
                      </a:moveTo>
                      <a:cubicBezTo>
                        <a:pt x="0" y="13"/>
                        <a:pt x="7" y="25"/>
                        <a:pt x="13" y="37"/>
                      </a:cubicBezTo>
                      <a:cubicBezTo>
                        <a:pt x="18" y="48"/>
                        <a:pt x="21" y="58"/>
                        <a:pt x="28" y="66"/>
                      </a:cubicBezTo>
                      <a:cubicBezTo>
                        <a:pt x="39" y="77"/>
                        <a:pt x="47" y="88"/>
                        <a:pt x="50" y="104"/>
                      </a:cubicBezTo>
                      <a:cubicBezTo>
                        <a:pt x="52" y="112"/>
                        <a:pt x="52" y="131"/>
                        <a:pt x="48" y="139"/>
                      </a:cubicBezTo>
                      <a:cubicBezTo>
                        <a:pt x="42" y="136"/>
                        <a:pt x="41" y="135"/>
                        <a:pt x="39" y="128"/>
                      </a:cubicBezTo>
                      <a:cubicBezTo>
                        <a:pt x="38" y="121"/>
                        <a:pt x="39" y="114"/>
                        <a:pt x="38" y="107"/>
                      </a:cubicBezTo>
                      <a:cubicBezTo>
                        <a:pt x="37" y="98"/>
                        <a:pt x="34" y="92"/>
                        <a:pt x="28" y="85"/>
                      </a:cubicBezTo>
                      <a:cubicBezTo>
                        <a:pt x="21" y="77"/>
                        <a:pt x="17" y="69"/>
                        <a:pt x="12" y="60"/>
                      </a:cubicBezTo>
                      <a:cubicBezTo>
                        <a:pt x="9" y="56"/>
                        <a:pt x="7" y="52"/>
                        <a:pt x="5" y="48"/>
                      </a:cubicBezTo>
                      <a:cubicBezTo>
                        <a:pt x="3" y="39"/>
                        <a:pt x="4" y="29"/>
                        <a:pt x="1" y="20"/>
                      </a:cubicBezTo>
                    </a:path>
                  </a:pathLst>
                </a:custGeom>
                <a:solidFill>
                  <a:srgbClr val="D7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65" name="Freeform 476"/>
                <p:cNvSpPr>
                  <a:spLocks/>
                </p:cNvSpPr>
                <p:nvPr/>
              </p:nvSpPr>
              <p:spPr bwMode="auto">
                <a:xfrm>
                  <a:off x="4235" y="1624"/>
                  <a:ext cx="145" cy="60"/>
                </a:xfrm>
                <a:custGeom>
                  <a:avLst/>
                  <a:gdLst>
                    <a:gd name="T0" fmla="*/ 250 w 58"/>
                    <a:gd name="T1" fmla="*/ 375 h 24"/>
                    <a:gd name="T2" fmla="*/ 658 w 58"/>
                    <a:gd name="T3" fmla="*/ 220 h 24"/>
                    <a:gd name="T4" fmla="*/ 720 w 58"/>
                    <a:gd name="T5" fmla="*/ 50 h 24"/>
                    <a:gd name="T6" fmla="*/ 0 w 58"/>
                    <a:gd name="T7" fmla="*/ 33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24">
                      <a:moveTo>
                        <a:pt x="16" y="24"/>
                      </a:moveTo>
                      <a:cubicBezTo>
                        <a:pt x="22" y="24"/>
                        <a:pt x="34" y="17"/>
                        <a:pt x="42" y="14"/>
                      </a:cubicBezTo>
                      <a:cubicBezTo>
                        <a:pt x="49" y="13"/>
                        <a:pt x="58" y="6"/>
                        <a:pt x="46" y="3"/>
                      </a:cubicBezTo>
                      <a:cubicBezTo>
                        <a:pt x="35" y="0"/>
                        <a:pt x="6" y="11"/>
                        <a:pt x="0" y="21"/>
                      </a:cubicBezTo>
                    </a:path>
                  </a:pathLst>
                </a:custGeom>
                <a:solidFill>
                  <a:srgbClr val="D7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66" name="Freeform 477"/>
                <p:cNvSpPr>
                  <a:spLocks/>
                </p:cNvSpPr>
                <p:nvPr/>
              </p:nvSpPr>
              <p:spPr bwMode="auto">
                <a:xfrm>
                  <a:off x="4280" y="1659"/>
                  <a:ext cx="43" cy="35"/>
                </a:xfrm>
                <a:custGeom>
                  <a:avLst/>
                  <a:gdLst>
                    <a:gd name="T0" fmla="*/ 210 w 17"/>
                    <a:gd name="T1" fmla="*/ 0 h 14"/>
                    <a:gd name="T2" fmla="*/ 276 w 17"/>
                    <a:gd name="T3" fmla="*/ 188 h 14"/>
                    <a:gd name="T4" fmla="*/ 0 w 17"/>
                    <a:gd name="T5" fmla="*/ 145 h 14"/>
                    <a:gd name="T6" fmla="*/ 0 60000 65536"/>
                    <a:gd name="T7" fmla="*/ 0 60000 65536"/>
                    <a:gd name="T8" fmla="*/ 0 60000 65536"/>
                  </a:gdLst>
                  <a:ahLst/>
                  <a:cxnLst>
                    <a:cxn ang="T6">
                      <a:pos x="T0" y="T1"/>
                    </a:cxn>
                    <a:cxn ang="T7">
                      <a:pos x="T2" y="T3"/>
                    </a:cxn>
                    <a:cxn ang="T8">
                      <a:pos x="T4" y="T5"/>
                    </a:cxn>
                  </a:cxnLst>
                  <a:rect l="0" t="0" r="r" b="b"/>
                  <a:pathLst>
                    <a:path w="17" h="14">
                      <a:moveTo>
                        <a:pt x="13" y="0"/>
                      </a:moveTo>
                      <a:cubicBezTo>
                        <a:pt x="9" y="6"/>
                        <a:pt x="16" y="7"/>
                        <a:pt x="17" y="12"/>
                      </a:cubicBezTo>
                      <a:cubicBezTo>
                        <a:pt x="13" y="14"/>
                        <a:pt x="5" y="9"/>
                        <a:pt x="0" y="9"/>
                      </a:cubicBezTo>
                    </a:path>
                  </a:pathLst>
                </a:custGeom>
                <a:solidFill>
                  <a:srgbClr val="D7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67" name="Freeform 478"/>
                <p:cNvSpPr>
                  <a:spLocks/>
                </p:cNvSpPr>
                <p:nvPr/>
              </p:nvSpPr>
              <p:spPr bwMode="auto">
                <a:xfrm>
                  <a:off x="4533" y="1759"/>
                  <a:ext cx="135" cy="85"/>
                </a:xfrm>
                <a:custGeom>
                  <a:avLst/>
                  <a:gdLst>
                    <a:gd name="T0" fmla="*/ 0 w 54"/>
                    <a:gd name="T1" fmla="*/ 208 h 34"/>
                    <a:gd name="T2" fmla="*/ 208 w 54"/>
                    <a:gd name="T3" fmla="*/ 283 h 34"/>
                    <a:gd name="T4" fmla="*/ 470 w 54"/>
                    <a:gd name="T5" fmla="*/ 270 h 34"/>
                    <a:gd name="T6" fmla="*/ 783 w 54"/>
                    <a:gd name="T7" fmla="*/ 0 h 34"/>
                    <a:gd name="T8" fmla="*/ 363 w 54"/>
                    <a:gd name="T9" fmla="*/ 533 h 34"/>
                    <a:gd name="T10" fmla="*/ 175 w 54"/>
                    <a:gd name="T11" fmla="*/ 30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4">
                      <a:moveTo>
                        <a:pt x="0" y="13"/>
                      </a:moveTo>
                      <a:cubicBezTo>
                        <a:pt x="6" y="12"/>
                        <a:pt x="8" y="16"/>
                        <a:pt x="13" y="18"/>
                      </a:cubicBezTo>
                      <a:cubicBezTo>
                        <a:pt x="19" y="20"/>
                        <a:pt x="23" y="19"/>
                        <a:pt x="30" y="17"/>
                      </a:cubicBezTo>
                      <a:cubicBezTo>
                        <a:pt x="42" y="14"/>
                        <a:pt x="45" y="11"/>
                        <a:pt x="50" y="0"/>
                      </a:cubicBezTo>
                      <a:cubicBezTo>
                        <a:pt x="54" y="19"/>
                        <a:pt x="34" y="22"/>
                        <a:pt x="23" y="34"/>
                      </a:cubicBezTo>
                      <a:cubicBezTo>
                        <a:pt x="19" y="30"/>
                        <a:pt x="15" y="24"/>
                        <a:pt x="11" y="19"/>
                      </a:cubicBezTo>
                    </a:path>
                  </a:pathLst>
                </a:custGeom>
                <a:solidFill>
                  <a:srgbClr val="D7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68" name="Freeform 479"/>
                <p:cNvSpPr>
                  <a:spLocks/>
                </p:cNvSpPr>
                <p:nvPr/>
              </p:nvSpPr>
              <p:spPr bwMode="auto">
                <a:xfrm>
                  <a:off x="4620" y="1882"/>
                  <a:ext cx="103" cy="140"/>
                </a:xfrm>
                <a:custGeom>
                  <a:avLst/>
                  <a:gdLst>
                    <a:gd name="T0" fmla="*/ 95 w 41"/>
                    <a:gd name="T1" fmla="*/ 283 h 56"/>
                    <a:gd name="T2" fmla="*/ 176 w 41"/>
                    <a:gd name="T3" fmla="*/ 875 h 56"/>
                    <a:gd name="T4" fmla="*/ 409 w 41"/>
                    <a:gd name="T5" fmla="*/ 363 h 56"/>
                    <a:gd name="T6" fmla="*/ 555 w 41"/>
                    <a:gd name="T7" fmla="*/ 0 h 56"/>
                    <a:gd name="T8" fmla="*/ 334 w 41"/>
                    <a:gd name="T9" fmla="*/ 238 h 56"/>
                    <a:gd name="T10" fmla="*/ 0 w 41"/>
                    <a:gd name="T11" fmla="*/ 63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56">
                      <a:moveTo>
                        <a:pt x="6" y="18"/>
                      </a:moveTo>
                      <a:cubicBezTo>
                        <a:pt x="7" y="30"/>
                        <a:pt x="10" y="43"/>
                        <a:pt x="11" y="56"/>
                      </a:cubicBezTo>
                      <a:cubicBezTo>
                        <a:pt x="14" y="44"/>
                        <a:pt x="18" y="33"/>
                        <a:pt x="26" y="23"/>
                      </a:cubicBezTo>
                      <a:cubicBezTo>
                        <a:pt x="32" y="15"/>
                        <a:pt x="41" y="12"/>
                        <a:pt x="35" y="0"/>
                      </a:cubicBezTo>
                      <a:cubicBezTo>
                        <a:pt x="38" y="10"/>
                        <a:pt x="30" y="14"/>
                        <a:pt x="21" y="15"/>
                      </a:cubicBezTo>
                      <a:cubicBezTo>
                        <a:pt x="10" y="15"/>
                        <a:pt x="10" y="6"/>
                        <a:pt x="0" y="4"/>
                      </a:cubicBezTo>
                    </a:path>
                  </a:pathLst>
                </a:custGeom>
                <a:solidFill>
                  <a:srgbClr val="D7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69" name="Freeform 480"/>
                <p:cNvSpPr>
                  <a:spLocks/>
                </p:cNvSpPr>
                <p:nvPr/>
              </p:nvSpPr>
              <p:spPr bwMode="auto">
                <a:xfrm>
                  <a:off x="3895" y="1239"/>
                  <a:ext cx="445" cy="180"/>
                </a:xfrm>
                <a:custGeom>
                  <a:avLst/>
                  <a:gdLst>
                    <a:gd name="T0" fmla="*/ 488 w 178"/>
                    <a:gd name="T1" fmla="*/ 875 h 72"/>
                    <a:gd name="T2" fmla="*/ 833 w 178"/>
                    <a:gd name="T3" fmla="*/ 1000 h 72"/>
                    <a:gd name="T4" fmla="*/ 1250 w 178"/>
                    <a:gd name="T5" fmla="*/ 1033 h 72"/>
                    <a:gd name="T6" fmla="*/ 2158 w 178"/>
                    <a:gd name="T7" fmla="*/ 1020 h 72"/>
                    <a:gd name="T8" fmla="*/ 2595 w 178"/>
                    <a:gd name="T9" fmla="*/ 1020 h 72"/>
                    <a:gd name="T10" fmla="*/ 2688 w 178"/>
                    <a:gd name="T11" fmla="*/ 750 h 72"/>
                    <a:gd name="T12" fmla="*/ 2220 w 178"/>
                    <a:gd name="T13" fmla="*/ 0 h 72"/>
                    <a:gd name="T14" fmla="*/ 2250 w 178"/>
                    <a:gd name="T15" fmla="*/ 720 h 72"/>
                    <a:gd name="T16" fmla="*/ 1408 w 178"/>
                    <a:gd name="T17" fmla="*/ 708 h 72"/>
                    <a:gd name="T18" fmla="*/ 533 w 178"/>
                    <a:gd name="T19" fmla="*/ 675 h 72"/>
                    <a:gd name="T20" fmla="*/ 0 w 178"/>
                    <a:gd name="T21" fmla="*/ 1125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
                      <a:moveTo>
                        <a:pt x="31" y="56"/>
                      </a:moveTo>
                      <a:cubicBezTo>
                        <a:pt x="42" y="56"/>
                        <a:pt x="43" y="60"/>
                        <a:pt x="53" y="64"/>
                      </a:cubicBezTo>
                      <a:cubicBezTo>
                        <a:pt x="61" y="69"/>
                        <a:pt x="71" y="66"/>
                        <a:pt x="80" y="66"/>
                      </a:cubicBezTo>
                      <a:cubicBezTo>
                        <a:pt x="99" y="65"/>
                        <a:pt x="119" y="65"/>
                        <a:pt x="138" y="65"/>
                      </a:cubicBezTo>
                      <a:cubicBezTo>
                        <a:pt x="147" y="65"/>
                        <a:pt x="157" y="66"/>
                        <a:pt x="166" y="65"/>
                      </a:cubicBezTo>
                      <a:cubicBezTo>
                        <a:pt x="178" y="64"/>
                        <a:pt x="176" y="58"/>
                        <a:pt x="172" y="48"/>
                      </a:cubicBezTo>
                      <a:cubicBezTo>
                        <a:pt x="166" y="34"/>
                        <a:pt x="155" y="10"/>
                        <a:pt x="142" y="0"/>
                      </a:cubicBezTo>
                      <a:cubicBezTo>
                        <a:pt x="143" y="16"/>
                        <a:pt x="166" y="33"/>
                        <a:pt x="144" y="46"/>
                      </a:cubicBezTo>
                      <a:cubicBezTo>
                        <a:pt x="127" y="56"/>
                        <a:pt x="107" y="49"/>
                        <a:pt x="90" y="45"/>
                      </a:cubicBezTo>
                      <a:cubicBezTo>
                        <a:pt x="72" y="41"/>
                        <a:pt x="52" y="36"/>
                        <a:pt x="34" y="43"/>
                      </a:cubicBezTo>
                      <a:cubicBezTo>
                        <a:pt x="22" y="47"/>
                        <a:pt x="1" y="57"/>
                        <a:pt x="0" y="72"/>
                      </a:cubicBezTo>
                    </a:path>
                  </a:pathLst>
                </a:custGeom>
                <a:solidFill>
                  <a:srgbClr val="D7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70" name="Freeform 481"/>
                <p:cNvSpPr>
                  <a:spLocks/>
                </p:cNvSpPr>
                <p:nvPr/>
              </p:nvSpPr>
              <p:spPr bwMode="auto">
                <a:xfrm>
                  <a:off x="4038" y="1032"/>
                  <a:ext cx="85" cy="90"/>
                </a:xfrm>
                <a:custGeom>
                  <a:avLst/>
                  <a:gdLst>
                    <a:gd name="T0" fmla="*/ 395 w 34"/>
                    <a:gd name="T1" fmla="*/ 33 h 36"/>
                    <a:gd name="T2" fmla="*/ 438 w 34"/>
                    <a:gd name="T3" fmla="*/ 458 h 36"/>
                    <a:gd name="T4" fmla="*/ 283 w 34"/>
                    <a:gd name="T5" fmla="*/ 520 h 36"/>
                    <a:gd name="T6" fmla="*/ 0 w 34"/>
                    <a:gd name="T7" fmla="*/ 500 h 36"/>
                    <a:gd name="T8" fmla="*/ 333 w 34"/>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6">
                      <a:moveTo>
                        <a:pt x="25" y="2"/>
                      </a:moveTo>
                      <a:cubicBezTo>
                        <a:pt x="34" y="7"/>
                        <a:pt x="32" y="21"/>
                        <a:pt x="28" y="29"/>
                      </a:cubicBezTo>
                      <a:cubicBezTo>
                        <a:pt x="25" y="36"/>
                        <a:pt x="26" y="34"/>
                        <a:pt x="18" y="33"/>
                      </a:cubicBezTo>
                      <a:cubicBezTo>
                        <a:pt x="12" y="31"/>
                        <a:pt x="6" y="32"/>
                        <a:pt x="0" y="32"/>
                      </a:cubicBezTo>
                      <a:cubicBezTo>
                        <a:pt x="11" y="24"/>
                        <a:pt x="28" y="18"/>
                        <a:pt x="21" y="0"/>
                      </a:cubicBezTo>
                    </a:path>
                  </a:pathLst>
                </a:custGeom>
                <a:solidFill>
                  <a:srgbClr val="D7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71" name="Freeform 482"/>
                <p:cNvSpPr>
                  <a:spLocks/>
                </p:cNvSpPr>
                <p:nvPr/>
              </p:nvSpPr>
              <p:spPr bwMode="auto">
                <a:xfrm>
                  <a:off x="3968" y="1007"/>
                  <a:ext cx="50" cy="95"/>
                </a:xfrm>
                <a:custGeom>
                  <a:avLst/>
                  <a:gdLst>
                    <a:gd name="T0" fmla="*/ 20 w 20"/>
                    <a:gd name="T1" fmla="*/ 50 h 38"/>
                    <a:gd name="T2" fmla="*/ 0 w 20"/>
                    <a:gd name="T3" fmla="*/ 595 h 38"/>
                    <a:gd name="T4" fmla="*/ 33 w 20"/>
                    <a:gd name="T5" fmla="*/ 20 h 38"/>
                    <a:gd name="T6" fmla="*/ 0 60000 65536"/>
                    <a:gd name="T7" fmla="*/ 0 60000 65536"/>
                    <a:gd name="T8" fmla="*/ 0 60000 65536"/>
                  </a:gdLst>
                  <a:ahLst/>
                  <a:cxnLst>
                    <a:cxn ang="T6">
                      <a:pos x="T0" y="T1"/>
                    </a:cxn>
                    <a:cxn ang="T7">
                      <a:pos x="T2" y="T3"/>
                    </a:cxn>
                    <a:cxn ang="T8">
                      <a:pos x="T4" y="T5"/>
                    </a:cxn>
                  </a:cxnLst>
                  <a:rect l="0" t="0" r="r" b="b"/>
                  <a:pathLst>
                    <a:path w="20" h="38">
                      <a:moveTo>
                        <a:pt x="1" y="3"/>
                      </a:moveTo>
                      <a:cubicBezTo>
                        <a:pt x="20" y="0"/>
                        <a:pt x="19" y="36"/>
                        <a:pt x="0" y="38"/>
                      </a:cubicBezTo>
                      <a:cubicBezTo>
                        <a:pt x="11" y="23"/>
                        <a:pt x="4" y="17"/>
                        <a:pt x="2" y="1"/>
                      </a:cubicBezTo>
                    </a:path>
                  </a:pathLst>
                </a:custGeom>
                <a:solidFill>
                  <a:srgbClr val="D7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72" name="Freeform 483"/>
                <p:cNvSpPr>
                  <a:spLocks/>
                </p:cNvSpPr>
                <p:nvPr/>
              </p:nvSpPr>
              <p:spPr bwMode="auto">
                <a:xfrm>
                  <a:off x="3785" y="1042"/>
                  <a:ext cx="65" cy="82"/>
                </a:xfrm>
                <a:custGeom>
                  <a:avLst/>
                  <a:gdLst>
                    <a:gd name="T0" fmla="*/ 63 w 26"/>
                    <a:gd name="T1" fmla="*/ 62 h 33"/>
                    <a:gd name="T2" fmla="*/ 408 w 26"/>
                    <a:gd name="T3" fmla="*/ 475 h 33"/>
                    <a:gd name="T4" fmla="*/ 158 w 26"/>
                    <a:gd name="T5" fmla="*/ 462 h 33"/>
                    <a:gd name="T6" fmla="*/ 0 w 26"/>
                    <a:gd name="T7" fmla="*/ 62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3">
                      <a:moveTo>
                        <a:pt x="4" y="4"/>
                      </a:moveTo>
                      <a:cubicBezTo>
                        <a:pt x="17" y="0"/>
                        <a:pt x="14" y="26"/>
                        <a:pt x="26" y="31"/>
                      </a:cubicBezTo>
                      <a:cubicBezTo>
                        <a:pt x="22" y="33"/>
                        <a:pt x="15" y="30"/>
                        <a:pt x="10" y="30"/>
                      </a:cubicBezTo>
                      <a:cubicBezTo>
                        <a:pt x="8" y="17"/>
                        <a:pt x="11" y="12"/>
                        <a:pt x="0" y="4"/>
                      </a:cubicBezTo>
                    </a:path>
                  </a:pathLst>
                </a:custGeom>
                <a:solidFill>
                  <a:srgbClr val="D73C2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73" name="Freeform 484"/>
                <p:cNvSpPr>
                  <a:spLocks/>
                </p:cNvSpPr>
                <p:nvPr/>
              </p:nvSpPr>
              <p:spPr bwMode="auto">
                <a:xfrm>
                  <a:off x="3398" y="2664"/>
                  <a:ext cx="222" cy="360"/>
                </a:xfrm>
                <a:custGeom>
                  <a:avLst/>
                  <a:gdLst>
                    <a:gd name="T0" fmla="*/ 728 w 89"/>
                    <a:gd name="T1" fmla="*/ 83 h 144"/>
                    <a:gd name="T2" fmla="*/ 511 w 89"/>
                    <a:gd name="T3" fmla="*/ 688 h 144"/>
                    <a:gd name="T4" fmla="*/ 417 w 89"/>
                    <a:gd name="T5" fmla="*/ 1238 h 144"/>
                    <a:gd name="T6" fmla="*/ 249 w 89"/>
                    <a:gd name="T7" fmla="*/ 1550 h 144"/>
                    <a:gd name="T8" fmla="*/ 12 w 89"/>
                    <a:gd name="T9" fmla="*/ 1783 h 144"/>
                    <a:gd name="T10" fmla="*/ 716 w 89"/>
                    <a:gd name="T11" fmla="*/ 2250 h 144"/>
                    <a:gd name="T12" fmla="*/ 666 w 89"/>
                    <a:gd name="T13" fmla="*/ 1313 h 144"/>
                    <a:gd name="T14" fmla="*/ 871 w 89"/>
                    <a:gd name="T15" fmla="*/ 875 h 144"/>
                    <a:gd name="T16" fmla="*/ 1382 w 89"/>
                    <a:gd name="T17" fmla="*/ 988 h 144"/>
                    <a:gd name="T18" fmla="*/ 728 w 89"/>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44">
                      <a:moveTo>
                        <a:pt x="47" y="5"/>
                      </a:moveTo>
                      <a:cubicBezTo>
                        <a:pt x="49" y="20"/>
                        <a:pt x="37" y="31"/>
                        <a:pt x="33" y="44"/>
                      </a:cubicBezTo>
                      <a:cubicBezTo>
                        <a:pt x="30" y="53"/>
                        <a:pt x="33" y="67"/>
                        <a:pt x="27" y="79"/>
                      </a:cubicBezTo>
                      <a:cubicBezTo>
                        <a:pt x="24" y="86"/>
                        <a:pt x="21" y="94"/>
                        <a:pt x="16" y="99"/>
                      </a:cubicBezTo>
                      <a:cubicBezTo>
                        <a:pt x="10" y="105"/>
                        <a:pt x="0" y="106"/>
                        <a:pt x="1" y="114"/>
                      </a:cubicBezTo>
                      <a:cubicBezTo>
                        <a:pt x="2" y="127"/>
                        <a:pt x="36" y="141"/>
                        <a:pt x="46" y="144"/>
                      </a:cubicBezTo>
                      <a:cubicBezTo>
                        <a:pt x="23" y="122"/>
                        <a:pt x="29" y="108"/>
                        <a:pt x="43" y="84"/>
                      </a:cubicBezTo>
                      <a:cubicBezTo>
                        <a:pt x="46" y="78"/>
                        <a:pt x="50" y="59"/>
                        <a:pt x="56" y="56"/>
                      </a:cubicBezTo>
                      <a:cubicBezTo>
                        <a:pt x="63" y="52"/>
                        <a:pt x="82" y="61"/>
                        <a:pt x="89" y="63"/>
                      </a:cubicBezTo>
                      <a:cubicBezTo>
                        <a:pt x="88" y="39"/>
                        <a:pt x="47" y="23"/>
                        <a:pt x="47" y="0"/>
                      </a:cubicBezTo>
                    </a:path>
                  </a:pathLst>
                </a:custGeom>
                <a:solidFill>
                  <a:srgbClr val="F3C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74" name="Freeform 485"/>
                <p:cNvSpPr>
                  <a:spLocks/>
                </p:cNvSpPr>
                <p:nvPr/>
              </p:nvSpPr>
              <p:spPr bwMode="auto">
                <a:xfrm>
                  <a:off x="3785" y="2957"/>
                  <a:ext cx="1078" cy="337"/>
                </a:xfrm>
                <a:custGeom>
                  <a:avLst/>
                  <a:gdLst>
                    <a:gd name="T0" fmla="*/ 0 w 431"/>
                    <a:gd name="T1" fmla="*/ 0 h 135"/>
                    <a:gd name="T2" fmla="*/ 6743 w 431"/>
                    <a:gd name="T3" fmla="*/ 1725 h 135"/>
                    <a:gd name="T4" fmla="*/ 0 w 431"/>
                    <a:gd name="T5" fmla="*/ 0 h 135"/>
                    <a:gd name="T6" fmla="*/ 0 60000 65536"/>
                    <a:gd name="T7" fmla="*/ 0 60000 65536"/>
                    <a:gd name="T8" fmla="*/ 0 60000 65536"/>
                  </a:gdLst>
                  <a:ahLst/>
                  <a:cxnLst>
                    <a:cxn ang="T6">
                      <a:pos x="T0" y="T1"/>
                    </a:cxn>
                    <a:cxn ang="T7">
                      <a:pos x="T2" y="T3"/>
                    </a:cxn>
                    <a:cxn ang="T8">
                      <a:pos x="T4" y="T5"/>
                    </a:cxn>
                  </a:cxnLst>
                  <a:rect l="0" t="0" r="r" b="b"/>
                  <a:pathLst>
                    <a:path w="431" h="135">
                      <a:moveTo>
                        <a:pt x="0" y="0"/>
                      </a:moveTo>
                      <a:cubicBezTo>
                        <a:pt x="31" y="21"/>
                        <a:pt x="304" y="135"/>
                        <a:pt x="431" y="111"/>
                      </a:cubicBezTo>
                      <a:cubicBezTo>
                        <a:pt x="389" y="124"/>
                        <a:pt x="238" y="126"/>
                        <a:pt x="0" y="0"/>
                      </a:cubicBezTo>
                    </a:path>
                  </a:pathLst>
                </a:custGeom>
                <a:solidFill>
                  <a:srgbClr val="FD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75" name="Freeform 486"/>
                <p:cNvSpPr>
                  <a:spLocks/>
                </p:cNvSpPr>
                <p:nvPr/>
              </p:nvSpPr>
              <p:spPr bwMode="auto">
                <a:xfrm>
                  <a:off x="4118" y="1542"/>
                  <a:ext cx="440" cy="295"/>
                </a:xfrm>
                <a:custGeom>
                  <a:avLst/>
                  <a:gdLst>
                    <a:gd name="T0" fmla="*/ 0 w 176"/>
                    <a:gd name="T1" fmla="*/ 1845 h 118"/>
                    <a:gd name="T2" fmla="*/ 2750 w 176"/>
                    <a:gd name="T3" fmla="*/ 613 h 118"/>
                    <a:gd name="T4" fmla="*/ 0 60000 65536"/>
                    <a:gd name="T5" fmla="*/ 0 60000 65536"/>
                  </a:gdLst>
                  <a:ahLst/>
                  <a:cxnLst>
                    <a:cxn ang="T4">
                      <a:pos x="T0" y="T1"/>
                    </a:cxn>
                    <a:cxn ang="T5">
                      <a:pos x="T2" y="T3"/>
                    </a:cxn>
                  </a:cxnLst>
                  <a:rect l="0" t="0" r="r" b="b"/>
                  <a:pathLst>
                    <a:path w="176" h="118">
                      <a:moveTo>
                        <a:pt x="0" y="118"/>
                      </a:moveTo>
                      <a:cubicBezTo>
                        <a:pt x="31" y="0"/>
                        <a:pt x="114" y="39"/>
                        <a:pt x="176" y="39"/>
                      </a:cubicBezTo>
                    </a:path>
                  </a:pathLst>
                </a:custGeom>
                <a:noFill/>
                <a:ln w="1587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76" name="Freeform 487"/>
                <p:cNvSpPr>
                  <a:spLocks/>
                </p:cNvSpPr>
                <p:nvPr/>
              </p:nvSpPr>
              <p:spPr bwMode="auto">
                <a:xfrm>
                  <a:off x="4088" y="1539"/>
                  <a:ext cx="477" cy="423"/>
                </a:xfrm>
                <a:custGeom>
                  <a:avLst/>
                  <a:gdLst>
                    <a:gd name="T0" fmla="*/ 0 w 191"/>
                    <a:gd name="T1" fmla="*/ 2651 h 169"/>
                    <a:gd name="T2" fmla="*/ 200 w 191"/>
                    <a:gd name="T3" fmla="*/ 1835 h 169"/>
                    <a:gd name="T4" fmla="*/ 2974 w 191"/>
                    <a:gd name="T5" fmla="*/ 613 h 169"/>
                    <a:gd name="T6" fmla="*/ 0 60000 65536"/>
                    <a:gd name="T7" fmla="*/ 0 60000 65536"/>
                    <a:gd name="T8" fmla="*/ 0 60000 65536"/>
                  </a:gdLst>
                  <a:ahLst/>
                  <a:cxnLst>
                    <a:cxn ang="T6">
                      <a:pos x="T0" y="T1"/>
                    </a:cxn>
                    <a:cxn ang="T7">
                      <a:pos x="T2" y="T3"/>
                    </a:cxn>
                    <a:cxn ang="T8">
                      <a:pos x="T4" y="T5"/>
                    </a:cxn>
                  </a:cxnLst>
                  <a:rect l="0" t="0" r="r" b="b"/>
                  <a:pathLst>
                    <a:path w="191" h="169">
                      <a:moveTo>
                        <a:pt x="0" y="169"/>
                      </a:moveTo>
                      <a:cubicBezTo>
                        <a:pt x="3" y="150"/>
                        <a:pt x="6" y="135"/>
                        <a:pt x="13" y="117"/>
                      </a:cubicBezTo>
                      <a:cubicBezTo>
                        <a:pt x="53" y="0"/>
                        <a:pt x="139" y="41"/>
                        <a:pt x="191" y="39"/>
                      </a:cubicBezTo>
                    </a:path>
                  </a:pathLst>
                </a:custGeom>
                <a:noFill/>
                <a:ln w="15875" cap="flat">
                  <a:solidFill>
                    <a:srgbClr val="309ED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77" name="Line 488"/>
                <p:cNvSpPr>
                  <a:spLocks noChangeShapeType="1"/>
                </p:cNvSpPr>
                <p:nvPr/>
              </p:nvSpPr>
              <p:spPr bwMode="auto">
                <a:xfrm>
                  <a:off x="3225" y="2122"/>
                  <a:ext cx="35" cy="10"/>
                </a:xfrm>
                <a:prstGeom prst="line">
                  <a:avLst/>
                </a:prstGeom>
                <a:noFill/>
                <a:ln w="7938" cap="rnd">
                  <a:solidFill>
                    <a:srgbClr val="58585A"/>
                  </a:solidFill>
                  <a:round/>
                  <a:headEnd/>
                  <a:tailEnd/>
                </a:ln>
                <a:extLst>
                  <a:ext uri="{909E8E84-426E-40DD-AFC4-6F175D3DCCD1}">
                    <a14:hiddenFill xmlns:a14="http://schemas.microsoft.com/office/drawing/2010/main">
                      <a:no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78" name="Line 489"/>
                <p:cNvSpPr>
                  <a:spLocks noChangeShapeType="1"/>
                </p:cNvSpPr>
                <p:nvPr/>
              </p:nvSpPr>
              <p:spPr bwMode="auto">
                <a:xfrm flipV="1">
                  <a:off x="3570" y="2034"/>
                  <a:ext cx="20" cy="30"/>
                </a:xfrm>
                <a:prstGeom prst="line">
                  <a:avLst/>
                </a:prstGeom>
                <a:noFill/>
                <a:ln w="7938" cap="rnd">
                  <a:solidFill>
                    <a:srgbClr val="58585A"/>
                  </a:solidFill>
                  <a:round/>
                  <a:headEnd/>
                  <a:tailEnd/>
                </a:ln>
                <a:extLst>
                  <a:ext uri="{909E8E84-426E-40DD-AFC4-6F175D3DCCD1}">
                    <a14:hiddenFill xmlns:a14="http://schemas.microsoft.com/office/drawing/2010/main">
                      <a:no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79" name="Freeform 490"/>
                <p:cNvSpPr>
                  <a:spLocks/>
                </p:cNvSpPr>
                <p:nvPr/>
              </p:nvSpPr>
              <p:spPr bwMode="auto">
                <a:xfrm>
                  <a:off x="2990" y="1954"/>
                  <a:ext cx="173" cy="113"/>
                </a:xfrm>
                <a:custGeom>
                  <a:avLst/>
                  <a:gdLst>
                    <a:gd name="T0" fmla="*/ 943 w 69"/>
                    <a:gd name="T1" fmla="*/ 713 h 45"/>
                    <a:gd name="T2" fmla="*/ 1088 w 69"/>
                    <a:gd name="T3" fmla="*/ 20 h 45"/>
                    <a:gd name="T4" fmla="*/ 221 w 69"/>
                    <a:gd name="T5" fmla="*/ 33 h 45"/>
                    <a:gd name="T6" fmla="*/ 301 w 69"/>
                    <a:gd name="T7" fmla="*/ 681 h 45"/>
                    <a:gd name="T8" fmla="*/ 943 w 69"/>
                    <a:gd name="T9" fmla="*/ 713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45">
                      <a:moveTo>
                        <a:pt x="60" y="45"/>
                      </a:moveTo>
                      <a:cubicBezTo>
                        <a:pt x="62" y="27"/>
                        <a:pt x="65" y="12"/>
                        <a:pt x="69" y="1"/>
                      </a:cubicBezTo>
                      <a:cubicBezTo>
                        <a:pt x="49" y="0"/>
                        <a:pt x="22" y="1"/>
                        <a:pt x="14" y="2"/>
                      </a:cubicBezTo>
                      <a:cubicBezTo>
                        <a:pt x="6" y="3"/>
                        <a:pt x="0" y="39"/>
                        <a:pt x="19" y="43"/>
                      </a:cubicBezTo>
                      <a:cubicBezTo>
                        <a:pt x="29" y="45"/>
                        <a:pt x="44" y="45"/>
                        <a:pt x="60" y="45"/>
                      </a:cubicBezTo>
                      <a:close/>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80" name="Freeform 491"/>
                <p:cNvSpPr>
                  <a:spLocks/>
                </p:cNvSpPr>
                <p:nvPr/>
              </p:nvSpPr>
              <p:spPr bwMode="auto">
                <a:xfrm>
                  <a:off x="3053" y="1354"/>
                  <a:ext cx="182" cy="218"/>
                </a:xfrm>
                <a:custGeom>
                  <a:avLst/>
                  <a:gdLst>
                    <a:gd name="T0" fmla="*/ 1132 w 73"/>
                    <a:gd name="T1" fmla="*/ 175 h 87"/>
                    <a:gd name="T2" fmla="*/ 436 w 73"/>
                    <a:gd name="T3" fmla="*/ 0 h 87"/>
                    <a:gd name="T4" fmla="*/ 249 w 73"/>
                    <a:gd name="T5" fmla="*/ 566 h 87"/>
                    <a:gd name="T6" fmla="*/ 820 w 73"/>
                    <a:gd name="T7" fmla="*/ 722 h 87"/>
                    <a:gd name="T8" fmla="*/ 217 w 73"/>
                    <a:gd name="T9" fmla="*/ 742 h 87"/>
                    <a:gd name="T10" fmla="*/ 262 w 73"/>
                    <a:gd name="T11" fmla="*/ 1338 h 87"/>
                    <a:gd name="T12" fmla="*/ 1132 w 73"/>
                    <a:gd name="T13" fmla="*/ 1368 h 87"/>
                    <a:gd name="T14" fmla="*/ 1132 w 73"/>
                    <a:gd name="T15" fmla="*/ 175 h 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87">
                      <a:moveTo>
                        <a:pt x="73" y="11"/>
                      </a:moveTo>
                      <a:cubicBezTo>
                        <a:pt x="52" y="7"/>
                        <a:pt x="35" y="3"/>
                        <a:pt x="28" y="0"/>
                      </a:cubicBezTo>
                      <a:cubicBezTo>
                        <a:pt x="13" y="2"/>
                        <a:pt x="6" y="26"/>
                        <a:pt x="16" y="36"/>
                      </a:cubicBezTo>
                      <a:cubicBezTo>
                        <a:pt x="27" y="39"/>
                        <a:pt x="53" y="46"/>
                        <a:pt x="53" y="46"/>
                      </a:cubicBezTo>
                      <a:cubicBezTo>
                        <a:pt x="38" y="46"/>
                        <a:pt x="22" y="47"/>
                        <a:pt x="14" y="47"/>
                      </a:cubicBezTo>
                      <a:cubicBezTo>
                        <a:pt x="2" y="51"/>
                        <a:pt x="0" y="82"/>
                        <a:pt x="17" y="85"/>
                      </a:cubicBezTo>
                      <a:cubicBezTo>
                        <a:pt x="34" y="86"/>
                        <a:pt x="56" y="87"/>
                        <a:pt x="73" y="87"/>
                      </a:cubicBezTo>
                      <a:cubicBezTo>
                        <a:pt x="73" y="61"/>
                        <a:pt x="72" y="35"/>
                        <a:pt x="73" y="11"/>
                      </a:cubicBezTo>
                      <a:close/>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81" name="Oval 492"/>
                <p:cNvSpPr>
                  <a:spLocks noChangeArrowheads="1"/>
                </p:cNvSpPr>
                <p:nvPr/>
              </p:nvSpPr>
              <p:spPr bwMode="auto">
                <a:xfrm>
                  <a:off x="3243" y="1239"/>
                  <a:ext cx="287" cy="68"/>
                </a:xfrm>
                <a:prstGeom prst="ellipse">
                  <a:avLst/>
                </a:prstGeom>
                <a:noFill/>
                <a:ln w="7938" cap="rnd">
                  <a:solidFill>
                    <a:srgbClr val="58585A"/>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sz="1400">
                    <a:solidFill>
                      <a:srgbClr val="0070C0"/>
                    </a:solidFill>
                    <a:latin typeface="Arial" panose="020B0604020202020204" pitchFamily="34" charset="0"/>
                    <a:cs typeface="Arial" panose="020B0604020202020204" pitchFamily="34" charset="0"/>
                  </a:endParaRPr>
                </a:p>
              </p:txBody>
            </p:sp>
            <p:sp>
              <p:nvSpPr>
                <p:cNvPr id="2082" name="Freeform 493"/>
                <p:cNvSpPr>
                  <a:spLocks/>
                </p:cNvSpPr>
                <p:nvPr/>
              </p:nvSpPr>
              <p:spPr bwMode="auto">
                <a:xfrm>
                  <a:off x="3995" y="1084"/>
                  <a:ext cx="23" cy="15"/>
                </a:xfrm>
                <a:custGeom>
                  <a:avLst/>
                  <a:gdLst>
                    <a:gd name="T0" fmla="*/ 0 w 9"/>
                    <a:gd name="T1" fmla="*/ 95 h 6"/>
                    <a:gd name="T2" fmla="*/ 151 w 9"/>
                    <a:gd name="T3" fmla="*/ 0 h 6"/>
                    <a:gd name="T4" fmla="*/ 0 60000 65536"/>
                    <a:gd name="T5" fmla="*/ 0 60000 65536"/>
                  </a:gdLst>
                  <a:ahLst/>
                  <a:cxnLst>
                    <a:cxn ang="T4">
                      <a:pos x="T0" y="T1"/>
                    </a:cxn>
                    <a:cxn ang="T5">
                      <a:pos x="T2" y="T3"/>
                    </a:cxn>
                  </a:cxnLst>
                  <a:rect l="0" t="0" r="r" b="b"/>
                  <a:pathLst>
                    <a:path w="9" h="6">
                      <a:moveTo>
                        <a:pt x="0" y="6"/>
                      </a:moveTo>
                      <a:cubicBezTo>
                        <a:pt x="2" y="6"/>
                        <a:pt x="5" y="3"/>
                        <a:pt x="9" y="0"/>
                      </a:cubicBezTo>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83" name="Freeform 494"/>
                <p:cNvSpPr>
                  <a:spLocks/>
                </p:cNvSpPr>
                <p:nvPr/>
              </p:nvSpPr>
              <p:spPr bwMode="auto">
                <a:xfrm>
                  <a:off x="3795" y="1397"/>
                  <a:ext cx="815" cy="715"/>
                </a:xfrm>
                <a:custGeom>
                  <a:avLst/>
                  <a:gdLst>
                    <a:gd name="T0" fmla="*/ 33 w 326"/>
                    <a:gd name="T1" fmla="*/ 4470 h 286"/>
                    <a:gd name="T2" fmla="*/ 395 w 326"/>
                    <a:gd name="T3" fmla="*/ 2520 h 286"/>
                    <a:gd name="T4" fmla="*/ 613 w 326"/>
                    <a:gd name="T5" fmla="*/ 1925 h 286"/>
                    <a:gd name="T6" fmla="*/ 613 w 326"/>
                    <a:gd name="T7" fmla="*/ 1925 h 286"/>
                    <a:gd name="T8" fmla="*/ 613 w 326"/>
                    <a:gd name="T9" fmla="*/ 1925 h 286"/>
                    <a:gd name="T10" fmla="*/ 550 w 326"/>
                    <a:gd name="T11" fmla="*/ 1563 h 286"/>
                    <a:gd name="T12" fmla="*/ 520 w 326"/>
                    <a:gd name="T13" fmla="*/ 1550 h 286"/>
                    <a:gd name="T14" fmla="*/ 908 w 326"/>
                    <a:gd name="T15" fmla="*/ 20 h 286"/>
                    <a:gd name="T16" fmla="*/ 925 w 326"/>
                    <a:gd name="T17" fmla="*/ 20 h 286"/>
                    <a:gd name="T18" fmla="*/ 1458 w 326"/>
                    <a:gd name="T19" fmla="*/ 95 h 286"/>
                    <a:gd name="T20" fmla="*/ 1458 w 326"/>
                    <a:gd name="T21" fmla="*/ 95 h 286"/>
                    <a:gd name="T22" fmla="*/ 2145 w 326"/>
                    <a:gd name="T23" fmla="*/ 63 h 286"/>
                    <a:gd name="T24" fmla="*/ 4895 w 326"/>
                    <a:gd name="T25" fmla="*/ 83 h 286"/>
                    <a:gd name="T26" fmla="*/ 4875 w 326"/>
                    <a:gd name="T27" fmla="*/ 750 h 286"/>
                    <a:gd name="T28" fmla="*/ 4063 w 326"/>
                    <a:gd name="T29" fmla="*/ 833 h 286"/>
                    <a:gd name="T30" fmla="*/ 4875 w 326"/>
                    <a:gd name="T31" fmla="*/ 908 h 286"/>
                    <a:gd name="T32" fmla="*/ 4813 w 326"/>
                    <a:gd name="T33" fmla="*/ 1500 h 286"/>
                    <a:gd name="T34" fmla="*/ 2083 w 326"/>
                    <a:gd name="T35" fmla="*/ 2833 h 286"/>
                    <a:gd name="T36" fmla="*/ 1813 w 326"/>
                    <a:gd name="T37" fmla="*/ 3645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6" h="286">
                      <a:moveTo>
                        <a:pt x="2" y="286"/>
                      </a:moveTo>
                      <a:cubicBezTo>
                        <a:pt x="0" y="248"/>
                        <a:pt x="7" y="202"/>
                        <a:pt x="25" y="161"/>
                      </a:cubicBezTo>
                      <a:cubicBezTo>
                        <a:pt x="33" y="144"/>
                        <a:pt x="37" y="132"/>
                        <a:pt x="39" y="123"/>
                      </a:cubicBezTo>
                      <a:cubicBezTo>
                        <a:pt x="39" y="123"/>
                        <a:pt x="39" y="123"/>
                        <a:pt x="39" y="123"/>
                      </a:cubicBezTo>
                      <a:cubicBezTo>
                        <a:pt x="39" y="123"/>
                        <a:pt x="39" y="123"/>
                        <a:pt x="39" y="123"/>
                      </a:cubicBezTo>
                      <a:cubicBezTo>
                        <a:pt x="42" y="109"/>
                        <a:pt x="40" y="103"/>
                        <a:pt x="35" y="100"/>
                      </a:cubicBezTo>
                      <a:cubicBezTo>
                        <a:pt x="33" y="99"/>
                        <a:pt x="33" y="99"/>
                        <a:pt x="33" y="99"/>
                      </a:cubicBezTo>
                      <a:cubicBezTo>
                        <a:pt x="19" y="38"/>
                        <a:pt x="38" y="10"/>
                        <a:pt x="58" y="1"/>
                      </a:cubicBezTo>
                      <a:cubicBezTo>
                        <a:pt x="59" y="1"/>
                        <a:pt x="59" y="1"/>
                        <a:pt x="59" y="1"/>
                      </a:cubicBezTo>
                      <a:cubicBezTo>
                        <a:pt x="67" y="4"/>
                        <a:pt x="77" y="6"/>
                        <a:pt x="93" y="6"/>
                      </a:cubicBezTo>
                      <a:cubicBezTo>
                        <a:pt x="93" y="6"/>
                        <a:pt x="93" y="6"/>
                        <a:pt x="93" y="6"/>
                      </a:cubicBezTo>
                      <a:cubicBezTo>
                        <a:pt x="105" y="6"/>
                        <a:pt x="119" y="5"/>
                        <a:pt x="137" y="4"/>
                      </a:cubicBezTo>
                      <a:cubicBezTo>
                        <a:pt x="189" y="0"/>
                        <a:pt x="263" y="5"/>
                        <a:pt x="313" y="5"/>
                      </a:cubicBezTo>
                      <a:cubicBezTo>
                        <a:pt x="326" y="10"/>
                        <a:pt x="325" y="45"/>
                        <a:pt x="312" y="48"/>
                      </a:cubicBezTo>
                      <a:cubicBezTo>
                        <a:pt x="288" y="49"/>
                        <a:pt x="260" y="53"/>
                        <a:pt x="260" y="53"/>
                      </a:cubicBezTo>
                      <a:cubicBezTo>
                        <a:pt x="301" y="55"/>
                        <a:pt x="312" y="58"/>
                        <a:pt x="312" y="58"/>
                      </a:cubicBezTo>
                      <a:cubicBezTo>
                        <a:pt x="323" y="61"/>
                        <a:pt x="321" y="93"/>
                        <a:pt x="308" y="96"/>
                      </a:cubicBezTo>
                      <a:cubicBezTo>
                        <a:pt x="256" y="98"/>
                        <a:pt x="172" y="62"/>
                        <a:pt x="133" y="181"/>
                      </a:cubicBezTo>
                      <a:cubicBezTo>
                        <a:pt x="126" y="199"/>
                        <a:pt x="120" y="214"/>
                        <a:pt x="116" y="233"/>
                      </a:cubicBezTo>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84" name="Freeform 495"/>
                <p:cNvSpPr>
                  <a:spLocks/>
                </p:cNvSpPr>
                <p:nvPr/>
              </p:nvSpPr>
              <p:spPr bwMode="auto">
                <a:xfrm>
                  <a:off x="3940" y="1384"/>
                  <a:ext cx="88" cy="28"/>
                </a:xfrm>
                <a:custGeom>
                  <a:avLst/>
                  <a:gdLst>
                    <a:gd name="T0" fmla="*/ 20 w 35"/>
                    <a:gd name="T1" fmla="*/ 97 h 11"/>
                    <a:gd name="T2" fmla="*/ 556 w 35"/>
                    <a:gd name="T3" fmla="*/ 181 h 11"/>
                    <a:gd name="T4" fmla="*/ 493 w 35"/>
                    <a:gd name="T5" fmla="*/ 130 h 11"/>
                    <a:gd name="T6" fmla="*/ 0 w 35"/>
                    <a:gd name="T7" fmla="*/ 97 h 11"/>
                    <a:gd name="T8" fmla="*/ 20 w 35"/>
                    <a:gd name="T9" fmla="*/ 9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1">
                      <a:moveTo>
                        <a:pt x="1" y="6"/>
                      </a:moveTo>
                      <a:cubicBezTo>
                        <a:pt x="9" y="9"/>
                        <a:pt x="19" y="11"/>
                        <a:pt x="35" y="11"/>
                      </a:cubicBezTo>
                      <a:cubicBezTo>
                        <a:pt x="35" y="11"/>
                        <a:pt x="34" y="10"/>
                        <a:pt x="31" y="8"/>
                      </a:cubicBezTo>
                      <a:cubicBezTo>
                        <a:pt x="26" y="2"/>
                        <a:pt x="13" y="0"/>
                        <a:pt x="0" y="6"/>
                      </a:cubicBezTo>
                      <a:lnTo>
                        <a:pt x="1" y="6"/>
                      </a:lnTo>
                      <a:close/>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85" name="Freeform 496"/>
                <p:cNvSpPr>
                  <a:spLocks/>
                </p:cNvSpPr>
                <p:nvPr/>
              </p:nvSpPr>
              <p:spPr bwMode="auto">
                <a:xfrm>
                  <a:off x="4223" y="1629"/>
                  <a:ext cx="145" cy="75"/>
                </a:xfrm>
                <a:custGeom>
                  <a:avLst/>
                  <a:gdLst>
                    <a:gd name="T0" fmla="*/ 83 w 58"/>
                    <a:gd name="T1" fmla="*/ 363 h 30"/>
                    <a:gd name="T2" fmla="*/ 875 w 58"/>
                    <a:gd name="T3" fmla="*/ 470 h 30"/>
                    <a:gd name="T4" fmla="*/ 908 w 58"/>
                    <a:gd name="T5" fmla="*/ 0 h 30"/>
                    <a:gd name="T6" fmla="*/ 0 w 58"/>
                    <a:gd name="T7" fmla="*/ 363 h 30"/>
                    <a:gd name="T8" fmla="*/ 83 w 58"/>
                    <a:gd name="T9" fmla="*/ 36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30">
                      <a:moveTo>
                        <a:pt x="5" y="23"/>
                      </a:moveTo>
                      <a:cubicBezTo>
                        <a:pt x="21" y="24"/>
                        <a:pt x="38" y="26"/>
                        <a:pt x="56" y="30"/>
                      </a:cubicBezTo>
                      <a:cubicBezTo>
                        <a:pt x="57" y="20"/>
                        <a:pt x="58" y="10"/>
                        <a:pt x="58" y="0"/>
                      </a:cubicBezTo>
                      <a:cubicBezTo>
                        <a:pt x="38" y="2"/>
                        <a:pt x="18" y="7"/>
                        <a:pt x="0" y="23"/>
                      </a:cubicBezTo>
                      <a:lnTo>
                        <a:pt x="5" y="23"/>
                      </a:lnTo>
                      <a:close/>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86" name="Freeform 497"/>
                <p:cNvSpPr>
                  <a:spLocks/>
                </p:cNvSpPr>
                <p:nvPr/>
              </p:nvSpPr>
              <p:spPr bwMode="auto">
                <a:xfrm>
                  <a:off x="3103" y="1782"/>
                  <a:ext cx="545" cy="1175"/>
                </a:xfrm>
                <a:custGeom>
                  <a:avLst/>
                  <a:gdLst>
                    <a:gd name="T0" fmla="*/ 2220 w 218"/>
                    <a:gd name="T1" fmla="*/ 6300 h 470"/>
                    <a:gd name="T2" fmla="*/ 2550 w 218"/>
                    <a:gd name="T3" fmla="*/ 5675 h 470"/>
                    <a:gd name="T4" fmla="*/ 2550 w 218"/>
                    <a:gd name="T5" fmla="*/ 5613 h 470"/>
                    <a:gd name="T6" fmla="*/ 2500 w 218"/>
                    <a:gd name="T7" fmla="*/ 5270 h 470"/>
                    <a:gd name="T8" fmla="*/ 2500 w 218"/>
                    <a:gd name="T9" fmla="*/ 5250 h 470"/>
                    <a:gd name="T10" fmla="*/ 1800 w 218"/>
                    <a:gd name="T11" fmla="*/ 4563 h 470"/>
                    <a:gd name="T12" fmla="*/ 750 w 218"/>
                    <a:gd name="T13" fmla="*/ 2175 h 470"/>
                    <a:gd name="T14" fmla="*/ 750 w 218"/>
                    <a:gd name="T15" fmla="*/ 2158 h 470"/>
                    <a:gd name="T16" fmla="*/ 1708 w 218"/>
                    <a:gd name="T17" fmla="*/ 1395 h 470"/>
                    <a:gd name="T18" fmla="*/ 3145 w 218"/>
                    <a:gd name="T19" fmla="*/ 1675 h 470"/>
                    <a:gd name="T20" fmla="*/ 3158 w 218"/>
                    <a:gd name="T21" fmla="*/ 1688 h 470"/>
                    <a:gd name="T22" fmla="*/ 3345 w 218"/>
                    <a:gd name="T23" fmla="*/ 1925 h 470"/>
                    <a:gd name="T24" fmla="*/ 3283 w 218"/>
                    <a:gd name="T25" fmla="*/ 1175 h 470"/>
                    <a:gd name="T26" fmla="*/ 2500 w 218"/>
                    <a:gd name="T27" fmla="*/ 145 h 470"/>
                    <a:gd name="T28" fmla="*/ 2050 w 218"/>
                    <a:gd name="T29" fmla="*/ 33 h 470"/>
                    <a:gd name="T30" fmla="*/ 1438 w 218"/>
                    <a:gd name="T31" fmla="*/ 50 h 470"/>
                    <a:gd name="T32" fmla="*/ 875 w 218"/>
                    <a:gd name="T33" fmla="*/ 333 h 470"/>
                    <a:gd name="T34" fmla="*/ 220 w 218"/>
                    <a:gd name="T35" fmla="*/ 1863 h 470"/>
                    <a:gd name="T36" fmla="*/ 0 w 218"/>
                    <a:gd name="T37" fmla="*/ 3458 h 470"/>
                    <a:gd name="T38" fmla="*/ 750 w 218"/>
                    <a:gd name="T39" fmla="*/ 6438 h 470"/>
                    <a:gd name="T40" fmla="*/ 1645 w 218"/>
                    <a:gd name="T41" fmla="*/ 7250 h 470"/>
                    <a:gd name="T42" fmla="*/ 2188 w 218"/>
                    <a:gd name="T43" fmla="*/ 6833 h 470"/>
                    <a:gd name="T44" fmla="*/ 2238 w 218"/>
                    <a:gd name="T45" fmla="*/ 6750 h 470"/>
                    <a:gd name="T46" fmla="*/ 2020 w 218"/>
                    <a:gd name="T47" fmla="*/ 6083 h 4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8" h="470">
                      <a:moveTo>
                        <a:pt x="142" y="403"/>
                      </a:moveTo>
                      <a:cubicBezTo>
                        <a:pt x="148" y="401"/>
                        <a:pt x="160" y="385"/>
                        <a:pt x="163" y="363"/>
                      </a:cubicBezTo>
                      <a:cubicBezTo>
                        <a:pt x="163" y="359"/>
                        <a:pt x="163" y="359"/>
                        <a:pt x="163" y="359"/>
                      </a:cubicBezTo>
                      <a:cubicBezTo>
                        <a:pt x="163" y="350"/>
                        <a:pt x="162" y="342"/>
                        <a:pt x="160" y="337"/>
                      </a:cubicBezTo>
                      <a:cubicBezTo>
                        <a:pt x="160" y="336"/>
                        <a:pt x="160" y="336"/>
                        <a:pt x="160" y="336"/>
                      </a:cubicBezTo>
                      <a:cubicBezTo>
                        <a:pt x="149" y="315"/>
                        <a:pt x="144" y="310"/>
                        <a:pt x="115" y="292"/>
                      </a:cubicBezTo>
                      <a:cubicBezTo>
                        <a:pt x="78" y="270"/>
                        <a:pt x="46" y="179"/>
                        <a:pt x="48" y="139"/>
                      </a:cubicBezTo>
                      <a:cubicBezTo>
                        <a:pt x="48" y="138"/>
                        <a:pt x="48" y="138"/>
                        <a:pt x="48" y="138"/>
                      </a:cubicBezTo>
                      <a:cubicBezTo>
                        <a:pt x="53" y="116"/>
                        <a:pt x="77" y="97"/>
                        <a:pt x="109" y="89"/>
                      </a:cubicBezTo>
                      <a:cubicBezTo>
                        <a:pt x="138" y="82"/>
                        <a:pt x="177" y="83"/>
                        <a:pt x="201" y="107"/>
                      </a:cubicBezTo>
                      <a:cubicBezTo>
                        <a:pt x="202" y="107"/>
                        <a:pt x="202" y="108"/>
                        <a:pt x="202" y="108"/>
                      </a:cubicBezTo>
                      <a:cubicBezTo>
                        <a:pt x="206" y="113"/>
                        <a:pt x="210" y="118"/>
                        <a:pt x="214" y="123"/>
                      </a:cubicBezTo>
                      <a:cubicBezTo>
                        <a:pt x="218" y="103"/>
                        <a:pt x="218" y="85"/>
                        <a:pt x="210" y="75"/>
                      </a:cubicBezTo>
                      <a:cubicBezTo>
                        <a:pt x="190" y="50"/>
                        <a:pt x="184" y="25"/>
                        <a:pt x="160" y="9"/>
                      </a:cubicBezTo>
                      <a:cubicBezTo>
                        <a:pt x="153" y="4"/>
                        <a:pt x="139" y="4"/>
                        <a:pt x="131" y="2"/>
                      </a:cubicBezTo>
                      <a:cubicBezTo>
                        <a:pt x="123" y="0"/>
                        <a:pt x="105" y="3"/>
                        <a:pt x="92" y="3"/>
                      </a:cubicBezTo>
                      <a:cubicBezTo>
                        <a:pt x="80" y="3"/>
                        <a:pt x="66" y="11"/>
                        <a:pt x="56" y="21"/>
                      </a:cubicBezTo>
                      <a:cubicBezTo>
                        <a:pt x="44" y="36"/>
                        <a:pt x="22" y="48"/>
                        <a:pt x="14" y="119"/>
                      </a:cubicBezTo>
                      <a:cubicBezTo>
                        <a:pt x="11" y="143"/>
                        <a:pt x="0" y="180"/>
                        <a:pt x="0" y="221"/>
                      </a:cubicBezTo>
                      <a:cubicBezTo>
                        <a:pt x="0" y="338"/>
                        <a:pt x="26" y="361"/>
                        <a:pt x="48" y="412"/>
                      </a:cubicBezTo>
                      <a:cubicBezTo>
                        <a:pt x="63" y="448"/>
                        <a:pt x="83" y="470"/>
                        <a:pt x="105" y="464"/>
                      </a:cubicBezTo>
                      <a:cubicBezTo>
                        <a:pt x="120" y="461"/>
                        <a:pt x="131" y="451"/>
                        <a:pt x="140" y="437"/>
                      </a:cubicBezTo>
                      <a:cubicBezTo>
                        <a:pt x="143" y="432"/>
                        <a:pt x="143" y="432"/>
                        <a:pt x="143" y="432"/>
                      </a:cubicBezTo>
                      <a:cubicBezTo>
                        <a:pt x="155" y="414"/>
                        <a:pt x="138" y="396"/>
                        <a:pt x="129" y="389"/>
                      </a:cubicBezTo>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87" name="Freeform 498"/>
                <p:cNvSpPr>
                  <a:spLocks/>
                </p:cNvSpPr>
                <p:nvPr/>
              </p:nvSpPr>
              <p:spPr bwMode="auto">
                <a:xfrm>
                  <a:off x="3225" y="2817"/>
                  <a:ext cx="325" cy="502"/>
                </a:xfrm>
                <a:custGeom>
                  <a:avLst/>
                  <a:gdLst>
                    <a:gd name="T0" fmla="*/ 875 w 130"/>
                    <a:gd name="T1" fmla="*/ 779 h 201"/>
                    <a:gd name="T2" fmla="*/ 875 w 130"/>
                    <a:gd name="T3" fmla="*/ 779 h 201"/>
                    <a:gd name="T4" fmla="*/ 0 w 130"/>
                    <a:gd name="T5" fmla="*/ 0 h 201"/>
                    <a:gd name="T6" fmla="*/ 113 w 130"/>
                    <a:gd name="T7" fmla="*/ 937 h 201"/>
                    <a:gd name="T8" fmla="*/ 145 w 130"/>
                    <a:gd name="T9" fmla="*/ 2900 h 201"/>
                    <a:gd name="T10" fmla="*/ 145 w 130"/>
                    <a:gd name="T11" fmla="*/ 2900 h 201"/>
                    <a:gd name="T12" fmla="*/ 145 w 130"/>
                    <a:gd name="T13" fmla="*/ 2912 h 201"/>
                    <a:gd name="T14" fmla="*/ 1083 w 130"/>
                    <a:gd name="T15" fmla="*/ 3132 h 201"/>
                    <a:gd name="T16" fmla="*/ 2033 w 130"/>
                    <a:gd name="T17" fmla="*/ 2912 h 201"/>
                    <a:gd name="T18" fmla="*/ 2033 w 130"/>
                    <a:gd name="T19" fmla="*/ 2900 h 201"/>
                    <a:gd name="T20" fmla="*/ 2033 w 130"/>
                    <a:gd name="T21" fmla="*/ 2900 h 201"/>
                    <a:gd name="T22" fmla="*/ 2033 w 130"/>
                    <a:gd name="T23" fmla="*/ 1591 h 201"/>
                    <a:gd name="T24" fmla="*/ 1863 w 130"/>
                    <a:gd name="T25" fmla="*/ 1508 h 201"/>
                    <a:gd name="T26" fmla="*/ 875 w 130"/>
                    <a:gd name="T27" fmla="*/ 779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01">
                      <a:moveTo>
                        <a:pt x="56" y="50"/>
                      </a:moveTo>
                      <a:cubicBezTo>
                        <a:pt x="56" y="50"/>
                        <a:pt x="56" y="50"/>
                        <a:pt x="56" y="50"/>
                      </a:cubicBezTo>
                      <a:cubicBezTo>
                        <a:pt x="34" y="56"/>
                        <a:pt x="15" y="35"/>
                        <a:pt x="0" y="0"/>
                      </a:cubicBezTo>
                      <a:cubicBezTo>
                        <a:pt x="4" y="22"/>
                        <a:pt x="7" y="43"/>
                        <a:pt x="7" y="60"/>
                      </a:cubicBezTo>
                      <a:cubicBezTo>
                        <a:pt x="6" y="122"/>
                        <a:pt x="8" y="147"/>
                        <a:pt x="9" y="186"/>
                      </a:cubicBezTo>
                      <a:cubicBezTo>
                        <a:pt x="9" y="186"/>
                        <a:pt x="9" y="186"/>
                        <a:pt x="9" y="186"/>
                      </a:cubicBezTo>
                      <a:cubicBezTo>
                        <a:pt x="9" y="187"/>
                        <a:pt x="9" y="187"/>
                        <a:pt x="9" y="187"/>
                      </a:cubicBezTo>
                      <a:cubicBezTo>
                        <a:pt x="9" y="195"/>
                        <a:pt x="36" y="201"/>
                        <a:pt x="69" y="201"/>
                      </a:cubicBezTo>
                      <a:cubicBezTo>
                        <a:pt x="103" y="201"/>
                        <a:pt x="130" y="195"/>
                        <a:pt x="130" y="187"/>
                      </a:cubicBezTo>
                      <a:cubicBezTo>
                        <a:pt x="130" y="187"/>
                        <a:pt x="130" y="187"/>
                        <a:pt x="130" y="186"/>
                      </a:cubicBezTo>
                      <a:cubicBezTo>
                        <a:pt x="130" y="186"/>
                        <a:pt x="130" y="186"/>
                        <a:pt x="130" y="186"/>
                      </a:cubicBezTo>
                      <a:cubicBezTo>
                        <a:pt x="130" y="102"/>
                        <a:pt x="130" y="102"/>
                        <a:pt x="130" y="102"/>
                      </a:cubicBezTo>
                      <a:cubicBezTo>
                        <a:pt x="126" y="100"/>
                        <a:pt x="123" y="98"/>
                        <a:pt x="119" y="97"/>
                      </a:cubicBezTo>
                      <a:cubicBezTo>
                        <a:pt x="99" y="88"/>
                        <a:pt x="77" y="72"/>
                        <a:pt x="56" y="50"/>
                      </a:cubicBezTo>
                      <a:close/>
                    </a:path>
                  </a:pathLst>
                </a:custGeom>
                <a:noFill/>
                <a:ln w="7938" cap="rnd">
                  <a:solidFill>
                    <a:srgbClr val="58585A"/>
                  </a:solidFill>
                  <a:prstDash val="solid"/>
                  <a:bevel/>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88" name="Freeform 499"/>
                <p:cNvSpPr>
                  <a:spLocks/>
                </p:cNvSpPr>
                <p:nvPr/>
              </p:nvSpPr>
              <p:spPr bwMode="auto">
                <a:xfrm>
                  <a:off x="3528" y="989"/>
                  <a:ext cx="817" cy="1213"/>
                </a:xfrm>
                <a:custGeom>
                  <a:avLst/>
                  <a:gdLst>
                    <a:gd name="T0" fmla="*/ 4028 w 327"/>
                    <a:gd name="T1" fmla="*/ 1113 h 485"/>
                    <a:gd name="T2" fmla="*/ 3745 w 327"/>
                    <a:gd name="T3" fmla="*/ 895 h 485"/>
                    <a:gd name="T4" fmla="*/ 3778 w 327"/>
                    <a:gd name="T5" fmla="*/ 550 h 485"/>
                    <a:gd name="T6" fmla="*/ 3258 w 327"/>
                    <a:gd name="T7" fmla="*/ 333 h 485"/>
                    <a:gd name="T8" fmla="*/ 3058 w 327"/>
                    <a:gd name="T9" fmla="*/ 613 h 485"/>
                    <a:gd name="T10" fmla="*/ 3028 w 327"/>
                    <a:gd name="T11" fmla="*/ 188 h 485"/>
                    <a:gd name="T12" fmla="*/ 2508 w 327"/>
                    <a:gd name="T13" fmla="*/ 158 h 485"/>
                    <a:gd name="T14" fmla="*/ 2104 w 327"/>
                    <a:gd name="T15" fmla="*/ 770 h 485"/>
                    <a:gd name="T16" fmla="*/ 1936 w 327"/>
                    <a:gd name="T17" fmla="*/ 408 h 485"/>
                    <a:gd name="T18" fmla="*/ 1374 w 327"/>
                    <a:gd name="T19" fmla="*/ 533 h 485"/>
                    <a:gd name="T20" fmla="*/ 1279 w 327"/>
                    <a:gd name="T21" fmla="*/ 1050 h 485"/>
                    <a:gd name="T22" fmla="*/ 1187 w 327"/>
                    <a:gd name="T23" fmla="*/ 1188 h 485"/>
                    <a:gd name="T24" fmla="*/ 42 w 327"/>
                    <a:gd name="T25" fmla="*/ 3554 h 485"/>
                    <a:gd name="T26" fmla="*/ 187 w 327"/>
                    <a:gd name="T27" fmla="*/ 5460 h 485"/>
                    <a:gd name="T28" fmla="*/ 187 w 327"/>
                    <a:gd name="T29" fmla="*/ 5460 h 485"/>
                    <a:gd name="T30" fmla="*/ 625 w 327"/>
                    <a:gd name="T31" fmla="*/ 6130 h 485"/>
                    <a:gd name="T32" fmla="*/ 687 w 327"/>
                    <a:gd name="T33" fmla="*/ 6880 h 485"/>
                    <a:gd name="T34" fmla="*/ 637 w 327"/>
                    <a:gd name="T35" fmla="*/ 6838 h 485"/>
                    <a:gd name="T36" fmla="*/ 1666 w 327"/>
                    <a:gd name="T37" fmla="*/ 7506 h 485"/>
                    <a:gd name="T38" fmla="*/ 1699 w 327"/>
                    <a:gd name="T39" fmla="*/ 7476 h 485"/>
                    <a:gd name="T40" fmla="*/ 1699 w 327"/>
                    <a:gd name="T41" fmla="*/ 6775 h 485"/>
                    <a:gd name="T42" fmla="*/ 2059 w 327"/>
                    <a:gd name="T43" fmla="*/ 5067 h 485"/>
                    <a:gd name="T44" fmla="*/ 2279 w 327"/>
                    <a:gd name="T45" fmla="*/ 4472 h 485"/>
                    <a:gd name="T46" fmla="*/ 2279 w 327"/>
                    <a:gd name="T47" fmla="*/ 4472 h 485"/>
                    <a:gd name="T48" fmla="*/ 2279 w 327"/>
                    <a:gd name="T49" fmla="*/ 4472 h 485"/>
                    <a:gd name="T50" fmla="*/ 2216 w 327"/>
                    <a:gd name="T51" fmla="*/ 4117 h 485"/>
                    <a:gd name="T52" fmla="*/ 2184 w 327"/>
                    <a:gd name="T53" fmla="*/ 4097 h 485"/>
                    <a:gd name="T54" fmla="*/ 2571 w 327"/>
                    <a:gd name="T55" fmla="*/ 2564 h 485"/>
                    <a:gd name="T56" fmla="*/ 2591 w 327"/>
                    <a:gd name="T57" fmla="*/ 2564 h 485"/>
                    <a:gd name="T58" fmla="*/ 3121 w 327"/>
                    <a:gd name="T59" fmla="*/ 2646 h 485"/>
                    <a:gd name="T60" fmla="*/ 3121 w 327"/>
                    <a:gd name="T61" fmla="*/ 2646 h 485"/>
                    <a:gd name="T62" fmla="*/ 3808 w 327"/>
                    <a:gd name="T63" fmla="*/ 2614 h 485"/>
                    <a:gd name="T64" fmla="*/ 5099 w 327"/>
                    <a:gd name="T65" fmla="*/ 2596 h 485"/>
                    <a:gd name="T66" fmla="*/ 4028 w 327"/>
                    <a:gd name="T67" fmla="*/ 1113 h 4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7" h="485">
                      <a:moveTo>
                        <a:pt x="258" y="71"/>
                      </a:moveTo>
                      <a:cubicBezTo>
                        <a:pt x="254" y="68"/>
                        <a:pt x="241" y="59"/>
                        <a:pt x="240" y="57"/>
                      </a:cubicBezTo>
                      <a:cubicBezTo>
                        <a:pt x="238" y="54"/>
                        <a:pt x="237" y="48"/>
                        <a:pt x="242" y="35"/>
                      </a:cubicBezTo>
                      <a:cubicBezTo>
                        <a:pt x="247" y="19"/>
                        <a:pt x="220" y="3"/>
                        <a:pt x="209" y="21"/>
                      </a:cubicBezTo>
                      <a:cubicBezTo>
                        <a:pt x="206" y="25"/>
                        <a:pt x="204" y="28"/>
                        <a:pt x="196" y="39"/>
                      </a:cubicBezTo>
                      <a:cubicBezTo>
                        <a:pt x="196" y="39"/>
                        <a:pt x="197" y="16"/>
                        <a:pt x="194" y="12"/>
                      </a:cubicBezTo>
                      <a:cubicBezTo>
                        <a:pt x="185" y="0"/>
                        <a:pt x="166" y="4"/>
                        <a:pt x="161" y="10"/>
                      </a:cubicBezTo>
                      <a:cubicBezTo>
                        <a:pt x="155" y="17"/>
                        <a:pt x="159" y="47"/>
                        <a:pt x="135" y="49"/>
                      </a:cubicBezTo>
                      <a:cubicBezTo>
                        <a:pt x="122" y="48"/>
                        <a:pt x="124" y="35"/>
                        <a:pt x="124" y="26"/>
                      </a:cubicBezTo>
                      <a:cubicBezTo>
                        <a:pt x="125" y="17"/>
                        <a:pt x="91" y="16"/>
                        <a:pt x="88" y="34"/>
                      </a:cubicBezTo>
                      <a:cubicBezTo>
                        <a:pt x="87" y="45"/>
                        <a:pt x="85" y="56"/>
                        <a:pt x="82" y="67"/>
                      </a:cubicBezTo>
                      <a:cubicBezTo>
                        <a:pt x="81" y="69"/>
                        <a:pt x="77" y="75"/>
                        <a:pt x="76" y="76"/>
                      </a:cubicBezTo>
                      <a:cubicBezTo>
                        <a:pt x="9" y="129"/>
                        <a:pt x="3" y="166"/>
                        <a:pt x="3" y="227"/>
                      </a:cubicBezTo>
                      <a:cubicBezTo>
                        <a:pt x="3" y="252"/>
                        <a:pt x="0" y="302"/>
                        <a:pt x="12" y="349"/>
                      </a:cubicBezTo>
                      <a:cubicBezTo>
                        <a:pt x="12" y="349"/>
                        <a:pt x="12" y="349"/>
                        <a:pt x="12" y="349"/>
                      </a:cubicBezTo>
                      <a:cubicBezTo>
                        <a:pt x="21" y="362"/>
                        <a:pt x="28" y="377"/>
                        <a:pt x="40" y="392"/>
                      </a:cubicBezTo>
                      <a:cubicBezTo>
                        <a:pt x="48" y="402"/>
                        <a:pt x="48" y="420"/>
                        <a:pt x="44" y="440"/>
                      </a:cubicBezTo>
                      <a:cubicBezTo>
                        <a:pt x="43" y="439"/>
                        <a:pt x="42" y="438"/>
                        <a:pt x="41" y="437"/>
                      </a:cubicBezTo>
                      <a:cubicBezTo>
                        <a:pt x="62" y="462"/>
                        <a:pt x="95" y="485"/>
                        <a:pt x="107" y="480"/>
                      </a:cubicBezTo>
                      <a:cubicBezTo>
                        <a:pt x="108" y="479"/>
                        <a:pt x="108" y="479"/>
                        <a:pt x="109" y="478"/>
                      </a:cubicBezTo>
                      <a:cubicBezTo>
                        <a:pt x="109" y="433"/>
                        <a:pt x="109" y="433"/>
                        <a:pt x="109" y="433"/>
                      </a:cubicBezTo>
                      <a:cubicBezTo>
                        <a:pt x="109" y="399"/>
                        <a:pt x="117" y="360"/>
                        <a:pt x="132" y="324"/>
                      </a:cubicBezTo>
                      <a:cubicBezTo>
                        <a:pt x="140" y="307"/>
                        <a:pt x="144" y="295"/>
                        <a:pt x="146" y="286"/>
                      </a:cubicBezTo>
                      <a:cubicBezTo>
                        <a:pt x="146" y="286"/>
                        <a:pt x="146" y="286"/>
                        <a:pt x="146" y="286"/>
                      </a:cubicBezTo>
                      <a:cubicBezTo>
                        <a:pt x="146" y="286"/>
                        <a:pt x="146" y="286"/>
                        <a:pt x="146" y="286"/>
                      </a:cubicBezTo>
                      <a:cubicBezTo>
                        <a:pt x="149" y="272"/>
                        <a:pt x="147" y="266"/>
                        <a:pt x="142" y="263"/>
                      </a:cubicBezTo>
                      <a:cubicBezTo>
                        <a:pt x="140" y="262"/>
                        <a:pt x="140" y="262"/>
                        <a:pt x="140" y="262"/>
                      </a:cubicBezTo>
                      <a:cubicBezTo>
                        <a:pt x="126" y="201"/>
                        <a:pt x="145" y="173"/>
                        <a:pt x="165" y="164"/>
                      </a:cubicBezTo>
                      <a:cubicBezTo>
                        <a:pt x="166" y="164"/>
                        <a:pt x="166" y="164"/>
                        <a:pt x="166" y="164"/>
                      </a:cubicBezTo>
                      <a:cubicBezTo>
                        <a:pt x="174" y="167"/>
                        <a:pt x="184" y="169"/>
                        <a:pt x="200" y="169"/>
                      </a:cubicBezTo>
                      <a:cubicBezTo>
                        <a:pt x="200" y="169"/>
                        <a:pt x="200" y="169"/>
                        <a:pt x="200" y="169"/>
                      </a:cubicBezTo>
                      <a:cubicBezTo>
                        <a:pt x="212" y="169"/>
                        <a:pt x="226" y="168"/>
                        <a:pt x="244" y="167"/>
                      </a:cubicBezTo>
                      <a:cubicBezTo>
                        <a:pt x="268" y="165"/>
                        <a:pt x="298" y="166"/>
                        <a:pt x="327" y="166"/>
                      </a:cubicBezTo>
                      <a:cubicBezTo>
                        <a:pt x="315" y="126"/>
                        <a:pt x="293" y="92"/>
                        <a:pt x="258" y="71"/>
                      </a:cubicBezTo>
                      <a:close/>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89" name="Freeform 500"/>
                <p:cNvSpPr>
                  <a:spLocks/>
                </p:cNvSpPr>
                <p:nvPr/>
              </p:nvSpPr>
              <p:spPr bwMode="auto">
                <a:xfrm>
                  <a:off x="3175" y="1272"/>
                  <a:ext cx="380" cy="652"/>
                </a:xfrm>
                <a:custGeom>
                  <a:avLst/>
                  <a:gdLst>
                    <a:gd name="T0" fmla="*/ 0 w 152"/>
                    <a:gd name="T1" fmla="*/ 4069 h 261"/>
                    <a:gd name="T2" fmla="*/ 425 w 152"/>
                    <a:gd name="T3" fmla="*/ 3507 h 261"/>
                    <a:gd name="T4" fmla="*/ 988 w 152"/>
                    <a:gd name="T5" fmla="*/ 3228 h 261"/>
                    <a:gd name="T6" fmla="*/ 1595 w 152"/>
                    <a:gd name="T7" fmla="*/ 3215 h 261"/>
                    <a:gd name="T8" fmla="*/ 2050 w 152"/>
                    <a:gd name="T9" fmla="*/ 3320 h 261"/>
                    <a:gd name="T10" fmla="*/ 2125 w 152"/>
                    <a:gd name="T11" fmla="*/ 3382 h 261"/>
                    <a:gd name="T12" fmla="*/ 2158 w 152"/>
                    <a:gd name="T13" fmla="*/ 3400 h 261"/>
                    <a:gd name="T14" fmla="*/ 2208 w 152"/>
                    <a:gd name="T15" fmla="*/ 3445 h 261"/>
                    <a:gd name="T16" fmla="*/ 2220 w 152"/>
                    <a:gd name="T17" fmla="*/ 3462 h 261"/>
                    <a:gd name="T18" fmla="*/ 2270 w 152"/>
                    <a:gd name="T19" fmla="*/ 3507 h 261"/>
                    <a:gd name="T20" fmla="*/ 2283 w 152"/>
                    <a:gd name="T21" fmla="*/ 3525 h 261"/>
                    <a:gd name="T22" fmla="*/ 2333 w 152"/>
                    <a:gd name="T23" fmla="*/ 3600 h 261"/>
                    <a:gd name="T24" fmla="*/ 2375 w 152"/>
                    <a:gd name="T25" fmla="*/ 3525 h 261"/>
                    <a:gd name="T26" fmla="*/ 2220 w 152"/>
                    <a:gd name="T27" fmla="*/ 530 h 261"/>
                    <a:gd name="T28" fmla="*/ 2208 w 152"/>
                    <a:gd name="T29" fmla="*/ 42 h 261"/>
                    <a:gd name="T30" fmla="*/ 1313 w 152"/>
                    <a:gd name="T31" fmla="*/ 217 h 261"/>
                    <a:gd name="T32" fmla="*/ 425 w 152"/>
                    <a:gd name="T33" fmla="*/ 0 h 261"/>
                    <a:gd name="T34" fmla="*/ 408 w 152"/>
                    <a:gd name="T35" fmla="*/ 62 h 261"/>
                    <a:gd name="T36" fmla="*/ 375 w 152"/>
                    <a:gd name="T37" fmla="*/ 480 h 261"/>
                    <a:gd name="T38" fmla="*/ 395 w 152"/>
                    <a:gd name="T39" fmla="*/ 2446 h 261"/>
                    <a:gd name="T40" fmla="*/ 0 w 152"/>
                    <a:gd name="T41" fmla="*/ 4069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2" h="261">
                      <a:moveTo>
                        <a:pt x="0" y="261"/>
                      </a:moveTo>
                      <a:cubicBezTo>
                        <a:pt x="9" y="242"/>
                        <a:pt x="20" y="234"/>
                        <a:pt x="27" y="225"/>
                      </a:cubicBezTo>
                      <a:cubicBezTo>
                        <a:pt x="37" y="215"/>
                        <a:pt x="51" y="207"/>
                        <a:pt x="63" y="207"/>
                      </a:cubicBezTo>
                      <a:cubicBezTo>
                        <a:pt x="76" y="207"/>
                        <a:pt x="94" y="204"/>
                        <a:pt x="102" y="206"/>
                      </a:cubicBezTo>
                      <a:cubicBezTo>
                        <a:pt x="110" y="208"/>
                        <a:pt x="124" y="208"/>
                        <a:pt x="131" y="213"/>
                      </a:cubicBezTo>
                      <a:cubicBezTo>
                        <a:pt x="133" y="214"/>
                        <a:pt x="135" y="216"/>
                        <a:pt x="136" y="217"/>
                      </a:cubicBezTo>
                      <a:cubicBezTo>
                        <a:pt x="137" y="217"/>
                        <a:pt x="137" y="218"/>
                        <a:pt x="138" y="218"/>
                      </a:cubicBezTo>
                      <a:cubicBezTo>
                        <a:pt x="139" y="219"/>
                        <a:pt x="140" y="220"/>
                        <a:pt x="141" y="221"/>
                      </a:cubicBezTo>
                      <a:cubicBezTo>
                        <a:pt x="141" y="221"/>
                        <a:pt x="142" y="222"/>
                        <a:pt x="142" y="222"/>
                      </a:cubicBezTo>
                      <a:cubicBezTo>
                        <a:pt x="143" y="223"/>
                        <a:pt x="144" y="224"/>
                        <a:pt x="145" y="225"/>
                      </a:cubicBezTo>
                      <a:cubicBezTo>
                        <a:pt x="145" y="225"/>
                        <a:pt x="146" y="226"/>
                        <a:pt x="146" y="226"/>
                      </a:cubicBezTo>
                      <a:cubicBezTo>
                        <a:pt x="147" y="228"/>
                        <a:pt x="148" y="229"/>
                        <a:pt x="149" y="231"/>
                      </a:cubicBezTo>
                      <a:cubicBezTo>
                        <a:pt x="152" y="226"/>
                        <a:pt x="152" y="226"/>
                        <a:pt x="152" y="226"/>
                      </a:cubicBezTo>
                      <a:cubicBezTo>
                        <a:pt x="146" y="210"/>
                        <a:pt x="143" y="100"/>
                        <a:pt x="142" y="34"/>
                      </a:cubicBezTo>
                      <a:cubicBezTo>
                        <a:pt x="141" y="14"/>
                        <a:pt x="141" y="10"/>
                        <a:pt x="141" y="3"/>
                      </a:cubicBezTo>
                      <a:cubicBezTo>
                        <a:pt x="136" y="9"/>
                        <a:pt x="113" y="14"/>
                        <a:pt x="84" y="14"/>
                      </a:cubicBezTo>
                      <a:cubicBezTo>
                        <a:pt x="52" y="14"/>
                        <a:pt x="27" y="8"/>
                        <a:pt x="27" y="0"/>
                      </a:cubicBezTo>
                      <a:cubicBezTo>
                        <a:pt x="27" y="0"/>
                        <a:pt x="26" y="2"/>
                        <a:pt x="26" y="4"/>
                      </a:cubicBezTo>
                      <a:cubicBezTo>
                        <a:pt x="25" y="13"/>
                        <a:pt x="25" y="15"/>
                        <a:pt x="24" y="31"/>
                      </a:cubicBezTo>
                      <a:cubicBezTo>
                        <a:pt x="23" y="68"/>
                        <a:pt x="24" y="117"/>
                        <a:pt x="25" y="157"/>
                      </a:cubicBezTo>
                      <a:cubicBezTo>
                        <a:pt x="26" y="186"/>
                        <a:pt x="18" y="222"/>
                        <a:pt x="0" y="261"/>
                      </a:cubicBezTo>
                      <a:close/>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90" name="Freeform 501"/>
                <p:cNvSpPr>
                  <a:spLocks/>
                </p:cNvSpPr>
                <p:nvPr/>
              </p:nvSpPr>
              <p:spPr bwMode="auto">
                <a:xfrm>
                  <a:off x="3170" y="193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0"/>
                      </a:cubicBezTo>
                      <a:cubicBezTo>
                        <a:pt x="0" y="0"/>
                        <a:pt x="0" y="0"/>
                        <a:pt x="0" y="0"/>
                      </a:cubicBezTo>
                      <a:cubicBezTo>
                        <a:pt x="0" y="0"/>
                        <a:pt x="0" y="0"/>
                        <a:pt x="0" y="0"/>
                      </a:cubicBezTo>
                      <a:close/>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91" name="Freeform 502"/>
                <p:cNvSpPr>
                  <a:spLocks/>
                </p:cNvSpPr>
                <p:nvPr/>
              </p:nvSpPr>
              <p:spPr bwMode="auto">
                <a:xfrm>
                  <a:off x="3875" y="1637"/>
                  <a:ext cx="25" cy="67"/>
                </a:xfrm>
                <a:custGeom>
                  <a:avLst/>
                  <a:gdLst>
                    <a:gd name="T0" fmla="*/ 113 w 10"/>
                    <a:gd name="T1" fmla="*/ 412 h 27"/>
                    <a:gd name="T2" fmla="*/ 113 w 10"/>
                    <a:gd name="T3" fmla="*/ 412 h 27"/>
                    <a:gd name="T4" fmla="*/ 50 w 10"/>
                    <a:gd name="T5" fmla="*/ 62 h 27"/>
                    <a:gd name="T6" fmla="*/ 20 w 10"/>
                    <a:gd name="T7" fmla="*/ 42 h 27"/>
                    <a:gd name="T8" fmla="*/ 113 w 10"/>
                    <a:gd name="T9" fmla="*/ 412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7">
                      <a:moveTo>
                        <a:pt x="7" y="27"/>
                      </a:moveTo>
                      <a:cubicBezTo>
                        <a:pt x="7" y="27"/>
                        <a:pt x="7" y="27"/>
                        <a:pt x="7" y="27"/>
                      </a:cubicBezTo>
                      <a:cubicBezTo>
                        <a:pt x="10" y="13"/>
                        <a:pt x="8" y="7"/>
                        <a:pt x="3" y="4"/>
                      </a:cubicBezTo>
                      <a:cubicBezTo>
                        <a:pt x="1" y="3"/>
                        <a:pt x="1" y="3"/>
                        <a:pt x="1" y="3"/>
                      </a:cubicBezTo>
                      <a:cubicBezTo>
                        <a:pt x="0" y="0"/>
                        <a:pt x="3" y="15"/>
                        <a:pt x="7" y="27"/>
                      </a:cubicBezTo>
                      <a:close/>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92" name="Freeform 503"/>
                <p:cNvSpPr>
                  <a:spLocks/>
                </p:cNvSpPr>
                <p:nvPr/>
              </p:nvSpPr>
              <p:spPr bwMode="auto">
                <a:xfrm>
                  <a:off x="3890" y="1624"/>
                  <a:ext cx="13" cy="73"/>
                </a:xfrm>
                <a:custGeom>
                  <a:avLst/>
                  <a:gdLst>
                    <a:gd name="T0" fmla="*/ 0 w 5"/>
                    <a:gd name="T1" fmla="*/ 0 h 29"/>
                    <a:gd name="T2" fmla="*/ 34 w 5"/>
                    <a:gd name="T3" fmla="*/ 463 h 29"/>
                    <a:gd name="T4" fmla="*/ 0 60000 65536"/>
                    <a:gd name="T5" fmla="*/ 0 60000 65536"/>
                  </a:gdLst>
                  <a:ahLst/>
                  <a:cxnLst>
                    <a:cxn ang="T4">
                      <a:pos x="T0" y="T1"/>
                    </a:cxn>
                    <a:cxn ang="T5">
                      <a:pos x="T2" y="T3"/>
                    </a:cxn>
                  </a:cxnLst>
                  <a:rect l="0" t="0" r="r" b="b"/>
                  <a:pathLst>
                    <a:path w="5" h="29">
                      <a:moveTo>
                        <a:pt x="0" y="0"/>
                      </a:moveTo>
                      <a:cubicBezTo>
                        <a:pt x="4" y="4"/>
                        <a:pt x="5" y="19"/>
                        <a:pt x="2" y="29"/>
                      </a:cubicBezTo>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93" name="Freeform 504"/>
                <p:cNvSpPr>
                  <a:spLocks/>
                </p:cNvSpPr>
                <p:nvPr/>
              </p:nvSpPr>
              <p:spPr bwMode="auto">
                <a:xfrm>
                  <a:off x="3025" y="1834"/>
                  <a:ext cx="185" cy="103"/>
                </a:xfrm>
                <a:custGeom>
                  <a:avLst/>
                  <a:gdLst>
                    <a:gd name="T0" fmla="*/ 188 w 74"/>
                    <a:gd name="T1" fmla="*/ 20 h 41"/>
                    <a:gd name="T2" fmla="*/ 238 w 74"/>
                    <a:gd name="T3" fmla="*/ 631 h 41"/>
                    <a:gd name="T4" fmla="*/ 908 w 74"/>
                    <a:gd name="T5" fmla="*/ 651 h 41"/>
                    <a:gd name="T6" fmla="*/ 958 w 74"/>
                    <a:gd name="T7" fmla="*/ 555 h 41"/>
                    <a:gd name="T8" fmla="*/ 938 w 74"/>
                    <a:gd name="T9" fmla="*/ 568 h 41"/>
                    <a:gd name="T10" fmla="*/ 1158 w 74"/>
                    <a:gd name="T11" fmla="*/ 0 h 41"/>
                    <a:gd name="T12" fmla="*/ 188 w 74"/>
                    <a:gd name="T13" fmla="*/ 20 h 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 h="41">
                      <a:moveTo>
                        <a:pt x="12" y="1"/>
                      </a:moveTo>
                      <a:cubicBezTo>
                        <a:pt x="1" y="7"/>
                        <a:pt x="0" y="37"/>
                        <a:pt x="15" y="40"/>
                      </a:cubicBezTo>
                      <a:cubicBezTo>
                        <a:pt x="23" y="41"/>
                        <a:pt x="42" y="41"/>
                        <a:pt x="58" y="41"/>
                      </a:cubicBezTo>
                      <a:cubicBezTo>
                        <a:pt x="59" y="39"/>
                        <a:pt x="60" y="37"/>
                        <a:pt x="61" y="35"/>
                      </a:cubicBezTo>
                      <a:cubicBezTo>
                        <a:pt x="61" y="36"/>
                        <a:pt x="61" y="36"/>
                        <a:pt x="60" y="36"/>
                      </a:cubicBezTo>
                      <a:cubicBezTo>
                        <a:pt x="66" y="24"/>
                        <a:pt x="70" y="12"/>
                        <a:pt x="74" y="0"/>
                      </a:cubicBezTo>
                      <a:cubicBezTo>
                        <a:pt x="51" y="0"/>
                        <a:pt x="23" y="0"/>
                        <a:pt x="12" y="1"/>
                      </a:cubicBezTo>
                      <a:close/>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94" name="Freeform 505"/>
                <p:cNvSpPr>
                  <a:spLocks noEditPoints="1"/>
                </p:cNvSpPr>
                <p:nvPr/>
              </p:nvSpPr>
              <p:spPr bwMode="auto">
                <a:xfrm>
                  <a:off x="4505" y="1729"/>
                  <a:ext cx="238" cy="333"/>
                </a:xfrm>
                <a:custGeom>
                  <a:avLst/>
                  <a:gdLst>
                    <a:gd name="T0" fmla="*/ 879 w 95"/>
                    <a:gd name="T1" fmla="*/ 0 h 133"/>
                    <a:gd name="T2" fmla="*/ 0 w 95"/>
                    <a:gd name="T3" fmla="*/ 238 h 133"/>
                    <a:gd name="T4" fmla="*/ 551 w 95"/>
                    <a:gd name="T5" fmla="*/ 784 h 133"/>
                    <a:gd name="T6" fmla="*/ 1005 w 95"/>
                    <a:gd name="T7" fmla="*/ 501 h 133"/>
                    <a:gd name="T8" fmla="*/ 879 w 95"/>
                    <a:gd name="T9" fmla="*/ 0 h 133"/>
                    <a:gd name="T10" fmla="*/ 1147 w 95"/>
                    <a:gd name="T11" fmla="*/ 751 h 133"/>
                    <a:gd name="T12" fmla="*/ 616 w 95"/>
                    <a:gd name="T13" fmla="*/ 879 h 133"/>
                    <a:gd name="T14" fmla="*/ 784 w 95"/>
                    <a:gd name="T15" fmla="*/ 1304 h 133"/>
                    <a:gd name="T16" fmla="*/ 972 w 95"/>
                    <a:gd name="T17" fmla="*/ 2088 h 133"/>
                    <a:gd name="T18" fmla="*/ 972 w 95"/>
                    <a:gd name="T19" fmla="*/ 2088 h 133"/>
                    <a:gd name="T20" fmla="*/ 1305 w 95"/>
                    <a:gd name="T21" fmla="*/ 1304 h 133"/>
                    <a:gd name="T22" fmla="*/ 1147 w 95"/>
                    <a:gd name="T23" fmla="*/ 751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133">
                      <a:moveTo>
                        <a:pt x="56" y="0"/>
                      </a:moveTo>
                      <a:cubicBezTo>
                        <a:pt x="56" y="0"/>
                        <a:pt x="20" y="2"/>
                        <a:pt x="0" y="15"/>
                      </a:cubicBezTo>
                      <a:cubicBezTo>
                        <a:pt x="10" y="21"/>
                        <a:pt x="24" y="34"/>
                        <a:pt x="35" y="50"/>
                      </a:cubicBezTo>
                      <a:cubicBezTo>
                        <a:pt x="39" y="45"/>
                        <a:pt x="49" y="40"/>
                        <a:pt x="64" y="32"/>
                      </a:cubicBezTo>
                      <a:cubicBezTo>
                        <a:pt x="70" y="26"/>
                        <a:pt x="70" y="6"/>
                        <a:pt x="56" y="0"/>
                      </a:cubicBezTo>
                      <a:close/>
                      <a:moveTo>
                        <a:pt x="73" y="48"/>
                      </a:moveTo>
                      <a:cubicBezTo>
                        <a:pt x="65" y="48"/>
                        <a:pt x="59" y="49"/>
                        <a:pt x="39" y="56"/>
                      </a:cubicBezTo>
                      <a:cubicBezTo>
                        <a:pt x="44" y="64"/>
                        <a:pt x="48" y="73"/>
                        <a:pt x="50" y="83"/>
                      </a:cubicBezTo>
                      <a:cubicBezTo>
                        <a:pt x="56" y="107"/>
                        <a:pt x="55" y="114"/>
                        <a:pt x="62" y="133"/>
                      </a:cubicBezTo>
                      <a:cubicBezTo>
                        <a:pt x="62" y="133"/>
                        <a:pt x="62" y="133"/>
                        <a:pt x="62" y="133"/>
                      </a:cubicBezTo>
                      <a:cubicBezTo>
                        <a:pt x="57" y="111"/>
                        <a:pt x="72" y="89"/>
                        <a:pt x="83" y="83"/>
                      </a:cubicBezTo>
                      <a:cubicBezTo>
                        <a:pt x="95" y="75"/>
                        <a:pt x="85" y="49"/>
                        <a:pt x="73" y="48"/>
                      </a:cubicBezTo>
                      <a:close/>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95" name="Freeform 506"/>
                <p:cNvSpPr>
                  <a:spLocks/>
                </p:cNvSpPr>
                <p:nvPr/>
              </p:nvSpPr>
              <p:spPr bwMode="auto">
                <a:xfrm>
                  <a:off x="4170" y="1687"/>
                  <a:ext cx="495" cy="450"/>
                </a:xfrm>
                <a:custGeom>
                  <a:avLst/>
                  <a:gdLst>
                    <a:gd name="T0" fmla="*/ 3063 w 198"/>
                    <a:gd name="T1" fmla="*/ 2345 h 180"/>
                    <a:gd name="T2" fmla="*/ 3063 w 198"/>
                    <a:gd name="T3" fmla="*/ 2345 h 180"/>
                    <a:gd name="T4" fmla="*/ 2875 w 198"/>
                    <a:gd name="T5" fmla="*/ 1563 h 180"/>
                    <a:gd name="T6" fmla="*/ 2708 w 198"/>
                    <a:gd name="T7" fmla="*/ 1145 h 180"/>
                    <a:gd name="T8" fmla="*/ 2645 w 198"/>
                    <a:gd name="T9" fmla="*/ 1050 h 180"/>
                    <a:gd name="T10" fmla="*/ 2095 w 198"/>
                    <a:gd name="T11" fmla="*/ 500 h 180"/>
                    <a:gd name="T12" fmla="*/ 408 w 198"/>
                    <a:gd name="T13" fmla="*/ 0 h 180"/>
                    <a:gd name="T14" fmla="*/ 313 w 198"/>
                    <a:gd name="T15" fmla="*/ 20 h 180"/>
                    <a:gd name="T16" fmla="*/ 0 w 198"/>
                    <a:gd name="T17" fmla="*/ 425 h 180"/>
                    <a:gd name="T18" fmla="*/ 33 w 198"/>
                    <a:gd name="T19" fmla="*/ 425 h 180"/>
                    <a:gd name="T20" fmla="*/ 1720 w 198"/>
                    <a:gd name="T21" fmla="*/ 688 h 180"/>
                    <a:gd name="T22" fmla="*/ 2750 w 198"/>
                    <a:gd name="T23" fmla="*/ 2675 h 180"/>
                    <a:gd name="T24" fmla="*/ 2738 w 198"/>
                    <a:gd name="T25" fmla="*/ 2720 h 180"/>
                    <a:gd name="T26" fmla="*/ 2750 w 198"/>
                    <a:gd name="T27" fmla="*/ 2813 h 180"/>
                    <a:gd name="T28" fmla="*/ 3063 w 198"/>
                    <a:gd name="T29" fmla="*/ 2345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8" h="180">
                      <a:moveTo>
                        <a:pt x="196" y="150"/>
                      </a:moveTo>
                      <a:cubicBezTo>
                        <a:pt x="196" y="150"/>
                        <a:pt x="196" y="150"/>
                        <a:pt x="196" y="150"/>
                      </a:cubicBezTo>
                      <a:cubicBezTo>
                        <a:pt x="189" y="131"/>
                        <a:pt x="190" y="124"/>
                        <a:pt x="184" y="100"/>
                      </a:cubicBezTo>
                      <a:cubicBezTo>
                        <a:pt x="182" y="90"/>
                        <a:pt x="178" y="81"/>
                        <a:pt x="173" y="73"/>
                      </a:cubicBezTo>
                      <a:cubicBezTo>
                        <a:pt x="171" y="70"/>
                        <a:pt x="170" y="68"/>
                        <a:pt x="169" y="67"/>
                      </a:cubicBezTo>
                      <a:cubicBezTo>
                        <a:pt x="158" y="51"/>
                        <a:pt x="144" y="38"/>
                        <a:pt x="134" y="32"/>
                      </a:cubicBezTo>
                      <a:cubicBezTo>
                        <a:pt x="102" y="8"/>
                        <a:pt x="59" y="3"/>
                        <a:pt x="26" y="0"/>
                      </a:cubicBezTo>
                      <a:cubicBezTo>
                        <a:pt x="20" y="1"/>
                        <a:pt x="20" y="1"/>
                        <a:pt x="20" y="1"/>
                      </a:cubicBezTo>
                      <a:cubicBezTo>
                        <a:pt x="13" y="8"/>
                        <a:pt x="6" y="16"/>
                        <a:pt x="0" y="27"/>
                      </a:cubicBezTo>
                      <a:cubicBezTo>
                        <a:pt x="2" y="27"/>
                        <a:pt x="2" y="27"/>
                        <a:pt x="2" y="27"/>
                      </a:cubicBezTo>
                      <a:cubicBezTo>
                        <a:pt x="33" y="24"/>
                        <a:pt x="71" y="26"/>
                        <a:pt x="110" y="44"/>
                      </a:cubicBezTo>
                      <a:cubicBezTo>
                        <a:pt x="166" y="69"/>
                        <a:pt x="188" y="112"/>
                        <a:pt x="176" y="171"/>
                      </a:cubicBezTo>
                      <a:cubicBezTo>
                        <a:pt x="175" y="174"/>
                        <a:pt x="175" y="174"/>
                        <a:pt x="175" y="174"/>
                      </a:cubicBezTo>
                      <a:cubicBezTo>
                        <a:pt x="175" y="175"/>
                        <a:pt x="175" y="177"/>
                        <a:pt x="176" y="180"/>
                      </a:cubicBezTo>
                      <a:cubicBezTo>
                        <a:pt x="187" y="177"/>
                        <a:pt x="198" y="160"/>
                        <a:pt x="196" y="150"/>
                      </a:cubicBezTo>
                      <a:close/>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096" name="Oval 507"/>
                <p:cNvSpPr>
                  <a:spLocks noChangeArrowheads="1"/>
                </p:cNvSpPr>
                <p:nvPr/>
              </p:nvSpPr>
              <p:spPr bwMode="auto">
                <a:xfrm>
                  <a:off x="3293" y="1257"/>
                  <a:ext cx="187" cy="32"/>
                </a:xfrm>
                <a:prstGeom prst="ellipse">
                  <a:avLst/>
                </a:prstGeom>
                <a:noFill/>
                <a:ln w="7938"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sz="1400">
                    <a:solidFill>
                      <a:srgbClr val="0070C0"/>
                    </a:solidFill>
                    <a:latin typeface="Arial" panose="020B0604020202020204" pitchFamily="34" charset="0"/>
                    <a:cs typeface="Arial" panose="020B0604020202020204" pitchFamily="34" charset="0"/>
                  </a:endParaRPr>
                </a:p>
              </p:txBody>
            </p:sp>
            <p:sp>
              <p:nvSpPr>
                <p:cNvPr id="2097" name="Freeform 508"/>
                <p:cNvSpPr>
                  <a:spLocks/>
                </p:cNvSpPr>
                <p:nvPr/>
              </p:nvSpPr>
              <p:spPr bwMode="auto">
                <a:xfrm>
                  <a:off x="3338" y="2072"/>
                  <a:ext cx="150" cy="82"/>
                </a:xfrm>
                <a:custGeom>
                  <a:avLst/>
                  <a:gdLst>
                    <a:gd name="T0" fmla="*/ 0 w 60"/>
                    <a:gd name="T1" fmla="*/ 216 h 33"/>
                    <a:gd name="T2" fmla="*/ 938 w 60"/>
                    <a:gd name="T3" fmla="*/ 0 h 33"/>
                    <a:gd name="T4" fmla="*/ 0 w 60"/>
                    <a:gd name="T5" fmla="*/ 216 h 33"/>
                    <a:gd name="T6" fmla="*/ 0 60000 65536"/>
                    <a:gd name="T7" fmla="*/ 0 60000 65536"/>
                    <a:gd name="T8" fmla="*/ 0 60000 65536"/>
                  </a:gdLst>
                  <a:ahLst/>
                  <a:cxnLst>
                    <a:cxn ang="T6">
                      <a:pos x="T0" y="T1"/>
                    </a:cxn>
                    <a:cxn ang="T7">
                      <a:pos x="T2" y="T3"/>
                    </a:cxn>
                    <a:cxn ang="T8">
                      <a:pos x="T4" y="T5"/>
                    </a:cxn>
                  </a:cxnLst>
                  <a:rect l="0" t="0" r="r" b="b"/>
                  <a:pathLst>
                    <a:path w="60" h="33">
                      <a:moveTo>
                        <a:pt x="0" y="14"/>
                      </a:moveTo>
                      <a:cubicBezTo>
                        <a:pt x="9" y="21"/>
                        <a:pt x="42" y="21"/>
                        <a:pt x="60" y="0"/>
                      </a:cubicBezTo>
                      <a:cubicBezTo>
                        <a:pt x="54" y="9"/>
                        <a:pt x="27" y="33"/>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98" name="Freeform 509"/>
                <p:cNvSpPr>
                  <a:spLocks/>
                </p:cNvSpPr>
                <p:nvPr/>
              </p:nvSpPr>
              <p:spPr bwMode="auto">
                <a:xfrm>
                  <a:off x="3908" y="1967"/>
                  <a:ext cx="117" cy="32"/>
                </a:xfrm>
                <a:custGeom>
                  <a:avLst/>
                  <a:gdLst>
                    <a:gd name="T0" fmla="*/ 0 w 47"/>
                    <a:gd name="T1" fmla="*/ 0 h 13"/>
                    <a:gd name="T2" fmla="*/ 724 w 47"/>
                    <a:gd name="T3" fmla="*/ 133 h 13"/>
                    <a:gd name="T4" fmla="*/ 0 w 47"/>
                    <a:gd name="T5" fmla="*/ 0 h 13"/>
                    <a:gd name="T6" fmla="*/ 0 60000 65536"/>
                    <a:gd name="T7" fmla="*/ 0 60000 65536"/>
                    <a:gd name="T8" fmla="*/ 0 60000 65536"/>
                  </a:gdLst>
                  <a:ahLst/>
                  <a:cxnLst>
                    <a:cxn ang="T6">
                      <a:pos x="T0" y="T1"/>
                    </a:cxn>
                    <a:cxn ang="T7">
                      <a:pos x="T2" y="T3"/>
                    </a:cxn>
                    <a:cxn ang="T8">
                      <a:pos x="T4" y="T5"/>
                    </a:cxn>
                  </a:cxnLst>
                  <a:rect l="0" t="0" r="r" b="b"/>
                  <a:pathLst>
                    <a:path w="47" h="13">
                      <a:moveTo>
                        <a:pt x="0" y="0"/>
                      </a:moveTo>
                      <a:cubicBezTo>
                        <a:pt x="6" y="5"/>
                        <a:pt x="28" y="13"/>
                        <a:pt x="47" y="9"/>
                      </a:cubicBezTo>
                      <a:cubicBezTo>
                        <a:pt x="34" y="13"/>
                        <a:pt x="13" y="1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099" name="Freeform 510"/>
                <p:cNvSpPr>
                  <a:spLocks/>
                </p:cNvSpPr>
                <p:nvPr/>
              </p:nvSpPr>
              <p:spPr bwMode="auto">
                <a:xfrm>
                  <a:off x="3258" y="1937"/>
                  <a:ext cx="1045" cy="1092"/>
                </a:xfrm>
                <a:custGeom>
                  <a:avLst/>
                  <a:gdLst>
                    <a:gd name="T0" fmla="*/ 4875 w 418"/>
                    <a:gd name="T1" fmla="*/ 2404 h 437"/>
                    <a:gd name="T2" fmla="*/ 5125 w 418"/>
                    <a:gd name="T3" fmla="*/ 3871 h 437"/>
                    <a:gd name="T4" fmla="*/ 5675 w 418"/>
                    <a:gd name="T5" fmla="*/ 5133 h 437"/>
                    <a:gd name="T6" fmla="*/ 6095 w 418"/>
                    <a:gd name="T7" fmla="*/ 5882 h 437"/>
                    <a:gd name="T8" fmla="*/ 6458 w 418"/>
                    <a:gd name="T9" fmla="*/ 6382 h 437"/>
                    <a:gd name="T10" fmla="*/ 6238 w 418"/>
                    <a:gd name="T11" fmla="*/ 6694 h 437"/>
                    <a:gd name="T12" fmla="*/ 5533 w 418"/>
                    <a:gd name="T13" fmla="*/ 6432 h 437"/>
                    <a:gd name="T14" fmla="*/ 5270 w 418"/>
                    <a:gd name="T15" fmla="*/ 6195 h 437"/>
                    <a:gd name="T16" fmla="*/ 4845 w 418"/>
                    <a:gd name="T17" fmla="*/ 6287 h 437"/>
                    <a:gd name="T18" fmla="*/ 4583 w 418"/>
                    <a:gd name="T19" fmla="*/ 6007 h 437"/>
                    <a:gd name="T20" fmla="*/ 4083 w 418"/>
                    <a:gd name="T21" fmla="*/ 5820 h 437"/>
                    <a:gd name="T22" fmla="*/ 3813 w 418"/>
                    <a:gd name="T23" fmla="*/ 5308 h 437"/>
                    <a:gd name="T24" fmla="*/ 3395 w 418"/>
                    <a:gd name="T25" fmla="*/ 5103 h 437"/>
                    <a:gd name="T26" fmla="*/ 3083 w 418"/>
                    <a:gd name="T27" fmla="*/ 4995 h 437"/>
                    <a:gd name="T28" fmla="*/ 2675 w 418"/>
                    <a:gd name="T29" fmla="*/ 4665 h 437"/>
                    <a:gd name="T30" fmla="*/ 2438 w 418"/>
                    <a:gd name="T31" fmla="*/ 4433 h 437"/>
                    <a:gd name="T32" fmla="*/ 2175 w 418"/>
                    <a:gd name="T33" fmla="*/ 3966 h 437"/>
                    <a:gd name="T34" fmla="*/ 1938 w 418"/>
                    <a:gd name="T35" fmla="*/ 3558 h 437"/>
                    <a:gd name="T36" fmla="*/ 1845 w 418"/>
                    <a:gd name="T37" fmla="*/ 3134 h 437"/>
                    <a:gd name="T38" fmla="*/ 2125 w 418"/>
                    <a:gd name="T39" fmla="*/ 3041 h 437"/>
                    <a:gd name="T40" fmla="*/ 958 w 418"/>
                    <a:gd name="T41" fmla="*/ 3154 h 437"/>
                    <a:gd name="T42" fmla="*/ 583 w 418"/>
                    <a:gd name="T43" fmla="*/ 2821 h 437"/>
                    <a:gd name="T44" fmla="*/ 300 w 418"/>
                    <a:gd name="T45" fmla="*/ 2291 h 437"/>
                    <a:gd name="T46" fmla="*/ 113 w 418"/>
                    <a:gd name="T47" fmla="*/ 1904 h 437"/>
                    <a:gd name="T48" fmla="*/ 50 w 418"/>
                    <a:gd name="T49" fmla="*/ 1449 h 437"/>
                    <a:gd name="T50" fmla="*/ 363 w 418"/>
                    <a:gd name="T51" fmla="*/ 812 h 437"/>
                    <a:gd name="T52" fmla="*/ 1238 w 418"/>
                    <a:gd name="T53" fmla="*/ 575 h 437"/>
                    <a:gd name="T54" fmla="*/ 1813 w 418"/>
                    <a:gd name="T55" fmla="*/ 687 h 437"/>
                    <a:gd name="T56" fmla="*/ 2520 w 418"/>
                    <a:gd name="T57" fmla="*/ 1542 h 437"/>
                    <a:gd name="T58" fmla="*/ 2970 w 418"/>
                    <a:gd name="T59" fmla="*/ 1999 h 437"/>
                    <a:gd name="T60" fmla="*/ 3363 w 418"/>
                    <a:gd name="T61" fmla="*/ 3216 h 437"/>
                    <a:gd name="T62" fmla="*/ 3375 w 418"/>
                    <a:gd name="T63" fmla="*/ 2012 h 437"/>
                    <a:gd name="T64" fmla="*/ 3395 w 418"/>
                    <a:gd name="T65" fmla="*/ 1854 h 437"/>
                    <a:gd name="T66" fmla="*/ 3675 w 418"/>
                    <a:gd name="T67" fmla="*/ 1404 h 437"/>
                    <a:gd name="T68" fmla="*/ 4158 w 418"/>
                    <a:gd name="T69" fmla="*/ 887 h 437"/>
                    <a:gd name="T70" fmla="*/ 3800 w 418"/>
                    <a:gd name="T71" fmla="*/ 950 h 437"/>
                    <a:gd name="T72" fmla="*/ 3800 w 418"/>
                    <a:gd name="T73" fmla="*/ 625 h 437"/>
                    <a:gd name="T74" fmla="*/ 4470 w 418"/>
                    <a:gd name="T75" fmla="*/ 30 h 437"/>
                    <a:gd name="T76" fmla="*/ 4895 w 418"/>
                    <a:gd name="T77" fmla="*/ 655 h 437"/>
                    <a:gd name="T78" fmla="*/ 4895 w 418"/>
                    <a:gd name="T79" fmla="*/ 1062 h 437"/>
                    <a:gd name="T80" fmla="*/ 4488 w 418"/>
                    <a:gd name="T81" fmla="*/ 917 h 4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18" h="437">
                      <a:moveTo>
                        <a:pt x="311" y="87"/>
                      </a:moveTo>
                      <a:cubicBezTo>
                        <a:pt x="312" y="104"/>
                        <a:pt x="306" y="139"/>
                        <a:pt x="312" y="154"/>
                      </a:cubicBezTo>
                      <a:cubicBezTo>
                        <a:pt x="319" y="168"/>
                        <a:pt x="319" y="178"/>
                        <a:pt x="322" y="189"/>
                      </a:cubicBezTo>
                      <a:cubicBezTo>
                        <a:pt x="325" y="201"/>
                        <a:pt x="322" y="234"/>
                        <a:pt x="328" y="248"/>
                      </a:cubicBezTo>
                      <a:cubicBezTo>
                        <a:pt x="334" y="263"/>
                        <a:pt x="336" y="271"/>
                        <a:pt x="340" y="278"/>
                      </a:cubicBezTo>
                      <a:cubicBezTo>
                        <a:pt x="345" y="286"/>
                        <a:pt x="353" y="316"/>
                        <a:pt x="363" y="329"/>
                      </a:cubicBezTo>
                      <a:cubicBezTo>
                        <a:pt x="374" y="341"/>
                        <a:pt x="374" y="351"/>
                        <a:pt x="381" y="358"/>
                      </a:cubicBezTo>
                      <a:cubicBezTo>
                        <a:pt x="388" y="365"/>
                        <a:pt x="385" y="371"/>
                        <a:pt x="390" y="377"/>
                      </a:cubicBezTo>
                      <a:cubicBezTo>
                        <a:pt x="395" y="383"/>
                        <a:pt x="399" y="384"/>
                        <a:pt x="403" y="389"/>
                      </a:cubicBezTo>
                      <a:cubicBezTo>
                        <a:pt x="407" y="394"/>
                        <a:pt x="416" y="402"/>
                        <a:pt x="413" y="409"/>
                      </a:cubicBezTo>
                      <a:cubicBezTo>
                        <a:pt x="410" y="416"/>
                        <a:pt x="418" y="433"/>
                        <a:pt x="413" y="435"/>
                      </a:cubicBezTo>
                      <a:cubicBezTo>
                        <a:pt x="408" y="437"/>
                        <a:pt x="409" y="432"/>
                        <a:pt x="399" y="429"/>
                      </a:cubicBezTo>
                      <a:cubicBezTo>
                        <a:pt x="388" y="427"/>
                        <a:pt x="378" y="421"/>
                        <a:pt x="373" y="423"/>
                      </a:cubicBezTo>
                      <a:cubicBezTo>
                        <a:pt x="367" y="425"/>
                        <a:pt x="353" y="419"/>
                        <a:pt x="354" y="412"/>
                      </a:cubicBezTo>
                      <a:cubicBezTo>
                        <a:pt x="355" y="405"/>
                        <a:pt x="350" y="402"/>
                        <a:pt x="350" y="402"/>
                      </a:cubicBezTo>
                      <a:cubicBezTo>
                        <a:pt x="350" y="402"/>
                        <a:pt x="340" y="397"/>
                        <a:pt x="337" y="397"/>
                      </a:cubicBezTo>
                      <a:cubicBezTo>
                        <a:pt x="334" y="397"/>
                        <a:pt x="330" y="394"/>
                        <a:pt x="324" y="396"/>
                      </a:cubicBezTo>
                      <a:cubicBezTo>
                        <a:pt x="318" y="398"/>
                        <a:pt x="313" y="404"/>
                        <a:pt x="310" y="403"/>
                      </a:cubicBezTo>
                      <a:cubicBezTo>
                        <a:pt x="307" y="402"/>
                        <a:pt x="303" y="401"/>
                        <a:pt x="300" y="398"/>
                      </a:cubicBezTo>
                      <a:cubicBezTo>
                        <a:pt x="297" y="394"/>
                        <a:pt x="300" y="390"/>
                        <a:pt x="293" y="385"/>
                      </a:cubicBezTo>
                      <a:cubicBezTo>
                        <a:pt x="285" y="380"/>
                        <a:pt x="293" y="372"/>
                        <a:pt x="281" y="374"/>
                      </a:cubicBezTo>
                      <a:cubicBezTo>
                        <a:pt x="270" y="376"/>
                        <a:pt x="271" y="383"/>
                        <a:pt x="261" y="373"/>
                      </a:cubicBezTo>
                      <a:cubicBezTo>
                        <a:pt x="252" y="364"/>
                        <a:pt x="252" y="357"/>
                        <a:pt x="249" y="354"/>
                      </a:cubicBezTo>
                      <a:cubicBezTo>
                        <a:pt x="246" y="351"/>
                        <a:pt x="249" y="344"/>
                        <a:pt x="244" y="340"/>
                      </a:cubicBezTo>
                      <a:cubicBezTo>
                        <a:pt x="239" y="337"/>
                        <a:pt x="239" y="329"/>
                        <a:pt x="232" y="329"/>
                      </a:cubicBezTo>
                      <a:cubicBezTo>
                        <a:pt x="226" y="329"/>
                        <a:pt x="217" y="327"/>
                        <a:pt x="217" y="327"/>
                      </a:cubicBezTo>
                      <a:cubicBezTo>
                        <a:pt x="217" y="327"/>
                        <a:pt x="218" y="328"/>
                        <a:pt x="207" y="324"/>
                      </a:cubicBezTo>
                      <a:cubicBezTo>
                        <a:pt x="197" y="320"/>
                        <a:pt x="202" y="332"/>
                        <a:pt x="197" y="320"/>
                      </a:cubicBezTo>
                      <a:cubicBezTo>
                        <a:pt x="192" y="308"/>
                        <a:pt x="195" y="298"/>
                        <a:pt x="187" y="298"/>
                      </a:cubicBezTo>
                      <a:cubicBezTo>
                        <a:pt x="178" y="298"/>
                        <a:pt x="171" y="299"/>
                        <a:pt x="171" y="299"/>
                      </a:cubicBezTo>
                      <a:cubicBezTo>
                        <a:pt x="160" y="294"/>
                        <a:pt x="160" y="294"/>
                        <a:pt x="160" y="294"/>
                      </a:cubicBezTo>
                      <a:cubicBezTo>
                        <a:pt x="160" y="294"/>
                        <a:pt x="159" y="289"/>
                        <a:pt x="156" y="284"/>
                      </a:cubicBezTo>
                      <a:cubicBezTo>
                        <a:pt x="152" y="279"/>
                        <a:pt x="157" y="277"/>
                        <a:pt x="151" y="270"/>
                      </a:cubicBezTo>
                      <a:cubicBezTo>
                        <a:pt x="146" y="262"/>
                        <a:pt x="146" y="259"/>
                        <a:pt x="139" y="254"/>
                      </a:cubicBezTo>
                      <a:cubicBezTo>
                        <a:pt x="132" y="249"/>
                        <a:pt x="133" y="243"/>
                        <a:pt x="130" y="240"/>
                      </a:cubicBezTo>
                      <a:cubicBezTo>
                        <a:pt x="126" y="237"/>
                        <a:pt x="128" y="233"/>
                        <a:pt x="124" y="228"/>
                      </a:cubicBezTo>
                      <a:cubicBezTo>
                        <a:pt x="123" y="225"/>
                        <a:pt x="111" y="217"/>
                        <a:pt x="108" y="210"/>
                      </a:cubicBezTo>
                      <a:cubicBezTo>
                        <a:pt x="105" y="204"/>
                        <a:pt x="111" y="199"/>
                        <a:pt x="118" y="201"/>
                      </a:cubicBezTo>
                      <a:cubicBezTo>
                        <a:pt x="142" y="201"/>
                        <a:pt x="164" y="220"/>
                        <a:pt x="183" y="228"/>
                      </a:cubicBezTo>
                      <a:cubicBezTo>
                        <a:pt x="183" y="228"/>
                        <a:pt x="167" y="213"/>
                        <a:pt x="136" y="195"/>
                      </a:cubicBezTo>
                      <a:cubicBezTo>
                        <a:pt x="101" y="177"/>
                        <a:pt x="86" y="206"/>
                        <a:pt x="76" y="204"/>
                      </a:cubicBezTo>
                      <a:cubicBezTo>
                        <a:pt x="68" y="206"/>
                        <a:pt x="67" y="203"/>
                        <a:pt x="61" y="202"/>
                      </a:cubicBezTo>
                      <a:cubicBezTo>
                        <a:pt x="55" y="201"/>
                        <a:pt x="55" y="194"/>
                        <a:pt x="50" y="192"/>
                      </a:cubicBezTo>
                      <a:cubicBezTo>
                        <a:pt x="44" y="190"/>
                        <a:pt x="43" y="188"/>
                        <a:pt x="37" y="181"/>
                      </a:cubicBezTo>
                      <a:cubicBezTo>
                        <a:pt x="31" y="173"/>
                        <a:pt x="26" y="164"/>
                        <a:pt x="22" y="157"/>
                      </a:cubicBezTo>
                      <a:cubicBezTo>
                        <a:pt x="17" y="151"/>
                        <a:pt x="21" y="153"/>
                        <a:pt x="19" y="147"/>
                      </a:cubicBezTo>
                      <a:cubicBezTo>
                        <a:pt x="16" y="141"/>
                        <a:pt x="17" y="141"/>
                        <a:pt x="13" y="135"/>
                      </a:cubicBezTo>
                      <a:cubicBezTo>
                        <a:pt x="9" y="129"/>
                        <a:pt x="7" y="129"/>
                        <a:pt x="7" y="122"/>
                      </a:cubicBezTo>
                      <a:cubicBezTo>
                        <a:pt x="7" y="114"/>
                        <a:pt x="10" y="116"/>
                        <a:pt x="5" y="109"/>
                      </a:cubicBezTo>
                      <a:cubicBezTo>
                        <a:pt x="0" y="102"/>
                        <a:pt x="3" y="98"/>
                        <a:pt x="3" y="93"/>
                      </a:cubicBezTo>
                      <a:cubicBezTo>
                        <a:pt x="3" y="87"/>
                        <a:pt x="1" y="84"/>
                        <a:pt x="1" y="76"/>
                      </a:cubicBezTo>
                      <a:cubicBezTo>
                        <a:pt x="4" y="66"/>
                        <a:pt x="13" y="57"/>
                        <a:pt x="23" y="52"/>
                      </a:cubicBezTo>
                      <a:cubicBezTo>
                        <a:pt x="29" y="48"/>
                        <a:pt x="46" y="45"/>
                        <a:pt x="54" y="43"/>
                      </a:cubicBezTo>
                      <a:cubicBezTo>
                        <a:pt x="63" y="41"/>
                        <a:pt x="69" y="38"/>
                        <a:pt x="79" y="37"/>
                      </a:cubicBezTo>
                      <a:cubicBezTo>
                        <a:pt x="84" y="37"/>
                        <a:pt x="88" y="40"/>
                        <a:pt x="95" y="41"/>
                      </a:cubicBezTo>
                      <a:cubicBezTo>
                        <a:pt x="102" y="43"/>
                        <a:pt x="112" y="42"/>
                        <a:pt x="116" y="44"/>
                      </a:cubicBezTo>
                      <a:cubicBezTo>
                        <a:pt x="136" y="52"/>
                        <a:pt x="137" y="77"/>
                        <a:pt x="151" y="90"/>
                      </a:cubicBezTo>
                      <a:cubicBezTo>
                        <a:pt x="154" y="93"/>
                        <a:pt x="158" y="95"/>
                        <a:pt x="161" y="99"/>
                      </a:cubicBezTo>
                      <a:cubicBezTo>
                        <a:pt x="164" y="103"/>
                        <a:pt x="164" y="108"/>
                        <a:pt x="167" y="112"/>
                      </a:cubicBezTo>
                      <a:cubicBezTo>
                        <a:pt x="173" y="119"/>
                        <a:pt x="192" y="118"/>
                        <a:pt x="190" y="128"/>
                      </a:cubicBezTo>
                      <a:cubicBezTo>
                        <a:pt x="193" y="139"/>
                        <a:pt x="185" y="154"/>
                        <a:pt x="193" y="176"/>
                      </a:cubicBezTo>
                      <a:cubicBezTo>
                        <a:pt x="201" y="197"/>
                        <a:pt x="215" y="206"/>
                        <a:pt x="215" y="206"/>
                      </a:cubicBezTo>
                      <a:cubicBezTo>
                        <a:pt x="206" y="181"/>
                        <a:pt x="193" y="167"/>
                        <a:pt x="204" y="152"/>
                      </a:cubicBezTo>
                      <a:cubicBezTo>
                        <a:pt x="216" y="136"/>
                        <a:pt x="212" y="138"/>
                        <a:pt x="216" y="129"/>
                      </a:cubicBezTo>
                      <a:cubicBezTo>
                        <a:pt x="215" y="131"/>
                        <a:pt x="215" y="131"/>
                        <a:pt x="215" y="131"/>
                      </a:cubicBezTo>
                      <a:cubicBezTo>
                        <a:pt x="215" y="128"/>
                        <a:pt x="215" y="121"/>
                        <a:pt x="217" y="119"/>
                      </a:cubicBezTo>
                      <a:cubicBezTo>
                        <a:pt x="220" y="115"/>
                        <a:pt x="225" y="115"/>
                        <a:pt x="228" y="111"/>
                      </a:cubicBezTo>
                      <a:cubicBezTo>
                        <a:pt x="233" y="104"/>
                        <a:pt x="228" y="96"/>
                        <a:pt x="235" y="90"/>
                      </a:cubicBezTo>
                      <a:cubicBezTo>
                        <a:pt x="234" y="91"/>
                        <a:pt x="234" y="91"/>
                        <a:pt x="234" y="91"/>
                      </a:cubicBezTo>
                      <a:cubicBezTo>
                        <a:pt x="247" y="85"/>
                        <a:pt x="266" y="66"/>
                        <a:pt x="266" y="57"/>
                      </a:cubicBezTo>
                      <a:cubicBezTo>
                        <a:pt x="258" y="71"/>
                        <a:pt x="247" y="72"/>
                        <a:pt x="242" y="67"/>
                      </a:cubicBezTo>
                      <a:cubicBezTo>
                        <a:pt x="239" y="66"/>
                        <a:pt x="243" y="61"/>
                        <a:pt x="243" y="61"/>
                      </a:cubicBezTo>
                      <a:cubicBezTo>
                        <a:pt x="241" y="58"/>
                        <a:pt x="246" y="55"/>
                        <a:pt x="245" y="52"/>
                      </a:cubicBezTo>
                      <a:cubicBezTo>
                        <a:pt x="244" y="49"/>
                        <a:pt x="244" y="45"/>
                        <a:pt x="243" y="40"/>
                      </a:cubicBezTo>
                      <a:cubicBezTo>
                        <a:pt x="245" y="28"/>
                        <a:pt x="247" y="12"/>
                        <a:pt x="249" y="7"/>
                      </a:cubicBezTo>
                      <a:cubicBezTo>
                        <a:pt x="258" y="1"/>
                        <a:pt x="272" y="0"/>
                        <a:pt x="286" y="2"/>
                      </a:cubicBezTo>
                      <a:cubicBezTo>
                        <a:pt x="299" y="5"/>
                        <a:pt x="309" y="10"/>
                        <a:pt x="315" y="18"/>
                      </a:cubicBezTo>
                      <a:cubicBezTo>
                        <a:pt x="315" y="24"/>
                        <a:pt x="314" y="32"/>
                        <a:pt x="313" y="42"/>
                      </a:cubicBezTo>
                      <a:cubicBezTo>
                        <a:pt x="311" y="45"/>
                        <a:pt x="315" y="50"/>
                        <a:pt x="313" y="55"/>
                      </a:cubicBezTo>
                      <a:cubicBezTo>
                        <a:pt x="311" y="60"/>
                        <a:pt x="314" y="60"/>
                        <a:pt x="313" y="68"/>
                      </a:cubicBezTo>
                      <a:cubicBezTo>
                        <a:pt x="312" y="77"/>
                        <a:pt x="315" y="76"/>
                        <a:pt x="310" y="75"/>
                      </a:cubicBezTo>
                      <a:cubicBezTo>
                        <a:pt x="300" y="75"/>
                        <a:pt x="292" y="72"/>
                        <a:pt x="287" y="59"/>
                      </a:cubicBezTo>
                      <a:cubicBezTo>
                        <a:pt x="286" y="72"/>
                        <a:pt x="295" y="84"/>
                        <a:pt x="311" y="87"/>
                      </a:cubicBezTo>
                      <a:close/>
                    </a:path>
                  </a:pathLst>
                </a:custGeom>
                <a:noFill/>
                <a:ln w="3175"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100" name="Freeform 511"/>
                <p:cNvSpPr>
                  <a:spLocks/>
                </p:cNvSpPr>
                <p:nvPr/>
              </p:nvSpPr>
              <p:spPr bwMode="auto">
                <a:xfrm>
                  <a:off x="3795" y="1899"/>
                  <a:ext cx="288" cy="290"/>
                </a:xfrm>
                <a:custGeom>
                  <a:avLst/>
                  <a:gdLst>
                    <a:gd name="T0" fmla="*/ 1806 w 115"/>
                    <a:gd name="T1" fmla="*/ 425 h 116"/>
                    <a:gd name="T2" fmla="*/ 1160 w 115"/>
                    <a:gd name="T3" fmla="*/ 50 h 116"/>
                    <a:gd name="T4" fmla="*/ 363 w 115"/>
                    <a:gd name="T5" fmla="*/ 175 h 116"/>
                    <a:gd name="T6" fmla="*/ 333 w 115"/>
                    <a:gd name="T7" fmla="*/ 208 h 116"/>
                    <a:gd name="T8" fmla="*/ 238 w 115"/>
                    <a:gd name="T9" fmla="*/ 895 h 116"/>
                    <a:gd name="T10" fmla="*/ 0 w 115"/>
                    <a:gd name="T11" fmla="*/ 1813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6">
                      <a:moveTo>
                        <a:pt x="115" y="27"/>
                      </a:moveTo>
                      <a:cubicBezTo>
                        <a:pt x="107" y="15"/>
                        <a:pt x="92" y="6"/>
                        <a:pt x="74" y="3"/>
                      </a:cubicBezTo>
                      <a:cubicBezTo>
                        <a:pt x="55" y="0"/>
                        <a:pt x="36" y="2"/>
                        <a:pt x="23" y="11"/>
                      </a:cubicBezTo>
                      <a:cubicBezTo>
                        <a:pt x="22" y="11"/>
                        <a:pt x="22" y="12"/>
                        <a:pt x="21" y="13"/>
                      </a:cubicBezTo>
                      <a:cubicBezTo>
                        <a:pt x="17" y="19"/>
                        <a:pt x="18" y="34"/>
                        <a:pt x="15" y="57"/>
                      </a:cubicBezTo>
                      <a:cubicBezTo>
                        <a:pt x="13" y="76"/>
                        <a:pt x="14" y="108"/>
                        <a:pt x="0" y="116"/>
                      </a:cubicBezTo>
                    </a:path>
                  </a:pathLst>
                </a:custGeom>
                <a:noFill/>
                <a:ln w="7938"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101" name="Freeform 512"/>
                <p:cNvSpPr>
                  <a:spLocks/>
                </p:cNvSpPr>
                <p:nvPr/>
              </p:nvSpPr>
              <p:spPr bwMode="auto">
                <a:xfrm>
                  <a:off x="4075" y="1817"/>
                  <a:ext cx="1008" cy="1337"/>
                </a:xfrm>
                <a:custGeom>
                  <a:avLst/>
                  <a:gdLst>
                    <a:gd name="T0" fmla="*/ 6276 w 403"/>
                    <a:gd name="T1" fmla="*/ 6290 h 535"/>
                    <a:gd name="T2" fmla="*/ 5743 w 403"/>
                    <a:gd name="T3" fmla="*/ 4746 h 535"/>
                    <a:gd name="T4" fmla="*/ 4710 w 403"/>
                    <a:gd name="T5" fmla="*/ 3541 h 535"/>
                    <a:gd name="T6" fmla="*/ 3754 w 403"/>
                    <a:gd name="T7" fmla="*/ 2699 h 535"/>
                    <a:gd name="T8" fmla="*/ 2929 w 403"/>
                    <a:gd name="T9" fmla="*/ 2199 h 535"/>
                    <a:gd name="T10" fmla="*/ 2584 w 403"/>
                    <a:gd name="T11" fmla="*/ 2312 h 535"/>
                    <a:gd name="T12" fmla="*/ 2471 w 403"/>
                    <a:gd name="T13" fmla="*/ 3229 h 535"/>
                    <a:gd name="T14" fmla="*/ 2534 w 403"/>
                    <a:gd name="T15" fmla="*/ 2012 h 535"/>
                    <a:gd name="T16" fmla="*/ 2909 w 403"/>
                    <a:gd name="T17" fmla="*/ 1387 h 535"/>
                    <a:gd name="T18" fmla="*/ 2879 w 403"/>
                    <a:gd name="T19" fmla="*/ 1155 h 535"/>
                    <a:gd name="T20" fmla="*/ 2629 w 403"/>
                    <a:gd name="T21" fmla="*/ 592 h 535"/>
                    <a:gd name="T22" fmla="*/ 2459 w 403"/>
                    <a:gd name="T23" fmla="*/ 387 h 535"/>
                    <a:gd name="T24" fmla="*/ 2221 w 403"/>
                    <a:gd name="T25" fmla="*/ 262 h 535"/>
                    <a:gd name="T26" fmla="*/ 1971 w 403"/>
                    <a:gd name="T27" fmla="*/ 187 h 535"/>
                    <a:gd name="T28" fmla="*/ 1646 w 403"/>
                    <a:gd name="T29" fmla="*/ 137 h 535"/>
                    <a:gd name="T30" fmla="*/ 1438 w 403"/>
                    <a:gd name="T31" fmla="*/ 75 h 535"/>
                    <a:gd name="T32" fmla="*/ 1271 w 403"/>
                    <a:gd name="T33" fmla="*/ 30 h 535"/>
                    <a:gd name="T34" fmla="*/ 970 w 403"/>
                    <a:gd name="T35" fmla="*/ 12 h 535"/>
                    <a:gd name="T36" fmla="*/ 645 w 403"/>
                    <a:gd name="T37" fmla="*/ 62 h 535"/>
                    <a:gd name="T38" fmla="*/ 345 w 403"/>
                    <a:gd name="T39" fmla="*/ 125 h 535"/>
                    <a:gd name="T40" fmla="*/ 50 w 403"/>
                    <a:gd name="T41" fmla="*/ 937 h 535"/>
                    <a:gd name="T42" fmla="*/ 63 w 403"/>
                    <a:gd name="T43" fmla="*/ 1012 h 535"/>
                    <a:gd name="T44" fmla="*/ 33 w 403"/>
                    <a:gd name="T45" fmla="*/ 1904 h 535"/>
                    <a:gd name="T46" fmla="*/ 33 w 403"/>
                    <a:gd name="T47" fmla="*/ 1904 h 535"/>
                    <a:gd name="T48" fmla="*/ 375 w 403"/>
                    <a:gd name="T49" fmla="*/ 1604 h 535"/>
                    <a:gd name="T50" fmla="*/ 33 w 403"/>
                    <a:gd name="T51" fmla="*/ 2092 h 535"/>
                    <a:gd name="T52" fmla="*/ 375 w 403"/>
                    <a:gd name="T53" fmla="*/ 2904 h 535"/>
                    <a:gd name="T54" fmla="*/ 550 w 403"/>
                    <a:gd name="T55" fmla="*/ 3324 h 535"/>
                    <a:gd name="T56" fmla="*/ 925 w 403"/>
                    <a:gd name="T57" fmla="*/ 4091 h 535"/>
                    <a:gd name="T58" fmla="*/ 1051 w 403"/>
                    <a:gd name="T59" fmla="*/ 4508 h 535"/>
                    <a:gd name="T60" fmla="*/ 1251 w 403"/>
                    <a:gd name="T61" fmla="*/ 4978 h 535"/>
                    <a:gd name="T62" fmla="*/ 1408 w 403"/>
                    <a:gd name="T63" fmla="*/ 5308 h 535"/>
                    <a:gd name="T64" fmla="*/ 1658 w 403"/>
                    <a:gd name="T65" fmla="*/ 5903 h 535"/>
                    <a:gd name="T66" fmla="*/ 1876 w 403"/>
                    <a:gd name="T67" fmla="*/ 6228 h 535"/>
                    <a:gd name="T68" fmla="*/ 2064 w 403"/>
                    <a:gd name="T69" fmla="*/ 6478 h 535"/>
                    <a:gd name="T70" fmla="*/ 2146 w 403"/>
                    <a:gd name="T71" fmla="*/ 6570 h 535"/>
                    <a:gd name="T72" fmla="*/ 2754 w 403"/>
                    <a:gd name="T73" fmla="*/ 7100 h 535"/>
                    <a:gd name="T74" fmla="*/ 3772 w 403"/>
                    <a:gd name="T75" fmla="*/ 7820 h 535"/>
                    <a:gd name="T76" fmla="*/ 4785 w 403"/>
                    <a:gd name="T77" fmla="*/ 8224 h 535"/>
                    <a:gd name="T78" fmla="*/ 6038 w 403"/>
                    <a:gd name="T79" fmla="*/ 7445 h 535"/>
                    <a:gd name="T80" fmla="*/ 6276 w 403"/>
                    <a:gd name="T81" fmla="*/ 6290 h 5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3" h="535">
                      <a:moveTo>
                        <a:pt x="401" y="403"/>
                      </a:moveTo>
                      <a:cubicBezTo>
                        <a:pt x="403" y="374"/>
                        <a:pt x="383" y="329"/>
                        <a:pt x="367" y="304"/>
                      </a:cubicBezTo>
                      <a:cubicBezTo>
                        <a:pt x="349" y="276"/>
                        <a:pt x="325" y="249"/>
                        <a:pt x="301" y="227"/>
                      </a:cubicBezTo>
                      <a:cubicBezTo>
                        <a:pt x="281" y="208"/>
                        <a:pt x="257" y="195"/>
                        <a:pt x="240" y="173"/>
                      </a:cubicBezTo>
                      <a:cubicBezTo>
                        <a:pt x="227" y="157"/>
                        <a:pt x="210" y="139"/>
                        <a:pt x="187" y="141"/>
                      </a:cubicBezTo>
                      <a:cubicBezTo>
                        <a:pt x="183" y="142"/>
                        <a:pt x="175" y="143"/>
                        <a:pt x="165" y="148"/>
                      </a:cubicBezTo>
                      <a:cubicBezTo>
                        <a:pt x="162" y="150"/>
                        <a:pt x="143" y="171"/>
                        <a:pt x="158" y="207"/>
                      </a:cubicBezTo>
                      <a:cubicBezTo>
                        <a:pt x="146" y="188"/>
                        <a:pt x="138" y="146"/>
                        <a:pt x="162" y="129"/>
                      </a:cubicBezTo>
                      <a:cubicBezTo>
                        <a:pt x="186" y="111"/>
                        <a:pt x="185" y="96"/>
                        <a:pt x="186" y="89"/>
                      </a:cubicBezTo>
                      <a:cubicBezTo>
                        <a:pt x="187" y="82"/>
                        <a:pt x="184" y="81"/>
                        <a:pt x="184" y="74"/>
                      </a:cubicBezTo>
                      <a:cubicBezTo>
                        <a:pt x="184" y="66"/>
                        <a:pt x="172" y="41"/>
                        <a:pt x="168" y="38"/>
                      </a:cubicBezTo>
                      <a:cubicBezTo>
                        <a:pt x="164" y="35"/>
                        <a:pt x="164" y="29"/>
                        <a:pt x="157" y="25"/>
                      </a:cubicBezTo>
                      <a:cubicBezTo>
                        <a:pt x="149" y="21"/>
                        <a:pt x="148" y="17"/>
                        <a:pt x="142" y="17"/>
                      </a:cubicBezTo>
                      <a:cubicBezTo>
                        <a:pt x="136" y="17"/>
                        <a:pt x="132" y="14"/>
                        <a:pt x="126" y="12"/>
                      </a:cubicBezTo>
                      <a:cubicBezTo>
                        <a:pt x="119" y="10"/>
                        <a:pt x="108" y="10"/>
                        <a:pt x="105" y="9"/>
                      </a:cubicBezTo>
                      <a:cubicBezTo>
                        <a:pt x="102" y="8"/>
                        <a:pt x="95" y="5"/>
                        <a:pt x="92" y="5"/>
                      </a:cubicBezTo>
                      <a:cubicBezTo>
                        <a:pt x="89" y="5"/>
                        <a:pt x="87" y="2"/>
                        <a:pt x="81" y="2"/>
                      </a:cubicBezTo>
                      <a:cubicBezTo>
                        <a:pt x="75" y="2"/>
                        <a:pt x="67" y="0"/>
                        <a:pt x="62" y="1"/>
                      </a:cubicBezTo>
                      <a:cubicBezTo>
                        <a:pt x="57" y="2"/>
                        <a:pt x="47" y="4"/>
                        <a:pt x="41" y="4"/>
                      </a:cubicBezTo>
                      <a:cubicBezTo>
                        <a:pt x="38" y="4"/>
                        <a:pt x="30" y="6"/>
                        <a:pt x="22" y="8"/>
                      </a:cubicBezTo>
                      <a:cubicBezTo>
                        <a:pt x="3" y="60"/>
                        <a:pt x="3" y="60"/>
                        <a:pt x="3" y="60"/>
                      </a:cubicBezTo>
                      <a:cubicBezTo>
                        <a:pt x="4" y="62"/>
                        <a:pt x="5" y="64"/>
                        <a:pt x="4" y="65"/>
                      </a:cubicBezTo>
                      <a:cubicBezTo>
                        <a:pt x="2" y="76"/>
                        <a:pt x="0" y="101"/>
                        <a:pt x="2" y="122"/>
                      </a:cubicBezTo>
                      <a:cubicBezTo>
                        <a:pt x="2" y="122"/>
                        <a:pt x="2" y="122"/>
                        <a:pt x="2" y="122"/>
                      </a:cubicBezTo>
                      <a:cubicBezTo>
                        <a:pt x="13" y="121"/>
                        <a:pt x="22" y="117"/>
                        <a:pt x="24" y="103"/>
                      </a:cubicBezTo>
                      <a:cubicBezTo>
                        <a:pt x="24" y="119"/>
                        <a:pt x="15" y="130"/>
                        <a:pt x="2" y="134"/>
                      </a:cubicBezTo>
                      <a:cubicBezTo>
                        <a:pt x="0" y="157"/>
                        <a:pt x="20" y="168"/>
                        <a:pt x="24" y="186"/>
                      </a:cubicBezTo>
                      <a:cubicBezTo>
                        <a:pt x="28" y="204"/>
                        <a:pt x="34" y="200"/>
                        <a:pt x="35" y="213"/>
                      </a:cubicBezTo>
                      <a:cubicBezTo>
                        <a:pt x="36" y="227"/>
                        <a:pt x="56" y="249"/>
                        <a:pt x="59" y="262"/>
                      </a:cubicBezTo>
                      <a:cubicBezTo>
                        <a:pt x="62" y="274"/>
                        <a:pt x="59" y="273"/>
                        <a:pt x="67" y="289"/>
                      </a:cubicBezTo>
                      <a:cubicBezTo>
                        <a:pt x="76" y="304"/>
                        <a:pt x="77" y="309"/>
                        <a:pt x="80" y="319"/>
                      </a:cubicBezTo>
                      <a:cubicBezTo>
                        <a:pt x="83" y="328"/>
                        <a:pt x="82" y="329"/>
                        <a:pt x="90" y="340"/>
                      </a:cubicBezTo>
                      <a:cubicBezTo>
                        <a:pt x="99" y="351"/>
                        <a:pt x="102" y="365"/>
                        <a:pt x="106" y="378"/>
                      </a:cubicBezTo>
                      <a:cubicBezTo>
                        <a:pt x="110" y="390"/>
                        <a:pt x="112" y="385"/>
                        <a:pt x="120" y="399"/>
                      </a:cubicBezTo>
                      <a:cubicBezTo>
                        <a:pt x="129" y="413"/>
                        <a:pt x="129" y="406"/>
                        <a:pt x="132" y="415"/>
                      </a:cubicBezTo>
                      <a:cubicBezTo>
                        <a:pt x="133" y="417"/>
                        <a:pt x="135" y="419"/>
                        <a:pt x="137" y="421"/>
                      </a:cubicBezTo>
                      <a:cubicBezTo>
                        <a:pt x="144" y="435"/>
                        <a:pt x="166" y="447"/>
                        <a:pt x="176" y="455"/>
                      </a:cubicBezTo>
                      <a:cubicBezTo>
                        <a:pt x="196" y="473"/>
                        <a:pt x="220" y="484"/>
                        <a:pt x="241" y="501"/>
                      </a:cubicBezTo>
                      <a:cubicBezTo>
                        <a:pt x="258" y="515"/>
                        <a:pt x="283" y="535"/>
                        <a:pt x="306" y="527"/>
                      </a:cubicBezTo>
                      <a:cubicBezTo>
                        <a:pt x="329" y="519"/>
                        <a:pt x="370" y="525"/>
                        <a:pt x="386" y="477"/>
                      </a:cubicBezTo>
                      <a:cubicBezTo>
                        <a:pt x="393" y="458"/>
                        <a:pt x="400" y="421"/>
                        <a:pt x="401" y="403"/>
                      </a:cubicBezTo>
                      <a:close/>
                    </a:path>
                  </a:pathLst>
                </a:custGeom>
                <a:solidFill>
                  <a:srgbClr val="B00A4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02" name="Freeform 513"/>
                <p:cNvSpPr>
                  <a:spLocks/>
                </p:cNvSpPr>
                <p:nvPr/>
              </p:nvSpPr>
              <p:spPr bwMode="auto">
                <a:xfrm>
                  <a:off x="4378" y="1862"/>
                  <a:ext cx="67" cy="87"/>
                </a:xfrm>
                <a:custGeom>
                  <a:avLst/>
                  <a:gdLst>
                    <a:gd name="T0" fmla="*/ 136 w 27"/>
                    <a:gd name="T1" fmla="*/ 92 h 35"/>
                    <a:gd name="T2" fmla="*/ 74 w 27"/>
                    <a:gd name="T3" fmla="*/ 259 h 35"/>
                    <a:gd name="T4" fmla="*/ 290 w 27"/>
                    <a:gd name="T5" fmla="*/ 524 h 35"/>
                    <a:gd name="T6" fmla="*/ 370 w 27"/>
                    <a:gd name="T7" fmla="*/ 321 h 35"/>
                    <a:gd name="T8" fmla="*/ 136 w 27"/>
                    <a:gd name="T9" fmla="*/ 92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5">
                      <a:moveTo>
                        <a:pt x="9" y="6"/>
                      </a:moveTo>
                      <a:cubicBezTo>
                        <a:pt x="0" y="0"/>
                        <a:pt x="3" y="12"/>
                        <a:pt x="5" y="17"/>
                      </a:cubicBezTo>
                      <a:cubicBezTo>
                        <a:pt x="7" y="22"/>
                        <a:pt x="13" y="34"/>
                        <a:pt x="19" y="34"/>
                      </a:cubicBezTo>
                      <a:cubicBezTo>
                        <a:pt x="27" y="35"/>
                        <a:pt x="26" y="26"/>
                        <a:pt x="24" y="21"/>
                      </a:cubicBezTo>
                      <a:cubicBezTo>
                        <a:pt x="22" y="14"/>
                        <a:pt x="16" y="9"/>
                        <a:pt x="9" y="6"/>
                      </a:cubicBezTo>
                    </a:path>
                  </a:pathLst>
                </a:custGeom>
                <a:solidFill>
                  <a:srgbClr val="9A1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03" name="Freeform 514"/>
                <p:cNvSpPr>
                  <a:spLocks/>
                </p:cNvSpPr>
                <p:nvPr/>
              </p:nvSpPr>
              <p:spPr bwMode="auto">
                <a:xfrm>
                  <a:off x="4428" y="1962"/>
                  <a:ext cx="80" cy="77"/>
                </a:xfrm>
                <a:custGeom>
                  <a:avLst/>
                  <a:gdLst>
                    <a:gd name="T0" fmla="*/ 270 w 32"/>
                    <a:gd name="T1" fmla="*/ 92 h 31"/>
                    <a:gd name="T2" fmla="*/ 345 w 32"/>
                    <a:gd name="T3" fmla="*/ 445 h 31"/>
                    <a:gd name="T4" fmla="*/ 488 w 32"/>
                    <a:gd name="T5" fmla="*/ 291 h 31"/>
                    <a:gd name="T6" fmla="*/ 283 w 32"/>
                    <a:gd name="T7" fmla="*/ 62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17" y="6"/>
                      </a:moveTo>
                      <a:cubicBezTo>
                        <a:pt x="0" y="0"/>
                        <a:pt x="13" y="27"/>
                        <a:pt x="22" y="29"/>
                      </a:cubicBezTo>
                      <a:cubicBezTo>
                        <a:pt x="30" y="31"/>
                        <a:pt x="32" y="26"/>
                        <a:pt x="31" y="19"/>
                      </a:cubicBezTo>
                      <a:cubicBezTo>
                        <a:pt x="29" y="12"/>
                        <a:pt x="24" y="8"/>
                        <a:pt x="18" y="4"/>
                      </a:cubicBezTo>
                    </a:path>
                  </a:pathLst>
                </a:custGeom>
                <a:solidFill>
                  <a:srgbClr val="9A1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04" name="Freeform 515"/>
                <p:cNvSpPr>
                  <a:spLocks/>
                </p:cNvSpPr>
                <p:nvPr/>
              </p:nvSpPr>
              <p:spPr bwMode="auto">
                <a:xfrm>
                  <a:off x="4090" y="1939"/>
                  <a:ext cx="235" cy="398"/>
                </a:xfrm>
                <a:custGeom>
                  <a:avLst/>
                  <a:gdLst>
                    <a:gd name="T0" fmla="*/ 1345 w 94"/>
                    <a:gd name="T1" fmla="*/ 1680 h 159"/>
                    <a:gd name="T2" fmla="*/ 625 w 94"/>
                    <a:gd name="T3" fmla="*/ 501 h 159"/>
                    <a:gd name="T4" fmla="*/ 33 w 94"/>
                    <a:gd name="T5" fmla="*/ 0 h 159"/>
                    <a:gd name="T6" fmla="*/ 0 w 94"/>
                    <a:gd name="T7" fmla="*/ 175 h 159"/>
                    <a:gd name="T8" fmla="*/ 708 w 94"/>
                    <a:gd name="T9" fmla="*/ 834 h 159"/>
                    <a:gd name="T10" fmla="*/ 363 w 94"/>
                    <a:gd name="T11" fmla="*/ 834 h 159"/>
                    <a:gd name="T12" fmla="*/ 783 w 94"/>
                    <a:gd name="T13" fmla="*/ 1084 h 159"/>
                    <a:gd name="T14" fmla="*/ 1300 w 94"/>
                    <a:gd name="T15" fmla="*/ 1772 h 159"/>
                    <a:gd name="T16" fmla="*/ 1438 w 94"/>
                    <a:gd name="T17" fmla="*/ 2380 h 159"/>
                    <a:gd name="T18" fmla="*/ 1458 w 94"/>
                    <a:gd name="T19" fmla="*/ 2350 h 159"/>
                    <a:gd name="T20" fmla="*/ 1345 w 94"/>
                    <a:gd name="T21" fmla="*/ 168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159">
                      <a:moveTo>
                        <a:pt x="86" y="107"/>
                      </a:moveTo>
                      <a:cubicBezTo>
                        <a:pt x="83" y="77"/>
                        <a:pt x="52" y="40"/>
                        <a:pt x="40" y="32"/>
                      </a:cubicBezTo>
                      <a:cubicBezTo>
                        <a:pt x="28" y="25"/>
                        <a:pt x="17" y="17"/>
                        <a:pt x="2" y="0"/>
                      </a:cubicBezTo>
                      <a:cubicBezTo>
                        <a:pt x="1" y="4"/>
                        <a:pt x="0" y="7"/>
                        <a:pt x="0" y="11"/>
                      </a:cubicBezTo>
                      <a:cubicBezTo>
                        <a:pt x="12" y="25"/>
                        <a:pt x="50" y="44"/>
                        <a:pt x="45" y="53"/>
                      </a:cubicBezTo>
                      <a:cubicBezTo>
                        <a:pt x="39" y="62"/>
                        <a:pt x="27" y="59"/>
                        <a:pt x="23" y="53"/>
                      </a:cubicBezTo>
                      <a:cubicBezTo>
                        <a:pt x="31" y="65"/>
                        <a:pt x="33" y="66"/>
                        <a:pt x="50" y="69"/>
                      </a:cubicBezTo>
                      <a:cubicBezTo>
                        <a:pt x="67" y="72"/>
                        <a:pt x="79" y="96"/>
                        <a:pt x="83" y="113"/>
                      </a:cubicBezTo>
                      <a:cubicBezTo>
                        <a:pt x="87" y="125"/>
                        <a:pt x="92" y="152"/>
                        <a:pt x="92" y="152"/>
                      </a:cubicBezTo>
                      <a:cubicBezTo>
                        <a:pt x="92" y="152"/>
                        <a:pt x="94" y="159"/>
                        <a:pt x="93" y="150"/>
                      </a:cubicBezTo>
                      <a:cubicBezTo>
                        <a:pt x="90" y="137"/>
                        <a:pt x="88" y="124"/>
                        <a:pt x="86" y="107"/>
                      </a:cubicBezTo>
                    </a:path>
                  </a:pathLst>
                </a:custGeom>
                <a:solidFill>
                  <a:srgbClr val="F2C5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05" name="Freeform 516"/>
                <p:cNvSpPr>
                  <a:spLocks/>
                </p:cNvSpPr>
                <p:nvPr/>
              </p:nvSpPr>
              <p:spPr bwMode="auto">
                <a:xfrm>
                  <a:off x="4090" y="1939"/>
                  <a:ext cx="235" cy="398"/>
                </a:xfrm>
                <a:custGeom>
                  <a:avLst/>
                  <a:gdLst>
                    <a:gd name="T0" fmla="*/ 1345 w 94"/>
                    <a:gd name="T1" fmla="*/ 1680 h 159"/>
                    <a:gd name="T2" fmla="*/ 625 w 94"/>
                    <a:gd name="T3" fmla="*/ 501 h 159"/>
                    <a:gd name="T4" fmla="*/ 33 w 94"/>
                    <a:gd name="T5" fmla="*/ 0 h 159"/>
                    <a:gd name="T6" fmla="*/ 0 w 94"/>
                    <a:gd name="T7" fmla="*/ 175 h 159"/>
                    <a:gd name="T8" fmla="*/ 708 w 94"/>
                    <a:gd name="T9" fmla="*/ 834 h 159"/>
                    <a:gd name="T10" fmla="*/ 363 w 94"/>
                    <a:gd name="T11" fmla="*/ 834 h 159"/>
                    <a:gd name="T12" fmla="*/ 783 w 94"/>
                    <a:gd name="T13" fmla="*/ 1084 h 159"/>
                    <a:gd name="T14" fmla="*/ 1300 w 94"/>
                    <a:gd name="T15" fmla="*/ 1772 h 159"/>
                    <a:gd name="T16" fmla="*/ 1438 w 94"/>
                    <a:gd name="T17" fmla="*/ 2380 h 159"/>
                    <a:gd name="T18" fmla="*/ 1458 w 94"/>
                    <a:gd name="T19" fmla="*/ 2350 h 159"/>
                    <a:gd name="T20" fmla="*/ 1345 w 94"/>
                    <a:gd name="T21" fmla="*/ 168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159">
                      <a:moveTo>
                        <a:pt x="86" y="107"/>
                      </a:moveTo>
                      <a:cubicBezTo>
                        <a:pt x="83" y="77"/>
                        <a:pt x="52" y="40"/>
                        <a:pt x="40" y="32"/>
                      </a:cubicBezTo>
                      <a:cubicBezTo>
                        <a:pt x="28" y="25"/>
                        <a:pt x="17" y="17"/>
                        <a:pt x="2" y="0"/>
                      </a:cubicBezTo>
                      <a:cubicBezTo>
                        <a:pt x="1" y="4"/>
                        <a:pt x="0" y="7"/>
                        <a:pt x="0" y="11"/>
                      </a:cubicBezTo>
                      <a:cubicBezTo>
                        <a:pt x="12" y="25"/>
                        <a:pt x="50" y="44"/>
                        <a:pt x="45" y="53"/>
                      </a:cubicBezTo>
                      <a:cubicBezTo>
                        <a:pt x="39" y="62"/>
                        <a:pt x="27" y="59"/>
                        <a:pt x="23" y="53"/>
                      </a:cubicBezTo>
                      <a:cubicBezTo>
                        <a:pt x="31" y="65"/>
                        <a:pt x="33" y="66"/>
                        <a:pt x="50" y="69"/>
                      </a:cubicBezTo>
                      <a:cubicBezTo>
                        <a:pt x="67" y="72"/>
                        <a:pt x="79" y="96"/>
                        <a:pt x="83" y="113"/>
                      </a:cubicBezTo>
                      <a:cubicBezTo>
                        <a:pt x="87" y="125"/>
                        <a:pt x="92" y="152"/>
                        <a:pt x="92" y="152"/>
                      </a:cubicBezTo>
                      <a:cubicBezTo>
                        <a:pt x="92" y="152"/>
                        <a:pt x="94" y="159"/>
                        <a:pt x="93" y="150"/>
                      </a:cubicBezTo>
                      <a:cubicBezTo>
                        <a:pt x="90" y="137"/>
                        <a:pt x="88" y="124"/>
                        <a:pt x="86" y="107"/>
                      </a:cubicBezTo>
                      <a:close/>
                    </a:path>
                  </a:pathLst>
                </a:custGeom>
                <a:noFill/>
                <a:ln w="3175"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106" name="Freeform 517"/>
                <p:cNvSpPr>
                  <a:spLocks/>
                </p:cNvSpPr>
                <p:nvPr/>
              </p:nvSpPr>
              <p:spPr bwMode="auto">
                <a:xfrm>
                  <a:off x="4455" y="1969"/>
                  <a:ext cx="50" cy="60"/>
                </a:xfrm>
                <a:custGeom>
                  <a:avLst/>
                  <a:gdLst>
                    <a:gd name="T0" fmla="*/ 0 w 20"/>
                    <a:gd name="T1" fmla="*/ 33 h 24"/>
                    <a:gd name="T2" fmla="*/ 0 w 20"/>
                    <a:gd name="T3" fmla="*/ 33 h 24"/>
                    <a:gd name="T4" fmla="*/ 283 w 20"/>
                    <a:gd name="T5" fmla="*/ 270 h 24"/>
                    <a:gd name="T6" fmla="*/ 300 w 20"/>
                    <a:gd name="T7" fmla="*/ 375 h 24"/>
                    <a:gd name="T8" fmla="*/ 300 w 20"/>
                    <a:gd name="T9" fmla="*/ 238 h 24"/>
                    <a:gd name="T10" fmla="*/ 0 w 20"/>
                    <a:gd name="T11" fmla="*/ 33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4">
                      <a:moveTo>
                        <a:pt x="0" y="2"/>
                      </a:moveTo>
                      <a:cubicBezTo>
                        <a:pt x="0" y="2"/>
                        <a:pt x="0" y="2"/>
                        <a:pt x="0" y="2"/>
                      </a:cubicBezTo>
                      <a:cubicBezTo>
                        <a:pt x="6" y="0"/>
                        <a:pt x="14" y="7"/>
                        <a:pt x="18" y="17"/>
                      </a:cubicBezTo>
                      <a:cubicBezTo>
                        <a:pt x="19" y="20"/>
                        <a:pt x="19" y="22"/>
                        <a:pt x="19" y="24"/>
                      </a:cubicBezTo>
                      <a:cubicBezTo>
                        <a:pt x="19" y="22"/>
                        <a:pt x="20" y="19"/>
                        <a:pt x="19" y="15"/>
                      </a:cubicBezTo>
                      <a:cubicBezTo>
                        <a:pt x="15" y="3"/>
                        <a:pt x="7" y="0"/>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07" name="Freeform 518"/>
                <p:cNvSpPr>
                  <a:spLocks/>
                </p:cNvSpPr>
                <p:nvPr/>
              </p:nvSpPr>
              <p:spPr bwMode="auto">
                <a:xfrm>
                  <a:off x="4398" y="1874"/>
                  <a:ext cx="45" cy="58"/>
                </a:xfrm>
                <a:custGeom>
                  <a:avLst/>
                  <a:gdLst>
                    <a:gd name="T0" fmla="*/ 0 w 18"/>
                    <a:gd name="T1" fmla="*/ 0 h 23"/>
                    <a:gd name="T2" fmla="*/ 145 w 18"/>
                    <a:gd name="T3" fmla="*/ 126 h 23"/>
                    <a:gd name="T4" fmla="*/ 283 w 18"/>
                    <a:gd name="T5" fmla="*/ 368 h 23"/>
                    <a:gd name="T6" fmla="*/ 175 w 18"/>
                    <a:gd name="T7" fmla="*/ 96 h 23"/>
                    <a:gd name="T8" fmla="*/ 0 w 18"/>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3">
                      <a:moveTo>
                        <a:pt x="0" y="0"/>
                      </a:moveTo>
                      <a:cubicBezTo>
                        <a:pt x="3" y="2"/>
                        <a:pt x="6" y="5"/>
                        <a:pt x="9" y="8"/>
                      </a:cubicBezTo>
                      <a:cubicBezTo>
                        <a:pt x="14" y="12"/>
                        <a:pt x="17" y="18"/>
                        <a:pt x="18" y="23"/>
                      </a:cubicBezTo>
                      <a:cubicBezTo>
                        <a:pt x="17" y="17"/>
                        <a:pt x="16" y="11"/>
                        <a:pt x="11" y="6"/>
                      </a:cubicBezTo>
                      <a:cubicBezTo>
                        <a:pt x="8" y="3"/>
                        <a:pt x="3"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08" name="Freeform 519"/>
                <p:cNvSpPr>
                  <a:spLocks/>
                </p:cNvSpPr>
                <p:nvPr/>
              </p:nvSpPr>
              <p:spPr bwMode="auto">
                <a:xfrm>
                  <a:off x="4138" y="1884"/>
                  <a:ext cx="838" cy="1163"/>
                </a:xfrm>
                <a:custGeom>
                  <a:avLst/>
                  <a:gdLst>
                    <a:gd name="T0" fmla="*/ 595 w 335"/>
                    <a:gd name="T1" fmla="*/ 533 h 465"/>
                    <a:gd name="T2" fmla="*/ 1689 w 335"/>
                    <a:gd name="T3" fmla="*/ 613 h 465"/>
                    <a:gd name="T4" fmla="*/ 1834 w 335"/>
                    <a:gd name="T5" fmla="*/ 1738 h 465"/>
                    <a:gd name="T6" fmla="*/ 1971 w 335"/>
                    <a:gd name="T7" fmla="*/ 3004 h 465"/>
                    <a:gd name="T8" fmla="*/ 2491 w 335"/>
                    <a:gd name="T9" fmla="*/ 3209 h 465"/>
                    <a:gd name="T10" fmla="*/ 3535 w 335"/>
                    <a:gd name="T11" fmla="*/ 3504 h 465"/>
                    <a:gd name="T12" fmla="*/ 4005 w 335"/>
                    <a:gd name="T13" fmla="*/ 4117 h 465"/>
                    <a:gd name="T14" fmla="*/ 4588 w 335"/>
                    <a:gd name="T15" fmla="*/ 4960 h 465"/>
                    <a:gd name="T16" fmla="*/ 5181 w 335"/>
                    <a:gd name="T17" fmla="*/ 6568 h 465"/>
                    <a:gd name="T18" fmla="*/ 3972 w 335"/>
                    <a:gd name="T19" fmla="*/ 6975 h 465"/>
                    <a:gd name="T20" fmla="*/ 3442 w 335"/>
                    <a:gd name="T21" fmla="*/ 6400 h 465"/>
                    <a:gd name="T22" fmla="*/ 2897 w 335"/>
                    <a:gd name="T23" fmla="*/ 5868 h 465"/>
                    <a:gd name="T24" fmla="*/ 1333 w 335"/>
                    <a:gd name="T25" fmla="*/ 4429 h 465"/>
                    <a:gd name="T26" fmla="*/ 720 w 335"/>
                    <a:gd name="T27" fmla="*/ 3492 h 465"/>
                    <a:gd name="T28" fmla="*/ 363 w 335"/>
                    <a:gd name="T29" fmla="*/ 2676 h 465"/>
                    <a:gd name="T30" fmla="*/ 270 w 335"/>
                    <a:gd name="T31" fmla="*/ 1958 h 465"/>
                    <a:gd name="T32" fmla="*/ 1126 w 335"/>
                    <a:gd name="T33" fmla="*/ 2864 h 465"/>
                    <a:gd name="T34" fmla="*/ 1083 w 335"/>
                    <a:gd name="T35" fmla="*/ 1458 h 465"/>
                    <a:gd name="T36" fmla="*/ 896 w 335"/>
                    <a:gd name="T37" fmla="*/ 833 h 465"/>
                    <a:gd name="T38" fmla="*/ 583 w 335"/>
                    <a:gd name="T39" fmla="*/ 550 h 4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5" h="465">
                      <a:moveTo>
                        <a:pt x="38" y="34"/>
                      </a:moveTo>
                      <a:cubicBezTo>
                        <a:pt x="41" y="0"/>
                        <a:pt x="95" y="23"/>
                        <a:pt x="108" y="39"/>
                      </a:cubicBezTo>
                      <a:cubicBezTo>
                        <a:pt x="124" y="58"/>
                        <a:pt x="121" y="89"/>
                        <a:pt x="117" y="111"/>
                      </a:cubicBezTo>
                      <a:cubicBezTo>
                        <a:pt x="112" y="138"/>
                        <a:pt x="115" y="166"/>
                        <a:pt x="126" y="192"/>
                      </a:cubicBezTo>
                      <a:cubicBezTo>
                        <a:pt x="132" y="207"/>
                        <a:pt x="145" y="207"/>
                        <a:pt x="159" y="205"/>
                      </a:cubicBezTo>
                      <a:cubicBezTo>
                        <a:pt x="183" y="201"/>
                        <a:pt x="207" y="207"/>
                        <a:pt x="226" y="224"/>
                      </a:cubicBezTo>
                      <a:cubicBezTo>
                        <a:pt x="239" y="234"/>
                        <a:pt x="247" y="250"/>
                        <a:pt x="256" y="263"/>
                      </a:cubicBezTo>
                      <a:cubicBezTo>
                        <a:pt x="268" y="282"/>
                        <a:pt x="282" y="298"/>
                        <a:pt x="293" y="317"/>
                      </a:cubicBezTo>
                      <a:cubicBezTo>
                        <a:pt x="312" y="348"/>
                        <a:pt x="328" y="383"/>
                        <a:pt x="331" y="420"/>
                      </a:cubicBezTo>
                      <a:cubicBezTo>
                        <a:pt x="335" y="463"/>
                        <a:pt x="282" y="465"/>
                        <a:pt x="254" y="446"/>
                      </a:cubicBezTo>
                      <a:cubicBezTo>
                        <a:pt x="240" y="437"/>
                        <a:pt x="231" y="422"/>
                        <a:pt x="220" y="409"/>
                      </a:cubicBezTo>
                      <a:cubicBezTo>
                        <a:pt x="210" y="397"/>
                        <a:pt x="197" y="386"/>
                        <a:pt x="185" y="375"/>
                      </a:cubicBezTo>
                      <a:cubicBezTo>
                        <a:pt x="150" y="344"/>
                        <a:pt x="103" y="329"/>
                        <a:pt x="85" y="283"/>
                      </a:cubicBezTo>
                      <a:cubicBezTo>
                        <a:pt x="76" y="261"/>
                        <a:pt x="58" y="244"/>
                        <a:pt x="46" y="223"/>
                      </a:cubicBezTo>
                      <a:cubicBezTo>
                        <a:pt x="35" y="207"/>
                        <a:pt x="32" y="188"/>
                        <a:pt x="23" y="171"/>
                      </a:cubicBezTo>
                      <a:cubicBezTo>
                        <a:pt x="17" y="162"/>
                        <a:pt x="0" y="133"/>
                        <a:pt x="17" y="125"/>
                      </a:cubicBezTo>
                      <a:cubicBezTo>
                        <a:pt x="39" y="114"/>
                        <a:pt x="50" y="180"/>
                        <a:pt x="72" y="183"/>
                      </a:cubicBezTo>
                      <a:cubicBezTo>
                        <a:pt x="84" y="157"/>
                        <a:pt x="80" y="118"/>
                        <a:pt x="69" y="93"/>
                      </a:cubicBezTo>
                      <a:cubicBezTo>
                        <a:pt x="65" y="83"/>
                        <a:pt x="65" y="60"/>
                        <a:pt x="57" y="53"/>
                      </a:cubicBezTo>
                      <a:cubicBezTo>
                        <a:pt x="50" y="45"/>
                        <a:pt x="38" y="50"/>
                        <a:pt x="37" y="35"/>
                      </a:cubicBezTo>
                    </a:path>
                  </a:pathLst>
                </a:custGeom>
                <a:solidFill>
                  <a:srgbClr val="BC32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09" name="Freeform 520"/>
                <p:cNvSpPr>
                  <a:spLocks/>
                </p:cNvSpPr>
                <p:nvPr/>
              </p:nvSpPr>
              <p:spPr bwMode="auto">
                <a:xfrm>
                  <a:off x="4508" y="2122"/>
                  <a:ext cx="352" cy="287"/>
                </a:xfrm>
                <a:custGeom>
                  <a:avLst/>
                  <a:gdLst>
                    <a:gd name="T0" fmla="*/ 0 w 141"/>
                    <a:gd name="T1" fmla="*/ 292 h 115"/>
                    <a:gd name="T2" fmla="*/ 916 w 141"/>
                    <a:gd name="T3" fmla="*/ 574 h 115"/>
                    <a:gd name="T4" fmla="*/ 2194 w 141"/>
                    <a:gd name="T5" fmla="*/ 1787 h 115"/>
                    <a:gd name="T6" fmla="*/ 1353 w 141"/>
                    <a:gd name="T7" fmla="*/ 996 h 115"/>
                    <a:gd name="T8" fmla="*/ 0 w 141"/>
                    <a:gd name="T9" fmla="*/ 292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15">
                      <a:moveTo>
                        <a:pt x="0" y="19"/>
                      </a:moveTo>
                      <a:cubicBezTo>
                        <a:pt x="0" y="19"/>
                        <a:pt x="38" y="7"/>
                        <a:pt x="59" y="37"/>
                      </a:cubicBezTo>
                      <a:cubicBezTo>
                        <a:pt x="80" y="67"/>
                        <a:pt x="122" y="93"/>
                        <a:pt x="141" y="115"/>
                      </a:cubicBezTo>
                      <a:cubicBezTo>
                        <a:pt x="141" y="115"/>
                        <a:pt x="103" y="75"/>
                        <a:pt x="87" y="64"/>
                      </a:cubicBezTo>
                      <a:cubicBezTo>
                        <a:pt x="72" y="52"/>
                        <a:pt x="50" y="0"/>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10" name="Freeform 521"/>
                <p:cNvSpPr>
                  <a:spLocks/>
                </p:cNvSpPr>
                <p:nvPr/>
              </p:nvSpPr>
              <p:spPr bwMode="auto">
                <a:xfrm>
                  <a:off x="4630" y="3044"/>
                  <a:ext cx="233" cy="120"/>
                </a:xfrm>
                <a:custGeom>
                  <a:avLst/>
                  <a:gdLst>
                    <a:gd name="T0" fmla="*/ 1463 w 93"/>
                    <a:gd name="T1" fmla="*/ 583 h 48"/>
                    <a:gd name="T2" fmla="*/ 879 w 93"/>
                    <a:gd name="T3" fmla="*/ 595 h 48"/>
                    <a:gd name="T4" fmla="*/ 458 w 93"/>
                    <a:gd name="T5" fmla="*/ 333 h 48"/>
                    <a:gd name="T6" fmla="*/ 0 w 93"/>
                    <a:gd name="T7" fmla="*/ 0 h 48"/>
                    <a:gd name="T8" fmla="*/ 283 w 93"/>
                    <a:gd name="T9" fmla="*/ 250 h 48"/>
                    <a:gd name="T10" fmla="*/ 659 w 93"/>
                    <a:gd name="T11" fmla="*/ 533 h 48"/>
                    <a:gd name="T12" fmla="*/ 1463 w 93"/>
                    <a:gd name="T13" fmla="*/ 583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48">
                      <a:moveTo>
                        <a:pt x="93" y="37"/>
                      </a:moveTo>
                      <a:cubicBezTo>
                        <a:pt x="93" y="37"/>
                        <a:pt x="68" y="45"/>
                        <a:pt x="56" y="38"/>
                      </a:cubicBezTo>
                      <a:cubicBezTo>
                        <a:pt x="45" y="31"/>
                        <a:pt x="37" y="29"/>
                        <a:pt x="29" y="21"/>
                      </a:cubicBezTo>
                      <a:cubicBezTo>
                        <a:pt x="21" y="14"/>
                        <a:pt x="5" y="1"/>
                        <a:pt x="0" y="0"/>
                      </a:cubicBezTo>
                      <a:cubicBezTo>
                        <a:pt x="0" y="0"/>
                        <a:pt x="10" y="7"/>
                        <a:pt x="18" y="16"/>
                      </a:cubicBezTo>
                      <a:cubicBezTo>
                        <a:pt x="25" y="25"/>
                        <a:pt x="31" y="30"/>
                        <a:pt x="42" y="34"/>
                      </a:cubicBezTo>
                      <a:cubicBezTo>
                        <a:pt x="52" y="39"/>
                        <a:pt x="67" y="48"/>
                        <a:pt x="9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11" name="Freeform 522"/>
                <p:cNvSpPr>
                  <a:spLocks/>
                </p:cNvSpPr>
                <p:nvPr/>
              </p:nvSpPr>
              <p:spPr bwMode="auto">
                <a:xfrm>
                  <a:off x="4075" y="1817"/>
                  <a:ext cx="1008" cy="1337"/>
                </a:xfrm>
                <a:custGeom>
                  <a:avLst/>
                  <a:gdLst>
                    <a:gd name="T0" fmla="*/ 6276 w 403"/>
                    <a:gd name="T1" fmla="*/ 6290 h 535"/>
                    <a:gd name="T2" fmla="*/ 5743 w 403"/>
                    <a:gd name="T3" fmla="*/ 4746 h 535"/>
                    <a:gd name="T4" fmla="*/ 4710 w 403"/>
                    <a:gd name="T5" fmla="*/ 3541 h 535"/>
                    <a:gd name="T6" fmla="*/ 3754 w 403"/>
                    <a:gd name="T7" fmla="*/ 2699 h 535"/>
                    <a:gd name="T8" fmla="*/ 2929 w 403"/>
                    <a:gd name="T9" fmla="*/ 2199 h 535"/>
                    <a:gd name="T10" fmla="*/ 2584 w 403"/>
                    <a:gd name="T11" fmla="*/ 2312 h 535"/>
                    <a:gd name="T12" fmla="*/ 2471 w 403"/>
                    <a:gd name="T13" fmla="*/ 3229 h 535"/>
                    <a:gd name="T14" fmla="*/ 2534 w 403"/>
                    <a:gd name="T15" fmla="*/ 2012 h 535"/>
                    <a:gd name="T16" fmla="*/ 2909 w 403"/>
                    <a:gd name="T17" fmla="*/ 1387 h 535"/>
                    <a:gd name="T18" fmla="*/ 2879 w 403"/>
                    <a:gd name="T19" fmla="*/ 1155 h 535"/>
                    <a:gd name="T20" fmla="*/ 2629 w 403"/>
                    <a:gd name="T21" fmla="*/ 592 h 535"/>
                    <a:gd name="T22" fmla="*/ 2459 w 403"/>
                    <a:gd name="T23" fmla="*/ 387 h 535"/>
                    <a:gd name="T24" fmla="*/ 2221 w 403"/>
                    <a:gd name="T25" fmla="*/ 262 h 535"/>
                    <a:gd name="T26" fmla="*/ 1971 w 403"/>
                    <a:gd name="T27" fmla="*/ 187 h 535"/>
                    <a:gd name="T28" fmla="*/ 1646 w 403"/>
                    <a:gd name="T29" fmla="*/ 137 h 535"/>
                    <a:gd name="T30" fmla="*/ 1438 w 403"/>
                    <a:gd name="T31" fmla="*/ 75 h 535"/>
                    <a:gd name="T32" fmla="*/ 1271 w 403"/>
                    <a:gd name="T33" fmla="*/ 30 h 535"/>
                    <a:gd name="T34" fmla="*/ 970 w 403"/>
                    <a:gd name="T35" fmla="*/ 12 h 535"/>
                    <a:gd name="T36" fmla="*/ 645 w 403"/>
                    <a:gd name="T37" fmla="*/ 62 h 535"/>
                    <a:gd name="T38" fmla="*/ 345 w 403"/>
                    <a:gd name="T39" fmla="*/ 125 h 535"/>
                    <a:gd name="T40" fmla="*/ 50 w 403"/>
                    <a:gd name="T41" fmla="*/ 937 h 535"/>
                    <a:gd name="T42" fmla="*/ 63 w 403"/>
                    <a:gd name="T43" fmla="*/ 1012 h 535"/>
                    <a:gd name="T44" fmla="*/ 33 w 403"/>
                    <a:gd name="T45" fmla="*/ 1904 h 535"/>
                    <a:gd name="T46" fmla="*/ 33 w 403"/>
                    <a:gd name="T47" fmla="*/ 1904 h 535"/>
                    <a:gd name="T48" fmla="*/ 375 w 403"/>
                    <a:gd name="T49" fmla="*/ 1604 h 535"/>
                    <a:gd name="T50" fmla="*/ 33 w 403"/>
                    <a:gd name="T51" fmla="*/ 2092 h 535"/>
                    <a:gd name="T52" fmla="*/ 375 w 403"/>
                    <a:gd name="T53" fmla="*/ 2904 h 535"/>
                    <a:gd name="T54" fmla="*/ 550 w 403"/>
                    <a:gd name="T55" fmla="*/ 3324 h 535"/>
                    <a:gd name="T56" fmla="*/ 925 w 403"/>
                    <a:gd name="T57" fmla="*/ 4091 h 535"/>
                    <a:gd name="T58" fmla="*/ 1051 w 403"/>
                    <a:gd name="T59" fmla="*/ 4508 h 535"/>
                    <a:gd name="T60" fmla="*/ 1251 w 403"/>
                    <a:gd name="T61" fmla="*/ 4978 h 535"/>
                    <a:gd name="T62" fmla="*/ 1408 w 403"/>
                    <a:gd name="T63" fmla="*/ 5308 h 535"/>
                    <a:gd name="T64" fmla="*/ 1658 w 403"/>
                    <a:gd name="T65" fmla="*/ 5903 h 535"/>
                    <a:gd name="T66" fmla="*/ 1876 w 403"/>
                    <a:gd name="T67" fmla="*/ 6228 h 535"/>
                    <a:gd name="T68" fmla="*/ 2064 w 403"/>
                    <a:gd name="T69" fmla="*/ 6478 h 535"/>
                    <a:gd name="T70" fmla="*/ 2146 w 403"/>
                    <a:gd name="T71" fmla="*/ 6570 h 535"/>
                    <a:gd name="T72" fmla="*/ 2754 w 403"/>
                    <a:gd name="T73" fmla="*/ 7100 h 535"/>
                    <a:gd name="T74" fmla="*/ 3772 w 403"/>
                    <a:gd name="T75" fmla="*/ 7820 h 535"/>
                    <a:gd name="T76" fmla="*/ 4785 w 403"/>
                    <a:gd name="T77" fmla="*/ 8224 h 535"/>
                    <a:gd name="T78" fmla="*/ 6038 w 403"/>
                    <a:gd name="T79" fmla="*/ 7445 h 535"/>
                    <a:gd name="T80" fmla="*/ 6276 w 403"/>
                    <a:gd name="T81" fmla="*/ 6290 h 5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03" h="535">
                      <a:moveTo>
                        <a:pt x="401" y="403"/>
                      </a:moveTo>
                      <a:cubicBezTo>
                        <a:pt x="403" y="374"/>
                        <a:pt x="383" y="329"/>
                        <a:pt x="367" y="304"/>
                      </a:cubicBezTo>
                      <a:cubicBezTo>
                        <a:pt x="349" y="276"/>
                        <a:pt x="325" y="249"/>
                        <a:pt x="301" y="227"/>
                      </a:cubicBezTo>
                      <a:cubicBezTo>
                        <a:pt x="281" y="208"/>
                        <a:pt x="257" y="195"/>
                        <a:pt x="240" y="173"/>
                      </a:cubicBezTo>
                      <a:cubicBezTo>
                        <a:pt x="227" y="157"/>
                        <a:pt x="210" y="139"/>
                        <a:pt x="187" y="141"/>
                      </a:cubicBezTo>
                      <a:cubicBezTo>
                        <a:pt x="183" y="142"/>
                        <a:pt x="175" y="143"/>
                        <a:pt x="165" y="148"/>
                      </a:cubicBezTo>
                      <a:cubicBezTo>
                        <a:pt x="162" y="150"/>
                        <a:pt x="143" y="171"/>
                        <a:pt x="158" y="207"/>
                      </a:cubicBezTo>
                      <a:cubicBezTo>
                        <a:pt x="146" y="188"/>
                        <a:pt x="138" y="146"/>
                        <a:pt x="162" y="129"/>
                      </a:cubicBezTo>
                      <a:cubicBezTo>
                        <a:pt x="186" y="111"/>
                        <a:pt x="185" y="96"/>
                        <a:pt x="186" y="89"/>
                      </a:cubicBezTo>
                      <a:cubicBezTo>
                        <a:pt x="187" y="82"/>
                        <a:pt x="184" y="81"/>
                        <a:pt x="184" y="74"/>
                      </a:cubicBezTo>
                      <a:cubicBezTo>
                        <a:pt x="184" y="66"/>
                        <a:pt x="172" y="41"/>
                        <a:pt x="168" y="38"/>
                      </a:cubicBezTo>
                      <a:cubicBezTo>
                        <a:pt x="164" y="35"/>
                        <a:pt x="164" y="29"/>
                        <a:pt x="157" y="25"/>
                      </a:cubicBezTo>
                      <a:cubicBezTo>
                        <a:pt x="149" y="21"/>
                        <a:pt x="148" y="17"/>
                        <a:pt x="142" y="17"/>
                      </a:cubicBezTo>
                      <a:cubicBezTo>
                        <a:pt x="136" y="17"/>
                        <a:pt x="132" y="14"/>
                        <a:pt x="126" y="12"/>
                      </a:cubicBezTo>
                      <a:cubicBezTo>
                        <a:pt x="119" y="10"/>
                        <a:pt x="108" y="10"/>
                        <a:pt x="105" y="9"/>
                      </a:cubicBezTo>
                      <a:cubicBezTo>
                        <a:pt x="102" y="8"/>
                        <a:pt x="95" y="5"/>
                        <a:pt x="92" y="5"/>
                      </a:cubicBezTo>
                      <a:cubicBezTo>
                        <a:pt x="89" y="5"/>
                        <a:pt x="87" y="2"/>
                        <a:pt x="81" y="2"/>
                      </a:cubicBezTo>
                      <a:cubicBezTo>
                        <a:pt x="75" y="2"/>
                        <a:pt x="67" y="0"/>
                        <a:pt x="62" y="1"/>
                      </a:cubicBezTo>
                      <a:cubicBezTo>
                        <a:pt x="57" y="2"/>
                        <a:pt x="47" y="4"/>
                        <a:pt x="41" y="4"/>
                      </a:cubicBezTo>
                      <a:cubicBezTo>
                        <a:pt x="38" y="4"/>
                        <a:pt x="30" y="6"/>
                        <a:pt x="22" y="8"/>
                      </a:cubicBezTo>
                      <a:cubicBezTo>
                        <a:pt x="3" y="60"/>
                        <a:pt x="3" y="60"/>
                        <a:pt x="3" y="60"/>
                      </a:cubicBezTo>
                      <a:cubicBezTo>
                        <a:pt x="4" y="62"/>
                        <a:pt x="5" y="64"/>
                        <a:pt x="4" y="65"/>
                      </a:cubicBezTo>
                      <a:cubicBezTo>
                        <a:pt x="2" y="76"/>
                        <a:pt x="0" y="101"/>
                        <a:pt x="2" y="122"/>
                      </a:cubicBezTo>
                      <a:cubicBezTo>
                        <a:pt x="2" y="122"/>
                        <a:pt x="2" y="122"/>
                        <a:pt x="2" y="122"/>
                      </a:cubicBezTo>
                      <a:cubicBezTo>
                        <a:pt x="13" y="121"/>
                        <a:pt x="22" y="117"/>
                        <a:pt x="24" y="103"/>
                      </a:cubicBezTo>
                      <a:cubicBezTo>
                        <a:pt x="24" y="119"/>
                        <a:pt x="15" y="130"/>
                        <a:pt x="2" y="134"/>
                      </a:cubicBezTo>
                      <a:cubicBezTo>
                        <a:pt x="0" y="157"/>
                        <a:pt x="20" y="168"/>
                        <a:pt x="24" y="186"/>
                      </a:cubicBezTo>
                      <a:cubicBezTo>
                        <a:pt x="28" y="204"/>
                        <a:pt x="34" y="200"/>
                        <a:pt x="35" y="213"/>
                      </a:cubicBezTo>
                      <a:cubicBezTo>
                        <a:pt x="36" y="227"/>
                        <a:pt x="56" y="249"/>
                        <a:pt x="59" y="262"/>
                      </a:cubicBezTo>
                      <a:cubicBezTo>
                        <a:pt x="62" y="274"/>
                        <a:pt x="59" y="273"/>
                        <a:pt x="67" y="289"/>
                      </a:cubicBezTo>
                      <a:cubicBezTo>
                        <a:pt x="76" y="304"/>
                        <a:pt x="77" y="309"/>
                        <a:pt x="80" y="319"/>
                      </a:cubicBezTo>
                      <a:cubicBezTo>
                        <a:pt x="83" y="328"/>
                        <a:pt x="82" y="329"/>
                        <a:pt x="90" y="340"/>
                      </a:cubicBezTo>
                      <a:cubicBezTo>
                        <a:pt x="99" y="351"/>
                        <a:pt x="102" y="365"/>
                        <a:pt x="106" y="378"/>
                      </a:cubicBezTo>
                      <a:cubicBezTo>
                        <a:pt x="110" y="390"/>
                        <a:pt x="112" y="385"/>
                        <a:pt x="120" y="399"/>
                      </a:cubicBezTo>
                      <a:cubicBezTo>
                        <a:pt x="129" y="413"/>
                        <a:pt x="129" y="406"/>
                        <a:pt x="132" y="415"/>
                      </a:cubicBezTo>
                      <a:cubicBezTo>
                        <a:pt x="133" y="417"/>
                        <a:pt x="135" y="419"/>
                        <a:pt x="137" y="421"/>
                      </a:cubicBezTo>
                      <a:cubicBezTo>
                        <a:pt x="144" y="435"/>
                        <a:pt x="166" y="447"/>
                        <a:pt x="176" y="455"/>
                      </a:cubicBezTo>
                      <a:cubicBezTo>
                        <a:pt x="196" y="473"/>
                        <a:pt x="220" y="484"/>
                        <a:pt x="241" y="501"/>
                      </a:cubicBezTo>
                      <a:cubicBezTo>
                        <a:pt x="258" y="515"/>
                        <a:pt x="283" y="535"/>
                        <a:pt x="306" y="527"/>
                      </a:cubicBezTo>
                      <a:cubicBezTo>
                        <a:pt x="329" y="519"/>
                        <a:pt x="370" y="525"/>
                        <a:pt x="386" y="477"/>
                      </a:cubicBezTo>
                      <a:cubicBezTo>
                        <a:pt x="393" y="458"/>
                        <a:pt x="400" y="421"/>
                        <a:pt x="401" y="403"/>
                      </a:cubicBezTo>
                      <a:close/>
                    </a:path>
                  </a:pathLst>
                </a:custGeom>
                <a:noFill/>
                <a:ln w="3175"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112" name="Freeform 523"/>
                <p:cNvSpPr>
                  <a:spLocks/>
                </p:cNvSpPr>
                <p:nvPr/>
              </p:nvSpPr>
              <p:spPr bwMode="auto">
                <a:xfrm>
                  <a:off x="3365" y="2134"/>
                  <a:ext cx="1913" cy="1218"/>
                </a:xfrm>
                <a:custGeom>
                  <a:avLst/>
                  <a:gdLst>
                    <a:gd name="T0" fmla="*/ 7847 w 765"/>
                    <a:gd name="T1" fmla="*/ 0 h 487"/>
                    <a:gd name="T2" fmla="*/ 9397 w 765"/>
                    <a:gd name="T3" fmla="*/ 1283 h 487"/>
                    <a:gd name="T4" fmla="*/ 11068 w 765"/>
                    <a:gd name="T5" fmla="*/ 3929 h 487"/>
                    <a:gd name="T6" fmla="*/ 9347 w 765"/>
                    <a:gd name="T7" fmla="*/ 6788 h 487"/>
                    <a:gd name="T8" fmla="*/ 4834 w 765"/>
                    <a:gd name="T9" fmla="*/ 6005 h 487"/>
                    <a:gd name="T10" fmla="*/ 938 w 765"/>
                    <a:gd name="T11" fmla="*/ 3191 h 487"/>
                    <a:gd name="T12" fmla="*/ 863 w 765"/>
                    <a:gd name="T13" fmla="*/ 3054 h 487"/>
                    <a:gd name="T14" fmla="*/ 863 w 765"/>
                    <a:gd name="T15" fmla="*/ 3066 h 487"/>
                    <a:gd name="T16" fmla="*/ 908 w 765"/>
                    <a:gd name="T17" fmla="*/ 3409 h 487"/>
                    <a:gd name="T18" fmla="*/ 908 w 765"/>
                    <a:gd name="T19" fmla="*/ 3471 h 487"/>
                    <a:gd name="T20" fmla="*/ 583 w 765"/>
                    <a:gd name="T21" fmla="*/ 4097 h 487"/>
                    <a:gd name="T22" fmla="*/ 563 w 765"/>
                    <a:gd name="T23" fmla="*/ 4084 h 487"/>
                    <a:gd name="T24" fmla="*/ 595 w 765"/>
                    <a:gd name="T25" fmla="*/ 4554 h 487"/>
                    <a:gd name="T26" fmla="*/ 550 w 765"/>
                    <a:gd name="T27" fmla="*/ 4629 h 487"/>
                    <a:gd name="T28" fmla="*/ 0 w 765"/>
                    <a:gd name="T29" fmla="*/ 5055 h 487"/>
                    <a:gd name="T30" fmla="*/ 988 w 765"/>
                    <a:gd name="T31" fmla="*/ 5785 h 487"/>
                    <a:gd name="T32" fmla="*/ 5129 w 765"/>
                    <a:gd name="T33" fmla="*/ 7025 h 487"/>
                    <a:gd name="T34" fmla="*/ 9305 w 765"/>
                    <a:gd name="T35" fmla="*/ 7275 h 487"/>
                    <a:gd name="T36" fmla="*/ 11100 w 765"/>
                    <a:gd name="T37" fmla="*/ 3366 h 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65" h="487">
                      <a:moveTo>
                        <a:pt x="502" y="0"/>
                      </a:moveTo>
                      <a:cubicBezTo>
                        <a:pt x="517" y="10"/>
                        <a:pt x="562" y="35"/>
                        <a:pt x="601" y="82"/>
                      </a:cubicBezTo>
                      <a:cubicBezTo>
                        <a:pt x="659" y="154"/>
                        <a:pt x="699" y="202"/>
                        <a:pt x="708" y="251"/>
                      </a:cubicBezTo>
                      <a:cubicBezTo>
                        <a:pt x="726" y="346"/>
                        <a:pt x="692" y="397"/>
                        <a:pt x="598" y="434"/>
                      </a:cubicBezTo>
                      <a:cubicBezTo>
                        <a:pt x="547" y="454"/>
                        <a:pt x="456" y="420"/>
                        <a:pt x="309" y="384"/>
                      </a:cubicBezTo>
                      <a:cubicBezTo>
                        <a:pt x="163" y="348"/>
                        <a:pt x="78" y="239"/>
                        <a:pt x="60" y="204"/>
                      </a:cubicBezTo>
                      <a:cubicBezTo>
                        <a:pt x="58" y="200"/>
                        <a:pt x="57" y="198"/>
                        <a:pt x="55" y="195"/>
                      </a:cubicBezTo>
                      <a:cubicBezTo>
                        <a:pt x="55" y="195"/>
                        <a:pt x="55" y="195"/>
                        <a:pt x="55" y="196"/>
                      </a:cubicBezTo>
                      <a:cubicBezTo>
                        <a:pt x="57" y="201"/>
                        <a:pt x="58" y="209"/>
                        <a:pt x="58" y="218"/>
                      </a:cubicBezTo>
                      <a:cubicBezTo>
                        <a:pt x="58" y="222"/>
                        <a:pt x="58" y="222"/>
                        <a:pt x="58" y="222"/>
                      </a:cubicBezTo>
                      <a:cubicBezTo>
                        <a:pt x="55" y="244"/>
                        <a:pt x="43" y="260"/>
                        <a:pt x="37" y="262"/>
                      </a:cubicBezTo>
                      <a:cubicBezTo>
                        <a:pt x="36" y="261"/>
                        <a:pt x="36" y="261"/>
                        <a:pt x="36" y="261"/>
                      </a:cubicBezTo>
                      <a:cubicBezTo>
                        <a:pt x="42" y="269"/>
                        <a:pt x="45" y="280"/>
                        <a:pt x="38" y="291"/>
                      </a:cubicBezTo>
                      <a:cubicBezTo>
                        <a:pt x="35" y="296"/>
                        <a:pt x="35" y="296"/>
                        <a:pt x="35" y="296"/>
                      </a:cubicBezTo>
                      <a:cubicBezTo>
                        <a:pt x="26" y="310"/>
                        <a:pt x="15" y="320"/>
                        <a:pt x="0" y="323"/>
                      </a:cubicBezTo>
                      <a:cubicBezTo>
                        <a:pt x="21" y="345"/>
                        <a:pt x="43" y="361"/>
                        <a:pt x="63" y="370"/>
                      </a:cubicBezTo>
                      <a:cubicBezTo>
                        <a:pt x="130" y="400"/>
                        <a:pt x="222" y="424"/>
                        <a:pt x="328" y="449"/>
                      </a:cubicBezTo>
                      <a:cubicBezTo>
                        <a:pt x="434" y="473"/>
                        <a:pt x="547" y="487"/>
                        <a:pt x="595" y="465"/>
                      </a:cubicBezTo>
                      <a:cubicBezTo>
                        <a:pt x="668" y="432"/>
                        <a:pt x="765" y="370"/>
                        <a:pt x="710" y="215"/>
                      </a:cubicBezTo>
                    </a:path>
                  </a:pathLst>
                </a:custGeom>
                <a:noFill/>
                <a:ln w="7938" cap="rnd">
                  <a:solidFill>
                    <a:srgbClr val="58585A"/>
                  </a:solidFill>
                  <a:prstDash val="solid"/>
                  <a:bevel/>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113" name="Freeform 524"/>
                <p:cNvSpPr>
                  <a:spLocks/>
                </p:cNvSpPr>
                <p:nvPr/>
              </p:nvSpPr>
              <p:spPr bwMode="auto">
                <a:xfrm>
                  <a:off x="4170" y="1687"/>
                  <a:ext cx="971" cy="985"/>
                </a:xfrm>
                <a:custGeom>
                  <a:avLst/>
                  <a:gdLst>
                    <a:gd name="T0" fmla="*/ 6081 w 388"/>
                    <a:gd name="T1" fmla="*/ 6158 h 394"/>
                    <a:gd name="T2" fmla="*/ 3106 w 388"/>
                    <a:gd name="T3" fmla="*/ 2458 h 394"/>
                    <a:gd name="T4" fmla="*/ 3076 w 388"/>
                    <a:gd name="T5" fmla="*/ 2345 h 394"/>
                    <a:gd name="T6" fmla="*/ 3076 w 388"/>
                    <a:gd name="T7" fmla="*/ 2345 h 394"/>
                    <a:gd name="T8" fmla="*/ 2880 w 388"/>
                    <a:gd name="T9" fmla="*/ 1563 h 394"/>
                    <a:gd name="T10" fmla="*/ 2713 w 388"/>
                    <a:gd name="T11" fmla="*/ 1145 h 394"/>
                    <a:gd name="T12" fmla="*/ 2650 w 388"/>
                    <a:gd name="T13" fmla="*/ 1050 h 394"/>
                    <a:gd name="T14" fmla="*/ 2097 w 388"/>
                    <a:gd name="T15" fmla="*/ 500 h 394"/>
                    <a:gd name="T16" fmla="*/ 408 w 388"/>
                    <a:gd name="T17" fmla="*/ 0 h 394"/>
                    <a:gd name="T18" fmla="*/ 313 w 388"/>
                    <a:gd name="T19" fmla="*/ 20 h 394"/>
                    <a:gd name="T20" fmla="*/ 0 w 388"/>
                    <a:gd name="T21" fmla="*/ 425 h 394"/>
                    <a:gd name="T22" fmla="*/ 33 w 388"/>
                    <a:gd name="T23" fmla="*/ 425 h 394"/>
                    <a:gd name="T24" fmla="*/ 1722 w 388"/>
                    <a:gd name="T25" fmla="*/ 688 h 394"/>
                    <a:gd name="T26" fmla="*/ 2755 w 388"/>
                    <a:gd name="T27" fmla="*/ 2675 h 394"/>
                    <a:gd name="T28" fmla="*/ 2743 w 388"/>
                    <a:gd name="T29" fmla="*/ 2720 h 3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8" h="394">
                      <a:moveTo>
                        <a:pt x="388" y="394"/>
                      </a:moveTo>
                      <a:cubicBezTo>
                        <a:pt x="357" y="300"/>
                        <a:pt x="198" y="157"/>
                        <a:pt x="198" y="157"/>
                      </a:cubicBezTo>
                      <a:cubicBezTo>
                        <a:pt x="197" y="155"/>
                        <a:pt x="196" y="152"/>
                        <a:pt x="196" y="150"/>
                      </a:cubicBezTo>
                      <a:cubicBezTo>
                        <a:pt x="196" y="150"/>
                        <a:pt x="196" y="150"/>
                        <a:pt x="196" y="150"/>
                      </a:cubicBezTo>
                      <a:cubicBezTo>
                        <a:pt x="189" y="131"/>
                        <a:pt x="190" y="124"/>
                        <a:pt x="184" y="100"/>
                      </a:cubicBezTo>
                      <a:cubicBezTo>
                        <a:pt x="182" y="90"/>
                        <a:pt x="178" y="81"/>
                        <a:pt x="173" y="73"/>
                      </a:cubicBezTo>
                      <a:cubicBezTo>
                        <a:pt x="171" y="70"/>
                        <a:pt x="170" y="68"/>
                        <a:pt x="169" y="67"/>
                      </a:cubicBezTo>
                      <a:cubicBezTo>
                        <a:pt x="158" y="51"/>
                        <a:pt x="144" y="38"/>
                        <a:pt x="134" y="32"/>
                      </a:cubicBezTo>
                      <a:cubicBezTo>
                        <a:pt x="102" y="8"/>
                        <a:pt x="59" y="3"/>
                        <a:pt x="26" y="0"/>
                      </a:cubicBezTo>
                      <a:cubicBezTo>
                        <a:pt x="20" y="1"/>
                        <a:pt x="20" y="1"/>
                        <a:pt x="20" y="1"/>
                      </a:cubicBezTo>
                      <a:cubicBezTo>
                        <a:pt x="13" y="8"/>
                        <a:pt x="6" y="16"/>
                        <a:pt x="0" y="27"/>
                      </a:cubicBezTo>
                      <a:cubicBezTo>
                        <a:pt x="2" y="27"/>
                        <a:pt x="2" y="27"/>
                        <a:pt x="2" y="27"/>
                      </a:cubicBezTo>
                      <a:cubicBezTo>
                        <a:pt x="33" y="24"/>
                        <a:pt x="71" y="26"/>
                        <a:pt x="110" y="44"/>
                      </a:cubicBezTo>
                      <a:cubicBezTo>
                        <a:pt x="166" y="69"/>
                        <a:pt x="188" y="112"/>
                        <a:pt x="176" y="171"/>
                      </a:cubicBezTo>
                      <a:cubicBezTo>
                        <a:pt x="175" y="174"/>
                        <a:pt x="175" y="174"/>
                        <a:pt x="175" y="174"/>
                      </a:cubicBezTo>
                    </a:path>
                  </a:pathLst>
                </a:custGeom>
                <a:noFill/>
                <a:ln w="7938" cap="rnd">
                  <a:solidFill>
                    <a:srgbClr val="58585A"/>
                  </a:solidFill>
                  <a:prstDash val="solid"/>
                  <a:bevel/>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114" name="Freeform 525"/>
                <p:cNvSpPr>
                  <a:spLocks/>
                </p:cNvSpPr>
                <p:nvPr/>
              </p:nvSpPr>
              <p:spPr bwMode="auto">
                <a:xfrm>
                  <a:off x="3943" y="3187"/>
                  <a:ext cx="990" cy="180"/>
                </a:xfrm>
                <a:custGeom>
                  <a:avLst/>
                  <a:gdLst>
                    <a:gd name="T0" fmla="*/ 6188 w 396"/>
                    <a:gd name="T1" fmla="*/ 313 h 72"/>
                    <a:gd name="T2" fmla="*/ 4675 w 396"/>
                    <a:gd name="T3" fmla="*/ 783 h 72"/>
                    <a:gd name="T4" fmla="*/ 0 w 396"/>
                    <a:gd name="T5" fmla="*/ 0 h 72"/>
                    <a:gd name="T6" fmla="*/ 6188 w 396"/>
                    <a:gd name="T7" fmla="*/ 313 h 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6" h="72">
                      <a:moveTo>
                        <a:pt x="396" y="20"/>
                      </a:moveTo>
                      <a:cubicBezTo>
                        <a:pt x="396" y="20"/>
                        <a:pt x="378" y="47"/>
                        <a:pt x="299" y="50"/>
                      </a:cubicBezTo>
                      <a:cubicBezTo>
                        <a:pt x="221" y="53"/>
                        <a:pt x="25" y="12"/>
                        <a:pt x="0" y="0"/>
                      </a:cubicBezTo>
                      <a:cubicBezTo>
                        <a:pt x="0" y="0"/>
                        <a:pt x="301" y="72"/>
                        <a:pt x="396" y="20"/>
                      </a:cubicBezTo>
                      <a:close/>
                    </a:path>
                  </a:pathLst>
                </a:custGeom>
                <a:solidFill>
                  <a:srgbClr val="F3C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15" name="Freeform 526"/>
                <p:cNvSpPr>
                  <a:spLocks/>
                </p:cNvSpPr>
                <p:nvPr/>
              </p:nvSpPr>
              <p:spPr bwMode="auto">
                <a:xfrm>
                  <a:off x="4638" y="2082"/>
                  <a:ext cx="125" cy="137"/>
                </a:xfrm>
                <a:custGeom>
                  <a:avLst/>
                  <a:gdLst>
                    <a:gd name="T0" fmla="*/ 175 w 50"/>
                    <a:gd name="T1" fmla="*/ 12 h 55"/>
                    <a:gd name="T2" fmla="*/ 63 w 50"/>
                    <a:gd name="T3" fmla="*/ 262 h 55"/>
                    <a:gd name="T4" fmla="*/ 33 w 50"/>
                    <a:gd name="T5" fmla="*/ 354 h 55"/>
                    <a:gd name="T6" fmla="*/ 188 w 50"/>
                    <a:gd name="T7" fmla="*/ 433 h 55"/>
                    <a:gd name="T8" fmla="*/ 783 w 50"/>
                    <a:gd name="T9" fmla="*/ 849 h 55"/>
                    <a:gd name="T10" fmla="*/ 313 w 50"/>
                    <a:gd name="T11" fmla="*/ 416 h 55"/>
                    <a:gd name="T12" fmla="*/ 158 w 50"/>
                    <a:gd name="T13" fmla="*/ 0 h 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55">
                      <a:moveTo>
                        <a:pt x="11" y="1"/>
                      </a:moveTo>
                      <a:cubicBezTo>
                        <a:pt x="11" y="8"/>
                        <a:pt x="7" y="12"/>
                        <a:pt x="4" y="17"/>
                      </a:cubicBezTo>
                      <a:cubicBezTo>
                        <a:pt x="1" y="20"/>
                        <a:pt x="0" y="21"/>
                        <a:pt x="2" y="23"/>
                      </a:cubicBezTo>
                      <a:cubicBezTo>
                        <a:pt x="4" y="25"/>
                        <a:pt x="9" y="27"/>
                        <a:pt x="12" y="28"/>
                      </a:cubicBezTo>
                      <a:cubicBezTo>
                        <a:pt x="25" y="35"/>
                        <a:pt x="39" y="43"/>
                        <a:pt x="50" y="55"/>
                      </a:cubicBezTo>
                      <a:cubicBezTo>
                        <a:pt x="39" y="46"/>
                        <a:pt x="31" y="35"/>
                        <a:pt x="20" y="27"/>
                      </a:cubicBezTo>
                      <a:cubicBezTo>
                        <a:pt x="12" y="21"/>
                        <a:pt x="12" y="10"/>
                        <a:pt x="10" y="0"/>
                      </a:cubicBezTo>
                    </a:path>
                  </a:pathLst>
                </a:custGeom>
                <a:solidFill>
                  <a:srgbClr val="F3CF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grpSp>
          <p:sp>
            <p:nvSpPr>
              <p:cNvPr id="1993" name="Explosion 2 1992"/>
              <p:cNvSpPr/>
              <p:nvPr/>
            </p:nvSpPr>
            <p:spPr>
              <a:xfrm rot="2858129">
                <a:off x="7041543" y="4337846"/>
                <a:ext cx="799107" cy="806202"/>
              </a:xfrm>
              <a:prstGeom prst="irregularSeal2">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panose="020B0604020202020204" pitchFamily="34" charset="0"/>
                  <a:cs typeface="Arial" panose="020B0604020202020204" pitchFamily="34" charset="0"/>
                </a:endParaRPr>
              </a:p>
            </p:txBody>
          </p:sp>
          <p:sp>
            <p:nvSpPr>
              <p:cNvPr id="1994" name="ZoneTexte 1993"/>
              <p:cNvSpPr txBox="1"/>
              <p:nvPr/>
            </p:nvSpPr>
            <p:spPr>
              <a:xfrm>
                <a:off x="7165318" y="4527386"/>
                <a:ext cx="893324" cy="385811"/>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IC</a:t>
                </a:r>
              </a:p>
            </p:txBody>
          </p:sp>
        </p:grpSp>
        <p:grpSp>
          <p:nvGrpSpPr>
            <p:cNvPr id="2117" name="Groupe 2116"/>
            <p:cNvGrpSpPr/>
            <p:nvPr/>
          </p:nvGrpSpPr>
          <p:grpSpPr>
            <a:xfrm>
              <a:off x="6651490" y="3162300"/>
              <a:ext cx="798775" cy="312490"/>
              <a:chOff x="1835696" y="4590166"/>
              <a:chExt cx="1296144" cy="362087"/>
            </a:xfrm>
            <a:solidFill>
              <a:srgbClr val="FFFF00"/>
            </a:solidFill>
          </p:grpSpPr>
          <p:sp>
            <p:nvSpPr>
              <p:cNvPr id="2118" name="Flèche droite 2117"/>
              <p:cNvSpPr/>
              <p:nvPr/>
            </p:nvSpPr>
            <p:spPr>
              <a:xfrm>
                <a:off x="1835696" y="4590166"/>
                <a:ext cx="1296144" cy="351425"/>
              </a:xfrm>
              <a:prstGeom prst="rightArrow">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panose="020B0604020202020204" pitchFamily="34" charset="0"/>
                  <a:cs typeface="Arial" panose="020B0604020202020204" pitchFamily="34" charset="0"/>
                </a:endParaRPr>
              </a:p>
            </p:txBody>
          </p:sp>
          <p:sp>
            <p:nvSpPr>
              <p:cNvPr id="2119" name="ZoneTexte 2118"/>
              <p:cNvSpPr txBox="1"/>
              <p:nvPr/>
            </p:nvSpPr>
            <p:spPr>
              <a:xfrm>
                <a:off x="2215456" y="4623720"/>
                <a:ext cx="484086" cy="328533"/>
              </a:xfrm>
              <a:prstGeom prst="rect">
                <a:avLst/>
              </a:prstGeom>
              <a:noFill/>
              <a:ln w="19050">
                <a:noFill/>
              </a:ln>
            </p:spPr>
            <p:txBody>
              <a:bodyPr wrap="square" rtlCol="0">
                <a:spAutoFit/>
              </a:bodyPr>
              <a:lstStyle/>
              <a:p>
                <a:r>
                  <a:rPr lang="fr-FR" sz="1050" b="1" dirty="0">
                    <a:solidFill>
                      <a:srgbClr val="FF0000"/>
                    </a:solidFill>
                    <a:latin typeface="Arial" panose="020B0604020202020204" pitchFamily="34" charset="0"/>
                    <a:cs typeface="Arial" panose="020B0604020202020204" pitchFamily="34" charset="0"/>
                  </a:rPr>
                  <a:t>1</a:t>
                </a:r>
              </a:p>
            </p:txBody>
          </p:sp>
        </p:grpSp>
        <p:grpSp>
          <p:nvGrpSpPr>
            <p:cNvPr id="142" name="Groupe 141"/>
            <p:cNvGrpSpPr/>
            <p:nvPr/>
          </p:nvGrpSpPr>
          <p:grpSpPr>
            <a:xfrm>
              <a:off x="9303732" y="3162300"/>
              <a:ext cx="799200" cy="303288"/>
              <a:chOff x="9751706" y="2529257"/>
              <a:chExt cx="799200" cy="303288"/>
            </a:xfrm>
          </p:grpSpPr>
          <p:sp>
            <p:nvSpPr>
              <p:cNvPr id="2116" name="Flèche droite 2115"/>
              <p:cNvSpPr/>
              <p:nvPr/>
            </p:nvSpPr>
            <p:spPr>
              <a:xfrm>
                <a:off x="9751706" y="2529257"/>
                <a:ext cx="799200" cy="303288"/>
              </a:xfrm>
              <a:prstGeom prst="rightArrow">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Arial" panose="020B0604020202020204" pitchFamily="34" charset="0"/>
                  <a:cs typeface="Arial" panose="020B0604020202020204" pitchFamily="34" charset="0"/>
                </a:endParaRPr>
              </a:p>
            </p:txBody>
          </p:sp>
          <p:sp>
            <p:nvSpPr>
              <p:cNvPr id="2120" name="ZoneTexte 2119"/>
              <p:cNvSpPr txBox="1"/>
              <p:nvPr/>
            </p:nvSpPr>
            <p:spPr>
              <a:xfrm>
                <a:off x="9983218" y="2555647"/>
                <a:ext cx="515882" cy="225776"/>
              </a:xfrm>
              <a:prstGeom prst="rect">
                <a:avLst/>
              </a:prstGeom>
              <a:noFill/>
            </p:spPr>
            <p:txBody>
              <a:bodyPr wrap="square" rtlCol="0">
                <a:spAutoFit/>
              </a:bodyPr>
              <a:lstStyle/>
              <a:p>
                <a:r>
                  <a:rPr lang="fr-FR" sz="1050" b="1" dirty="0">
                    <a:solidFill>
                      <a:srgbClr val="FF0000"/>
                    </a:solidFill>
                    <a:latin typeface="Arial" panose="020B0604020202020204" pitchFamily="34" charset="0"/>
                    <a:cs typeface="Arial" panose="020B0604020202020204" pitchFamily="34" charset="0"/>
                  </a:rPr>
                  <a:t>2</a:t>
                </a:r>
              </a:p>
            </p:txBody>
          </p:sp>
        </p:grpSp>
        <p:grpSp>
          <p:nvGrpSpPr>
            <p:cNvPr id="2121" name="Groupe 2120"/>
            <p:cNvGrpSpPr/>
            <p:nvPr/>
          </p:nvGrpSpPr>
          <p:grpSpPr>
            <a:xfrm>
              <a:off x="6851168" y="2480368"/>
              <a:ext cx="505799" cy="433197"/>
              <a:chOff x="2055518" y="2004856"/>
              <a:chExt cx="790277" cy="461317"/>
            </a:xfrm>
          </p:grpSpPr>
          <p:grpSp>
            <p:nvGrpSpPr>
              <p:cNvPr id="2122" name="Group 228"/>
              <p:cNvGrpSpPr>
                <a:grpSpLocks/>
              </p:cNvGrpSpPr>
              <p:nvPr/>
            </p:nvGrpSpPr>
            <p:grpSpPr bwMode="auto">
              <a:xfrm>
                <a:off x="2187916" y="2060847"/>
                <a:ext cx="352226" cy="271017"/>
                <a:chOff x="3408" y="2352"/>
                <a:chExt cx="1581" cy="1335"/>
              </a:xfrm>
            </p:grpSpPr>
            <p:sp>
              <p:nvSpPr>
                <p:cNvPr id="2189" name="Freeform 217"/>
                <p:cNvSpPr>
                  <a:spLocks/>
                </p:cNvSpPr>
                <p:nvPr/>
              </p:nvSpPr>
              <p:spPr bwMode="auto">
                <a:xfrm>
                  <a:off x="3410" y="2352"/>
                  <a:ext cx="1579" cy="1277"/>
                </a:xfrm>
                <a:custGeom>
                  <a:avLst/>
                  <a:gdLst>
                    <a:gd name="T0" fmla="*/ 2712 w 1168"/>
                    <a:gd name="T1" fmla="*/ 738 h 886"/>
                    <a:gd name="T2" fmla="*/ 1760 w 1168"/>
                    <a:gd name="T3" fmla="*/ 2326 h 886"/>
                    <a:gd name="T4" fmla="*/ 173 w 1168"/>
                    <a:gd name="T5" fmla="*/ 1916 h 886"/>
                    <a:gd name="T6" fmla="*/ 1126 w 1168"/>
                    <a:gd name="T7" fmla="*/ 326 h 886"/>
                    <a:gd name="T8" fmla="*/ 2712 w 1168"/>
                    <a:gd name="T9" fmla="*/ 738 h 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8" h="886">
                      <a:moveTo>
                        <a:pt x="1098" y="246"/>
                      </a:moveTo>
                      <a:cubicBezTo>
                        <a:pt x="1168" y="431"/>
                        <a:pt x="996" y="669"/>
                        <a:pt x="712" y="777"/>
                      </a:cubicBezTo>
                      <a:cubicBezTo>
                        <a:pt x="428" y="886"/>
                        <a:pt x="141" y="824"/>
                        <a:pt x="70" y="640"/>
                      </a:cubicBezTo>
                      <a:cubicBezTo>
                        <a:pt x="0" y="455"/>
                        <a:pt x="172" y="217"/>
                        <a:pt x="456" y="109"/>
                      </a:cubicBezTo>
                      <a:cubicBezTo>
                        <a:pt x="740" y="0"/>
                        <a:pt x="1027" y="62"/>
                        <a:pt x="1098" y="246"/>
                      </a:cubicBezTo>
                      <a:close/>
                    </a:path>
                  </a:pathLst>
                </a:custGeom>
                <a:solidFill>
                  <a:srgbClr val="45CA2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90" name="Freeform 218"/>
                <p:cNvSpPr>
                  <a:spLocks/>
                </p:cNvSpPr>
                <p:nvPr/>
              </p:nvSpPr>
              <p:spPr bwMode="auto">
                <a:xfrm>
                  <a:off x="3903" y="2465"/>
                  <a:ext cx="1025" cy="802"/>
                </a:xfrm>
                <a:custGeom>
                  <a:avLst/>
                  <a:gdLst>
                    <a:gd name="T0" fmla="*/ 1785 w 758"/>
                    <a:gd name="T1" fmla="*/ 537 h 556"/>
                    <a:gd name="T2" fmla="*/ 1095 w 758"/>
                    <a:gd name="T3" fmla="*/ 1504 h 556"/>
                    <a:gd name="T4" fmla="*/ 87 w 758"/>
                    <a:gd name="T5" fmla="*/ 1132 h 556"/>
                    <a:gd name="T6" fmla="*/ 778 w 758"/>
                    <a:gd name="T7" fmla="*/ 163 h 556"/>
                    <a:gd name="T8" fmla="*/ 1785 w 758"/>
                    <a:gd name="T9" fmla="*/ 537 h 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8" h="556">
                      <a:moveTo>
                        <a:pt x="722" y="179"/>
                      </a:moveTo>
                      <a:cubicBezTo>
                        <a:pt x="758" y="302"/>
                        <a:pt x="633" y="447"/>
                        <a:pt x="443" y="501"/>
                      </a:cubicBezTo>
                      <a:cubicBezTo>
                        <a:pt x="254" y="556"/>
                        <a:pt x="71" y="501"/>
                        <a:pt x="35" y="377"/>
                      </a:cubicBezTo>
                      <a:cubicBezTo>
                        <a:pt x="0" y="254"/>
                        <a:pt x="125" y="109"/>
                        <a:pt x="314" y="54"/>
                      </a:cubicBezTo>
                      <a:cubicBezTo>
                        <a:pt x="504" y="0"/>
                        <a:pt x="686" y="55"/>
                        <a:pt x="722" y="179"/>
                      </a:cubicBezTo>
                      <a:close/>
                    </a:path>
                  </a:pathLst>
                </a:custGeom>
                <a:solidFill>
                  <a:srgbClr val="5BD8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91" name="Freeform 219"/>
                <p:cNvSpPr>
                  <a:spLocks/>
                </p:cNvSpPr>
                <p:nvPr/>
              </p:nvSpPr>
              <p:spPr bwMode="auto">
                <a:xfrm>
                  <a:off x="3499" y="2447"/>
                  <a:ext cx="883" cy="700"/>
                </a:xfrm>
                <a:custGeom>
                  <a:avLst/>
                  <a:gdLst>
                    <a:gd name="T0" fmla="*/ 0 w 653"/>
                    <a:gd name="T1" fmla="*/ 1452 h 486"/>
                    <a:gd name="T2" fmla="*/ 1615 w 653"/>
                    <a:gd name="T3" fmla="*/ 0 h 486"/>
                    <a:gd name="T4" fmla="*/ 0 w 653"/>
                    <a:gd name="T5" fmla="*/ 1452 h 486"/>
                    <a:gd name="T6" fmla="*/ 0 60000 65536"/>
                    <a:gd name="T7" fmla="*/ 0 60000 65536"/>
                    <a:gd name="T8" fmla="*/ 0 60000 65536"/>
                  </a:gdLst>
                  <a:ahLst/>
                  <a:cxnLst>
                    <a:cxn ang="T6">
                      <a:pos x="T0" y="T1"/>
                    </a:cxn>
                    <a:cxn ang="T7">
                      <a:pos x="T2" y="T3"/>
                    </a:cxn>
                    <a:cxn ang="T8">
                      <a:pos x="T4" y="T5"/>
                    </a:cxn>
                  </a:cxnLst>
                  <a:rect l="0" t="0" r="r" b="b"/>
                  <a:pathLst>
                    <a:path w="653" h="486">
                      <a:moveTo>
                        <a:pt x="0" y="486"/>
                      </a:moveTo>
                      <a:cubicBezTo>
                        <a:pt x="0" y="486"/>
                        <a:pt x="16" y="69"/>
                        <a:pt x="653" y="0"/>
                      </a:cubicBezTo>
                      <a:cubicBezTo>
                        <a:pt x="653" y="0"/>
                        <a:pt x="121" y="165"/>
                        <a:pt x="0" y="486"/>
                      </a:cubicBezTo>
                      <a:close/>
                    </a:path>
                  </a:pathLst>
                </a:custGeom>
                <a:solidFill>
                  <a:srgbClr val="86E2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92" name="Freeform 220"/>
                <p:cNvSpPr>
                  <a:spLocks/>
                </p:cNvSpPr>
                <p:nvPr/>
              </p:nvSpPr>
              <p:spPr bwMode="auto">
                <a:xfrm>
                  <a:off x="3556" y="2497"/>
                  <a:ext cx="615" cy="489"/>
                </a:xfrm>
                <a:custGeom>
                  <a:avLst/>
                  <a:gdLst>
                    <a:gd name="T0" fmla="*/ 0 w 455"/>
                    <a:gd name="T1" fmla="*/ 1017 h 339"/>
                    <a:gd name="T2" fmla="*/ 1123 w 455"/>
                    <a:gd name="T3" fmla="*/ 0 h 339"/>
                    <a:gd name="T4" fmla="*/ 0 w 455"/>
                    <a:gd name="T5" fmla="*/ 1017 h 339"/>
                    <a:gd name="T6" fmla="*/ 0 60000 65536"/>
                    <a:gd name="T7" fmla="*/ 0 60000 65536"/>
                    <a:gd name="T8" fmla="*/ 0 60000 65536"/>
                  </a:gdLst>
                  <a:ahLst/>
                  <a:cxnLst>
                    <a:cxn ang="T6">
                      <a:pos x="T0" y="T1"/>
                    </a:cxn>
                    <a:cxn ang="T7">
                      <a:pos x="T2" y="T3"/>
                    </a:cxn>
                    <a:cxn ang="T8">
                      <a:pos x="T4" y="T5"/>
                    </a:cxn>
                  </a:cxnLst>
                  <a:rect l="0" t="0" r="r" b="b"/>
                  <a:pathLst>
                    <a:path w="455" h="339">
                      <a:moveTo>
                        <a:pt x="0" y="339"/>
                      </a:moveTo>
                      <a:cubicBezTo>
                        <a:pt x="0" y="339"/>
                        <a:pt x="86" y="112"/>
                        <a:pt x="455" y="0"/>
                      </a:cubicBezTo>
                      <a:cubicBezTo>
                        <a:pt x="455" y="0"/>
                        <a:pt x="129" y="123"/>
                        <a:pt x="0" y="3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93" name="Freeform 221"/>
                <p:cNvSpPr>
                  <a:spLocks/>
                </p:cNvSpPr>
                <p:nvPr/>
              </p:nvSpPr>
              <p:spPr bwMode="auto">
                <a:xfrm>
                  <a:off x="3669" y="2804"/>
                  <a:ext cx="40" cy="32"/>
                </a:xfrm>
                <a:custGeom>
                  <a:avLst/>
                  <a:gdLst>
                    <a:gd name="T0" fmla="*/ 74 w 29"/>
                    <a:gd name="T1" fmla="*/ 19 h 22"/>
                    <a:gd name="T2" fmla="*/ 47 w 29"/>
                    <a:gd name="T3" fmla="*/ 60 h 22"/>
                    <a:gd name="T4" fmla="*/ 6 w 29"/>
                    <a:gd name="T5" fmla="*/ 48 h 22"/>
                    <a:gd name="T6" fmla="*/ 32 w 29"/>
                    <a:gd name="T7" fmla="*/ 6 h 22"/>
                    <a:gd name="T8" fmla="*/ 74 w 29"/>
                    <a:gd name="T9" fmla="*/ 19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2">
                      <a:moveTo>
                        <a:pt x="28" y="6"/>
                      </a:moveTo>
                      <a:cubicBezTo>
                        <a:pt x="29" y="11"/>
                        <a:pt x="25" y="16"/>
                        <a:pt x="18" y="19"/>
                      </a:cubicBezTo>
                      <a:cubicBezTo>
                        <a:pt x="11" y="22"/>
                        <a:pt x="4" y="20"/>
                        <a:pt x="2" y="16"/>
                      </a:cubicBezTo>
                      <a:cubicBezTo>
                        <a:pt x="0" y="11"/>
                        <a:pt x="5" y="5"/>
                        <a:pt x="12" y="2"/>
                      </a:cubicBezTo>
                      <a:cubicBezTo>
                        <a:pt x="19" y="0"/>
                        <a:pt x="26" y="1"/>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94" name="Freeform 222"/>
                <p:cNvSpPr>
                  <a:spLocks/>
                </p:cNvSpPr>
                <p:nvPr/>
              </p:nvSpPr>
              <p:spPr bwMode="auto">
                <a:xfrm>
                  <a:off x="3740" y="2775"/>
                  <a:ext cx="28" cy="24"/>
                </a:xfrm>
                <a:custGeom>
                  <a:avLst/>
                  <a:gdLst>
                    <a:gd name="T0" fmla="*/ 48 w 21"/>
                    <a:gd name="T1" fmla="*/ 14 h 16"/>
                    <a:gd name="T2" fmla="*/ 31 w 21"/>
                    <a:gd name="T3" fmla="*/ 48 h 16"/>
                    <a:gd name="T4" fmla="*/ 1 w 21"/>
                    <a:gd name="T5" fmla="*/ 39 h 16"/>
                    <a:gd name="T6" fmla="*/ 20 w 21"/>
                    <a:gd name="T7" fmla="*/ 8 h 16"/>
                    <a:gd name="T8" fmla="*/ 48 w 21"/>
                    <a:gd name="T9" fmla="*/ 1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4"/>
                      </a:moveTo>
                      <a:cubicBezTo>
                        <a:pt x="21" y="7"/>
                        <a:pt x="18" y="12"/>
                        <a:pt x="13" y="14"/>
                      </a:cubicBezTo>
                      <a:cubicBezTo>
                        <a:pt x="8" y="16"/>
                        <a:pt x="2" y="14"/>
                        <a:pt x="1" y="11"/>
                      </a:cubicBezTo>
                      <a:cubicBezTo>
                        <a:pt x="0" y="8"/>
                        <a:pt x="3" y="4"/>
                        <a:pt x="8" y="2"/>
                      </a:cubicBezTo>
                      <a:cubicBezTo>
                        <a:pt x="13" y="0"/>
                        <a:pt x="19" y="1"/>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95" name="Freeform 223"/>
                <p:cNvSpPr>
                  <a:spLocks/>
                </p:cNvSpPr>
                <p:nvPr/>
              </p:nvSpPr>
              <p:spPr bwMode="auto">
                <a:xfrm>
                  <a:off x="3717" y="3194"/>
                  <a:ext cx="1019" cy="493"/>
                </a:xfrm>
                <a:custGeom>
                  <a:avLst/>
                  <a:gdLst>
                    <a:gd name="T0" fmla="*/ 0 w 754"/>
                    <a:gd name="T1" fmla="*/ 564 h 342"/>
                    <a:gd name="T2" fmla="*/ 1861 w 754"/>
                    <a:gd name="T3" fmla="*/ 0 h 342"/>
                    <a:gd name="T4" fmla="*/ 0 w 754"/>
                    <a:gd name="T5" fmla="*/ 564 h 342"/>
                    <a:gd name="T6" fmla="*/ 0 60000 65536"/>
                    <a:gd name="T7" fmla="*/ 0 60000 65536"/>
                    <a:gd name="T8" fmla="*/ 0 60000 65536"/>
                  </a:gdLst>
                  <a:ahLst/>
                  <a:cxnLst>
                    <a:cxn ang="T6">
                      <a:pos x="T0" y="T1"/>
                    </a:cxn>
                    <a:cxn ang="T7">
                      <a:pos x="T2" y="T3"/>
                    </a:cxn>
                    <a:cxn ang="T8">
                      <a:pos x="T4" y="T5"/>
                    </a:cxn>
                  </a:cxnLst>
                  <a:rect l="0" t="0" r="r" b="b"/>
                  <a:pathLst>
                    <a:path w="754" h="342">
                      <a:moveTo>
                        <a:pt x="0" y="188"/>
                      </a:moveTo>
                      <a:cubicBezTo>
                        <a:pt x="0" y="188"/>
                        <a:pt x="390" y="342"/>
                        <a:pt x="754" y="0"/>
                      </a:cubicBezTo>
                      <a:cubicBezTo>
                        <a:pt x="754" y="0"/>
                        <a:pt x="393" y="280"/>
                        <a:pt x="0" y="188"/>
                      </a:cubicBezTo>
                      <a:close/>
                    </a:path>
                  </a:pathLst>
                </a:custGeom>
                <a:solidFill>
                  <a:srgbClr val="3DB3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96" name="Freeform 224"/>
                <p:cNvSpPr>
                  <a:spLocks/>
                </p:cNvSpPr>
                <p:nvPr/>
              </p:nvSpPr>
              <p:spPr bwMode="auto">
                <a:xfrm>
                  <a:off x="3408" y="2352"/>
                  <a:ext cx="1581" cy="1277"/>
                </a:xfrm>
                <a:custGeom>
                  <a:avLst/>
                  <a:gdLst>
                    <a:gd name="T0" fmla="*/ 2718 w 1169"/>
                    <a:gd name="T1" fmla="*/ 738 h 886"/>
                    <a:gd name="T2" fmla="*/ 1764 w 1169"/>
                    <a:gd name="T3" fmla="*/ 2326 h 886"/>
                    <a:gd name="T4" fmla="*/ 176 w 1169"/>
                    <a:gd name="T5" fmla="*/ 1913 h 886"/>
                    <a:gd name="T6" fmla="*/ 1131 w 1169"/>
                    <a:gd name="T7" fmla="*/ 326 h 886"/>
                    <a:gd name="T8" fmla="*/ 2718 w 1169"/>
                    <a:gd name="T9" fmla="*/ 738 h 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9" h="886">
                      <a:moveTo>
                        <a:pt x="1099" y="246"/>
                      </a:moveTo>
                      <a:cubicBezTo>
                        <a:pt x="1169" y="431"/>
                        <a:pt x="996" y="669"/>
                        <a:pt x="713" y="777"/>
                      </a:cubicBezTo>
                      <a:cubicBezTo>
                        <a:pt x="429" y="886"/>
                        <a:pt x="142" y="824"/>
                        <a:pt x="71" y="639"/>
                      </a:cubicBezTo>
                      <a:cubicBezTo>
                        <a:pt x="0" y="455"/>
                        <a:pt x="173" y="217"/>
                        <a:pt x="457" y="109"/>
                      </a:cubicBezTo>
                      <a:cubicBezTo>
                        <a:pt x="741" y="0"/>
                        <a:pt x="1028" y="62"/>
                        <a:pt x="1099" y="246"/>
                      </a:cubicBezTo>
                      <a:close/>
                    </a:path>
                  </a:pathLst>
                </a:custGeom>
                <a:noFill/>
                <a:ln w="127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197" name="Freeform 225"/>
                <p:cNvSpPr>
                  <a:spLocks/>
                </p:cNvSpPr>
                <p:nvPr/>
              </p:nvSpPr>
              <p:spPr bwMode="auto">
                <a:xfrm>
                  <a:off x="4251" y="2465"/>
                  <a:ext cx="359" cy="218"/>
                </a:xfrm>
                <a:custGeom>
                  <a:avLst/>
                  <a:gdLst>
                    <a:gd name="T0" fmla="*/ 652 w 266"/>
                    <a:gd name="T1" fmla="*/ 219 h 151"/>
                    <a:gd name="T2" fmla="*/ 329 w 266"/>
                    <a:gd name="T3" fmla="*/ 452 h 151"/>
                    <a:gd name="T4" fmla="*/ 1 w 266"/>
                    <a:gd name="T5" fmla="*/ 235 h 151"/>
                    <a:gd name="T6" fmla="*/ 324 w 266"/>
                    <a:gd name="T7" fmla="*/ 1 h 151"/>
                    <a:gd name="T8" fmla="*/ 652 w 266"/>
                    <a:gd name="T9" fmla="*/ 219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151">
                      <a:moveTo>
                        <a:pt x="265" y="73"/>
                      </a:moveTo>
                      <a:cubicBezTo>
                        <a:pt x="266" y="114"/>
                        <a:pt x="207" y="148"/>
                        <a:pt x="134" y="150"/>
                      </a:cubicBezTo>
                      <a:cubicBezTo>
                        <a:pt x="62" y="151"/>
                        <a:pt x="2" y="119"/>
                        <a:pt x="1" y="78"/>
                      </a:cubicBezTo>
                      <a:cubicBezTo>
                        <a:pt x="0" y="37"/>
                        <a:pt x="59" y="3"/>
                        <a:pt x="132" y="1"/>
                      </a:cubicBezTo>
                      <a:cubicBezTo>
                        <a:pt x="205" y="0"/>
                        <a:pt x="264" y="32"/>
                        <a:pt x="265" y="73"/>
                      </a:cubicBezTo>
                      <a:close/>
                    </a:path>
                  </a:pathLst>
                </a:custGeom>
                <a:solidFill>
                  <a:srgbClr val="86E2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98" name="Oval 226"/>
                <p:cNvSpPr>
                  <a:spLocks noChangeArrowheads="1"/>
                </p:cNvSpPr>
                <p:nvPr/>
              </p:nvSpPr>
              <p:spPr bwMode="auto">
                <a:xfrm>
                  <a:off x="4546" y="2487"/>
                  <a:ext cx="58" cy="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99" name="Freeform 227"/>
                <p:cNvSpPr>
                  <a:spLocks/>
                </p:cNvSpPr>
                <p:nvPr/>
              </p:nvSpPr>
              <p:spPr bwMode="auto">
                <a:xfrm>
                  <a:off x="4612" y="2515"/>
                  <a:ext cx="40" cy="34"/>
                </a:xfrm>
                <a:custGeom>
                  <a:avLst/>
                  <a:gdLst>
                    <a:gd name="T0" fmla="*/ 65 w 30"/>
                    <a:gd name="T1" fmla="*/ 47 h 24"/>
                    <a:gd name="T2" fmla="*/ 28 w 30"/>
                    <a:gd name="T3" fmla="*/ 62 h 24"/>
                    <a:gd name="T4" fmla="*/ 5 w 30"/>
                    <a:gd name="T5" fmla="*/ 23 h 24"/>
                    <a:gd name="T6" fmla="*/ 43 w 30"/>
                    <a:gd name="T7" fmla="*/ 6 h 24"/>
                    <a:gd name="T8" fmla="*/ 65 w 30"/>
                    <a:gd name="T9" fmla="*/ 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28" y="16"/>
                      </a:moveTo>
                      <a:cubicBezTo>
                        <a:pt x="26" y="22"/>
                        <a:pt x="19" y="24"/>
                        <a:pt x="12" y="22"/>
                      </a:cubicBezTo>
                      <a:cubicBezTo>
                        <a:pt x="4" y="20"/>
                        <a:pt x="0" y="13"/>
                        <a:pt x="2" y="8"/>
                      </a:cubicBezTo>
                      <a:cubicBezTo>
                        <a:pt x="3" y="3"/>
                        <a:pt x="11" y="0"/>
                        <a:pt x="18" y="2"/>
                      </a:cubicBezTo>
                      <a:cubicBezTo>
                        <a:pt x="25" y="5"/>
                        <a:pt x="30" y="11"/>
                        <a:pt x="28"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grpSp>
          <p:grpSp>
            <p:nvGrpSpPr>
              <p:cNvPr id="2123" name="Group 257"/>
              <p:cNvGrpSpPr>
                <a:grpSpLocks/>
              </p:cNvGrpSpPr>
              <p:nvPr/>
            </p:nvGrpSpPr>
            <p:grpSpPr bwMode="auto">
              <a:xfrm rot="2464073">
                <a:off x="2418091" y="2110364"/>
                <a:ext cx="427704" cy="154150"/>
                <a:chOff x="864" y="2592"/>
                <a:chExt cx="1632" cy="645"/>
              </a:xfrm>
            </p:grpSpPr>
            <p:sp>
              <p:nvSpPr>
                <p:cNvPr id="2163" name="Freeform 258"/>
                <p:cNvSpPr>
                  <a:spLocks/>
                </p:cNvSpPr>
                <p:nvPr/>
              </p:nvSpPr>
              <p:spPr bwMode="auto">
                <a:xfrm>
                  <a:off x="864" y="2592"/>
                  <a:ext cx="1632" cy="645"/>
                </a:xfrm>
                <a:custGeom>
                  <a:avLst/>
                  <a:gdLst>
                    <a:gd name="T0" fmla="*/ 3645 w 1092"/>
                    <a:gd name="T1" fmla="*/ 825 h 440"/>
                    <a:gd name="T2" fmla="*/ 3085 w 1092"/>
                    <a:gd name="T3" fmla="*/ 1387 h 440"/>
                    <a:gd name="T4" fmla="*/ 560 w 1092"/>
                    <a:gd name="T5" fmla="*/ 1387 h 440"/>
                    <a:gd name="T6" fmla="*/ 0 w 1092"/>
                    <a:gd name="T7" fmla="*/ 825 h 440"/>
                    <a:gd name="T8" fmla="*/ 0 w 1092"/>
                    <a:gd name="T9" fmla="*/ 561 h 440"/>
                    <a:gd name="T10" fmla="*/ 560 w 1092"/>
                    <a:gd name="T11" fmla="*/ 0 h 440"/>
                    <a:gd name="T12" fmla="*/ 3085 w 1092"/>
                    <a:gd name="T13" fmla="*/ 0 h 440"/>
                    <a:gd name="T14" fmla="*/ 3645 w 1092"/>
                    <a:gd name="T15" fmla="*/ 561 h 440"/>
                    <a:gd name="T16" fmla="*/ 3645 w 1092"/>
                    <a:gd name="T17" fmla="*/ 825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2" h="440">
                      <a:moveTo>
                        <a:pt x="1092" y="262"/>
                      </a:moveTo>
                      <a:cubicBezTo>
                        <a:pt x="1092" y="360"/>
                        <a:pt x="1017" y="440"/>
                        <a:pt x="924" y="440"/>
                      </a:cubicBezTo>
                      <a:cubicBezTo>
                        <a:pt x="168" y="440"/>
                        <a:pt x="168" y="440"/>
                        <a:pt x="168" y="440"/>
                      </a:cubicBezTo>
                      <a:cubicBezTo>
                        <a:pt x="75" y="440"/>
                        <a:pt x="0" y="360"/>
                        <a:pt x="0" y="262"/>
                      </a:cubicBezTo>
                      <a:cubicBezTo>
                        <a:pt x="0" y="178"/>
                        <a:pt x="0" y="178"/>
                        <a:pt x="0" y="178"/>
                      </a:cubicBezTo>
                      <a:cubicBezTo>
                        <a:pt x="0" y="80"/>
                        <a:pt x="75" y="0"/>
                        <a:pt x="168" y="0"/>
                      </a:cubicBezTo>
                      <a:cubicBezTo>
                        <a:pt x="924" y="0"/>
                        <a:pt x="924" y="0"/>
                        <a:pt x="924" y="0"/>
                      </a:cubicBezTo>
                      <a:cubicBezTo>
                        <a:pt x="1017" y="0"/>
                        <a:pt x="1092" y="80"/>
                        <a:pt x="1092" y="178"/>
                      </a:cubicBezTo>
                      <a:lnTo>
                        <a:pt x="1092" y="262"/>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64" name="Freeform 259"/>
                <p:cNvSpPr>
                  <a:spLocks/>
                </p:cNvSpPr>
                <p:nvPr/>
              </p:nvSpPr>
              <p:spPr bwMode="auto">
                <a:xfrm>
                  <a:off x="1689" y="2592"/>
                  <a:ext cx="807" cy="645"/>
                </a:xfrm>
                <a:custGeom>
                  <a:avLst/>
                  <a:gdLst>
                    <a:gd name="T0" fmla="*/ 0 w 540"/>
                    <a:gd name="T1" fmla="*/ 1387 h 440"/>
                    <a:gd name="T2" fmla="*/ 1242 w 540"/>
                    <a:gd name="T3" fmla="*/ 1387 h 440"/>
                    <a:gd name="T4" fmla="*/ 1802 w 540"/>
                    <a:gd name="T5" fmla="*/ 825 h 440"/>
                    <a:gd name="T6" fmla="*/ 1802 w 540"/>
                    <a:gd name="T7" fmla="*/ 561 h 440"/>
                    <a:gd name="T8" fmla="*/ 1242 w 540"/>
                    <a:gd name="T9" fmla="*/ 0 h 440"/>
                    <a:gd name="T10" fmla="*/ 0 w 540"/>
                    <a:gd name="T11" fmla="*/ 0 h 440"/>
                    <a:gd name="T12" fmla="*/ 161 w 540"/>
                    <a:gd name="T13" fmla="*/ 682 h 440"/>
                    <a:gd name="T14" fmla="*/ 0 w 540"/>
                    <a:gd name="T15" fmla="*/ 1387 h 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0" h="440">
                      <a:moveTo>
                        <a:pt x="0" y="440"/>
                      </a:moveTo>
                      <a:cubicBezTo>
                        <a:pt x="372" y="440"/>
                        <a:pt x="372" y="440"/>
                        <a:pt x="372" y="440"/>
                      </a:cubicBezTo>
                      <a:cubicBezTo>
                        <a:pt x="465" y="440"/>
                        <a:pt x="540" y="360"/>
                        <a:pt x="540" y="262"/>
                      </a:cubicBezTo>
                      <a:cubicBezTo>
                        <a:pt x="540" y="178"/>
                        <a:pt x="540" y="178"/>
                        <a:pt x="540" y="178"/>
                      </a:cubicBezTo>
                      <a:cubicBezTo>
                        <a:pt x="540" y="80"/>
                        <a:pt x="465" y="0"/>
                        <a:pt x="372" y="0"/>
                      </a:cubicBezTo>
                      <a:cubicBezTo>
                        <a:pt x="0" y="0"/>
                        <a:pt x="0" y="0"/>
                        <a:pt x="0" y="0"/>
                      </a:cubicBezTo>
                      <a:cubicBezTo>
                        <a:pt x="0" y="0"/>
                        <a:pt x="48" y="28"/>
                        <a:pt x="48" y="216"/>
                      </a:cubicBezTo>
                      <a:cubicBezTo>
                        <a:pt x="48" y="404"/>
                        <a:pt x="0" y="440"/>
                        <a:pt x="0" y="440"/>
                      </a:cubicBezTo>
                      <a:close/>
                    </a:path>
                  </a:pathLst>
                </a:custGeom>
                <a:solidFill>
                  <a:srgbClr val="D61E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65" name="Freeform 260"/>
                <p:cNvSpPr>
                  <a:spLocks/>
                </p:cNvSpPr>
                <p:nvPr/>
              </p:nvSpPr>
              <p:spPr bwMode="auto">
                <a:xfrm>
                  <a:off x="864" y="2592"/>
                  <a:ext cx="870" cy="645"/>
                </a:xfrm>
                <a:custGeom>
                  <a:avLst/>
                  <a:gdLst>
                    <a:gd name="T0" fmla="*/ 1843 w 582"/>
                    <a:gd name="T1" fmla="*/ 1387 h 440"/>
                    <a:gd name="T2" fmla="*/ 559 w 582"/>
                    <a:gd name="T3" fmla="*/ 1387 h 440"/>
                    <a:gd name="T4" fmla="*/ 0 w 582"/>
                    <a:gd name="T5" fmla="*/ 825 h 440"/>
                    <a:gd name="T6" fmla="*/ 0 w 582"/>
                    <a:gd name="T7" fmla="*/ 563 h 440"/>
                    <a:gd name="T8" fmla="*/ 559 w 582"/>
                    <a:gd name="T9" fmla="*/ 0 h 440"/>
                    <a:gd name="T10" fmla="*/ 308 w 582"/>
                    <a:gd name="T11" fmla="*/ 693 h 440"/>
                    <a:gd name="T12" fmla="*/ 1736 w 582"/>
                    <a:gd name="T13" fmla="*/ 1198 h 440"/>
                    <a:gd name="T14" fmla="*/ 1945 w 582"/>
                    <a:gd name="T15" fmla="*/ 1201 h 440"/>
                    <a:gd name="T16" fmla="*/ 1843 w 582"/>
                    <a:gd name="T17" fmla="*/ 1387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2" h="440">
                      <a:moveTo>
                        <a:pt x="552" y="440"/>
                      </a:moveTo>
                      <a:cubicBezTo>
                        <a:pt x="167" y="440"/>
                        <a:pt x="167" y="440"/>
                        <a:pt x="167" y="440"/>
                      </a:cubicBezTo>
                      <a:cubicBezTo>
                        <a:pt x="75" y="440"/>
                        <a:pt x="0" y="361"/>
                        <a:pt x="0" y="262"/>
                      </a:cubicBezTo>
                      <a:cubicBezTo>
                        <a:pt x="0" y="179"/>
                        <a:pt x="0" y="179"/>
                        <a:pt x="0" y="179"/>
                      </a:cubicBezTo>
                      <a:cubicBezTo>
                        <a:pt x="0" y="80"/>
                        <a:pt x="75" y="0"/>
                        <a:pt x="167" y="0"/>
                      </a:cubicBezTo>
                      <a:cubicBezTo>
                        <a:pt x="167" y="0"/>
                        <a:pt x="88" y="4"/>
                        <a:pt x="92" y="220"/>
                      </a:cubicBezTo>
                      <a:cubicBezTo>
                        <a:pt x="94" y="365"/>
                        <a:pt x="212" y="380"/>
                        <a:pt x="520" y="380"/>
                      </a:cubicBezTo>
                      <a:cubicBezTo>
                        <a:pt x="541" y="380"/>
                        <a:pt x="562" y="381"/>
                        <a:pt x="582" y="381"/>
                      </a:cubicBezTo>
                      <a:cubicBezTo>
                        <a:pt x="582" y="381"/>
                        <a:pt x="564" y="436"/>
                        <a:pt x="552" y="440"/>
                      </a:cubicBez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66" name="Freeform 261"/>
                <p:cNvSpPr>
                  <a:spLocks/>
                </p:cNvSpPr>
                <p:nvPr/>
              </p:nvSpPr>
              <p:spPr bwMode="auto">
                <a:xfrm>
                  <a:off x="1689" y="3061"/>
                  <a:ext cx="794" cy="176"/>
                </a:xfrm>
                <a:custGeom>
                  <a:avLst/>
                  <a:gdLst>
                    <a:gd name="T0" fmla="*/ 0 w 531"/>
                    <a:gd name="T1" fmla="*/ 378 h 120"/>
                    <a:gd name="T2" fmla="*/ 1243 w 531"/>
                    <a:gd name="T3" fmla="*/ 378 h 120"/>
                    <a:gd name="T4" fmla="*/ 1775 w 531"/>
                    <a:gd name="T5" fmla="*/ 0 h 120"/>
                    <a:gd name="T6" fmla="*/ 100 w 531"/>
                    <a:gd name="T7" fmla="*/ 192 h 120"/>
                    <a:gd name="T8" fmla="*/ 0 w 531"/>
                    <a:gd name="T9" fmla="*/ 378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1" h="120">
                      <a:moveTo>
                        <a:pt x="0" y="120"/>
                      </a:moveTo>
                      <a:cubicBezTo>
                        <a:pt x="372" y="120"/>
                        <a:pt x="372" y="120"/>
                        <a:pt x="372" y="120"/>
                      </a:cubicBezTo>
                      <a:cubicBezTo>
                        <a:pt x="446" y="120"/>
                        <a:pt x="508" y="70"/>
                        <a:pt x="531" y="0"/>
                      </a:cubicBezTo>
                      <a:cubicBezTo>
                        <a:pt x="459" y="78"/>
                        <a:pt x="300" y="63"/>
                        <a:pt x="30" y="61"/>
                      </a:cubicBezTo>
                      <a:cubicBezTo>
                        <a:pt x="30" y="61"/>
                        <a:pt x="18" y="104"/>
                        <a:pt x="0" y="120"/>
                      </a:cubicBezTo>
                      <a:close/>
                    </a:path>
                  </a:pathLst>
                </a:custGeom>
                <a:solidFill>
                  <a:srgbClr val="CC1C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67" name="Oval 262"/>
                <p:cNvSpPr>
                  <a:spLocks noChangeArrowheads="1"/>
                </p:cNvSpPr>
                <p:nvPr/>
              </p:nvSpPr>
              <p:spPr bwMode="auto">
                <a:xfrm>
                  <a:off x="867" y="2695"/>
                  <a:ext cx="203" cy="460"/>
                </a:xfrm>
                <a:prstGeom prst="ellipse">
                  <a:avLst/>
                </a:pr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68" name="Freeform 263"/>
                <p:cNvSpPr>
                  <a:spLocks/>
                </p:cNvSpPr>
                <p:nvPr/>
              </p:nvSpPr>
              <p:spPr bwMode="auto">
                <a:xfrm>
                  <a:off x="1106" y="2697"/>
                  <a:ext cx="657" cy="413"/>
                </a:xfrm>
                <a:custGeom>
                  <a:avLst/>
                  <a:gdLst>
                    <a:gd name="T0" fmla="*/ 0 w 439"/>
                    <a:gd name="T1" fmla="*/ 63 h 281"/>
                    <a:gd name="T2" fmla="*/ 67 w 439"/>
                    <a:gd name="T3" fmla="*/ 422 h 281"/>
                    <a:gd name="T4" fmla="*/ 127 w 439"/>
                    <a:gd name="T5" fmla="*/ 723 h 281"/>
                    <a:gd name="T6" fmla="*/ 1443 w 439"/>
                    <a:gd name="T7" fmla="*/ 750 h 281"/>
                    <a:gd name="T8" fmla="*/ 1458 w 439"/>
                    <a:gd name="T9" fmla="*/ 367 h 281"/>
                    <a:gd name="T10" fmla="*/ 1411 w 439"/>
                    <a:gd name="T11" fmla="*/ 56 h 281"/>
                    <a:gd name="T12" fmla="*/ 19 w 439"/>
                    <a:gd name="T13" fmla="*/ 56 h 2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9" h="281">
                      <a:moveTo>
                        <a:pt x="0" y="20"/>
                      </a:moveTo>
                      <a:cubicBezTo>
                        <a:pt x="13" y="57"/>
                        <a:pt x="17" y="93"/>
                        <a:pt x="20" y="133"/>
                      </a:cubicBezTo>
                      <a:cubicBezTo>
                        <a:pt x="23" y="162"/>
                        <a:pt x="14" y="206"/>
                        <a:pt x="38" y="228"/>
                      </a:cubicBezTo>
                      <a:cubicBezTo>
                        <a:pt x="56" y="244"/>
                        <a:pt x="419" y="281"/>
                        <a:pt x="430" y="236"/>
                      </a:cubicBezTo>
                      <a:cubicBezTo>
                        <a:pt x="438" y="209"/>
                        <a:pt x="439" y="146"/>
                        <a:pt x="435" y="116"/>
                      </a:cubicBezTo>
                      <a:cubicBezTo>
                        <a:pt x="432" y="95"/>
                        <a:pt x="439" y="33"/>
                        <a:pt x="421" y="18"/>
                      </a:cubicBezTo>
                      <a:cubicBezTo>
                        <a:pt x="408" y="6"/>
                        <a:pt x="25" y="0"/>
                        <a:pt x="6" y="18"/>
                      </a:cubicBezTo>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69" name="Freeform 264"/>
                <p:cNvSpPr>
                  <a:spLocks/>
                </p:cNvSpPr>
                <p:nvPr/>
              </p:nvSpPr>
              <p:spPr bwMode="auto">
                <a:xfrm>
                  <a:off x="1745" y="2708"/>
                  <a:ext cx="725" cy="431"/>
                </a:xfrm>
                <a:custGeom>
                  <a:avLst/>
                  <a:gdLst>
                    <a:gd name="T0" fmla="*/ 19 w 485"/>
                    <a:gd name="T1" fmla="*/ 26 h 294"/>
                    <a:gd name="T2" fmla="*/ 55 w 485"/>
                    <a:gd name="T3" fmla="*/ 586 h 294"/>
                    <a:gd name="T4" fmla="*/ 123 w 485"/>
                    <a:gd name="T5" fmla="*/ 762 h 294"/>
                    <a:gd name="T6" fmla="*/ 1550 w 485"/>
                    <a:gd name="T7" fmla="*/ 641 h 294"/>
                    <a:gd name="T8" fmla="*/ 1532 w 485"/>
                    <a:gd name="T9" fmla="*/ 180 h 294"/>
                    <a:gd name="T10" fmla="*/ 1206 w 485"/>
                    <a:gd name="T11" fmla="*/ 22 h 294"/>
                    <a:gd name="T12" fmla="*/ 19 w 485"/>
                    <a:gd name="T13" fmla="*/ 26 h 2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5" h="294">
                      <a:moveTo>
                        <a:pt x="6" y="8"/>
                      </a:moveTo>
                      <a:cubicBezTo>
                        <a:pt x="21" y="41"/>
                        <a:pt x="19" y="169"/>
                        <a:pt x="17" y="186"/>
                      </a:cubicBezTo>
                      <a:cubicBezTo>
                        <a:pt x="14" y="207"/>
                        <a:pt x="0" y="240"/>
                        <a:pt x="37" y="242"/>
                      </a:cubicBezTo>
                      <a:cubicBezTo>
                        <a:pt x="74" y="244"/>
                        <a:pt x="404" y="294"/>
                        <a:pt x="464" y="203"/>
                      </a:cubicBezTo>
                      <a:cubicBezTo>
                        <a:pt x="485" y="171"/>
                        <a:pt x="478" y="89"/>
                        <a:pt x="459" y="57"/>
                      </a:cubicBezTo>
                      <a:cubicBezTo>
                        <a:pt x="437" y="22"/>
                        <a:pt x="401" y="11"/>
                        <a:pt x="361" y="7"/>
                      </a:cubicBezTo>
                      <a:cubicBezTo>
                        <a:pt x="300" y="0"/>
                        <a:pt x="15" y="3"/>
                        <a:pt x="6" y="8"/>
                      </a:cubicBezTo>
                    </a:path>
                  </a:pathLst>
                </a:custGeom>
                <a:solidFill>
                  <a:srgbClr val="E22C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70" name="Freeform 265"/>
                <p:cNvSpPr>
                  <a:spLocks/>
                </p:cNvSpPr>
                <p:nvPr/>
              </p:nvSpPr>
              <p:spPr bwMode="auto">
                <a:xfrm>
                  <a:off x="1706" y="2646"/>
                  <a:ext cx="54" cy="494"/>
                </a:xfrm>
                <a:custGeom>
                  <a:avLst/>
                  <a:gdLst>
                    <a:gd name="T0" fmla="*/ 35 w 36"/>
                    <a:gd name="T1" fmla="*/ 0 h 337"/>
                    <a:gd name="T2" fmla="*/ 99 w 36"/>
                    <a:gd name="T3" fmla="*/ 215 h 337"/>
                    <a:gd name="T4" fmla="*/ 107 w 36"/>
                    <a:gd name="T5" fmla="*/ 507 h 337"/>
                    <a:gd name="T6" fmla="*/ 72 w 36"/>
                    <a:gd name="T7" fmla="*/ 799 h 337"/>
                    <a:gd name="T8" fmla="*/ 0 w 36"/>
                    <a:gd name="T9" fmla="*/ 1061 h 337"/>
                    <a:gd name="T10" fmla="*/ 93 w 36"/>
                    <a:gd name="T11" fmla="*/ 844 h 337"/>
                    <a:gd name="T12" fmla="*/ 120 w 36"/>
                    <a:gd name="T13" fmla="*/ 567 h 337"/>
                    <a:gd name="T14" fmla="*/ 107 w 36"/>
                    <a:gd name="T15" fmla="*/ 309 h 337"/>
                    <a:gd name="T16" fmla="*/ 75 w 36"/>
                    <a:gd name="T17" fmla="*/ 155 h 337"/>
                    <a:gd name="T18" fmla="*/ 48 w 36"/>
                    <a:gd name="T19" fmla="*/ 50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37">
                      <a:moveTo>
                        <a:pt x="10" y="0"/>
                      </a:moveTo>
                      <a:cubicBezTo>
                        <a:pt x="23" y="13"/>
                        <a:pt x="28" y="49"/>
                        <a:pt x="29" y="68"/>
                      </a:cubicBezTo>
                      <a:cubicBezTo>
                        <a:pt x="32" y="98"/>
                        <a:pt x="34" y="131"/>
                        <a:pt x="31" y="161"/>
                      </a:cubicBezTo>
                      <a:cubicBezTo>
                        <a:pt x="28" y="192"/>
                        <a:pt x="27" y="224"/>
                        <a:pt x="21" y="254"/>
                      </a:cubicBezTo>
                      <a:cubicBezTo>
                        <a:pt x="16" y="280"/>
                        <a:pt x="10" y="312"/>
                        <a:pt x="0" y="337"/>
                      </a:cubicBezTo>
                      <a:cubicBezTo>
                        <a:pt x="16" y="321"/>
                        <a:pt x="22" y="289"/>
                        <a:pt x="27" y="268"/>
                      </a:cubicBezTo>
                      <a:cubicBezTo>
                        <a:pt x="34" y="239"/>
                        <a:pt x="34" y="209"/>
                        <a:pt x="35" y="180"/>
                      </a:cubicBezTo>
                      <a:cubicBezTo>
                        <a:pt x="36" y="153"/>
                        <a:pt x="35" y="125"/>
                        <a:pt x="31" y="98"/>
                      </a:cubicBezTo>
                      <a:cubicBezTo>
                        <a:pt x="29" y="82"/>
                        <a:pt x="26" y="65"/>
                        <a:pt x="22" y="49"/>
                      </a:cubicBezTo>
                      <a:cubicBezTo>
                        <a:pt x="20" y="38"/>
                        <a:pt x="14" y="26"/>
                        <a:pt x="14"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71" name="Freeform 266"/>
                <p:cNvSpPr>
                  <a:spLocks/>
                </p:cNvSpPr>
                <p:nvPr/>
              </p:nvSpPr>
              <p:spPr bwMode="auto">
                <a:xfrm>
                  <a:off x="1719" y="2635"/>
                  <a:ext cx="629" cy="45"/>
                </a:xfrm>
                <a:custGeom>
                  <a:avLst/>
                  <a:gdLst>
                    <a:gd name="T0" fmla="*/ 13 w 421"/>
                    <a:gd name="T1" fmla="*/ 28 h 31"/>
                    <a:gd name="T2" fmla="*/ 1224 w 421"/>
                    <a:gd name="T3" fmla="*/ 13 h 31"/>
                    <a:gd name="T4" fmla="*/ 1404 w 421"/>
                    <a:gd name="T5" fmla="*/ 94 h 31"/>
                    <a:gd name="T6" fmla="*/ 1207 w 421"/>
                    <a:gd name="T7" fmla="*/ 0 h 31"/>
                    <a:gd name="T8" fmla="*/ 0 w 421"/>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31">
                      <a:moveTo>
                        <a:pt x="4" y="9"/>
                      </a:moveTo>
                      <a:cubicBezTo>
                        <a:pt x="187" y="7"/>
                        <a:pt x="367" y="4"/>
                        <a:pt x="367" y="4"/>
                      </a:cubicBezTo>
                      <a:cubicBezTo>
                        <a:pt x="367" y="4"/>
                        <a:pt x="407" y="11"/>
                        <a:pt x="421" y="31"/>
                      </a:cubicBezTo>
                      <a:cubicBezTo>
                        <a:pt x="421" y="31"/>
                        <a:pt x="392" y="0"/>
                        <a:pt x="362" y="0"/>
                      </a:cubicBezTo>
                      <a:cubicBezTo>
                        <a:pt x="0" y="0"/>
                        <a:pt x="0" y="0"/>
                        <a:pt x="0" y="0"/>
                      </a:cubicBezTo>
                    </a:path>
                  </a:pathLst>
                </a:custGeom>
                <a:solidFill>
                  <a:srgbClr val="EA64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72" name="Freeform 267"/>
                <p:cNvSpPr>
                  <a:spLocks/>
                </p:cNvSpPr>
                <p:nvPr/>
              </p:nvSpPr>
              <p:spPr bwMode="auto">
                <a:xfrm>
                  <a:off x="1045" y="2635"/>
                  <a:ext cx="680" cy="75"/>
                </a:xfrm>
                <a:custGeom>
                  <a:avLst/>
                  <a:gdLst>
                    <a:gd name="T0" fmla="*/ 1505 w 455"/>
                    <a:gd name="T1" fmla="*/ 0 h 51"/>
                    <a:gd name="T2" fmla="*/ 262 w 455"/>
                    <a:gd name="T3" fmla="*/ 0 h 51"/>
                    <a:gd name="T4" fmla="*/ 0 w 455"/>
                    <a:gd name="T5" fmla="*/ 162 h 51"/>
                    <a:gd name="T6" fmla="*/ 275 w 455"/>
                    <a:gd name="T7" fmla="*/ 41 h 51"/>
                    <a:gd name="T8" fmla="*/ 1518 w 455"/>
                    <a:gd name="T9" fmla="*/ 28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5" h="51">
                      <a:moveTo>
                        <a:pt x="451" y="0"/>
                      </a:moveTo>
                      <a:cubicBezTo>
                        <a:pt x="78" y="0"/>
                        <a:pt x="78" y="0"/>
                        <a:pt x="78" y="0"/>
                      </a:cubicBezTo>
                      <a:cubicBezTo>
                        <a:pt x="78" y="0"/>
                        <a:pt x="17" y="8"/>
                        <a:pt x="0" y="51"/>
                      </a:cubicBezTo>
                      <a:cubicBezTo>
                        <a:pt x="0" y="51"/>
                        <a:pt x="34" y="13"/>
                        <a:pt x="82" y="13"/>
                      </a:cubicBezTo>
                      <a:cubicBezTo>
                        <a:pt x="105" y="13"/>
                        <a:pt x="281" y="11"/>
                        <a:pt x="455"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73" name="Freeform 268"/>
                <p:cNvSpPr>
                  <a:spLocks/>
                </p:cNvSpPr>
                <p:nvPr/>
              </p:nvSpPr>
              <p:spPr bwMode="auto">
                <a:xfrm>
                  <a:off x="1770" y="2828"/>
                  <a:ext cx="565" cy="51"/>
                </a:xfrm>
                <a:custGeom>
                  <a:avLst/>
                  <a:gdLst>
                    <a:gd name="T0" fmla="*/ 0 w 378"/>
                    <a:gd name="T1" fmla="*/ 9 h 35"/>
                    <a:gd name="T2" fmla="*/ 1 w 378"/>
                    <a:gd name="T3" fmla="*/ 108 h 35"/>
                    <a:gd name="T4" fmla="*/ 1263 w 378"/>
                    <a:gd name="T5" fmla="*/ 55 h 35"/>
                    <a:gd name="T6" fmla="*/ 0 w 378"/>
                    <a:gd name="T7" fmla="*/ 9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8" h="35">
                      <a:moveTo>
                        <a:pt x="0" y="3"/>
                      </a:moveTo>
                      <a:cubicBezTo>
                        <a:pt x="0" y="3"/>
                        <a:pt x="1" y="28"/>
                        <a:pt x="1" y="35"/>
                      </a:cubicBezTo>
                      <a:cubicBezTo>
                        <a:pt x="378" y="18"/>
                        <a:pt x="378" y="18"/>
                        <a:pt x="378" y="18"/>
                      </a:cubicBezTo>
                      <a:cubicBezTo>
                        <a:pt x="378" y="18"/>
                        <a:pt x="45" y="0"/>
                        <a:pt x="0" y="3"/>
                      </a:cubicBezTo>
                      <a:close/>
                    </a:path>
                  </a:pathLst>
                </a:custGeom>
                <a:solidFill>
                  <a:srgbClr val="E74D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74" name="Freeform 269"/>
                <p:cNvSpPr>
                  <a:spLocks/>
                </p:cNvSpPr>
                <p:nvPr/>
              </p:nvSpPr>
              <p:spPr bwMode="auto">
                <a:xfrm>
                  <a:off x="1770" y="2843"/>
                  <a:ext cx="467" cy="17"/>
                </a:xfrm>
                <a:custGeom>
                  <a:avLst/>
                  <a:gdLst>
                    <a:gd name="T0" fmla="*/ 0 w 493"/>
                    <a:gd name="T1" fmla="*/ 0 h 20"/>
                    <a:gd name="T2" fmla="*/ 1 w 493"/>
                    <a:gd name="T3" fmla="*/ 12 h 20"/>
                    <a:gd name="T4" fmla="*/ 419 w 493"/>
                    <a:gd name="T5" fmla="*/ 9 h 20"/>
                    <a:gd name="T6" fmla="*/ 0 w 493"/>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3" h="20">
                      <a:moveTo>
                        <a:pt x="0" y="0"/>
                      </a:moveTo>
                      <a:lnTo>
                        <a:pt x="1" y="20"/>
                      </a:lnTo>
                      <a:lnTo>
                        <a:pt x="493"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75" name="Freeform 270"/>
                <p:cNvSpPr>
                  <a:spLocks/>
                </p:cNvSpPr>
                <p:nvPr/>
              </p:nvSpPr>
              <p:spPr bwMode="auto">
                <a:xfrm>
                  <a:off x="1196" y="2724"/>
                  <a:ext cx="1069" cy="24"/>
                </a:xfrm>
                <a:custGeom>
                  <a:avLst/>
                  <a:gdLst>
                    <a:gd name="T0" fmla="*/ 0 w 715"/>
                    <a:gd name="T1" fmla="*/ 0 h 16"/>
                    <a:gd name="T2" fmla="*/ 2389 w 715"/>
                    <a:gd name="T3" fmla="*/ 0 h 16"/>
                    <a:gd name="T4" fmla="*/ 0 w 715"/>
                    <a:gd name="T5" fmla="*/ 0 h 16"/>
                    <a:gd name="T6" fmla="*/ 0 60000 65536"/>
                    <a:gd name="T7" fmla="*/ 0 60000 65536"/>
                    <a:gd name="T8" fmla="*/ 0 60000 65536"/>
                  </a:gdLst>
                  <a:ahLst/>
                  <a:cxnLst>
                    <a:cxn ang="T6">
                      <a:pos x="T0" y="T1"/>
                    </a:cxn>
                    <a:cxn ang="T7">
                      <a:pos x="T2" y="T3"/>
                    </a:cxn>
                    <a:cxn ang="T8">
                      <a:pos x="T4" y="T5"/>
                    </a:cxn>
                  </a:cxnLst>
                  <a:rect l="0" t="0" r="r" b="b"/>
                  <a:pathLst>
                    <a:path w="715" h="16">
                      <a:moveTo>
                        <a:pt x="0" y="0"/>
                      </a:moveTo>
                      <a:cubicBezTo>
                        <a:pt x="715" y="0"/>
                        <a:pt x="715" y="0"/>
                        <a:pt x="715" y="0"/>
                      </a:cubicBezTo>
                      <a:cubicBezTo>
                        <a:pt x="715" y="0"/>
                        <a:pt x="123" y="1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76" name="Freeform 271"/>
                <p:cNvSpPr>
                  <a:spLocks/>
                </p:cNvSpPr>
                <p:nvPr/>
              </p:nvSpPr>
              <p:spPr bwMode="auto">
                <a:xfrm>
                  <a:off x="1196" y="3009"/>
                  <a:ext cx="560" cy="29"/>
                </a:xfrm>
                <a:custGeom>
                  <a:avLst/>
                  <a:gdLst>
                    <a:gd name="T0" fmla="*/ 1247 w 375"/>
                    <a:gd name="T1" fmla="*/ 61 h 20"/>
                    <a:gd name="T2" fmla="*/ 0 w 375"/>
                    <a:gd name="T3" fmla="*/ 0 h 20"/>
                    <a:gd name="T4" fmla="*/ 1248 w 375"/>
                    <a:gd name="T5" fmla="*/ 0 h 20"/>
                    <a:gd name="T6" fmla="*/ 0 60000 65536"/>
                    <a:gd name="T7" fmla="*/ 0 60000 65536"/>
                    <a:gd name="T8" fmla="*/ 0 60000 65536"/>
                  </a:gdLst>
                  <a:ahLst/>
                  <a:cxnLst>
                    <a:cxn ang="T6">
                      <a:pos x="T0" y="T1"/>
                    </a:cxn>
                    <a:cxn ang="T7">
                      <a:pos x="T2" y="T3"/>
                    </a:cxn>
                    <a:cxn ang="T8">
                      <a:pos x="T4" y="T5"/>
                    </a:cxn>
                  </a:cxnLst>
                  <a:rect l="0" t="0" r="r" b="b"/>
                  <a:pathLst>
                    <a:path w="375" h="20">
                      <a:moveTo>
                        <a:pt x="374" y="20"/>
                      </a:moveTo>
                      <a:cubicBezTo>
                        <a:pt x="261" y="20"/>
                        <a:pt x="132" y="16"/>
                        <a:pt x="0" y="0"/>
                      </a:cubicBezTo>
                      <a:cubicBezTo>
                        <a:pt x="375" y="0"/>
                        <a:pt x="375" y="0"/>
                        <a:pt x="3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77" name="Freeform 272"/>
                <p:cNvSpPr>
                  <a:spLocks/>
                </p:cNvSpPr>
                <p:nvPr/>
              </p:nvSpPr>
              <p:spPr bwMode="auto">
                <a:xfrm>
                  <a:off x="1755" y="3009"/>
                  <a:ext cx="547" cy="29"/>
                </a:xfrm>
                <a:custGeom>
                  <a:avLst/>
                  <a:gdLst>
                    <a:gd name="T0" fmla="*/ 1 w 366"/>
                    <a:gd name="T1" fmla="*/ 0 h 20"/>
                    <a:gd name="T2" fmla="*/ 1223 w 366"/>
                    <a:gd name="T3" fmla="*/ 0 h 20"/>
                    <a:gd name="T4" fmla="*/ 0 w 366"/>
                    <a:gd name="T5" fmla="*/ 61 h 20"/>
                    <a:gd name="T6" fmla="*/ 0 60000 65536"/>
                    <a:gd name="T7" fmla="*/ 0 60000 65536"/>
                    <a:gd name="T8" fmla="*/ 0 60000 65536"/>
                  </a:gdLst>
                  <a:ahLst/>
                  <a:cxnLst>
                    <a:cxn ang="T6">
                      <a:pos x="T0" y="T1"/>
                    </a:cxn>
                    <a:cxn ang="T7">
                      <a:pos x="T2" y="T3"/>
                    </a:cxn>
                    <a:cxn ang="T8">
                      <a:pos x="T4" y="T5"/>
                    </a:cxn>
                  </a:cxnLst>
                  <a:rect l="0" t="0" r="r" b="b"/>
                  <a:pathLst>
                    <a:path w="366" h="20">
                      <a:moveTo>
                        <a:pt x="1" y="0"/>
                      </a:moveTo>
                      <a:cubicBezTo>
                        <a:pt x="366" y="0"/>
                        <a:pt x="366" y="0"/>
                        <a:pt x="366" y="0"/>
                      </a:cubicBezTo>
                      <a:cubicBezTo>
                        <a:pt x="366" y="0"/>
                        <a:pt x="213" y="19"/>
                        <a:pt x="0" y="20"/>
                      </a:cubicBezTo>
                    </a:path>
                  </a:pathLst>
                </a:custGeom>
                <a:solidFill>
                  <a:srgbClr val="E74D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78" name="Freeform 273"/>
                <p:cNvSpPr>
                  <a:spLocks/>
                </p:cNvSpPr>
                <p:nvPr/>
              </p:nvSpPr>
              <p:spPr bwMode="auto">
                <a:xfrm>
                  <a:off x="864" y="2592"/>
                  <a:ext cx="728" cy="645"/>
                </a:xfrm>
                <a:custGeom>
                  <a:avLst/>
                  <a:gdLst>
                    <a:gd name="T0" fmla="*/ 1626 w 487"/>
                    <a:gd name="T1" fmla="*/ 1387 h 440"/>
                    <a:gd name="T2" fmla="*/ 561 w 487"/>
                    <a:gd name="T3" fmla="*/ 1387 h 440"/>
                    <a:gd name="T4" fmla="*/ 0 w 487"/>
                    <a:gd name="T5" fmla="*/ 825 h 440"/>
                    <a:gd name="T6" fmla="*/ 0 w 487"/>
                    <a:gd name="T7" fmla="*/ 563 h 440"/>
                    <a:gd name="T8" fmla="*/ 561 w 487"/>
                    <a:gd name="T9" fmla="*/ 0 h 440"/>
                    <a:gd name="T10" fmla="*/ 149 w 487"/>
                    <a:gd name="T11" fmla="*/ 698 h 440"/>
                    <a:gd name="T12" fmla="*/ 641 w 487"/>
                    <a:gd name="T13" fmla="*/ 1269 h 440"/>
                    <a:gd name="T14" fmla="*/ 1626 w 487"/>
                    <a:gd name="T15" fmla="*/ 1387 h 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7" h="440">
                      <a:moveTo>
                        <a:pt x="487" y="440"/>
                      </a:moveTo>
                      <a:cubicBezTo>
                        <a:pt x="168" y="440"/>
                        <a:pt x="168" y="440"/>
                        <a:pt x="168" y="440"/>
                      </a:cubicBezTo>
                      <a:cubicBezTo>
                        <a:pt x="75" y="440"/>
                        <a:pt x="0" y="361"/>
                        <a:pt x="0" y="262"/>
                      </a:cubicBezTo>
                      <a:cubicBezTo>
                        <a:pt x="0" y="179"/>
                        <a:pt x="0" y="179"/>
                        <a:pt x="0" y="179"/>
                      </a:cubicBezTo>
                      <a:cubicBezTo>
                        <a:pt x="0" y="80"/>
                        <a:pt x="75" y="0"/>
                        <a:pt x="168" y="0"/>
                      </a:cubicBezTo>
                      <a:cubicBezTo>
                        <a:pt x="168" y="0"/>
                        <a:pt x="38" y="12"/>
                        <a:pt x="45" y="222"/>
                      </a:cubicBezTo>
                      <a:cubicBezTo>
                        <a:pt x="50" y="366"/>
                        <a:pt x="90" y="403"/>
                        <a:pt x="192" y="403"/>
                      </a:cubicBezTo>
                      <a:cubicBezTo>
                        <a:pt x="293" y="403"/>
                        <a:pt x="487" y="440"/>
                        <a:pt x="487" y="440"/>
                      </a:cubicBez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79" name="Freeform 274"/>
                <p:cNvSpPr>
                  <a:spLocks/>
                </p:cNvSpPr>
                <p:nvPr/>
              </p:nvSpPr>
              <p:spPr bwMode="auto">
                <a:xfrm>
                  <a:off x="885" y="2781"/>
                  <a:ext cx="99" cy="301"/>
                </a:xfrm>
                <a:custGeom>
                  <a:avLst/>
                  <a:gdLst>
                    <a:gd name="T0" fmla="*/ 224 w 66"/>
                    <a:gd name="T1" fmla="*/ 319 h 205"/>
                    <a:gd name="T2" fmla="*/ 120 w 66"/>
                    <a:gd name="T3" fmla="*/ 649 h 205"/>
                    <a:gd name="T4" fmla="*/ 0 w 66"/>
                    <a:gd name="T5" fmla="*/ 319 h 205"/>
                    <a:gd name="T6" fmla="*/ 107 w 66"/>
                    <a:gd name="T7" fmla="*/ 0 h 205"/>
                    <a:gd name="T8" fmla="*/ 224 w 66"/>
                    <a:gd name="T9" fmla="*/ 319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05">
                      <a:moveTo>
                        <a:pt x="66" y="101"/>
                      </a:moveTo>
                      <a:cubicBezTo>
                        <a:pt x="66" y="141"/>
                        <a:pt x="54" y="205"/>
                        <a:pt x="35" y="205"/>
                      </a:cubicBezTo>
                      <a:cubicBezTo>
                        <a:pt x="17" y="205"/>
                        <a:pt x="0" y="141"/>
                        <a:pt x="0" y="101"/>
                      </a:cubicBezTo>
                      <a:cubicBezTo>
                        <a:pt x="0" y="61"/>
                        <a:pt x="13" y="0"/>
                        <a:pt x="31" y="0"/>
                      </a:cubicBezTo>
                      <a:cubicBezTo>
                        <a:pt x="49" y="0"/>
                        <a:pt x="66" y="61"/>
                        <a:pt x="66" y="101"/>
                      </a:cubicBez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80" name="Oval 275"/>
                <p:cNvSpPr>
                  <a:spLocks noChangeArrowheads="1"/>
                </p:cNvSpPr>
                <p:nvPr/>
              </p:nvSpPr>
              <p:spPr bwMode="auto">
                <a:xfrm>
                  <a:off x="1738" y="2718"/>
                  <a:ext cx="25" cy="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81" name="Oval 276"/>
                <p:cNvSpPr>
                  <a:spLocks noChangeArrowheads="1"/>
                </p:cNvSpPr>
                <p:nvPr/>
              </p:nvSpPr>
              <p:spPr bwMode="auto">
                <a:xfrm>
                  <a:off x="1746" y="2765"/>
                  <a:ext cx="17" cy="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82" name="Oval 277"/>
                <p:cNvSpPr>
                  <a:spLocks noChangeArrowheads="1"/>
                </p:cNvSpPr>
                <p:nvPr/>
              </p:nvSpPr>
              <p:spPr bwMode="auto">
                <a:xfrm>
                  <a:off x="1753" y="2840"/>
                  <a:ext cx="26"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83" name="Freeform 278"/>
                <p:cNvSpPr>
                  <a:spLocks/>
                </p:cNvSpPr>
                <p:nvPr/>
              </p:nvSpPr>
              <p:spPr bwMode="auto">
                <a:xfrm>
                  <a:off x="996" y="2746"/>
                  <a:ext cx="63" cy="232"/>
                </a:xfrm>
                <a:custGeom>
                  <a:avLst/>
                  <a:gdLst>
                    <a:gd name="T0" fmla="*/ 62 w 42"/>
                    <a:gd name="T1" fmla="*/ 110 h 158"/>
                    <a:gd name="T2" fmla="*/ 81 w 42"/>
                    <a:gd name="T3" fmla="*/ 501 h 158"/>
                    <a:gd name="T4" fmla="*/ 113 w 42"/>
                    <a:gd name="T5" fmla="*/ 181 h 158"/>
                    <a:gd name="T6" fmla="*/ 0 w 42"/>
                    <a:gd name="T7" fmla="*/ 0 h 1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158">
                      <a:moveTo>
                        <a:pt x="18" y="35"/>
                      </a:moveTo>
                      <a:cubicBezTo>
                        <a:pt x="35" y="78"/>
                        <a:pt x="19" y="116"/>
                        <a:pt x="24" y="158"/>
                      </a:cubicBezTo>
                      <a:cubicBezTo>
                        <a:pt x="40" y="131"/>
                        <a:pt x="42" y="87"/>
                        <a:pt x="33" y="57"/>
                      </a:cubicBezTo>
                      <a:cubicBezTo>
                        <a:pt x="27" y="35"/>
                        <a:pt x="5" y="18"/>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84" name="Oval 279"/>
                <p:cNvSpPr>
                  <a:spLocks noChangeArrowheads="1"/>
                </p:cNvSpPr>
                <p:nvPr/>
              </p:nvSpPr>
              <p:spPr bwMode="auto">
                <a:xfrm>
                  <a:off x="995" y="2727"/>
                  <a:ext cx="54" cy="6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85" name="Oval 280"/>
                <p:cNvSpPr>
                  <a:spLocks noChangeArrowheads="1"/>
                </p:cNvSpPr>
                <p:nvPr/>
              </p:nvSpPr>
              <p:spPr bwMode="auto">
                <a:xfrm>
                  <a:off x="1039" y="2819"/>
                  <a:ext cx="27" cy="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86" name="Freeform 281"/>
                <p:cNvSpPr>
                  <a:spLocks/>
                </p:cNvSpPr>
                <p:nvPr/>
              </p:nvSpPr>
              <p:spPr bwMode="auto">
                <a:xfrm>
                  <a:off x="864" y="2592"/>
                  <a:ext cx="1632" cy="645"/>
                </a:xfrm>
                <a:custGeom>
                  <a:avLst/>
                  <a:gdLst>
                    <a:gd name="T0" fmla="*/ 3645 w 1092"/>
                    <a:gd name="T1" fmla="*/ 825 h 440"/>
                    <a:gd name="T2" fmla="*/ 3085 w 1092"/>
                    <a:gd name="T3" fmla="*/ 1387 h 440"/>
                    <a:gd name="T4" fmla="*/ 560 w 1092"/>
                    <a:gd name="T5" fmla="*/ 1387 h 440"/>
                    <a:gd name="T6" fmla="*/ 0 w 1092"/>
                    <a:gd name="T7" fmla="*/ 825 h 440"/>
                    <a:gd name="T8" fmla="*/ 0 w 1092"/>
                    <a:gd name="T9" fmla="*/ 563 h 440"/>
                    <a:gd name="T10" fmla="*/ 560 w 1092"/>
                    <a:gd name="T11" fmla="*/ 0 h 440"/>
                    <a:gd name="T12" fmla="*/ 3085 w 1092"/>
                    <a:gd name="T13" fmla="*/ 0 h 440"/>
                    <a:gd name="T14" fmla="*/ 3645 w 1092"/>
                    <a:gd name="T15" fmla="*/ 563 h 440"/>
                    <a:gd name="T16" fmla="*/ 3645 w 1092"/>
                    <a:gd name="T17" fmla="*/ 825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2" h="440">
                      <a:moveTo>
                        <a:pt x="1092" y="262"/>
                      </a:moveTo>
                      <a:cubicBezTo>
                        <a:pt x="1092" y="361"/>
                        <a:pt x="1017" y="440"/>
                        <a:pt x="924" y="440"/>
                      </a:cubicBezTo>
                      <a:cubicBezTo>
                        <a:pt x="168" y="440"/>
                        <a:pt x="168" y="440"/>
                        <a:pt x="168" y="440"/>
                      </a:cubicBezTo>
                      <a:cubicBezTo>
                        <a:pt x="75" y="440"/>
                        <a:pt x="0" y="361"/>
                        <a:pt x="0" y="262"/>
                      </a:cubicBezTo>
                      <a:cubicBezTo>
                        <a:pt x="0" y="179"/>
                        <a:pt x="0" y="179"/>
                        <a:pt x="0" y="179"/>
                      </a:cubicBezTo>
                      <a:cubicBezTo>
                        <a:pt x="0" y="80"/>
                        <a:pt x="75" y="0"/>
                        <a:pt x="168" y="0"/>
                      </a:cubicBezTo>
                      <a:cubicBezTo>
                        <a:pt x="924" y="0"/>
                        <a:pt x="924" y="0"/>
                        <a:pt x="924" y="0"/>
                      </a:cubicBezTo>
                      <a:cubicBezTo>
                        <a:pt x="1017" y="0"/>
                        <a:pt x="1092" y="80"/>
                        <a:pt x="1092" y="179"/>
                      </a:cubicBezTo>
                      <a:lnTo>
                        <a:pt x="1092" y="262"/>
                      </a:lnTo>
                      <a:close/>
                    </a:path>
                  </a:pathLst>
                </a:custGeom>
                <a:noFill/>
                <a:ln w="9525"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187" name="Freeform 282"/>
                <p:cNvSpPr>
                  <a:spLocks/>
                </p:cNvSpPr>
                <p:nvPr/>
              </p:nvSpPr>
              <p:spPr bwMode="auto">
                <a:xfrm>
                  <a:off x="1697" y="2599"/>
                  <a:ext cx="51" cy="125"/>
                </a:xfrm>
                <a:custGeom>
                  <a:avLst/>
                  <a:gdLst>
                    <a:gd name="T0" fmla="*/ 0 w 34"/>
                    <a:gd name="T1" fmla="*/ 0 h 85"/>
                    <a:gd name="T2" fmla="*/ 116 w 34"/>
                    <a:gd name="T3" fmla="*/ 271 h 85"/>
                    <a:gd name="T4" fmla="*/ 0 60000 65536"/>
                    <a:gd name="T5" fmla="*/ 0 60000 65536"/>
                  </a:gdLst>
                  <a:ahLst/>
                  <a:cxnLst>
                    <a:cxn ang="T4">
                      <a:pos x="T0" y="T1"/>
                    </a:cxn>
                    <a:cxn ang="T5">
                      <a:pos x="T2" y="T3"/>
                    </a:cxn>
                  </a:cxnLst>
                  <a:rect l="0" t="0" r="r" b="b"/>
                  <a:pathLst>
                    <a:path w="34" h="85">
                      <a:moveTo>
                        <a:pt x="0" y="0"/>
                      </a:moveTo>
                      <a:cubicBezTo>
                        <a:pt x="0" y="0"/>
                        <a:pt x="29" y="38"/>
                        <a:pt x="34" y="85"/>
                      </a:cubicBezTo>
                    </a:path>
                  </a:pathLst>
                </a:custGeom>
                <a:noFill/>
                <a:ln w="4763" cap="rnd">
                  <a:solidFill>
                    <a:srgbClr val="FCFCF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188" name="Freeform 283"/>
                <p:cNvSpPr>
                  <a:spLocks/>
                </p:cNvSpPr>
                <p:nvPr/>
              </p:nvSpPr>
              <p:spPr bwMode="auto">
                <a:xfrm>
                  <a:off x="1699" y="3019"/>
                  <a:ext cx="57" cy="205"/>
                </a:xfrm>
                <a:custGeom>
                  <a:avLst/>
                  <a:gdLst>
                    <a:gd name="T0" fmla="*/ 129 w 38"/>
                    <a:gd name="T1" fmla="*/ 0 h 140"/>
                    <a:gd name="T2" fmla="*/ 0 w 38"/>
                    <a:gd name="T3" fmla="*/ 439 h 140"/>
                    <a:gd name="T4" fmla="*/ 0 60000 65536"/>
                    <a:gd name="T5" fmla="*/ 0 60000 65536"/>
                  </a:gdLst>
                  <a:ahLst/>
                  <a:cxnLst>
                    <a:cxn ang="T4">
                      <a:pos x="T0" y="T1"/>
                    </a:cxn>
                    <a:cxn ang="T5">
                      <a:pos x="T2" y="T3"/>
                    </a:cxn>
                  </a:cxnLst>
                  <a:rect l="0" t="0" r="r" b="b"/>
                  <a:pathLst>
                    <a:path w="38" h="140">
                      <a:moveTo>
                        <a:pt x="38" y="0"/>
                      </a:moveTo>
                      <a:cubicBezTo>
                        <a:pt x="38" y="0"/>
                        <a:pt x="31" y="94"/>
                        <a:pt x="0" y="140"/>
                      </a:cubicBezTo>
                    </a:path>
                  </a:pathLst>
                </a:custGeom>
                <a:noFill/>
                <a:ln w="4763" cap="rnd">
                  <a:solidFill>
                    <a:srgbClr val="FCFCF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grpSp>
          <p:grpSp>
            <p:nvGrpSpPr>
              <p:cNvPr id="2124" name="Group 203"/>
              <p:cNvGrpSpPr>
                <a:grpSpLocks/>
              </p:cNvGrpSpPr>
              <p:nvPr/>
            </p:nvGrpSpPr>
            <p:grpSpPr bwMode="auto">
              <a:xfrm rot="9254207">
                <a:off x="2055518" y="2004856"/>
                <a:ext cx="440283" cy="154150"/>
                <a:chOff x="675" y="1253"/>
                <a:chExt cx="1725" cy="741"/>
              </a:xfrm>
            </p:grpSpPr>
            <p:sp>
              <p:nvSpPr>
                <p:cNvPr id="2137" name="Freeform 177"/>
                <p:cNvSpPr>
                  <a:spLocks/>
                </p:cNvSpPr>
                <p:nvPr/>
              </p:nvSpPr>
              <p:spPr bwMode="auto">
                <a:xfrm>
                  <a:off x="675" y="1253"/>
                  <a:ext cx="1725" cy="741"/>
                </a:xfrm>
                <a:custGeom>
                  <a:avLst/>
                  <a:gdLst>
                    <a:gd name="T0" fmla="*/ 4305 w 1092"/>
                    <a:gd name="T1" fmla="*/ 1251 h 440"/>
                    <a:gd name="T2" fmla="*/ 3643 w 1092"/>
                    <a:gd name="T3" fmla="*/ 2102 h 440"/>
                    <a:gd name="T4" fmla="*/ 662 w 1092"/>
                    <a:gd name="T5" fmla="*/ 2102 h 440"/>
                    <a:gd name="T6" fmla="*/ 0 w 1092"/>
                    <a:gd name="T7" fmla="*/ 1251 h 440"/>
                    <a:gd name="T8" fmla="*/ 0 w 1092"/>
                    <a:gd name="T9" fmla="*/ 850 h 440"/>
                    <a:gd name="T10" fmla="*/ 662 w 1092"/>
                    <a:gd name="T11" fmla="*/ 0 h 440"/>
                    <a:gd name="T12" fmla="*/ 3643 w 1092"/>
                    <a:gd name="T13" fmla="*/ 0 h 440"/>
                    <a:gd name="T14" fmla="*/ 4305 w 1092"/>
                    <a:gd name="T15" fmla="*/ 850 h 440"/>
                    <a:gd name="T16" fmla="*/ 4305 w 1092"/>
                    <a:gd name="T17" fmla="*/ 1251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2" h="440">
                      <a:moveTo>
                        <a:pt x="1092" y="262"/>
                      </a:moveTo>
                      <a:cubicBezTo>
                        <a:pt x="1092" y="360"/>
                        <a:pt x="1017" y="440"/>
                        <a:pt x="924" y="440"/>
                      </a:cubicBezTo>
                      <a:cubicBezTo>
                        <a:pt x="168" y="440"/>
                        <a:pt x="168" y="440"/>
                        <a:pt x="168" y="440"/>
                      </a:cubicBezTo>
                      <a:cubicBezTo>
                        <a:pt x="75" y="440"/>
                        <a:pt x="0" y="360"/>
                        <a:pt x="0" y="262"/>
                      </a:cubicBezTo>
                      <a:cubicBezTo>
                        <a:pt x="0" y="178"/>
                        <a:pt x="0" y="178"/>
                        <a:pt x="0" y="178"/>
                      </a:cubicBezTo>
                      <a:cubicBezTo>
                        <a:pt x="0" y="80"/>
                        <a:pt x="75" y="0"/>
                        <a:pt x="168" y="0"/>
                      </a:cubicBezTo>
                      <a:cubicBezTo>
                        <a:pt x="924" y="0"/>
                        <a:pt x="924" y="0"/>
                        <a:pt x="924" y="0"/>
                      </a:cubicBezTo>
                      <a:cubicBezTo>
                        <a:pt x="1017" y="0"/>
                        <a:pt x="1092" y="80"/>
                        <a:pt x="1092" y="178"/>
                      </a:cubicBezTo>
                      <a:lnTo>
                        <a:pt x="1092" y="262"/>
                      </a:lnTo>
                      <a:close/>
                    </a:path>
                  </a:pathLst>
                </a:custGeom>
                <a:solidFill>
                  <a:srgbClr val="F976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38" name="Freeform 178"/>
                <p:cNvSpPr>
                  <a:spLocks/>
                </p:cNvSpPr>
                <p:nvPr/>
              </p:nvSpPr>
              <p:spPr bwMode="auto">
                <a:xfrm>
                  <a:off x="1547" y="1253"/>
                  <a:ext cx="853" cy="741"/>
                </a:xfrm>
                <a:custGeom>
                  <a:avLst/>
                  <a:gdLst>
                    <a:gd name="T0" fmla="*/ 0 w 540"/>
                    <a:gd name="T1" fmla="*/ 2102 h 440"/>
                    <a:gd name="T2" fmla="*/ 1467 w 540"/>
                    <a:gd name="T3" fmla="*/ 2102 h 440"/>
                    <a:gd name="T4" fmla="*/ 2128 w 540"/>
                    <a:gd name="T5" fmla="*/ 1251 h 440"/>
                    <a:gd name="T6" fmla="*/ 2128 w 540"/>
                    <a:gd name="T7" fmla="*/ 850 h 440"/>
                    <a:gd name="T8" fmla="*/ 1467 w 540"/>
                    <a:gd name="T9" fmla="*/ 0 h 440"/>
                    <a:gd name="T10" fmla="*/ 0 w 540"/>
                    <a:gd name="T11" fmla="*/ 0 h 440"/>
                    <a:gd name="T12" fmla="*/ 190 w 540"/>
                    <a:gd name="T13" fmla="*/ 1032 h 440"/>
                    <a:gd name="T14" fmla="*/ 0 w 540"/>
                    <a:gd name="T15" fmla="*/ 2102 h 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0" h="440">
                      <a:moveTo>
                        <a:pt x="0" y="440"/>
                      </a:moveTo>
                      <a:cubicBezTo>
                        <a:pt x="372" y="440"/>
                        <a:pt x="372" y="440"/>
                        <a:pt x="372" y="440"/>
                      </a:cubicBezTo>
                      <a:cubicBezTo>
                        <a:pt x="465" y="440"/>
                        <a:pt x="540" y="360"/>
                        <a:pt x="540" y="262"/>
                      </a:cubicBezTo>
                      <a:cubicBezTo>
                        <a:pt x="540" y="178"/>
                        <a:pt x="540" y="178"/>
                        <a:pt x="540" y="178"/>
                      </a:cubicBezTo>
                      <a:cubicBezTo>
                        <a:pt x="540" y="80"/>
                        <a:pt x="465" y="0"/>
                        <a:pt x="372" y="0"/>
                      </a:cubicBezTo>
                      <a:cubicBezTo>
                        <a:pt x="0" y="0"/>
                        <a:pt x="0" y="0"/>
                        <a:pt x="0" y="0"/>
                      </a:cubicBezTo>
                      <a:cubicBezTo>
                        <a:pt x="0" y="0"/>
                        <a:pt x="48" y="28"/>
                        <a:pt x="48" y="216"/>
                      </a:cubicBezTo>
                      <a:cubicBezTo>
                        <a:pt x="48" y="404"/>
                        <a:pt x="0" y="440"/>
                        <a:pt x="0" y="440"/>
                      </a:cubicBezTo>
                      <a:close/>
                    </a:path>
                  </a:pathLst>
                </a:custGeom>
                <a:solidFill>
                  <a:srgbClr val="090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39" name="Freeform 179"/>
                <p:cNvSpPr>
                  <a:spLocks/>
                </p:cNvSpPr>
                <p:nvPr/>
              </p:nvSpPr>
              <p:spPr bwMode="auto">
                <a:xfrm>
                  <a:off x="675" y="1253"/>
                  <a:ext cx="920" cy="741"/>
                </a:xfrm>
                <a:custGeom>
                  <a:avLst/>
                  <a:gdLst>
                    <a:gd name="T0" fmla="*/ 2181 w 582"/>
                    <a:gd name="T1" fmla="*/ 2102 h 440"/>
                    <a:gd name="T2" fmla="*/ 659 w 582"/>
                    <a:gd name="T3" fmla="*/ 2102 h 440"/>
                    <a:gd name="T4" fmla="*/ 0 w 582"/>
                    <a:gd name="T5" fmla="*/ 1251 h 440"/>
                    <a:gd name="T6" fmla="*/ 0 w 582"/>
                    <a:gd name="T7" fmla="*/ 854 h 440"/>
                    <a:gd name="T8" fmla="*/ 659 w 582"/>
                    <a:gd name="T9" fmla="*/ 0 h 440"/>
                    <a:gd name="T10" fmla="*/ 362 w 582"/>
                    <a:gd name="T11" fmla="*/ 1053 h 440"/>
                    <a:gd name="T12" fmla="*/ 2053 w 582"/>
                    <a:gd name="T13" fmla="*/ 1815 h 440"/>
                    <a:gd name="T14" fmla="*/ 2298 w 582"/>
                    <a:gd name="T15" fmla="*/ 1821 h 440"/>
                    <a:gd name="T16" fmla="*/ 2181 w 582"/>
                    <a:gd name="T17" fmla="*/ 2102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2" h="440">
                      <a:moveTo>
                        <a:pt x="552" y="440"/>
                      </a:moveTo>
                      <a:cubicBezTo>
                        <a:pt x="167" y="440"/>
                        <a:pt x="167" y="440"/>
                        <a:pt x="167" y="440"/>
                      </a:cubicBezTo>
                      <a:cubicBezTo>
                        <a:pt x="75" y="440"/>
                        <a:pt x="0" y="361"/>
                        <a:pt x="0" y="262"/>
                      </a:cubicBezTo>
                      <a:cubicBezTo>
                        <a:pt x="0" y="179"/>
                        <a:pt x="0" y="179"/>
                        <a:pt x="0" y="179"/>
                      </a:cubicBezTo>
                      <a:cubicBezTo>
                        <a:pt x="0" y="80"/>
                        <a:pt x="75" y="0"/>
                        <a:pt x="167" y="0"/>
                      </a:cubicBezTo>
                      <a:cubicBezTo>
                        <a:pt x="167" y="0"/>
                        <a:pt x="88" y="4"/>
                        <a:pt x="92" y="220"/>
                      </a:cubicBezTo>
                      <a:cubicBezTo>
                        <a:pt x="94" y="365"/>
                        <a:pt x="212" y="380"/>
                        <a:pt x="520" y="380"/>
                      </a:cubicBezTo>
                      <a:cubicBezTo>
                        <a:pt x="541" y="380"/>
                        <a:pt x="562" y="381"/>
                        <a:pt x="582" y="381"/>
                      </a:cubicBezTo>
                      <a:cubicBezTo>
                        <a:pt x="582" y="381"/>
                        <a:pt x="564" y="436"/>
                        <a:pt x="552" y="440"/>
                      </a:cubicBezTo>
                      <a:close/>
                    </a:path>
                  </a:pathLst>
                </a:custGeom>
                <a:solidFill>
                  <a:srgbClr val="E267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40" name="Freeform 180"/>
                <p:cNvSpPr>
                  <a:spLocks/>
                </p:cNvSpPr>
                <p:nvPr/>
              </p:nvSpPr>
              <p:spPr bwMode="auto">
                <a:xfrm>
                  <a:off x="1547" y="1792"/>
                  <a:ext cx="839" cy="202"/>
                </a:xfrm>
                <a:custGeom>
                  <a:avLst/>
                  <a:gdLst>
                    <a:gd name="T0" fmla="*/ 0 w 531"/>
                    <a:gd name="T1" fmla="*/ 572 h 120"/>
                    <a:gd name="T2" fmla="*/ 1468 w 531"/>
                    <a:gd name="T3" fmla="*/ 572 h 120"/>
                    <a:gd name="T4" fmla="*/ 2095 w 531"/>
                    <a:gd name="T5" fmla="*/ 0 h 120"/>
                    <a:gd name="T6" fmla="*/ 117 w 531"/>
                    <a:gd name="T7" fmla="*/ 291 h 120"/>
                    <a:gd name="T8" fmla="*/ 0 w 531"/>
                    <a:gd name="T9" fmla="*/ 572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1" h="120">
                      <a:moveTo>
                        <a:pt x="0" y="120"/>
                      </a:moveTo>
                      <a:cubicBezTo>
                        <a:pt x="372" y="120"/>
                        <a:pt x="372" y="120"/>
                        <a:pt x="372" y="120"/>
                      </a:cubicBezTo>
                      <a:cubicBezTo>
                        <a:pt x="446" y="120"/>
                        <a:pt x="508" y="70"/>
                        <a:pt x="531" y="0"/>
                      </a:cubicBezTo>
                      <a:cubicBezTo>
                        <a:pt x="459" y="78"/>
                        <a:pt x="300" y="63"/>
                        <a:pt x="30" y="61"/>
                      </a:cubicBezTo>
                      <a:cubicBezTo>
                        <a:pt x="30" y="61"/>
                        <a:pt x="18" y="104"/>
                        <a:pt x="0" y="120"/>
                      </a:cubicBezTo>
                      <a:close/>
                    </a:path>
                  </a:pathLst>
                </a:custGeom>
                <a:solidFill>
                  <a:srgbClr val="0707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41" name="Oval 181"/>
                <p:cNvSpPr>
                  <a:spLocks noChangeArrowheads="1"/>
                </p:cNvSpPr>
                <p:nvPr/>
              </p:nvSpPr>
              <p:spPr bwMode="auto">
                <a:xfrm>
                  <a:off x="678" y="1371"/>
                  <a:ext cx="215" cy="529"/>
                </a:xfrm>
                <a:prstGeom prst="ellipse">
                  <a:avLst/>
                </a:prstGeom>
                <a:solidFill>
                  <a:srgbClr val="E2673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42" name="Freeform 182"/>
                <p:cNvSpPr>
                  <a:spLocks/>
                </p:cNvSpPr>
                <p:nvPr/>
              </p:nvSpPr>
              <p:spPr bwMode="auto">
                <a:xfrm>
                  <a:off x="931" y="1374"/>
                  <a:ext cx="694" cy="474"/>
                </a:xfrm>
                <a:custGeom>
                  <a:avLst/>
                  <a:gdLst>
                    <a:gd name="T0" fmla="*/ 0 w 439"/>
                    <a:gd name="T1" fmla="*/ 96 h 281"/>
                    <a:gd name="T2" fmla="*/ 81 w 439"/>
                    <a:gd name="T3" fmla="*/ 638 h 281"/>
                    <a:gd name="T4" fmla="*/ 150 w 439"/>
                    <a:gd name="T5" fmla="*/ 1095 h 281"/>
                    <a:gd name="T6" fmla="*/ 1699 w 439"/>
                    <a:gd name="T7" fmla="*/ 1132 h 281"/>
                    <a:gd name="T8" fmla="*/ 1720 w 439"/>
                    <a:gd name="T9" fmla="*/ 558 h 281"/>
                    <a:gd name="T10" fmla="*/ 1665 w 439"/>
                    <a:gd name="T11" fmla="*/ 86 h 281"/>
                    <a:gd name="T12" fmla="*/ 22 w 439"/>
                    <a:gd name="T13" fmla="*/ 86 h 2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9" h="281">
                      <a:moveTo>
                        <a:pt x="0" y="20"/>
                      </a:moveTo>
                      <a:cubicBezTo>
                        <a:pt x="13" y="57"/>
                        <a:pt x="17" y="93"/>
                        <a:pt x="20" y="133"/>
                      </a:cubicBezTo>
                      <a:cubicBezTo>
                        <a:pt x="23" y="162"/>
                        <a:pt x="14" y="206"/>
                        <a:pt x="38" y="228"/>
                      </a:cubicBezTo>
                      <a:cubicBezTo>
                        <a:pt x="56" y="244"/>
                        <a:pt x="419" y="281"/>
                        <a:pt x="430" y="236"/>
                      </a:cubicBezTo>
                      <a:cubicBezTo>
                        <a:pt x="438" y="209"/>
                        <a:pt x="439" y="146"/>
                        <a:pt x="435" y="116"/>
                      </a:cubicBezTo>
                      <a:cubicBezTo>
                        <a:pt x="432" y="95"/>
                        <a:pt x="439" y="33"/>
                        <a:pt x="421" y="18"/>
                      </a:cubicBezTo>
                      <a:cubicBezTo>
                        <a:pt x="408" y="6"/>
                        <a:pt x="25" y="0"/>
                        <a:pt x="6" y="18"/>
                      </a:cubicBezTo>
                    </a:path>
                  </a:pathLst>
                </a:custGeom>
                <a:solidFill>
                  <a:srgbClr val="F7853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43" name="Freeform 183"/>
                <p:cNvSpPr>
                  <a:spLocks/>
                </p:cNvSpPr>
                <p:nvPr/>
              </p:nvSpPr>
              <p:spPr bwMode="auto">
                <a:xfrm>
                  <a:off x="1606" y="1386"/>
                  <a:ext cx="766" cy="495"/>
                </a:xfrm>
                <a:custGeom>
                  <a:avLst/>
                  <a:gdLst>
                    <a:gd name="T0" fmla="*/ 22 w 485"/>
                    <a:gd name="T1" fmla="*/ 37 h 294"/>
                    <a:gd name="T2" fmla="*/ 68 w 485"/>
                    <a:gd name="T3" fmla="*/ 887 h 294"/>
                    <a:gd name="T4" fmla="*/ 145 w 485"/>
                    <a:gd name="T5" fmla="*/ 1153 h 294"/>
                    <a:gd name="T6" fmla="*/ 1829 w 485"/>
                    <a:gd name="T7" fmla="*/ 970 h 294"/>
                    <a:gd name="T8" fmla="*/ 1808 w 485"/>
                    <a:gd name="T9" fmla="*/ 273 h 294"/>
                    <a:gd name="T10" fmla="*/ 1421 w 485"/>
                    <a:gd name="T11" fmla="*/ 34 h 294"/>
                    <a:gd name="T12" fmla="*/ 22 w 485"/>
                    <a:gd name="T13" fmla="*/ 37 h 2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5" h="294">
                      <a:moveTo>
                        <a:pt x="6" y="8"/>
                      </a:moveTo>
                      <a:cubicBezTo>
                        <a:pt x="21" y="41"/>
                        <a:pt x="19" y="169"/>
                        <a:pt x="17" y="186"/>
                      </a:cubicBezTo>
                      <a:cubicBezTo>
                        <a:pt x="14" y="207"/>
                        <a:pt x="0" y="240"/>
                        <a:pt x="37" y="242"/>
                      </a:cubicBezTo>
                      <a:cubicBezTo>
                        <a:pt x="74" y="244"/>
                        <a:pt x="404" y="294"/>
                        <a:pt x="464" y="203"/>
                      </a:cubicBezTo>
                      <a:cubicBezTo>
                        <a:pt x="485" y="171"/>
                        <a:pt x="478" y="89"/>
                        <a:pt x="459" y="57"/>
                      </a:cubicBezTo>
                      <a:cubicBezTo>
                        <a:pt x="437" y="22"/>
                        <a:pt x="401" y="11"/>
                        <a:pt x="361" y="7"/>
                      </a:cubicBezTo>
                      <a:cubicBezTo>
                        <a:pt x="300" y="0"/>
                        <a:pt x="15" y="3"/>
                        <a:pt x="6" y="8"/>
                      </a:cubicBezTo>
                    </a:path>
                  </a:pathLst>
                </a:custGeom>
                <a:solidFill>
                  <a:srgbClr val="2323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44" name="Freeform 184"/>
                <p:cNvSpPr>
                  <a:spLocks/>
                </p:cNvSpPr>
                <p:nvPr/>
              </p:nvSpPr>
              <p:spPr bwMode="auto">
                <a:xfrm>
                  <a:off x="1565" y="1315"/>
                  <a:ext cx="57" cy="568"/>
                </a:xfrm>
                <a:custGeom>
                  <a:avLst/>
                  <a:gdLst>
                    <a:gd name="T0" fmla="*/ 40 w 36"/>
                    <a:gd name="T1" fmla="*/ 0 h 337"/>
                    <a:gd name="T2" fmla="*/ 116 w 36"/>
                    <a:gd name="T3" fmla="*/ 327 h 337"/>
                    <a:gd name="T4" fmla="*/ 124 w 36"/>
                    <a:gd name="T5" fmla="*/ 770 h 337"/>
                    <a:gd name="T6" fmla="*/ 82 w 36"/>
                    <a:gd name="T7" fmla="*/ 1215 h 337"/>
                    <a:gd name="T8" fmla="*/ 0 w 36"/>
                    <a:gd name="T9" fmla="*/ 1613 h 337"/>
                    <a:gd name="T10" fmla="*/ 108 w 36"/>
                    <a:gd name="T11" fmla="*/ 1284 h 337"/>
                    <a:gd name="T12" fmla="*/ 138 w 36"/>
                    <a:gd name="T13" fmla="*/ 861 h 337"/>
                    <a:gd name="T14" fmla="*/ 124 w 36"/>
                    <a:gd name="T15" fmla="*/ 469 h 337"/>
                    <a:gd name="T16" fmla="*/ 87 w 36"/>
                    <a:gd name="T17" fmla="*/ 236 h 337"/>
                    <a:gd name="T18" fmla="*/ 55 w 36"/>
                    <a:gd name="T19" fmla="*/ 78 h 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337">
                      <a:moveTo>
                        <a:pt x="10" y="0"/>
                      </a:moveTo>
                      <a:cubicBezTo>
                        <a:pt x="23" y="13"/>
                        <a:pt x="28" y="49"/>
                        <a:pt x="29" y="68"/>
                      </a:cubicBezTo>
                      <a:cubicBezTo>
                        <a:pt x="32" y="98"/>
                        <a:pt x="34" y="131"/>
                        <a:pt x="31" y="161"/>
                      </a:cubicBezTo>
                      <a:cubicBezTo>
                        <a:pt x="28" y="192"/>
                        <a:pt x="27" y="224"/>
                        <a:pt x="21" y="254"/>
                      </a:cubicBezTo>
                      <a:cubicBezTo>
                        <a:pt x="16" y="280"/>
                        <a:pt x="10" y="312"/>
                        <a:pt x="0" y="337"/>
                      </a:cubicBezTo>
                      <a:cubicBezTo>
                        <a:pt x="16" y="321"/>
                        <a:pt x="22" y="289"/>
                        <a:pt x="27" y="268"/>
                      </a:cubicBezTo>
                      <a:cubicBezTo>
                        <a:pt x="34" y="239"/>
                        <a:pt x="34" y="209"/>
                        <a:pt x="35" y="180"/>
                      </a:cubicBezTo>
                      <a:cubicBezTo>
                        <a:pt x="36" y="153"/>
                        <a:pt x="35" y="125"/>
                        <a:pt x="31" y="98"/>
                      </a:cubicBezTo>
                      <a:cubicBezTo>
                        <a:pt x="29" y="82"/>
                        <a:pt x="26" y="65"/>
                        <a:pt x="22" y="49"/>
                      </a:cubicBezTo>
                      <a:cubicBezTo>
                        <a:pt x="20" y="38"/>
                        <a:pt x="14" y="26"/>
                        <a:pt x="14" y="16"/>
                      </a:cubicBezTo>
                    </a:path>
                  </a:pathLst>
                </a:custGeom>
                <a:solidFill>
                  <a:srgbClr val="F4A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45" name="Freeform 185"/>
                <p:cNvSpPr>
                  <a:spLocks/>
                </p:cNvSpPr>
                <p:nvPr/>
              </p:nvSpPr>
              <p:spPr bwMode="auto">
                <a:xfrm>
                  <a:off x="1579" y="1302"/>
                  <a:ext cx="665" cy="52"/>
                </a:xfrm>
                <a:custGeom>
                  <a:avLst/>
                  <a:gdLst>
                    <a:gd name="T0" fmla="*/ 14 w 421"/>
                    <a:gd name="T1" fmla="*/ 42 h 31"/>
                    <a:gd name="T2" fmla="*/ 1447 w 421"/>
                    <a:gd name="T3" fmla="*/ 20 h 31"/>
                    <a:gd name="T4" fmla="*/ 1659 w 421"/>
                    <a:gd name="T5" fmla="*/ 146 h 31"/>
                    <a:gd name="T6" fmla="*/ 1428 w 421"/>
                    <a:gd name="T7" fmla="*/ 0 h 31"/>
                    <a:gd name="T8" fmla="*/ 0 w 421"/>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 h="31">
                      <a:moveTo>
                        <a:pt x="4" y="9"/>
                      </a:moveTo>
                      <a:cubicBezTo>
                        <a:pt x="187" y="7"/>
                        <a:pt x="367" y="4"/>
                        <a:pt x="367" y="4"/>
                      </a:cubicBezTo>
                      <a:cubicBezTo>
                        <a:pt x="367" y="4"/>
                        <a:pt x="407" y="11"/>
                        <a:pt x="421" y="31"/>
                      </a:cubicBezTo>
                      <a:cubicBezTo>
                        <a:pt x="421" y="31"/>
                        <a:pt x="392" y="0"/>
                        <a:pt x="362" y="0"/>
                      </a:cubicBezTo>
                      <a:cubicBezTo>
                        <a:pt x="0" y="0"/>
                        <a:pt x="0" y="0"/>
                        <a:pt x="0" y="0"/>
                      </a:cubicBezTo>
                    </a:path>
                  </a:pathLst>
                </a:custGeom>
                <a:solidFill>
                  <a:srgbClr val="4D4D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46" name="Freeform 186"/>
                <p:cNvSpPr>
                  <a:spLocks/>
                </p:cNvSpPr>
                <p:nvPr/>
              </p:nvSpPr>
              <p:spPr bwMode="auto">
                <a:xfrm>
                  <a:off x="866" y="1302"/>
                  <a:ext cx="719" cy="86"/>
                </a:xfrm>
                <a:custGeom>
                  <a:avLst/>
                  <a:gdLst>
                    <a:gd name="T0" fmla="*/ 1781 w 455"/>
                    <a:gd name="T1" fmla="*/ 0 h 51"/>
                    <a:gd name="T2" fmla="*/ 307 w 455"/>
                    <a:gd name="T3" fmla="*/ 0 h 51"/>
                    <a:gd name="T4" fmla="*/ 0 w 455"/>
                    <a:gd name="T5" fmla="*/ 245 h 51"/>
                    <a:gd name="T6" fmla="*/ 324 w 455"/>
                    <a:gd name="T7" fmla="*/ 62 h 51"/>
                    <a:gd name="T8" fmla="*/ 1795 w 455"/>
                    <a:gd name="T9" fmla="*/ 42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5" h="51">
                      <a:moveTo>
                        <a:pt x="451" y="0"/>
                      </a:moveTo>
                      <a:cubicBezTo>
                        <a:pt x="78" y="0"/>
                        <a:pt x="78" y="0"/>
                        <a:pt x="78" y="0"/>
                      </a:cubicBezTo>
                      <a:cubicBezTo>
                        <a:pt x="78" y="0"/>
                        <a:pt x="17" y="8"/>
                        <a:pt x="0" y="51"/>
                      </a:cubicBezTo>
                      <a:cubicBezTo>
                        <a:pt x="0" y="51"/>
                        <a:pt x="34" y="13"/>
                        <a:pt x="82" y="13"/>
                      </a:cubicBezTo>
                      <a:cubicBezTo>
                        <a:pt x="105" y="13"/>
                        <a:pt x="281" y="11"/>
                        <a:pt x="455" y="9"/>
                      </a:cubicBezTo>
                    </a:path>
                  </a:pathLst>
                </a:custGeom>
                <a:solidFill>
                  <a:srgbClr val="F4B0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47" name="Freeform 187"/>
                <p:cNvSpPr>
                  <a:spLocks/>
                </p:cNvSpPr>
                <p:nvPr/>
              </p:nvSpPr>
              <p:spPr bwMode="auto">
                <a:xfrm>
                  <a:off x="1633" y="1524"/>
                  <a:ext cx="597" cy="59"/>
                </a:xfrm>
                <a:custGeom>
                  <a:avLst/>
                  <a:gdLst>
                    <a:gd name="T0" fmla="*/ 0 w 378"/>
                    <a:gd name="T1" fmla="*/ 13 h 35"/>
                    <a:gd name="T2" fmla="*/ 5 w 378"/>
                    <a:gd name="T3" fmla="*/ 167 h 35"/>
                    <a:gd name="T4" fmla="*/ 1489 w 378"/>
                    <a:gd name="T5" fmla="*/ 86 h 35"/>
                    <a:gd name="T6" fmla="*/ 0 w 378"/>
                    <a:gd name="T7" fmla="*/ 13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8" h="35">
                      <a:moveTo>
                        <a:pt x="0" y="3"/>
                      </a:moveTo>
                      <a:cubicBezTo>
                        <a:pt x="0" y="3"/>
                        <a:pt x="1" y="28"/>
                        <a:pt x="1" y="35"/>
                      </a:cubicBezTo>
                      <a:cubicBezTo>
                        <a:pt x="378" y="18"/>
                        <a:pt x="378" y="18"/>
                        <a:pt x="378" y="18"/>
                      </a:cubicBezTo>
                      <a:cubicBezTo>
                        <a:pt x="378" y="18"/>
                        <a:pt x="45" y="0"/>
                        <a:pt x="0" y="3"/>
                      </a:cubicBezTo>
                      <a:close/>
                    </a:path>
                  </a:pathLst>
                </a:custGeom>
                <a:solidFill>
                  <a:srgbClr val="454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48" name="Freeform 188"/>
                <p:cNvSpPr>
                  <a:spLocks/>
                </p:cNvSpPr>
                <p:nvPr/>
              </p:nvSpPr>
              <p:spPr bwMode="auto">
                <a:xfrm>
                  <a:off x="1633" y="1541"/>
                  <a:ext cx="493" cy="20"/>
                </a:xfrm>
                <a:custGeom>
                  <a:avLst/>
                  <a:gdLst>
                    <a:gd name="T0" fmla="*/ 0 w 493"/>
                    <a:gd name="T1" fmla="*/ 0 h 20"/>
                    <a:gd name="T2" fmla="*/ 1 w 493"/>
                    <a:gd name="T3" fmla="*/ 20 h 20"/>
                    <a:gd name="T4" fmla="*/ 493 w 493"/>
                    <a:gd name="T5" fmla="*/ 14 h 20"/>
                    <a:gd name="T6" fmla="*/ 0 w 493"/>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3" h="20">
                      <a:moveTo>
                        <a:pt x="0" y="0"/>
                      </a:moveTo>
                      <a:lnTo>
                        <a:pt x="1" y="20"/>
                      </a:lnTo>
                      <a:lnTo>
                        <a:pt x="493" y="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49" name="Freeform 189"/>
                <p:cNvSpPr>
                  <a:spLocks/>
                </p:cNvSpPr>
                <p:nvPr/>
              </p:nvSpPr>
              <p:spPr bwMode="auto">
                <a:xfrm>
                  <a:off x="1026" y="1405"/>
                  <a:ext cx="1130" cy="27"/>
                </a:xfrm>
                <a:custGeom>
                  <a:avLst/>
                  <a:gdLst>
                    <a:gd name="T0" fmla="*/ 0 w 715"/>
                    <a:gd name="T1" fmla="*/ 0 h 16"/>
                    <a:gd name="T2" fmla="*/ 2823 w 715"/>
                    <a:gd name="T3" fmla="*/ 0 h 16"/>
                    <a:gd name="T4" fmla="*/ 0 w 715"/>
                    <a:gd name="T5" fmla="*/ 0 h 16"/>
                    <a:gd name="T6" fmla="*/ 0 60000 65536"/>
                    <a:gd name="T7" fmla="*/ 0 60000 65536"/>
                    <a:gd name="T8" fmla="*/ 0 60000 65536"/>
                  </a:gdLst>
                  <a:ahLst/>
                  <a:cxnLst>
                    <a:cxn ang="T6">
                      <a:pos x="T0" y="T1"/>
                    </a:cxn>
                    <a:cxn ang="T7">
                      <a:pos x="T2" y="T3"/>
                    </a:cxn>
                    <a:cxn ang="T8">
                      <a:pos x="T4" y="T5"/>
                    </a:cxn>
                  </a:cxnLst>
                  <a:rect l="0" t="0" r="r" b="b"/>
                  <a:pathLst>
                    <a:path w="715" h="16">
                      <a:moveTo>
                        <a:pt x="0" y="0"/>
                      </a:moveTo>
                      <a:cubicBezTo>
                        <a:pt x="715" y="0"/>
                        <a:pt x="715" y="0"/>
                        <a:pt x="715" y="0"/>
                      </a:cubicBezTo>
                      <a:cubicBezTo>
                        <a:pt x="715" y="0"/>
                        <a:pt x="123" y="1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50" name="Freeform 190"/>
                <p:cNvSpPr>
                  <a:spLocks/>
                </p:cNvSpPr>
                <p:nvPr/>
              </p:nvSpPr>
              <p:spPr bwMode="auto">
                <a:xfrm>
                  <a:off x="1026" y="1732"/>
                  <a:ext cx="592" cy="33"/>
                </a:xfrm>
                <a:custGeom>
                  <a:avLst/>
                  <a:gdLst>
                    <a:gd name="T0" fmla="*/ 1470 w 375"/>
                    <a:gd name="T1" fmla="*/ 89 h 20"/>
                    <a:gd name="T2" fmla="*/ 0 w 375"/>
                    <a:gd name="T3" fmla="*/ 0 h 20"/>
                    <a:gd name="T4" fmla="*/ 1476 w 375"/>
                    <a:gd name="T5" fmla="*/ 0 h 20"/>
                    <a:gd name="T6" fmla="*/ 0 60000 65536"/>
                    <a:gd name="T7" fmla="*/ 0 60000 65536"/>
                    <a:gd name="T8" fmla="*/ 0 60000 65536"/>
                  </a:gdLst>
                  <a:ahLst/>
                  <a:cxnLst>
                    <a:cxn ang="T6">
                      <a:pos x="T0" y="T1"/>
                    </a:cxn>
                    <a:cxn ang="T7">
                      <a:pos x="T2" y="T3"/>
                    </a:cxn>
                    <a:cxn ang="T8">
                      <a:pos x="T4" y="T5"/>
                    </a:cxn>
                  </a:cxnLst>
                  <a:rect l="0" t="0" r="r" b="b"/>
                  <a:pathLst>
                    <a:path w="375" h="20">
                      <a:moveTo>
                        <a:pt x="374" y="20"/>
                      </a:moveTo>
                      <a:cubicBezTo>
                        <a:pt x="261" y="20"/>
                        <a:pt x="132" y="16"/>
                        <a:pt x="0" y="0"/>
                      </a:cubicBezTo>
                      <a:cubicBezTo>
                        <a:pt x="375" y="0"/>
                        <a:pt x="375" y="0"/>
                        <a:pt x="375" y="0"/>
                      </a:cubicBezTo>
                    </a:path>
                  </a:pathLst>
                </a:custGeom>
                <a:solidFill>
                  <a:srgbClr val="F49A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51" name="Freeform 191"/>
                <p:cNvSpPr>
                  <a:spLocks/>
                </p:cNvSpPr>
                <p:nvPr/>
              </p:nvSpPr>
              <p:spPr bwMode="auto">
                <a:xfrm>
                  <a:off x="1617" y="1732"/>
                  <a:ext cx="578" cy="33"/>
                </a:xfrm>
                <a:custGeom>
                  <a:avLst/>
                  <a:gdLst>
                    <a:gd name="T0" fmla="*/ 5 w 366"/>
                    <a:gd name="T1" fmla="*/ 0 h 20"/>
                    <a:gd name="T2" fmla="*/ 1442 w 366"/>
                    <a:gd name="T3" fmla="*/ 0 h 20"/>
                    <a:gd name="T4" fmla="*/ 0 w 366"/>
                    <a:gd name="T5" fmla="*/ 89 h 20"/>
                    <a:gd name="T6" fmla="*/ 0 60000 65536"/>
                    <a:gd name="T7" fmla="*/ 0 60000 65536"/>
                    <a:gd name="T8" fmla="*/ 0 60000 65536"/>
                  </a:gdLst>
                  <a:ahLst/>
                  <a:cxnLst>
                    <a:cxn ang="T6">
                      <a:pos x="T0" y="T1"/>
                    </a:cxn>
                    <a:cxn ang="T7">
                      <a:pos x="T2" y="T3"/>
                    </a:cxn>
                    <a:cxn ang="T8">
                      <a:pos x="T4" y="T5"/>
                    </a:cxn>
                  </a:cxnLst>
                  <a:rect l="0" t="0" r="r" b="b"/>
                  <a:pathLst>
                    <a:path w="366" h="20">
                      <a:moveTo>
                        <a:pt x="1" y="0"/>
                      </a:moveTo>
                      <a:cubicBezTo>
                        <a:pt x="366" y="0"/>
                        <a:pt x="366" y="0"/>
                        <a:pt x="366" y="0"/>
                      </a:cubicBezTo>
                      <a:cubicBezTo>
                        <a:pt x="366" y="0"/>
                        <a:pt x="213" y="19"/>
                        <a:pt x="0" y="20"/>
                      </a:cubicBezTo>
                    </a:path>
                  </a:pathLst>
                </a:custGeom>
                <a:solidFill>
                  <a:srgbClr val="3131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52" name="Freeform 192"/>
                <p:cNvSpPr>
                  <a:spLocks/>
                </p:cNvSpPr>
                <p:nvPr/>
              </p:nvSpPr>
              <p:spPr bwMode="auto">
                <a:xfrm>
                  <a:off x="675" y="1253"/>
                  <a:ext cx="770" cy="741"/>
                </a:xfrm>
                <a:custGeom>
                  <a:avLst/>
                  <a:gdLst>
                    <a:gd name="T0" fmla="*/ 1924 w 487"/>
                    <a:gd name="T1" fmla="*/ 2102 h 440"/>
                    <a:gd name="T2" fmla="*/ 666 w 487"/>
                    <a:gd name="T3" fmla="*/ 2102 h 440"/>
                    <a:gd name="T4" fmla="*/ 0 w 487"/>
                    <a:gd name="T5" fmla="*/ 1251 h 440"/>
                    <a:gd name="T6" fmla="*/ 0 w 487"/>
                    <a:gd name="T7" fmla="*/ 854 h 440"/>
                    <a:gd name="T8" fmla="*/ 666 w 487"/>
                    <a:gd name="T9" fmla="*/ 0 h 440"/>
                    <a:gd name="T10" fmla="*/ 177 w 487"/>
                    <a:gd name="T11" fmla="*/ 1061 h 440"/>
                    <a:gd name="T12" fmla="*/ 761 w 487"/>
                    <a:gd name="T13" fmla="*/ 1925 h 440"/>
                    <a:gd name="T14" fmla="*/ 1924 w 487"/>
                    <a:gd name="T15" fmla="*/ 2102 h 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7" h="440">
                      <a:moveTo>
                        <a:pt x="487" y="440"/>
                      </a:moveTo>
                      <a:cubicBezTo>
                        <a:pt x="168" y="440"/>
                        <a:pt x="168" y="440"/>
                        <a:pt x="168" y="440"/>
                      </a:cubicBezTo>
                      <a:cubicBezTo>
                        <a:pt x="75" y="440"/>
                        <a:pt x="0" y="361"/>
                        <a:pt x="0" y="262"/>
                      </a:cubicBezTo>
                      <a:cubicBezTo>
                        <a:pt x="0" y="179"/>
                        <a:pt x="0" y="179"/>
                        <a:pt x="0" y="179"/>
                      </a:cubicBezTo>
                      <a:cubicBezTo>
                        <a:pt x="0" y="80"/>
                        <a:pt x="75" y="0"/>
                        <a:pt x="168" y="0"/>
                      </a:cubicBezTo>
                      <a:cubicBezTo>
                        <a:pt x="168" y="0"/>
                        <a:pt x="38" y="12"/>
                        <a:pt x="45" y="222"/>
                      </a:cubicBezTo>
                      <a:cubicBezTo>
                        <a:pt x="50" y="366"/>
                        <a:pt x="90" y="403"/>
                        <a:pt x="192" y="403"/>
                      </a:cubicBezTo>
                      <a:cubicBezTo>
                        <a:pt x="293" y="403"/>
                        <a:pt x="487" y="440"/>
                        <a:pt x="487" y="440"/>
                      </a:cubicBezTo>
                      <a:close/>
                    </a:path>
                  </a:pathLst>
                </a:custGeom>
                <a:solidFill>
                  <a:srgbClr val="BF4B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53" name="Freeform 193"/>
                <p:cNvSpPr>
                  <a:spLocks/>
                </p:cNvSpPr>
                <p:nvPr/>
              </p:nvSpPr>
              <p:spPr bwMode="auto">
                <a:xfrm>
                  <a:off x="697" y="1470"/>
                  <a:ext cx="105" cy="346"/>
                </a:xfrm>
                <a:custGeom>
                  <a:avLst/>
                  <a:gdLst>
                    <a:gd name="T0" fmla="*/ 266 w 66"/>
                    <a:gd name="T1" fmla="*/ 484 h 205"/>
                    <a:gd name="T2" fmla="*/ 142 w 66"/>
                    <a:gd name="T3" fmla="*/ 986 h 205"/>
                    <a:gd name="T4" fmla="*/ 0 w 66"/>
                    <a:gd name="T5" fmla="*/ 484 h 205"/>
                    <a:gd name="T6" fmla="*/ 124 w 66"/>
                    <a:gd name="T7" fmla="*/ 0 h 205"/>
                    <a:gd name="T8" fmla="*/ 266 w 66"/>
                    <a:gd name="T9" fmla="*/ 484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05">
                      <a:moveTo>
                        <a:pt x="66" y="101"/>
                      </a:moveTo>
                      <a:cubicBezTo>
                        <a:pt x="66" y="141"/>
                        <a:pt x="54" y="205"/>
                        <a:pt x="35" y="205"/>
                      </a:cubicBezTo>
                      <a:cubicBezTo>
                        <a:pt x="17" y="205"/>
                        <a:pt x="0" y="141"/>
                        <a:pt x="0" y="101"/>
                      </a:cubicBezTo>
                      <a:cubicBezTo>
                        <a:pt x="0" y="61"/>
                        <a:pt x="13" y="0"/>
                        <a:pt x="31" y="0"/>
                      </a:cubicBezTo>
                      <a:cubicBezTo>
                        <a:pt x="49" y="0"/>
                        <a:pt x="66" y="61"/>
                        <a:pt x="66" y="101"/>
                      </a:cubicBezTo>
                      <a:close/>
                    </a:path>
                  </a:pathLst>
                </a:custGeom>
                <a:solidFill>
                  <a:srgbClr val="BF4B1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54" name="Oval 194"/>
                <p:cNvSpPr>
                  <a:spLocks noChangeArrowheads="1"/>
                </p:cNvSpPr>
                <p:nvPr/>
              </p:nvSpPr>
              <p:spPr bwMode="auto">
                <a:xfrm>
                  <a:off x="1599" y="1398"/>
                  <a:ext cx="26"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55" name="Oval 195"/>
                <p:cNvSpPr>
                  <a:spLocks noChangeArrowheads="1"/>
                </p:cNvSpPr>
                <p:nvPr/>
              </p:nvSpPr>
              <p:spPr bwMode="auto">
                <a:xfrm>
                  <a:off x="1607" y="1452"/>
                  <a:ext cx="18" cy="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56" name="Oval 196"/>
                <p:cNvSpPr>
                  <a:spLocks noChangeArrowheads="1"/>
                </p:cNvSpPr>
                <p:nvPr/>
              </p:nvSpPr>
              <p:spPr bwMode="auto">
                <a:xfrm>
                  <a:off x="1615" y="1538"/>
                  <a:ext cx="27"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57" name="Freeform 197"/>
                <p:cNvSpPr>
                  <a:spLocks/>
                </p:cNvSpPr>
                <p:nvPr/>
              </p:nvSpPr>
              <p:spPr bwMode="auto">
                <a:xfrm>
                  <a:off x="814" y="1430"/>
                  <a:ext cx="67" cy="266"/>
                </a:xfrm>
                <a:custGeom>
                  <a:avLst/>
                  <a:gdLst>
                    <a:gd name="T0" fmla="*/ 73 w 42"/>
                    <a:gd name="T1" fmla="*/ 167 h 158"/>
                    <a:gd name="T2" fmla="*/ 97 w 42"/>
                    <a:gd name="T3" fmla="*/ 754 h 158"/>
                    <a:gd name="T4" fmla="*/ 136 w 42"/>
                    <a:gd name="T5" fmla="*/ 273 h 158"/>
                    <a:gd name="T6" fmla="*/ 0 w 42"/>
                    <a:gd name="T7" fmla="*/ 0 h 1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158">
                      <a:moveTo>
                        <a:pt x="18" y="35"/>
                      </a:moveTo>
                      <a:cubicBezTo>
                        <a:pt x="35" y="78"/>
                        <a:pt x="19" y="116"/>
                        <a:pt x="24" y="158"/>
                      </a:cubicBezTo>
                      <a:cubicBezTo>
                        <a:pt x="40" y="131"/>
                        <a:pt x="42" y="87"/>
                        <a:pt x="33" y="57"/>
                      </a:cubicBezTo>
                      <a:cubicBezTo>
                        <a:pt x="27" y="35"/>
                        <a:pt x="5" y="18"/>
                        <a:pt x="0" y="0"/>
                      </a:cubicBezTo>
                    </a:path>
                  </a:pathLst>
                </a:custGeom>
                <a:solidFill>
                  <a:srgbClr val="F4B0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58" name="Oval 198"/>
                <p:cNvSpPr>
                  <a:spLocks noChangeArrowheads="1"/>
                </p:cNvSpPr>
                <p:nvPr/>
              </p:nvSpPr>
              <p:spPr bwMode="auto">
                <a:xfrm>
                  <a:off x="813" y="1408"/>
                  <a:ext cx="58" cy="78"/>
                </a:xfrm>
                <a:prstGeom prst="ellipse">
                  <a:avLst/>
                </a:prstGeom>
                <a:solidFill>
                  <a:srgbClr val="F4B0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59" name="Oval 199"/>
                <p:cNvSpPr>
                  <a:spLocks noChangeArrowheads="1"/>
                </p:cNvSpPr>
                <p:nvPr/>
              </p:nvSpPr>
              <p:spPr bwMode="auto">
                <a:xfrm>
                  <a:off x="860" y="1514"/>
                  <a:ext cx="28" cy="44"/>
                </a:xfrm>
                <a:prstGeom prst="ellipse">
                  <a:avLst/>
                </a:prstGeom>
                <a:solidFill>
                  <a:srgbClr val="F4B03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60" name="Freeform 200"/>
                <p:cNvSpPr>
                  <a:spLocks/>
                </p:cNvSpPr>
                <p:nvPr/>
              </p:nvSpPr>
              <p:spPr bwMode="auto">
                <a:xfrm>
                  <a:off x="675" y="1253"/>
                  <a:ext cx="1725" cy="741"/>
                </a:xfrm>
                <a:custGeom>
                  <a:avLst/>
                  <a:gdLst>
                    <a:gd name="T0" fmla="*/ 4305 w 1092"/>
                    <a:gd name="T1" fmla="*/ 1251 h 440"/>
                    <a:gd name="T2" fmla="*/ 3643 w 1092"/>
                    <a:gd name="T3" fmla="*/ 2102 h 440"/>
                    <a:gd name="T4" fmla="*/ 662 w 1092"/>
                    <a:gd name="T5" fmla="*/ 2102 h 440"/>
                    <a:gd name="T6" fmla="*/ 0 w 1092"/>
                    <a:gd name="T7" fmla="*/ 1251 h 440"/>
                    <a:gd name="T8" fmla="*/ 0 w 1092"/>
                    <a:gd name="T9" fmla="*/ 854 h 440"/>
                    <a:gd name="T10" fmla="*/ 662 w 1092"/>
                    <a:gd name="T11" fmla="*/ 0 h 440"/>
                    <a:gd name="T12" fmla="*/ 3643 w 1092"/>
                    <a:gd name="T13" fmla="*/ 0 h 440"/>
                    <a:gd name="T14" fmla="*/ 4305 w 1092"/>
                    <a:gd name="T15" fmla="*/ 854 h 440"/>
                    <a:gd name="T16" fmla="*/ 4305 w 1092"/>
                    <a:gd name="T17" fmla="*/ 1251 h 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2" h="440">
                      <a:moveTo>
                        <a:pt x="1092" y="262"/>
                      </a:moveTo>
                      <a:cubicBezTo>
                        <a:pt x="1092" y="361"/>
                        <a:pt x="1017" y="440"/>
                        <a:pt x="924" y="440"/>
                      </a:cubicBezTo>
                      <a:cubicBezTo>
                        <a:pt x="168" y="440"/>
                        <a:pt x="168" y="440"/>
                        <a:pt x="168" y="440"/>
                      </a:cubicBezTo>
                      <a:cubicBezTo>
                        <a:pt x="75" y="440"/>
                        <a:pt x="0" y="361"/>
                        <a:pt x="0" y="262"/>
                      </a:cubicBezTo>
                      <a:cubicBezTo>
                        <a:pt x="0" y="179"/>
                        <a:pt x="0" y="179"/>
                        <a:pt x="0" y="179"/>
                      </a:cubicBezTo>
                      <a:cubicBezTo>
                        <a:pt x="0" y="80"/>
                        <a:pt x="75" y="0"/>
                        <a:pt x="168" y="0"/>
                      </a:cubicBezTo>
                      <a:cubicBezTo>
                        <a:pt x="924" y="0"/>
                        <a:pt x="924" y="0"/>
                        <a:pt x="924" y="0"/>
                      </a:cubicBezTo>
                      <a:cubicBezTo>
                        <a:pt x="1017" y="0"/>
                        <a:pt x="1092" y="80"/>
                        <a:pt x="1092" y="179"/>
                      </a:cubicBezTo>
                      <a:lnTo>
                        <a:pt x="1092" y="262"/>
                      </a:lnTo>
                      <a:close/>
                    </a:path>
                  </a:pathLst>
                </a:custGeom>
                <a:noFill/>
                <a:ln w="9525"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161" name="Freeform 201"/>
                <p:cNvSpPr>
                  <a:spLocks/>
                </p:cNvSpPr>
                <p:nvPr/>
              </p:nvSpPr>
              <p:spPr bwMode="auto">
                <a:xfrm>
                  <a:off x="1555" y="1261"/>
                  <a:ext cx="54" cy="144"/>
                </a:xfrm>
                <a:custGeom>
                  <a:avLst/>
                  <a:gdLst>
                    <a:gd name="T0" fmla="*/ 0 w 34"/>
                    <a:gd name="T1" fmla="*/ 0 h 85"/>
                    <a:gd name="T2" fmla="*/ 137 w 34"/>
                    <a:gd name="T3" fmla="*/ 413 h 85"/>
                    <a:gd name="T4" fmla="*/ 0 60000 65536"/>
                    <a:gd name="T5" fmla="*/ 0 60000 65536"/>
                  </a:gdLst>
                  <a:ahLst/>
                  <a:cxnLst>
                    <a:cxn ang="T4">
                      <a:pos x="T0" y="T1"/>
                    </a:cxn>
                    <a:cxn ang="T5">
                      <a:pos x="T2" y="T3"/>
                    </a:cxn>
                  </a:cxnLst>
                  <a:rect l="0" t="0" r="r" b="b"/>
                  <a:pathLst>
                    <a:path w="34" h="85">
                      <a:moveTo>
                        <a:pt x="0" y="0"/>
                      </a:moveTo>
                      <a:cubicBezTo>
                        <a:pt x="0" y="0"/>
                        <a:pt x="29" y="38"/>
                        <a:pt x="34" y="85"/>
                      </a:cubicBezTo>
                    </a:path>
                  </a:pathLst>
                </a:custGeom>
                <a:noFill/>
                <a:ln w="4763" cap="rnd">
                  <a:solidFill>
                    <a:srgbClr val="FCFCF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162" name="Freeform 202"/>
                <p:cNvSpPr>
                  <a:spLocks/>
                </p:cNvSpPr>
                <p:nvPr/>
              </p:nvSpPr>
              <p:spPr bwMode="auto">
                <a:xfrm>
                  <a:off x="1558" y="1743"/>
                  <a:ext cx="60" cy="236"/>
                </a:xfrm>
                <a:custGeom>
                  <a:avLst/>
                  <a:gdLst>
                    <a:gd name="T0" fmla="*/ 150 w 38"/>
                    <a:gd name="T1" fmla="*/ 0 h 140"/>
                    <a:gd name="T2" fmla="*/ 0 w 38"/>
                    <a:gd name="T3" fmla="*/ 671 h 140"/>
                    <a:gd name="T4" fmla="*/ 0 60000 65536"/>
                    <a:gd name="T5" fmla="*/ 0 60000 65536"/>
                  </a:gdLst>
                  <a:ahLst/>
                  <a:cxnLst>
                    <a:cxn ang="T4">
                      <a:pos x="T0" y="T1"/>
                    </a:cxn>
                    <a:cxn ang="T5">
                      <a:pos x="T2" y="T3"/>
                    </a:cxn>
                  </a:cxnLst>
                  <a:rect l="0" t="0" r="r" b="b"/>
                  <a:pathLst>
                    <a:path w="38" h="140">
                      <a:moveTo>
                        <a:pt x="38" y="0"/>
                      </a:moveTo>
                      <a:cubicBezTo>
                        <a:pt x="38" y="0"/>
                        <a:pt x="31" y="94"/>
                        <a:pt x="0" y="140"/>
                      </a:cubicBezTo>
                    </a:path>
                  </a:pathLst>
                </a:custGeom>
                <a:noFill/>
                <a:ln w="4763" cap="rnd">
                  <a:solidFill>
                    <a:srgbClr val="FCFCFC"/>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grpSp>
          <p:grpSp>
            <p:nvGrpSpPr>
              <p:cNvPr id="2125" name="Group 215"/>
              <p:cNvGrpSpPr>
                <a:grpSpLocks/>
              </p:cNvGrpSpPr>
              <p:nvPr/>
            </p:nvGrpSpPr>
            <p:grpSpPr bwMode="auto">
              <a:xfrm>
                <a:off x="2230710" y="2185357"/>
                <a:ext cx="364806" cy="280816"/>
                <a:chOff x="3384" y="1031"/>
                <a:chExt cx="1581" cy="1335"/>
              </a:xfrm>
            </p:grpSpPr>
            <p:sp>
              <p:nvSpPr>
                <p:cNvPr id="2126" name="Freeform 204"/>
                <p:cNvSpPr>
                  <a:spLocks/>
                </p:cNvSpPr>
                <p:nvPr/>
              </p:nvSpPr>
              <p:spPr bwMode="auto">
                <a:xfrm>
                  <a:off x="3386" y="1031"/>
                  <a:ext cx="1579" cy="1277"/>
                </a:xfrm>
                <a:custGeom>
                  <a:avLst/>
                  <a:gdLst>
                    <a:gd name="T0" fmla="*/ 2712 w 1168"/>
                    <a:gd name="T1" fmla="*/ 738 h 886"/>
                    <a:gd name="T2" fmla="*/ 1760 w 1168"/>
                    <a:gd name="T3" fmla="*/ 2326 h 886"/>
                    <a:gd name="T4" fmla="*/ 173 w 1168"/>
                    <a:gd name="T5" fmla="*/ 1916 h 886"/>
                    <a:gd name="T6" fmla="*/ 1126 w 1168"/>
                    <a:gd name="T7" fmla="*/ 326 h 886"/>
                    <a:gd name="T8" fmla="*/ 2712 w 1168"/>
                    <a:gd name="T9" fmla="*/ 738 h 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8" h="886">
                      <a:moveTo>
                        <a:pt x="1098" y="246"/>
                      </a:moveTo>
                      <a:cubicBezTo>
                        <a:pt x="1168" y="431"/>
                        <a:pt x="996" y="669"/>
                        <a:pt x="712" y="777"/>
                      </a:cubicBezTo>
                      <a:cubicBezTo>
                        <a:pt x="428" y="886"/>
                        <a:pt x="141" y="824"/>
                        <a:pt x="70" y="640"/>
                      </a:cubicBezTo>
                      <a:cubicBezTo>
                        <a:pt x="0" y="455"/>
                        <a:pt x="172" y="217"/>
                        <a:pt x="456" y="109"/>
                      </a:cubicBezTo>
                      <a:cubicBezTo>
                        <a:pt x="740" y="0"/>
                        <a:pt x="1027" y="62"/>
                        <a:pt x="1098" y="246"/>
                      </a:cubicBezTo>
                      <a:close/>
                    </a:path>
                  </a:pathLst>
                </a:custGeom>
                <a:solidFill>
                  <a:srgbClr val="0527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27" name="Freeform 205"/>
                <p:cNvSpPr>
                  <a:spLocks/>
                </p:cNvSpPr>
                <p:nvPr/>
              </p:nvSpPr>
              <p:spPr bwMode="auto">
                <a:xfrm>
                  <a:off x="3879" y="1144"/>
                  <a:ext cx="1025" cy="802"/>
                </a:xfrm>
                <a:custGeom>
                  <a:avLst/>
                  <a:gdLst>
                    <a:gd name="T0" fmla="*/ 1785 w 758"/>
                    <a:gd name="T1" fmla="*/ 537 h 556"/>
                    <a:gd name="T2" fmla="*/ 1095 w 758"/>
                    <a:gd name="T3" fmla="*/ 1504 h 556"/>
                    <a:gd name="T4" fmla="*/ 87 w 758"/>
                    <a:gd name="T5" fmla="*/ 1132 h 556"/>
                    <a:gd name="T6" fmla="*/ 778 w 758"/>
                    <a:gd name="T7" fmla="*/ 163 h 556"/>
                    <a:gd name="T8" fmla="*/ 1785 w 758"/>
                    <a:gd name="T9" fmla="*/ 537 h 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8" h="556">
                      <a:moveTo>
                        <a:pt x="722" y="179"/>
                      </a:moveTo>
                      <a:cubicBezTo>
                        <a:pt x="758" y="302"/>
                        <a:pt x="633" y="447"/>
                        <a:pt x="443" y="501"/>
                      </a:cubicBezTo>
                      <a:cubicBezTo>
                        <a:pt x="254" y="556"/>
                        <a:pt x="71" y="501"/>
                        <a:pt x="35" y="377"/>
                      </a:cubicBezTo>
                      <a:cubicBezTo>
                        <a:pt x="0" y="254"/>
                        <a:pt x="125" y="109"/>
                        <a:pt x="314" y="54"/>
                      </a:cubicBezTo>
                      <a:cubicBezTo>
                        <a:pt x="504" y="0"/>
                        <a:pt x="686" y="55"/>
                        <a:pt x="722" y="179"/>
                      </a:cubicBezTo>
                      <a:close/>
                    </a:path>
                  </a:pathLst>
                </a:custGeom>
                <a:solidFill>
                  <a:srgbClr val="0F3A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28" name="Freeform 206"/>
                <p:cNvSpPr>
                  <a:spLocks/>
                </p:cNvSpPr>
                <p:nvPr/>
              </p:nvSpPr>
              <p:spPr bwMode="auto">
                <a:xfrm>
                  <a:off x="3475" y="1126"/>
                  <a:ext cx="883" cy="700"/>
                </a:xfrm>
                <a:custGeom>
                  <a:avLst/>
                  <a:gdLst>
                    <a:gd name="T0" fmla="*/ 0 w 653"/>
                    <a:gd name="T1" fmla="*/ 1452 h 486"/>
                    <a:gd name="T2" fmla="*/ 1615 w 653"/>
                    <a:gd name="T3" fmla="*/ 0 h 486"/>
                    <a:gd name="T4" fmla="*/ 0 w 653"/>
                    <a:gd name="T5" fmla="*/ 1452 h 486"/>
                    <a:gd name="T6" fmla="*/ 0 60000 65536"/>
                    <a:gd name="T7" fmla="*/ 0 60000 65536"/>
                    <a:gd name="T8" fmla="*/ 0 60000 65536"/>
                  </a:gdLst>
                  <a:ahLst/>
                  <a:cxnLst>
                    <a:cxn ang="T6">
                      <a:pos x="T0" y="T1"/>
                    </a:cxn>
                    <a:cxn ang="T7">
                      <a:pos x="T2" y="T3"/>
                    </a:cxn>
                    <a:cxn ang="T8">
                      <a:pos x="T4" y="T5"/>
                    </a:cxn>
                  </a:cxnLst>
                  <a:rect l="0" t="0" r="r" b="b"/>
                  <a:pathLst>
                    <a:path w="653" h="486">
                      <a:moveTo>
                        <a:pt x="0" y="486"/>
                      </a:moveTo>
                      <a:cubicBezTo>
                        <a:pt x="0" y="486"/>
                        <a:pt x="16" y="69"/>
                        <a:pt x="653" y="0"/>
                      </a:cubicBezTo>
                      <a:cubicBezTo>
                        <a:pt x="653" y="0"/>
                        <a:pt x="121" y="165"/>
                        <a:pt x="0" y="486"/>
                      </a:cubicBezTo>
                      <a:close/>
                    </a:path>
                  </a:pathLst>
                </a:custGeom>
                <a:solidFill>
                  <a:srgbClr val="1647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29" name="Freeform 207"/>
                <p:cNvSpPr>
                  <a:spLocks/>
                </p:cNvSpPr>
                <p:nvPr/>
              </p:nvSpPr>
              <p:spPr bwMode="auto">
                <a:xfrm>
                  <a:off x="3532" y="1176"/>
                  <a:ext cx="615" cy="489"/>
                </a:xfrm>
                <a:custGeom>
                  <a:avLst/>
                  <a:gdLst>
                    <a:gd name="T0" fmla="*/ 0 w 455"/>
                    <a:gd name="T1" fmla="*/ 1017 h 339"/>
                    <a:gd name="T2" fmla="*/ 1123 w 455"/>
                    <a:gd name="T3" fmla="*/ 0 h 339"/>
                    <a:gd name="T4" fmla="*/ 0 w 455"/>
                    <a:gd name="T5" fmla="*/ 1017 h 339"/>
                    <a:gd name="T6" fmla="*/ 0 60000 65536"/>
                    <a:gd name="T7" fmla="*/ 0 60000 65536"/>
                    <a:gd name="T8" fmla="*/ 0 60000 65536"/>
                  </a:gdLst>
                  <a:ahLst/>
                  <a:cxnLst>
                    <a:cxn ang="T6">
                      <a:pos x="T0" y="T1"/>
                    </a:cxn>
                    <a:cxn ang="T7">
                      <a:pos x="T2" y="T3"/>
                    </a:cxn>
                    <a:cxn ang="T8">
                      <a:pos x="T4" y="T5"/>
                    </a:cxn>
                  </a:cxnLst>
                  <a:rect l="0" t="0" r="r" b="b"/>
                  <a:pathLst>
                    <a:path w="455" h="339">
                      <a:moveTo>
                        <a:pt x="0" y="339"/>
                      </a:moveTo>
                      <a:cubicBezTo>
                        <a:pt x="0" y="339"/>
                        <a:pt x="86" y="112"/>
                        <a:pt x="455" y="0"/>
                      </a:cubicBezTo>
                      <a:cubicBezTo>
                        <a:pt x="455" y="0"/>
                        <a:pt x="129" y="123"/>
                        <a:pt x="0" y="3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30" name="Freeform 208"/>
                <p:cNvSpPr>
                  <a:spLocks/>
                </p:cNvSpPr>
                <p:nvPr/>
              </p:nvSpPr>
              <p:spPr bwMode="auto">
                <a:xfrm>
                  <a:off x="3645" y="1483"/>
                  <a:ext cx="40" cy="32"/>
                </a:xfrm>
                <a:custGeom>
                  <a:avLst/>
                  <a:gdLst>
                    <a:gd name="T0" fmla="*/ 74 w 29"/>
                    <a:gd name="T1" fmla="*/ 19 h 22"/>
                    <a:gd name="T2" fmla="*/ 47 w 29"/>
                    <a:gd name="T3" fmla="*/ 60 h 22"/>
                    <a:gd name="T4" fmla="*/ 6 w 29"/>
                    <a:gd name="T5" fmla="*/ 48 h 22"/>
                    <a:gd name="T6" fmla="*/ 32 w 29"/>
                    <a:gd name="T7" fmla="*/ 6 h 22"/>
                    <a:gd name="T8" fmla="*/ 74 w 29"/>
                    <a:gd name="T9" fmla="*/ 19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2">
                      <a:moveTo>
                        <a:pt x="28" y="6"/>
                      </a:moveTo>
                      <a:cubicBezTo>
                        <a:pt x="29" y="11"/>
                        <a:pt x="25" y="16"/>
                        <a:pt x="18" y="19"/>
                      </a:cubicBezTo>
                      <a:cubicBezTo>
                        <a:pt x="11" y="22"/>
                        <a:pt x="4" y="20"/>
                        <a:pt x="2" y="16"/>
                      </a:cubicBezTo>
                      <a:cubicBezTo>
                        <a:pt x="0" y="11"/>
                        <a:pt x="5" y="5"/>
                        <a:pt x="12" y="2"/>
                      </a:cubicBezTo>
                      <a:cubicBezTo>
                        <a:pt x="19" y="0"/>
                        <a:pt x="26" y="1"/>
                        <a:pt x="2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31" name="Freeform 209"/>
                <p:cNvSpPr>
                  <a:spLocks/>
                </p:cNvSpPr>
                <p:nvPr/>
              </p:nvSpPr>
              <p:spPr bwMode="auto">
                <a:xfrm>
                  <a:off x="3716" y="1454"/>
                  <a:ext cx="28" cy="24"/>
                </a:xfrm>
                <a:custGeom>
                  <a:avLst/>
                  <a:gdLst>
                    <a:gd name="T0" fmla="*/ 48 w 21"/>
                    <a:gd name="T1" fmla="*/ 14 h 16"/>
                    <a:gd name="T2" fmla="*/ 31 w 21"/>
                    <a:gd name="T3" fmla="*/ 48 h 16"/>
                    <a:gd name="T4" fmla="*/ 1 w 21"/>
                    <a:gd name="T5" fmla="*/ 39 h 16"/>
                    <a:gd name="T6" fmla="*/ 20 w 21"/>
                    <a:gd name="T7" fmla="*/ 8 h 16"/>
                    <a:gd name="T8" fmla="*/ 48 w 21"/>
                    <a:gd name="T9" fmla="*/ 14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0" y="4"/>
                      </a:moveTo>
                      <a:cubicBezTo>
                        <a:pt x="21" y="7"/>
                        <a:pt x="18" y="12"/>
                        <a:pt x="13" y="14"/>
                      </a:cubicBezTo>
                      <a:cubicBezTo>
                        <a:pt x="8" y="16"/>
                        <a:pt x="2" y="14"/>
                        <a:pt x="1" y="11"/>
                      </a:cubicBezTo>
                      <a:cubicBezTo>
                        <a:pt x="0" y="8"/>
                        <a:pt x="3" y="4"/>
                        <a:pt x="8" y="2"/>
                      </a:cubicBezTo>
                      <a:cubicBezTo>
                        <a:pt x="13" y="0"/>
                        <a:pt x="19" y="1"/>
                        <a:pt x="2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32" name="Freeform 210"/>
                <p:cNvSpPr>
                  <a:spLocks/>
                </p:cNvSpPr>
                <p:nvPr/>
              </p:nvSpPr>
              <p:spPr bwMode="auto">
                <a:xfrm>
                  <a:off x="3693" y="1873"/>
                  <a:ext cx="1019" cy="493"/>
                </a:xfrm>
                <a:custGeom>
                  <a:avLst/>
                  <a:gdLst>
                    <a:gd name="T0" fmla="*/ 0 w 754"/>
                    <a:gd name="T1" fmla="*/ 564 h 342"/>
                    <a:gd name="T2" fmla="*/ 1861 w 754"/>
                    <a:gd name="T3" fmla="*/ 0 h 342"/>
                    <a:gd name="T4" fmla="*/ 0 w 754"/>
                    <a:gd name="T5" fmla="*/ 564 h 342"/>
                    <a:gd name="T6" fmla="*/ 0 60000 65536"/>
                    <a:gd name="T7" fmla="*/ 0 60000 65536"/>
                    <a:gd name="T8" fmla="*/ 0 60000 65536"/>
                  </a:gdLst>
                  <a:ahLst/>
                  <a:cxnLst>
                    <a:cxn ang="T6">
                      <a:pos x="T0" y="T1"/>
                    </a:cxn>
                    <a:cxn ang="T7">
                      <a:pos x="T2" y="T3"/>
                    </a:cxn>
                    <a:cxn ang="T8">
                      <a:pos x="T4" y="T5"/>
                    </a:cxn>
                  </a:cxnLst>
                  <a:rect l="0" t="0" r="r" b="b"/>
                  <a:pathLst>
                    <a:path w="754" h="342">
                      <a:moveTo>
                        <a:pt x="0" y="188"/>
                      </a:moveTo>
                      <a:cubicBezTo>
                        <a:pt x="0" y="188"/>
                        <a:pt x="390" y="342"/>
                        <a:pt x="754" y="0"/>
                      </a:cubicBezTo>
                      <a:cubicBezTo>
                        <a:pt x="754" y="0"/>
                        <a:pt x="393" y="280"/>
                        <a:pt x="0" y="188"/>
                      </a:cubicBezTo>
                      <a:close/>
                    </a:path>
                  </a:pathLst>
                </a:custGeom>
                <a:solidFill>
                  <a:srgbClr val="0329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33" name="Freeform 211"/>
                <p:cNvSpPr>
                  <a:spLocks/>
                </p:cNvSpPr>
                <p:nvPr/>
              </p:nvSpPr>
              <p:spPr bwMode="auto">
                <a:xfrm>
                  <a:off x="3384" y="1031"/>
                  <a:ext cx="1581" cy="1277"/>
                </a:xfrm>
                <a:custGeom>
                  <a:avLst/>
                  <a:gdLst>
                    <a:gd name="T0" fmla="*/ 2718 w 1169"/>
                    <a:gd name="T1" fmla="*/ 738 h 886"/>
                    <a:gd name="T2" fmla="*/ 1764 w 1169"/>
                    <a:gd name="T3" fmla="*/ 2326 h 886"/>
                    <a:gd name="T4" fmla="*/ 176 w 1169"/>
                    <a:gd name="T5" fmla="*/ 1913 h 886"/>
                    <a:gd name="T6" fmla="*/ 1131 w 1169"/>
                    <a:gd name="T7" fmla="*/ 326 h 886"/>
                    <a:gd name="T8" fmla="*/ 2718 w 1169"/>
                    <a:gd name="T9" fmla="*/ 738 h 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9" h="886">
                      <a:moveTo>
                        <a:pt x="1099" y="246"/>
                      </a:moveTo>
                      <a:cubicBezTo>
                        <a:pt x="1169" y="431"/>
                        <a:pt x="996" y="669"/>
                        <a:pt x="713" y="777"/>
                      </a:cubicBezTo>
                      <a:cubicBezTo>
                        <a:pt x="429" y="886"/>
                        <a:pt x="142" y="824"/>
                        <a:pt x="71" y="639"/>
                      </a:cubicBezTo>
                      <a:cubicBezTo>
                        <a:pt x="0" y="455"/>
                        <a:pt x="173" y="217"/>
                        <a:pt x="457" y="109"/>
                      </a:cubicBezTo>
                      <a:cubicBezTo>
                        <a:pt x="741" y="0"/>
                        <a:pt x="1028" y="62"/>
                        <a:pt x="1099" y="246"/>
                      </a:cubicBezTo>
                      <a:close/>
                    </a:path>
                  </a:pathLst>
                </a:custGeom>
                <a:noFill/>
                <a:ln w="127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400">
                    <a:latin typeface="Arial" panose="020B0604020202020204" pitchFamily="34" charset="0"/>
                    <a:cs typeface="Arial" panose="020B0604020202020204" pitchFamily="34" charset="0"/>
                  </a:endParaRPr>
                </a:p>
              </p:txBody>
            </p:sp>
            <p:sp>
              <p:nvSpPr>
                <p:cNvPr id="2134" name="Freeform 212"/>
                <p:cNvSpPr>
                  <a:spLocks/>
                </p:cNvSpPr>
                <p:nvPr/>
              </p:nvSpPr>
              <p:spPr bwMode="auto">
                <a:xfrm>
                  <a:off x="4227" y="1144"/>
                  <a:ext cx="359" cy="218"/>
                </a:xfrm>
                <a:custGeom>
                  <a:avLst/>
                  <a:gdLst>
                    <a:gd name="T0" fmla="*/ 652 w 266"/>
                    <a:gd name="T1" fmla="*/ 219 h 151"/>
                    <a:gd name="T2" fmla="*/ 329 w 266"/>
                    <a:gd name="T3" fmla="*/ 452 h 151"/>
                    <a:gd name="T4" fmla="*/ 1 w 266"/>
                    <a:gd name="T5" fmla="*/ 235 h 151"/>
                    <a:gd name="T6" fmla="*/ 324 w 266"/>
                    <a:gd name="T7" fmla="*/ 1 h 151"/>
                    <a:gd name="T8" fmla="*/ 652 w 266"/>
                    <a:gd name="T9" fmla="*/ 219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151">
                      <a:moveTo>
                        <a:pt x="265" y="73"/>
                      </a:moveTo>
                      <a:cubicBezTo>
                        <a:pt x="266" y="114"/>
                        <a:pt x="207" y="148"/>
                        <a:pt x="134" y="150"/>
                      </a:cubicBezTo>
                      <a:cubicBezTo>
                        <a:pt x="62" y="151"/>
                        <a:pt x="2" y="119"/>
                        <a:pt x="1" y="78"/>
                      </a:cubicBezTo>
                      <a:cubicBezTo>
                        <a:pt x="0" y="37"/>
                        <a:pt x="59" y="3"/>
                        <a:pt x="132" y="1"/>
                      </a:cubicBezTo>
                      <a:cubicBezTo>
                        <a:pt x="205" y="0"/>
                        <a:pt x="264" y="32"/>
                        <a:pt x="265" y="73"/>
                      </a:cubicBezTo>
                      <a:close/>
                    </a:path>
                  </a:pathLst>
                </a:custGeom>
                <a:solidFill>
                  <a:srgbClr val="1D4E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sp>
              <p:nvSpPr>
                <p:cNvPr id="2135" name="Oval 213"/>
                <p:cNvSpPr>
                  <a:spLocks noChangeArrowheads="1"/>
                </p:cNvSpPr>
                <p:nvPr/>
              </p:nvSpPr>
              <p:spPr bwMode="auto">
                <a:xfrm>
                  <a:off x="4522" y="1166"/>
                  <a:ext cx="58" cy="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r-FR" altLang="fr-FR" sz="1400"/>
                </a:p>
              </p:txBody>
            </p:sp>
            <p:sp>
              <p:nvSpPr>
                <p:cNvPr id="2136" name="Freeform 214"/>
                <p:cNvSpPr>
                  <a:spLocks/>
                </p:cNvSpPr>
                <p:nvPr/>
              </p:nvSpPr>
              <p:spPr bwMode="auto">
                <a:xfrm>
                  <a:off x="4588" y="1194"/>
                  <a:ext cx="40" cy="34"/>
                </a:xfrm>
                <a:custGeom>
                  <a:avLst/>
                  <a:gdLst>
                    <a:gd name="T0" fmla="*/ 65 w 30"/>
                    <a:gd name="T1" fmla="*/ 47 h 24"/>
                    <a:gd name="T2" fmla="*/ 28 w 30"/>
                    <a:gd name="T3" fmla="*/ 62 h 24"/>
                    <a:gd name="T4" fmla="*/ 5 w 30"/>
                    <a:gd name="T5" fmla="*/ 23 h 24"/>
                    <a:gd name="T6" fmla="*/ 43 w 30"/>
                    <a:gd name="T7" fmla="*/ 6 h 24"/>
                    <a:gd name="T8" fmla="*/ 65 w 30"/>
                    <a:gd name="T9" fmla="*/ 4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28" y="16"/>
                      </a:moveTo>
                      <a:cubicBezTo>
                        <a:pt x="26" y="22"/>
                        <a:pt x="19" y="24"/>
                        <a:pt x="12" y="22"/>
                      </a:cubicBezTo>
                      <a:cubicBezTo>
                        <a:pt x="4" y="20"/>
                        <a:pt x="0" y="13"/>
                        <a:pt x="2" y="8"/>
                      </a:cubicBezTo>
                      <a:cubicBezTo>
                        <a:pt x="3" y="3"/>
                        <a:pt x="11" y="0"/>
                        <a:pt x="18" y="2"/>
                      </a:cubicBezTo>
                      <a:cubicBezTo>
                        <a:pt x="25" y="5"/>
                        <a:pt x="30" y="11"/>
                        <a:pt x="28"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400">
                    <a:latin typeface="Arial" panose="020B0604020202020204" pitchFamily="34" charset="0"/>
                    <a:cs typeface="Arial" panose="020B0604020202020204" pitchFamily="34" charset="0"/>
                  </a:endParaRPr>
                </a:p>
              </p:txBody>
            </p:sp>
          </p:grpSp>
        </p:grpSp>
        <p:sp>
          <p:nvSpPr>
            <p:cNvPr id="2201" name="ZoneTexte 2200"/>
            <p:cNvSpPr txBox="1"/>
            <p:nvPr/>
          </p:nvSpPr>
          <p:spPr>
            <a:xfrm>
              <a:off x="9376154" y="2259797"/>
              <a:ext cx="474014" cy="664045"/>
            </a:xfrm>
            <a:prstGeom prst="rect">
              <a:avLst/>
            </a:prstGeom>
            <a:noFill/>
          </p:spPr>
          <p:txBody>
            <a:bodyPr wrap="none" rtlCol="0">
              <a:spAutoFit/>
            </a:bodyPr>
            <a:lstStyle/>
            <a:p>
              <a:r>
                <a:rPr lang="fr-FR" sz="4400" b="1" dirty="0">
                  <a:latin typeface="Arial" panose="020B0604020202020204" pitchFamily="34" charset="0"/>
                  <a:cs typeface="Arial" panose="020B0604020202020204" pitchFamily="34" charset="0"/>
                </a:rPr>
                <a:t>?</a:t>
              </a:r>
            </a:p>
          </p:txBody>
        </p:sp>
        <p:grpSp>
          <p:nvGrpSpPr>
            <p:cNvPr id="2202" name="Groupe 962"/>
            <p:cNvGrpSpPr>
              <a:grpSpLocks/>
            </p:cNvGrpSpPr>
            <p:nvPr/>
          </p:nvGrpSpPr>
          <p:grpSpPr bwMode="auto">
            <a:xfrm>
              <a:off x="8026503" y="3544804"/>
              <a:ext cx="937995" cy="749058"/>
              <a:chOff x="4087813" y="4435475"/>
              <a:chExt cx="1347787" cy="1296988"/>
            </a:xfrm>
          </p:grpSpPr>
          <p:grpSp>
            <p:nvGrpSpPr>
              <p:cNvPr id="2203" name="Group 20"/>
              <p:cNvGrpSpPr>
                <a:grpSpLocks/>
              </p:cNvGrpSpPr>
              <p:nvPr/>
            </p:nvGrpSpPr>
            <p:grpSpPr bwMode="auto">
              <a:xfrm>
                <a:off x="4087813" y="4697413"/>
                <a:ext cx="1347787" cy="825500"/>
                <a:chOff x="3070" y="2787"/>
                <a:chExt cx="1168" cy="328"/>
              </a:xfrm>
            </p:grpSpPr>
            <p:sp>
              <p:nvSpPr>
                <p:cNvPr id="2211" name="Freeform 21"/>
                <p:cNvSpPr>
                  <a:spLocks/>
                </p:cNvSpPr>
                <p:nvPr/>
              </p:nvSpPr>
              <p:spPr bwMode="auto">
                <a:xfrm>
                  <a:off x="3070" y="2787"/>
                  <a:ext cx="1168" cy="328"/>
                </a:xfrm>
                <a:custGeom>
                  <a:avLst/>
                  <a:gdLst>
                    <a:gd name="T0" fmla="*/ 2147483647 w 467"/>
                    <a:gd name="T1" fmla="*/ 2147483647 h 123"/>
                    <a:gd name="T2" fmla="*/ 2147483647 w 467"/>
                    <a:gd name="T3" fmla="*/ 2147483647 h 123"/>
                    <a:gd name="T4" fmla="*/ 2147483647 w 467"/>
                    <a:gd name="T5" fmla="*/ 2147483647 h 123"/>
                    <a:gd name="T6" fmla="*/ 2147483647 w 467"/>
                    <a:gd name="T7" fmla="*/ 2147483647 h 123"/>
                    <a:gd name="T8" fmla="*/ 2147483647 w 467"/>
                    <a:gd name="T9" fmla="*/ 0 h 123"/>
                    <a:gd name="T10" fmla="*/ 2147483647 w 467"/>
                    <a:gd name="T11" fmla="*/ 2147483647 h 123"/>
                    <a:gd name="T12" fmla="*/ 2147483647 w 467"/>
                    <a:gd name="T13" fmla="*/ 2147483647 h 123"/>
                    <a:gd name="T14" fmla="*/ 2147483647 w 467"/>
                    <a:gd name="T15" fmla="*/ 2147483647 h 123"/>
                    <a:gd name="T16" fmla="*/ 2147483647 w 467"/>
                    <a:gd name="T17" fmla="*/ 2147483647 h 123"/>
                    <a:gd name="T18" fmla="*/ 2147483647 w 467"/>
                    <a:gd name="T19" fmla="*/ 2147483647 h 123"/>
                    <a:gd name="T20" fmla="*/ 2147483647 w 467"/>
                    <a:gd name="T21" fmla="*/ 2147483647 h 123"/>
                    <a:gd name="T22" fmla="*/ 2147483647 w 467"/>
                    <a:gd name="T23" fmla="*/ 2147483647 h 123"/>
                    <a:gd name="T24" fmla="*/ 2147483647 w 467"/>
                    <a:gd name="T25" fmla="*/ 2147483647 h 123"/>
                    <a:gd name="T26" fmla="*/ 2147483647 w 467"/>
                    <a:gd name="T27" fmla="*/ 2147483647 h 123"/>
                    <a:gd name="T28" fmla="*/ 2147483647 w 467"/>
                    <a:gd name="T29" fmla="*/ 2147483647 h 123"/>
                    <a:gd name="T30" fmla="*/ 2147483647 w 467"/>
                    <a:gd name="T31" fmla="*/ 2147483647 h 123"/>
                    <a:gd name="T32" fmla="*/ 2147483647 w 467"/>
                    <a:gd name="T33" fmla="*/ 2147483647 h 123"/>
                    <a:gd name="T34" fmla="*/ 2147483647 w 467"/>
                    <a:gd name="T35" fmla="*/ 2147483647 h 123"/>
                    <a:gd name="T36" fmla="*/ 2147483647 w 467"/>
                    <a:gd name="T37" fmla="*/ 2147483647 h 123"/>
                    <a:gd name="T38" fmla="*/ 2147483647 w 467"/>
                    <a:gd name="T39" fmla="*/ 2147483647 h 123"/>
                    <a:gd name="T40" fmla="*/ 2147483647 w 467"/>
                    <a:gd name="T41" fmla="*/ 2147483647 h 123"/>
                    <a:gd name="T42" fmla="*/ 2147483647 w 467"/>
                    <a:gd name="T43" fmla="*/ 2147483647 h 123"/>
                    <a:gd name="T44" fmla="*/ 2147483647 w 467"/>
                    <a:gd name="T45" fmla="*/ 2147483647 h 123"/>
                    <a:gd name="T46" fmla="*/ 2147483647 w 467"/>
                    <a:gd name="T47" fmla="*/ 2147483647 h 123"/>
                    <a:gd name="T48" fmla="*/ 2147483647 w 467"/>
                    <a:gd name="T49" fmla="*/ 2147483647 h 123"/>
                    <a:gd name="T50" fmla="*/ 2147483647 w 467"/>
                    <a:gd name="T51" fmla="*/ 2147483647 h 123"/>
                    <a:gd name="T52" fmla="*/ 2147483647 w 467"/>
                    <a:gd name="T53" fmla="*/ 2147483647 h 123"/>
                    <a:gd name="T54" fmla="*/ 2147483647 w 467"/>
                    <a:gd name="T55" fmla="*/ 2147483647 h 123"/>
                    <a:gd name="T56" fmla="*/ 2147483647 w 467"/>
                    <a:gd name="T57" fmla="*/ 2147483647 h 123"/>
                    <a:gd name="T58" fmla="*/ 2147483647 w 467"/>
                    <a:gd name="T59" fmla="*/ 2147483647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7"/>
                    <a:gd name="T91" fmla="*/ 0 h 123"/>
                    <a:gd name="T92" fmla="*/ 467 w 467"/>
                    <a:gd name="T93" fmla="*/ 123 h 1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7" h="123">
                      <a:moveTo>
                        <a:pt x="241" y="13"/>
                      </a:moveTo>
                      <a:cubicBezTo>
                        <a:pt x="258" y="11"/>
                        <a:pt x="269" y="13"/>
                        <a:pt x="283" y="6"/>
                      </a:cubicBezTo>
                      <a:cubicBezTo>
                        <a:pt x="287" y="4"/>
                        <a:pt x="290" y="0"/>
                        <a:pt x="308" y="1"/>
                      </a:cubicBezTo>
                      <a:cubicBezTo>
                        <a:pt x="317" y="1"/>
                        <a:pt x="327" y="1"/>
                        <a:pt x="336" y="1"/>
                      </a:cubicBezTo>
                      <a:cubicBezTo>
                        <a:pt x="352" y="1"/>
                        <a:pt x="368" y="0"/>
                        <a:pt x="384" y="0"/>
                      </a:cubicBezTo>
                      <a:cubicBezTo>
                        <a:pt x="389" y="0"/>
                        <a:pt x="401" y="0"/>
                        <a:pt x="405" y="1"/>
                      </a:cubicBezTo>
                      <a:cubicBezTo>
                        <a:pt x="412" y="4"/>
                        <a:pt x="411" y="10"/>
                        <a:pt x="418" y="13"/>
                      </a:cubicBezTo>
                      <a:cubicBezTo>
                        <a:pt x="428" y="18"/>
                        <a:pt x="448" y="11"/>
                        <a:pt x="460" y="16"/>
                      </a:cubicBezTo>
                      <a:cubicBezTo>
                        <a:pt x="464" y="18"/>
                        <a:pt x="467" y="33"/>
                        <a:pt x="463" y="36"/>
                      </a:cubicBezTo>
                      <a:cubicBezTo>
                        <a:pt x="459" y="38"/>
                        <a:pt x="458" y="36"/>
                        <a:pt x="453" y="38"/>
                      </a:cubicBezTo>
                      <a:cubicBezTo>
                        <a:pt x="458" y="48"/>
                        <a:pt x="457" y="60"/>
                        <a:pt x="453" y="65"/>
                      </a:cubicBezTo>
                      <a:cubicBezTo>
                        <a:pt x="450" y="69"/>
                        <a:pt x="444" y="67"/>
                        <a:pt x="437" y="69"/>
                      </a:cubicBezTo>
                      <a:cubicBezTo>
                        <a:pt x="437" y="74"/>
                        <a:pt x="440" y="82"/>
                        <a:pt x="436" y="86"/>
                      </a:cubicBezTo>
                      <a:cubicBezTo>
                        <a:pt x="433" y="90"/>
                        <a:pt x="417" y="90"/>
                        <a:pt x="412" y="90"/>
                      </a:cubicBezTo>
                      <a:cubicBezTo>
                        <a:pt x="402" y="91"/>
                        <a:pt x="375" y="88"/>
                        <a:pt x="368" y="97"/>
                      </a:cubicBezTo>
                      <a:cubicBezTo>
                        <a:pt x="364" y="102"/>
                        <a:pt x="371" y="113"/>
                        <a:pt x="366" y="119"/>
                      </a:cubicBezTo>
                      <a:cubicBezTo>
                        <a:pt x="362" y="123"/>
                        <a:pt x="346" y="121"/>
                        <a:pt x="340" y="121"/>
                      </a:cubicBezTo>
                      <a:cubicBezTo>
                        <a:pt x="324" y="122"/>
                        <a:pt x="306" y="121"/>
                        <a:pt x="290" y="120"/>
                      </a:cubicBezTo>
                      <a:cubicBezTo>
                        <a:pt x="256" y="116"/>
                        <a:pt x="222" y="115"/>
                        <a:pt x="188" y="116"/>
                      </a:cubicBezTo>
                      <a:cubicBezTo>
                        <a:pt x="167" y="116"/>
                        <a:pt x="146" y="115"/>
                        <a:pt x="124" y="117"/>
                      </a:cubicBezTo>
                      <a:cubicBezTo>
                        <a:pt x="115" y="118"/>
                        <a:pt x="79" y="121"/>
                        <a:pt x="77" y="114"/>
                      </a:cubicBezTo>
                      <a:cubicBezTo>
                        <a:pt x="76" y="106"/>
                        <a:pt x="75" y="105"/>
                        <a:pt x="72" y="102"/>
                      </a:cubicBezTo>
                      <a:cubicBezTo>
                        <a:pt x="64" y="96"/>
                        <a:pt x="49" y="96"/>
                        <a:pt x="43" y="96"/>
                      </a:cubicBezTo>
                      <a:cubicBezTo>
                        <a:pt x="30" y="93"/>
                        <a:pt x="38" y="69"/>
                        <a:pt x="39" y="61"/>
                      </a:cubicBezTo>
                      <a:cubicBezTo>
                        <a:pt x="39" y="53"/>
                        <a:pt x="14" y="57"/>
                        <a:pt x="8" y="51"/>
                      </a:cubicBezTo>
                      <a:cubicBezTo>
                        <a:pt x="0" y="44"/>
                        <a:pt x="0" y="28"/>
                        <a:pt x="3" y="19"/>
                      </a:cubicBezTo>
                      <a:cubicBezTo>
                        <a:pt x="5" y="12"/>
                        <a:pt x="5" y="7"/>
                        <a:pt x="9" y="5"/>
                      </a:cubicBezTo>
                      <a:cubicBezTo>
                        <a:pt x="18" y="1"/>
                        <a:pt x="33" y="6"/>
                        <a:pt x="45" y="8"/>
                      </a:cubicBezTo>
                      <a:cubicBezTo>
                        <a:pt x="60" y="9"/>
                        <a:pt x="79" y="10"/>
                        <a:pt x="94" y="11"/>
                      </a:cubicBezTo>
                      <a:cubicBezTo>
                        <a:pt x="104" y="11"/>
                        <a:pt x="198" y="17"/>
                        <a:pt x="241" y="13"/>
                      </a:cubicBezTo>
                      <a:close/>
                    </a:path>
                  </a:pathLst>
                </a:custGeom>
                <a:solidFill>
                  <a:srgbClr val="F9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12" name="Freeform 22"/>
                <p:cNvSpPr>
                  <a:spLocks/>
                </p:cNvSpPr>
                <p:nvPr/>
              </p:nvSpPr>
              <p:spPr bwMode="auto">
                <a:xfrm>
                  <a:off x="3267" y="2843"/>
                  <a:ext cx="951" cy="258"/>
                </a:xfrm>
                <a:custGeom>
                  <a:avLst/>
                  <a:gdLst>
                    <a:gd name="T0" fmla="*/ 2147483647 w 380"/>
                    <a:gd name="T1" fmla="*/ 2147483647 h 97"/>
                    <a:gd name="T2" fmla="*/ 2147483647 w 380"/>
                    <a:gd name="T3" fmla="*/ 2147483647 h 97"/>
                    <a:gd name="T4" fmla="*/ 2147483647 w 380"/>
                    <a:gd name="T5" fmla="*/ 2147483647 h 97"/>
                    <a:gd name="T6" fmla="*/ 2147483647 w 380"/>
                    <a:gd name="T7" fmla="*/ 2147483647 h 97"/>
                    <a:gd name="T8" fmla="*/ 2147483647 w 380"/>
                    <a:gd name="T9" fmla="*/ 2147483647 h 97"/>
                    <a:gd name="T10" fmla="*/ 2147483647 w 380"/>
                    <a:gd name="T11" fmla="*/ 2147483647 h 97"/>
                    <a:gd name="T12" fmla="*/ 2147483647 w 380"/>
                    <a:gd name="T13" fmla="*/ 2147483647 h 97"/>
                    <a:gd name="T14" fmla="*/ 2147483647 w 380"/>
                    <a:gd name="T15" fmla="*/ 2147483647 h 97"/>
                    <a:gd name="T16" fmla="*/ 2147483647 w 380"/>
                    <a:gd name="T17" fmla="*/ 2147483647 h 97"/>
                    <a:gd name="T18" fmla="*/ 2147483647 w 380"/>
                    <a:gd name="T19" fmla="*/ 2147483647 h 97"/>
                    <a:gd name="T20" fmla="*/ 2147483647 w 380"/>
                    <a:gd name="T21" fmla="*/ 2147483647 h 97"/>
                    <a:gd name="T22" fmla="*/ 2147483647 w 380"/>
                    <a:gd name="T23" fmla="*/ 2147483647 h 97"/>
                    <a:gd name="T24" fmla="*/ 2147483647 w 380"/>
                    <a:gd name="T25" fmla="*/ 2147483647 h 97"/>
                    <a:gd name="T26" fmla="*/ 2147483647 w 380"/>
                    <a:gd name="T27" fmla="*/ 2147483647 h 97"/>
                    <a:gd name="T28" fmla="*/ 2147483647 w 380"/>
                    <a:gd name="T29" fmla="*/ 2147483647 h 97"/>
                    <a:gd name="T30" fmla="*/ 2147483647 w 380"/>
                    <a:gd name="T31" fmla="*/ 2147483647 h 97"/>
                    <a:gd name="T32" fmla="*/ 2147483647 w 380"/>
                    <a:gd name="T33" fmla="*/ 0 h 97"/>
                    <a:gd name="T34" fmla="*/ 2147483647 w 380"/>
                    <a:gd name="T35" fmla="*/ 2147483647 h 97"/>
                    <a:gd name="T36" fmla="*/ 2147483647 w 380"/>
                    <a:gd name="T37" fmla="*/ 2147483647 h 97"/>
                    <a:gd name="T38" fmla="*/ 2147483647 w 380"/>
                    <a:gd name="T39" fmla="*/ 2147483647 h 97"/>
                    <a:gd name="T40" fmla="*/ 2147483647 w 380"/>
                    <a:gd name="T41" fmla="*/ 2147483647 h 97"/>
                    <a:gd name="T42" fmla="*/ 2147483647 w 380"/>
                    <a:gd name="T43" fmla="*/ 2147483647 h 97"/>
                    <a:gd name="T44" fmla="*/ 2147483647 w 380"/>
                    <a:gd name="T45" fmla="*/ 2147483647 h 97"/>
                    <a:gd name="T46" fmla="*/ 2147483647 w 380"/>
                    <a:gd name="T47" fmla="*/ 2147483647 h 97"/>
                    <a:gd name="T48" fmla="*/ 2147483647 w 380"/>
                    <a:gd name="T49" fmla="*/ 2147483647 h 97"/>
                    <a:gd name="T50" fmla="*/ 2147483647 w 380"/>
                    <a:gd name="T51" fmla="*/ 2147483647 h 97"/>
                    <a:gd name="T52" fmla="*/ 2147483647 w 380"/>
                    <a:gd name="T53" fmla="*/ 2147483647 h 97"/>
                    <a:gd name="T54" fmla="*/ 2147483647 w 380"/>
                    <a:gd name="T55" fmla="*/ 2147483647 h 97"/>
                    <a:gd name="T56" fmla="*/ 0 w 380"/>
                    <a:gd name="T57" fmla="*/ 2147483647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0"/>
                    <a:gd name="T88" fmla="*/ 0 h 97"/>
                    <a:gd name="T89" fmla="*/ 380 w 380"/>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0" h="97">
                      <a:moveTo>
                        <a:pt x="1" y="85"/>
                      </a:moveTo>
                      <a:cubicBezTo>
                        <a:pt x="4" y="96"/>
                        <a:pt x="28" y="91"/>
                        <a:pt x="36" y="90"/>
                      </a:cubicBezTo>
                      <a:cubicBezTo>
                        <a:pt x="50" y="88"/>
                        <a:pt x="65" y="87"/>
                        <a:pt x="80" y="85"/>
                      </a:cubicBezTo>
                      <a:cubicBezTo>
                        <a:pt x="112" y="83"/>
                        <a:pt x="146" y="86"/>
                        <a:pt x="178" y="88"/>
                      </a:cubicBezTo>
                      <a:cubicBezTo>
                        <a:pt x="194" y="89"/>
                        <a:pt x="209" y="90"/>
                        <a:pt x="224" y="91"/>
                      </a:cubicBezTo>
                      <a:cubicBezTo>
                        <a:pt x="236" y="91"/>
                        <a:pt x="248" y="95"/>
                        <a:pt x="260" y="96"/>
                      </a:cubicBezTo>
                      <a:cubicBezTo>
                        <a:pt x="264" y="96"/>
                        <a:pt x="271" y="97"/>
                        <a:pt x="275" y="95"/>
                      </a:cubicBezTo>
                      <a:cubicBezTo>
                        <a:pt x="280" y="91"/>
                        <a:pt x="278" y="86"/>
                        <a:pt x="277" y="80"/>
                      </a:cubicBezTo>
                      <a:cubicBezTo>
                        <a:pt x="275" y="64"/>
                        <a:pt x="290" y="65"/>
                        <a:pt x="302" y="65"/>
                      </a:cubicBezTo>
                      <a:cubicBezTo>
                        <a:pt x="314" y="65"/>
                        <a:pt x="325" y="64"/>
                        <a:pt x="337" y="63"/>
                      </a:cubicBezTo>
                      <a:cubicBezTo>
                        <a:pt x="343" y="63"/>
                        <a:pt x="347" y="65"/>
                        <a:pt x="348" y="58"/>
                      </a:cubicBezTo>
                      <a:cubicBezTo>
                        <a:pt x="350" y="50"/>
                        <a:pt x="343" y="47"/>
                        <a:pt x="353" y="44"/>
                      </a:cubicBezTo>
                      <a:cubicBezTo>
                        <a:pt x="357" y="43"/>
                        <a:pt x="364" y="43"/>
                        <a:pt x="368" y="40"/>
                      </a:cubicBezTo>
                      <a:cubicBezTo>
                        <a:pt x="373" y="36"/>
                        <a:pt x="369" y="30"/>
                        <a:pt x="368" y="24"/>
                      </a:cubicBezTo>
                      <a:cubicBezTo>
                        <a:pt x="368" y="22"/>
                        <a:pt x="367" y="19"/>
                        <a:pt x="368" y="17"/>
                      </a:cubicBezTo>
                      <a:cubicBezTo>
                        <a:pt x="370" y="13"/>
                        <a:pt x="373" y="15"/>
                        <a:pt x="376" y="12"/>
                      </a:cubicBezTo>
                      <a:cubicBezTo>
                        <a:pt x="379" y="9"/>
                        <a:pt x="380" y="0"/>
                        <a:pt x="374" y="0"/>
                      </a:cubicBezTo>
                      <a:cubicBezTo>
                        <a:pt x="374" y="8"/>
                        <a:pt x="364" y="8"/>
                        <a:pt x="358" y="8"/>
                      </a:cubicBezTo>
                      <a:cubicBezTo>
                        <a:pt x="348" y="9"/>
                        <a:pt x="350" y="12"/>
                        <a:pt x="352" y="20"/>
                      </a:cubicBezTo>
                      <a:cubicBezTo>
                        <a:pt x="355" y="40"/>
                        <a:pt x="340" y="29"/>
                        <a:pt x="332" y="40"/>
                      </a:cubicBezTo>
                      <a:cubicBezTo>
                        <a:pt x="328" y="45"/>
                        <a:pt x="332" y="49"/>
                        <a:pt x="325" y="53"/>
                      </a:cubicBezTo>
                      <a:cubicBezTo>
                        <a:pt x="317" y="57"/>
                        <a:pt x="300" y="53"/>
                        <a:pt x="291" y="52"/>
                      </a:cubicBezTo>
                      <a:cubicBezTo>
                        <a:pt x="279" y="51"/>
                        <a:pt x="263" y="52"/>
                        <a:pt x="260" y="65"/>
                      </a:cubicBezTo>
                      <a:cubicBezTo>
                        <a:pt x="259" y="72"/>
                        <a:pt x="259" y="76"/>
                        <a:pt x="252" y="78"/>
                      </a:cubicBezTo>
                      <a:cubicBezTo>
                        <a:pt x="245" y="80"/>
                        <a:pt x="238" y="77"/>
                        <a:pt x="232" y="76"/>
                      </a:cubicBezTo>
                      <a:cubicBezTo>
                        <a:pt x="210" y="75"/>
                        <a:pt x="186" y="78"/>
                        <a:pt x="164" y="79"/>
                      </a:cubicBezTo>
                      <a:cubicBezTo>
                        <a:pt x="139" y="81"/>
                        <a:pt x="114" y="78"/>
                        <a:pt x="89" y="79"/>
                      </a:cubicBezTo>
                      <a:cubicBezTo>
                        <a:pt x="66" y="80"/>
                        <a:pt x="43" y="87"/>
                        <a:pt x="21" y="87"/>
                      </a:cubicBezTo>
                      <a:cubicBezTo>
                        <a:pt x="13" y="86"/>
                        <a:pt x="7" y="81"/>
                        <a:pt x="0" y="82"/>
                      </a:cubicBezTo>
                    </a:path>
                  </a:pathLst>
                </a:custGeom>
                <a:solidFill>
                  <a:srgbClr val="F6BA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13" name="Freeform 23"/>
                <p:cNvSpPr>
                  <a:spLocks/>
                </p:cNvSpPr>
                <p:nvPr/>
              </p:nvSpPr>
              <p:spPr bwMode="auto">
                <a:xfrm>
                  <a:off x="3772" y="2792"/>
                  <a:ext cx="315" cy="13"/>
                </a:xfrm>
                <a:custGeom>
                  <a:avLst/>
                  <a:gdLst>
                    <a:gd name="T0" fmla="*/ 0 w 126"/>
                    <a:gd name="T1" fmla="*/ 2147483647 h 5"/>
                    <a:gd name="T2" fmla="*/ 2147483647 w 126"/>
                    <a:gd name="T3" fmla="*/ 2147483647 h 5"/>
                    <a:gd name="T4" fmla="*/ 0 60000 65536"/>
                    <a:gd name="T5" fmla="*/ 0 60000 65536"/>
                    <a:gd name="T6" fmla="*/ 0 w 126"/>
                    <a:gd name="T7" fmla="*/ 0 h 5"/>
                    <a:gd name="T8" fmla="*/ 126 w 126"/>
                    <a:gd name="T9" fmla="*/ 5 h 5"/>
                  </a:gdLst>
                  <a:ahLst/>
                  <a:cxnLst>
                    <a:cxn ang="T4">
                      <a:pos x="T0" y="T1"/>
                    </a:cxn>
                    <a:cxn ang="T5">
                      <a:pos x="T2" y="T3"/>
                    </a:cxn>
                  </a:cxnLst>
                  <a:rect l="T6" t="T7" r="T8" b="T9"/>
                  <a:pathLst>
                    <a:path w="126" h="5">
                      <a:moveTo>
                        <a:pt x="0" y="5"/>
                      </a:moveTo>
                      <a:cubicBezTo>
                        <a:pt x="29" y="0"/>
                        <a:pt x="111" y="1"/>
                        <a:pt x="126" y="3"/>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14" name="Freeform 24"/>
                <p:cNvSpPr>
                  <a:spLocks/>
                </p:cNvSpPr>
                <p:nvPr/>
              </p:nvSpPr>
              <p:spPr bwMode="auto">
                <a:xfrm>
                  <a:off x="3162" y="2984"/>
                  <a:ext cx="1003" cy="27"/>
                </a:xfrm>
                <a:custGeom>
                  <a:avLst/>
                  <a:gdLst>
                    <a:gd name="T0" fmla="*/ 0 w 401"/>
                    <a:gd name="T1" fmla="*/ 0 h 10"/>
                    <a:gd name="T2" fmla="*/ 2147483647 w 401"/>
                    <a:gd name="T3" fmla="*/ 2147483647 h 10"/>
                    <a:gd name="T4" fmla="*/ 2147483647 w 401"/>
                    <a:gd name="T5" fmla="*/ 2147483647 h 10"/>
                    <a:gd name="T6" fmla="*/ 0 60000 65536"/>
                    <a:gd name="T7" fmla="*/ 0 60000 65536"/>
                    <a:gd name="T8" fmla="*/ 0 60000 65536"/>
                    <a:gd name="T9" fmla="*/ 0 w 401"/>
                    <a:gd name="T10" fmla="*/ 0 h 10"/>
                    <a:gd name="T11" fmla="*/ 401 w 401"/>
                    <a:gd name="T12" fmla="*/ 10 h 10"/>
                  </a:gdLst>
                  <a:ahLst/>
                  <a:cxnLst>
                    <a:cxn ang="T6">
                      <a:pos x="T0" y="T1"/>
                    </a:cxn>
                    <a:cxn ang="T7">
                      <a:pos x="T2" y="T3"/>
                    </a:cxn>
                    <a:cxn ang="T8">
                      <a:pos x="T4" y="T5"/>
                    </a:cxn>
                  </a:cxnLst>
                  <a:rect l="T9" t="T10" r="T11" b="T12"/>
                  <a:pathLst>
                    <a:path w="401" h="10">
                      <a:moveTo>
                        <a:pt x="0" y="0"/>
                      </a:moveTo>
                      <a:cubicBezTo>
                        <a:pt x="21" y="5"/>
                        <a:pt x="144" y="6"/>
                        <a:pt x="229" y="8"/>
                      </a:cubicBezTo>
                      <a:cubicBezTo>
                        <a:pt x="290" y="10"/>
                        <a:pt x="371" y="6"/>
                        <a:pt x="401" y="2"/>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15" name="Freeform 25"/>
                <p:cNvSpPr>
                  <a:spLocks/>
                </p:cNvSpPr>
                <p:nvPr/>
              </p:nvSpPr>
              <p:spPr bwMode="auto">
                <a:xfrm>
                  <a:off x="3220" y="3027"/>
                  <a:ext cx="795" cy="26"/>
                </a:xfrm>
                <a:custGeom>
                  <a:avLst/>
                  <a:gdLst>
                    <a:gd name="T0" fmla="*/ 0 w 318"/>
                    <a:gd name="T1" fmla="*/ 2147483647 h 10"/>
                    <a:gd name="T2" fmla="*/ 2147483647 w 318"/>
                    <a:gd name="T3" fmla="*/ 2147483647 h 10"/>
                    <a:gd name="T4" fmla="*/ 2147483647 w 318"/>
                    <a:gd name="T5" fmla="*/ 0 h 10"/>
                    <a:gd name="T6" fmla="*/ 0 60000 65536"/>
                    <a:gd name="T7" fmla="*/ 0 60000 65536"/>
                    <a:gd name="T8" fmla="*/ 0 60000 65536"/>
                    <a:gd name="T9" fmla="*/ 0 w 318"/>
                    <a:gd name="T10" fmla="*/ 0 h 10"/>
                    <a:gd name="T11" fmla="*/ 318 w 318"/>
                    <a:gd name="T12" fmla="*/ 10 h 10"/>
                  </a:gdLst>
                  <a:ahLst/>
                  <a:cxnLst>
                    <a:cxn ang="T6">
                      <a:pos x="T0" y="T1"/>
                    </a:cxn>
                    <a:cxn ang="T7">
                      <a:pos x="T2" y="T3"/>
                    </a:cxn>
                    <a:cxn ang="T8">
                      <a:pos x="T4" y="T5"/>
                    </a:cxn>
                  </a:cxnLst>
                  <a:rect l="T9" t="T10" r="T11" b="T12"/>
                  <a:pathLst>
                    <a:path w="318" h="10">
                      <a:moveTo>
                        <a:pt x="0" y="5"/>
                      </a:moveTo>
                      <a:cubicBezTo>
                        <a:pt x="20" y="10"/>
                        <a:pt x="131" y="1"/>
                        <a:pt x="193" y="3"/>
                      </a:cubicBezTo>
                      <a:cubicBezTo>
                        <a:pt x="254" y="6"/>
                        <a:pt x="296" y="3"/>
                        <a:pt x="318" y="0"/>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16" name="Freeform 26"/>
                <p:cNvSpPr>
                  <a:spLocks/>
                </p:cNvSpPr>
                <p:nvPr/>
              </p:nvSpPr>
              <p:spPr bwMode="auto">
                <a:xfrm>
                  <a:off x="3260" y="3053"/>
                  <a:ext cx="730" cy="22"/>
                </a:xfrm>
                <a:custGeom>
                  <a:avLst/>
                  <a:gdLst>
                    <a:gd name="T0" fmla="*/ 0 w 292"/>
                    <a:gd name="T1" fmla="*/ 2147483647 h 8"/>
                    <a:gd name="T2" fmla="*/ 2147483647 w 292"/>
                    <a:gd name="T3" fmla="*/ 2147483647 h 8"/>
                    <a:gd name="T4" fmla="*/ 2147483647 w 292"/>
                    <a:gd name="T5" fmla="*/ 2147483647 h 8"/>
                    <a:gd name="T6" fmla="*/ 0 60000 65536"/>
                    <a:gd name="T7" fmla="*/ 0 60000 65536"/>
                    <a:gd name="T8" fmla="*/ 0 60000 65536"/>
                    <a:gd name="T9" fmla="*/ 0 w 292"/>
                    <a:gd name="T10" fmla="*/ 0 h 8"/>
                    <a:gd name="T11" fmla="*/ 292 w 292"/>
                    <a:gd name="T12" fmla="*/ 8 h 8"/>
                  </a:gdLst>
                  <a:ahLst/>
                  <a:cxnLst>
                    <a:cxn ang="T6">
                      <a:pos x="T0" y="T1"/>
                    </a:cxn>
                    <a:cxn ang="T7">
                      <a:pos x="T2" y="T3"/>
                    </a:cxn>
                    <a:cxn ang="T8">
                      <a:pos x="T4" y="T5"/>
                    </a:cxn>
                  </a:cxnLst>
                  <a:rect l="T9" t="T10" r="T11" b="T12"/>
                  <a:pathLst>
                    <a:path w="292" h="8">
                      <a:moveTo>
                        <a:pt x="0" y="5"/>
                      </a:moveTo>
                      <a:cubicBezTo>
                        <a:pt x="15" y="4"/>
                        <a:pt x="128" y="0"/>
                        <a:pt x="177" y="4"/>
                      </a:cubicBezTo>
                      <a:cubicBezTo>
                        <a:pt x="225" y="8"/>
                        <a:pt x="289" y="7"/>
                        <a:pt x="292" y="7"/>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17" name="Freeform 27"/>
                <p:cNvSpPr>
                  <a:spLocks/>
                </p:cNvSpPr>
                <p:nvPr/>
              </p:nvSpPr>
              <p:spPr bwMode="auto">
                <a:xfrm>
                  <a:off x="3082" y="2824"/>
                  <a:ext cx="1040" cy="37"/>
                </a:xfrm>
                <a:custGeom>
                  <a:avLst/>
                  <a:gdLst>
                    <a:gd name="T0" fmla="*/ 0 w 416"/>
                    <a:gd name="T1" fmla="*/ 0 h 14"/>
                    <a:gd name="T2" fmla="*/ 2147483647 w 416"/>
                    <a:gd name="T3" fmla="*/ 2147483647 h 14"/>
                    <a:gd name="T4" fmla="*/ 2147483647 w 416"/>
                    <a:gd name="T5" fmla="*/ 0 h 14"/>
                    <a:gd name="T6" fmla="*/ 0 60000 65536"/>
                    <a:gd name="T7" fmla="*/ 0 60000 65536"/>
                    <a:gd name="T8" fmla="*/ 0 60000 65536"/>
                    <a:gd name="T9" fmla="*/ 0 w 416"/>
                    <a:gd name="T10" fmla="*/ 0 h 14"/>
                    <a:gd name="T11" fmla="*/ 416 w 416"/>
                    <a:gd name="T12" fmla="*/ 14 h 14"/>
                  </a:gdLst>
                  <a:ahLst/>
                  <a:cxnLst>
                    <a:cxn ang="T6">
                      <a:pos x="T0" y="T1"/>
                    </a:cxn>
                    <a:cxn ang="T7">
                      <a:pos x="T2" y="T3"/>
                    </a:cxn>
                    <a:cxn ang="T8">
                      <a:pos x="T4" y="T5"/>
                    </a:cxn>
                  </a:cxnLst>
                  <a:rect l="T9" t="T10" r="T11" b="T12"/>
                  <a:pathLst>
                    <a:path w="416" h="14">
                      <a:moveTo>
                        <a:pt x="0" y="0"/>
                      </a:moveTo>
                      <a:cubicBezTo>
                        <a:pt x="15" y="5"/>
                        <a:pt x="171" y="14"/>
                        <a:pt x="229" y="11"/>
                      </a:cubicBezTo>
                      <a:cubicBezTo>
                        <a:pt x="287" y="8"/>
                        <a:pt x="378" y="2"/>
                        <a:pt x="416" y="0"/>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18" name="Freeform 28"/>
                <p:cNvSpPr>
                  <a:spLocks/>
                </p:cNvSpPr>
                <p:nvPr/>
              </p:nvSpPr>
              <p:spPr bwMode="auto">
                <a:xfrm>
                  <a:off x="3077" y="2848"/>
                  <a:ext cx="1151" cy="37"/>
                </a:xfrm>
                <a:custGeom>
                  <a:avLst/>
                  <a:gdLst>
                    <a:gd name="T0" fmla="*/ 0 w 460"/>
                    <a:gd name="T1" fmla="*/ 0 h 14"/>
                    <a:gd name="T2" fmla="*/ 2147483647 w 460"/>
                    <a:gd name="T3" fmla="*/ 2147483647 h 14"/>
                    <a:gd name="T4" fmla="*/ 2147483647 w 460"/>
                    <a:gd name="T5" fmla="*/ 2147483647 h 14"/>
                    <a:gd name="T6" fmla="*/ 2147483647 w 460"/>
                    <a:gd name="T7" fmla="*/ 2147483647 h 14"/>
                    <a:gd name="T8" fmla="*/ 0 60000 65536"/>
                    <a:gd name="T9" fmla="*/ 0 60000 65536"/>
                    <a:gd name="T10" fmla="*/ 0 60000 65536"/>
                    <a:gd name="T11" fmla="*/ 0 60000 65536"/>
                    <a:gd name="T12" fmla="*/ 0 w 460"/>
                    <a:gd name="T13" fmla="*/ 0 h 14"/>
                    <a:gd name="T14" fmla="*/ 460 w 460"/>
                    <a:gd name="T15" fmla="*/ 14 h 14"/>
                  </a:gdLst>
                  <a:ahLst/>
                  <a:cxnLst>
                    <a:cxn ang="T8">
                      <a:pos x="T0" y="T1"/>
                    </a:cxn>
                    <a:cxn ang="T9">
                      <a:pos x="T2" y="T3"/>
                    </a:cxn>
                    <a:cxn ang="T10">
                      <a:pos x="T4" y="T5"/>
                    </a:cxn>
                    <a:cxn ang="T11">
                      <a:pos x="T6" y="T7"/>
                    </a:cxn>
                  </a:cxnLst>
                  <a:rect l="T12" t="T13" r="T14" b="T15"/>
                  <a:pathLst>
                    <a:path w="460" h="14">
                      <a:moveTo>
                        <a:pt x="0" y="0"/>
                      </a:moveTo>
                      <a:cubicBezTo>
                        <a:pt x="13" y="5"/>
                        <a:pt x="161" y="14"/>
                        <a:pt x="238" y="13"/>
                      </a:cubicBezTo>
                      <a:cubicBezTo>
                        <a:pt x="245" y="13"/>
                        <a:pt x="253" y="12"/>
                        <a:pt x="260" y="12"/>
                      </a:cubicBezTo>
                      <a:cubicBezTo>
                        <a:pt x="336" y="10"/>
                        <a:pt x="439" y="2"/>
                        <a:pt x="460" y="1"/>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19" name="Freeform 29"/>
                <p:cNvSpPr>
                  <a:spLocks/>
                </p:cNvSpPr>
                <p:nvPr/>
              </p:nvSpPr>
              <p:spPr bwMode="auto">
                <a:xfrm>
                  <a:off x="3155" y="2936"/>
                  <a:ext cx="1007" cy="61"/>
                </a:xfrm>
                <a:custGeom>
                  <a:avLst/>
                  <a:gdLst>
                    <a:gd name="T0" fmla="*/ 0 w 403"/>
                    <a:gd name="T1" fmla="*/ 0 h 23"/>
                    <a:gd name="T2" fmla="*/ 2147483647 w 403"/>
                    <a:gd name="T3" fmla="*/ 2147483647 h 23"/>
                    <a:gd name="T4" fmla="*/ 0 60000 65536"/>
                    <a:gd name="T5" fmla="*/ 0 60000 65536"/>
                    <a:gd name="T6" fmla="*/ 0 w 403"/>
                    <a:gd name="T7" fmla="*/ 0 h 23"/>
                    <a:gd name="T8" fmla="*/ 403 w 403"/>
                    <a:gd name="T9" fmla="*/ 23 h 23"/>
                  </a:gdLst>
                  <a:ahLst/>
                  <a:cxnLst>
                    <a:cxn ang="T4">
                      <a:pos x="T0" y="T1"/>
                    </a:cxn>
                    <a:cxn ang="T5">
                      <a:pos x="T2" y="T3"/>
                    </a:cxn>
                  </a:cxnLst>
                  <a:rect l="T6" t="T7" r="T8" b="T9"/>
                  <a:pathLst>
                    <a:path w="403" h="23">
                      <a:moveTo>
                        <a:pt x="0" y="0"/>
                      </a:moveTo>
                      <a:cubicBezTo>
                        <a:pt x="35" y="8"/>
                        <a:pt x="300" y="23"/>
                        <a:pt x="403" y="11"/>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20" name="Freeform 30"/>
                <p:cNvSpPr>
                  <a:spLocks/>
                </p:cNvSpPr>
                <p:nvPr/>
              </p:nvSpPr>
              <p:spPr bwMode="auto">
                <a:xfrm>
                  <a:off x="3077" y="2899"/>
                  <a:ext cx="1130" cy="45"/>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7" y="6"/>
                        <a:pt x="170" y="17"/>
                        <a:pt x="271" y="17"/>
                      </a:cubicBezTo>
                      <a:cubicBezTo>
                        <a:pt x="349" y="17"/>
                        <a:pt x="429" y="12"/>
                        <a:pt x="452" y="9"/>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21" name="Freeform 31"/>
                <p:cNvSpPr>
                  <a:spLocks/>
                </p:cNvSpPr>
                <p:nvPr/>
              </p:nvSpPr>
              <p:spPr bwMode="auto">
                <a:xfrm>
                  <a:off x="3072" y="2869"/>
                  <a:ext cx="1130" cy="46"/>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2" y="6"/>
                        <a:pt x="176" y="17"/>
                        <a:pt x="271" y="16"/>
                      </a:cubicBezTo>
                      <a:cubicBezTo>
                        <a:pt x="365" y="14"/>
                        <a:pt x="443" y="8"/>
                        <a:pt x="452" y="6"/>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22" name="Freeform 32"/>
                <p:cNvSpPr>
                  <a:spLocks/>
                </p:cNvSpPr>
                <p:nvPr/>
              </p:nvSpPr>
              <p:spPr bwMode="auto">
                <a:xfrm>
                  <a:off x="3747" y="2803"/>
                  <a:ext cx="350" cy="16"/>
                </a:xfrm>
                <a:custGeom>
                  <a:avLst/>
                  <a:gdLst>
                    <a:gd name="T0" fmla="*/ 0 w 140"/>
                    <a:gd name="T1" fmla="*/ 2147483647 h 6"/>
                    <a:gd name="T2" fmla="*/ 2147483647 w 140"/>
                    <a:gd name="T3" fmla="*/ 2147483647 h 6"/>
                    <a:gd name="T4" fmla="*/ 0 60000 65536"/>
                    <a:gd name="T5" fmla="*/ 0 60000 65536"/>
                    <a:gd name="T6" fmla="*/ 0 w 140"/>
                    <a:gd name="T7" fmla="*/ 0 h 6"/>
                    <a:gd name="T8" fmla="*/ 140 w 140"/>
                    <a:gd name="T9" fmla="*/ 6 h 6"/>
                  </a:gdLst>
                  <a:ahLst/>
                  <a:cxnLst>
                    <a:cxn ang="T4">
                      <a:pos x="T0" y="T1"/>
                    </a:cxn>
                    <a:cxn ang="T5">
                      <a:pos x="T2" y="T3"/>
                    </a:cxn>
                  </a:cxnLst>
                  <a:rect l="T6" t="T7" r="T8" b="T9"/>
                  <a:pathLst>
                    <a:path w="140" h="6">
                      <a:moveTo>
                        <a:pt x="0" y="6"/>
                      </a:moveTo>
                      <a:cubicBezTo>
                        <a:pt x="28" y="1"/>
                        <a:pt x="125" y="0"/>
                        <a:pt x="140" y="3"/>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23" name="Freeform 33"/>
                <p:cNvSpPr>
                  <a:spLocks/>
                </p:cNvSpPr>
                <p:nvPr/>
              </p:nvSpPr>
              <p:spPr bwMode="auto">
                <a:xfrm>
                  <a:off x="3162" y="2995"/>
                  <a:ext cx="1003" cy="26"/>
                </a:xfrm>
                <a:custGeom>
                  <a:avLst/>
                  <a:gdLst>
                    <a:gd name="T0" fmla="*/ 0 w 401"/>
                    <a:gd name="T1" fmla="*/ 0 h 10"/>
                    <a:gd name="T2" fmla="*/ 2147483647 w 401"/>
                    <a:gd name="T3" fmla="*/ 2147483647 h 10"/>
                    <a:gd name="T4" fmla="*/ 2147483647 w 401"/>
                    <a:gd name="T5" fmla="*/ 2147483647 h 10"/>
                    <a:gd name="T6" fmla="*/ 0 60000 65536"/>
                    <a:gd name="T7" fmla="*/ 0 60000 65536"/>
                    <a:gd name="T8" fmla="*/ 0 60000 65536"/>
                    <a:gd name="T9" fmla="*/ 0 w 401"/>
                    <a:gd name="T10" fmla="*/ 0 h 10"/>
                    <a:gd name="T11" fmla="*/ 401 w 401"/>
                    <a:gd name="T12" fmla="*/ 10 h 10"/>
                  </a:gdLst>
                  <a:ahLst/>
                  <a:cxnLst>
                    <a:cxn ang="T6">
                      <a:pos x="T0" y="T1"/>
                    </a:cxn>
                    <a:cxn ang="T7">
                      <a:pos x="T2" y="T3"/>
                    </a:cxn>
                    <a:cxn ang="T8">
                      <a:pos x="T4" y="T5"/>
                    </a:cxn>
                  </a:cxnLst>
                  <a:rect l="T9" t="T10" r="T11" b="T12"/>
                  <a:pathLst>
                    <a:path w="401" h="10">
                      <a:moveTo>
                        <a:pt x="0" y="0"/>
                      </a:moveTo>
                      <a:cubicBezTo>
                        <a:pt x="21" y="5"/>
                        <a:pt x="144" y="6"/>
                        <a:pt x="229" y="8"/>
                      </a:cubicBezTo>
                      <a:cubicBezTo>
                        <a:pt x="290" y="10"/>
                        <a:pt x="371" y="6"/>
                        <a:pt x="401" y="2"/>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24" name="Freeform 34"/>
                <p:cNvSpPr>
                  <a:spLocks/>
                </p:cNvSpPr>
                <p:nvPr/>
              </p:nvSpPr>
              <p:spPr bwMode="auto">
                <a:xfrm>
                  <a:off x="3245" y="3037"/>
                  <a:ext cx="750" cy="27"/>
                </a:xfrm>
                <a:custGeom>
                  <a:avLst/>
                  <a:gdLst>
                    <a:gd name="T0" fmla="*/ 0 w 300"/>
                    <a:gd name="T1" fmla="*/ 2147483647 h 10"/>
                    <a:gd name="T2" fmla="*/ 2147483647 w 300"/>
                    <a:gd name="T3" fmla="*/ 2147483647 h 10"/>
                    <a:gd name="T4" fmla="*/ 2147483647 w 300"/>
                    <a:gd name="T5" fmla="*/ 2147483647 h 10"/>
                    <a:gd name="T6" fmla="*/ 0 60000 65536"/>
                    <a:gd name="T7" fmla="*/ 0 60000 65536"/>
                    <a:gd name="T8" fmla="*/ 0 60000 65536"/>
                    <a:gd name="T9" fmla="*/ 0 w 300"/>
                    <a:gd name="T10" fmla="*/ 0 h 10"/>
                    <a:gd name="T11" fmla="*/ 300 w 300"/>
                    <a:gd name="T12" fmla="*/ 10 h 10"/>
                  </a:gdLst>
                  <a:ahLst/>
                  <a:cxnLst>
                    <a:cxn ang="T6">
                      <a:pos x="T0" y="T1"/>
                    </a:cxn>
                    <a:cxn ang="T7">
                      <a:pos x="T2" y="T3"/>
                    </a:cxn>
                    <a:cxn ang="T8">
                      <a:pos x="T4" y="T5"/>
                    </a:cxn>
                  </a:cxnLst>
                  <a:rect l="T9" t="T10" r="T11" b="T12"/>
                  <a:pathLst>
                    <a:path w="300" h="10">
                      <a:moveTo>
                        <a:pt x="0" y="6"/>
                      </a:moveTo>
                      <a:cubicBezTo>
                        <a:pt x="20" y="10"/>
                        <a:pt x="121" y="0"/>
                        <a:pt x="183" y="3"/>
                      </a:cubicBezTo>
                      <a:cubicBezTo>
                        <a:pt x="244" y="5"/>
                        <a:pt x="278" y="3"/>
                        <a:pt x="300" y="1"/>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25" name="Freeform 35"/>
                <p:cNvSpPr>
                  <a:spLocks/>
                </p:cNvSpPr>
                <p:nvPr/>
              </p:nvSpPr>
              <p:spPr bwMode="auto">
                <a:xfrm>
                  <a:off x="3260" y="3064"/>
                  <a:ext cx="730" cy="21"/>
                </a:xfrm>
                <a:custGeom>
                  <a:avLst/>
                  <a:gdLst>
                    <a:gd name="T0" fmla="*/ 0 w 292"/>
                    <a:gd name="T1" fmla="*/ 2147483647 h 8"/>
                    <a:gd name="T2" fmla="*/ 2147483647 w 292"/>
                    <a:gd name="T3" fmla="*/ 2147483647 h 8"/>
                    <a:gd name="T4" fmla="*/ 2147483647 w 292"/>
                    <a:gd name="T5" fmla="*/ 2147483647 h 8"/>
                    <a:gd name="T6" fmla="*/ 0 60000 65536"/>
                    <a:gd name="T7" fmla="*/ 0 60000 65536"/>
                    <a:gd name="T8" fmla="*/ 0 60000 65536"/>
                    <a:gd name="T9" fmla="*/ 0 w 292"/>
                    <a:gd name="T10" fmla="*/ 0 h 8"/>
                    <a:gd name="T11" fmla="*/ 292 w 292"/>
                    <a:gd name="T12" fmla="*/ 8 h 8"/>
                  </a:gdLst>
                  <a:ahLst/>
                  <a:cxnLst>
                    <a:cxn ang="T6">
                      <a:pos x="T0" y="T1"/>
                    </a:cxn>
                    <a:cxn ang="T7">
                      <a:pos x="T2" y="T3"/>
                    </a:cxn>
                    <a:cxn ang="T8">
                      <a:pos x="T4" y="T5"/>
                    </a:cxn>
                  </a:cxnLst>
                  <a:rect l="T9" t="T10" r="T11" b="T12"/>
                  <a:pathLst>
                    <a:path w="292" h="8">
                      <a:moveTo>
                        <a:pt x="0" y="4"/>
                      </a:moveTo>
                      <a:cubicBezTo>
                        <a:pt x="15" y="4"/>
                        <a:pt x="128" y="0"/>
                        <a:pt x="177" y="4"/>
                      </a:cubicBezTo>
                      <a:cubicBezTo>
                        <a:pt x="225" y="8"/>
                        <a:pt x="289" y="7"/>
                        <a:pt x="292" y="7"/>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26" name="Freeform 36"/>
                <p:cNvSpPr>
                  <a:spLocks/>
                </p:cNvSpPr>
                <p:nvPr/>
              </p:nvSpPr>
              <p:spPr bwMode="auto">
                <a:xfrm>
                  <a:off x="3082" y="2832"/>
                  <a:ext cx="1055" cy="37"/>
                </a:xfrm>
                <a:custGeom>
                  <a:avLst/>
                  <a:gdLst>
                    <a:gd name="T0" fmla="*/ 0 w 422"/>
                    <a:gd name="T1" fmla="*/ 0 h 14"/>
                    <a:gd name="T2" fmla="*/ 2147483647 w 422"/>
                    <a:gd name="T3" fmla="*/ 2147483647 h 14"/>
                    <a:gd name="T4" fmla="*/ 2147483647 w 422"/>
                    <a:gd name="T5" fmla="*/ 2147483647 h 14"/>
                    <a:gd name="T6" fmla="*/ 0 60000 65536"/>
                    <a:gd name="T7" fmla="*/ 0 60000 65536"/>
                    <a:gd name="T8" fmla="*/ 0 60000 65536"/>
                    <a:gd name="T9" fmla="*/ 0 w 422"/>
                    <a:gd name="T10" fmla="*/ 0 h 14"/>
                    <a:gd name="T11" fmla="*/ 422 w 422"/>
                    <a:gd name="T12" fmla="*/ 14 h 14"/>
                  </a:gdLst>
                  <a:ahLst/>
                  <a:cxnLst>
                    <a:cxn ang="T6">
                      <a:pos x="T0" y="T1"/>
                    </a:cxn>
                    <a:cxn ang="T7">
                      <a:pos x="T2" y="T3"/>
                    </a:cxn>
                    <a:cxn ang="T8">
                      <a:pos x="T4" y="T5"/>
                    </a:cxn>
                  </a:cxnLst>
                  <a:rect l="T9" t="T10" r="T11" b="T12"/>
                  <a:pathLst>
                    <a:path w="422" h="14">
                      <a:moveTo>
                        <a:pt x="0" y="0"/>
                      </a:moveTo>
                      <a:cubicBezTo>
                        <a:pt x="15" y="6"/>
                        <a:pt x="171" y="14"/>
                        <a:pt x="229" y="11"/>
                      </a:cubicBezTo>
                      <a:cubicBezTo>
                        <a:pt x="287" y="8"/>
                        <a:pt x="384" y="2"/>
                        <a:pt x="422" y="1"/>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27" name="Freeform 37"/>
                <p:cNvSpPr>
                  <a:spLocks/>
                </p:cNvSpPr>
                <p:nvPr/>
              </p:nvSpPr>
              <p:spPr bwMode="auto">
                <a:xfrm>
                  <a:off x="3077" y="2856"/>
                  <a:ext cx="1151" cy="40"/>
                </a:xfrm>
                <a:custGeom>
                  <a:avLst/>
                  <a:gdLst>
                    <a:gd name="T0" fmla="*/ 0 w 460"/>
                    <a:gd name="T1" fmla="*/ 0 h 15"/>
                    <a:gd name="T2" fmla="*/ 2147483647 w 460"/>
                    <a:gd name="T3" fmla="*/ 2147483647 h 15"/>
                    <a:gd name="T4" fmla="*/ 2147483647 w 460"/>
                    <a:gd name="T5" fmla="*/ 2147483647 h 15"/>
                    <a:gd name="T6" fmla="*/ 2147483647 w 460"/>
                    <a:gd name="T7" fmla="*/ 2147483647 h 15"/>
                    <a:gd name="T8" fmla="*/ 0 60000 65536"/>
                    <a:gd name="T9" fmla="*/ 0 60000 65536"/>
                    <a:gd name="T10" fmla="*/ 0 60000 65536"/>
                    <a:gd name="T11" fmla="*/ 0 60000 65536"/>
                    <a:gd name="T12" fmla="*/ 0 w 460"/>
                    <a:gd name="T13" fmla="*/ 0 h 15"/>
                    <a:gd name="T14" fmla="*/ 460 w 460"/>
                    <a:gd name="T15" fmla="*/ 15 h 15"/>
                  </a:gdLst>
                  <a:ahLst/>
                  <a:cxnLst>
                    <a:cxn ang="T8">
                      <a:pos x="T0" y="T1"/>
                    </a:cxn>
                    <a:cxn ang="T9">
                      <a:pos x="T2" y="T3"/>
                    </a:cxn>
                    <a:cxn ang="T10">
                      <a:pos x="T4" y="T5"/>
                    </a:cxn>
                    <a:cxn ang="T11">
                      <a:pos x="T6" y="T7"/>
                    </a:cxn>
                  </a:cxnLst>
                  <a:rect l="T12" t="T13" r="T14" b="T15"/>
                  <a:pathLst>
                    <a:path w="460" h="15">
                      <a:moveTo>
                        <a:pt x="0" y="0"/>
                      </a:moveTo>
                      <a:cubicBezTo>
                        <a:pt x="13" y="5"/>
                        <a:pt x="161" y="15"/>
                        <a:pt x="238" y="13"/>
                      </a:cubicBezTo>
                      <a:cubicBezTo>
                        <a:pt x="245" y="13"/>
                        <a:pt x="253" y="13"/>
                        <a:pt x="260" y="13"/>
                      </a:cubicBezTo>
                      <a:cubicBezTo>
                        <a:pt x="336" y="10"/>
                        <a:pt x="439" y="3"/>
                        <a:pt x="460" y="1"/>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28" name="Freeform 38"/>
                <p:cNvSpPr>
                  <a:spLocks/>
                </p:cNvSpPr>
                <p:nvPr/>
              </p:nvSpPr>
              <p:spPr bwMode="auto">
                <a:xfrm>
                  <a:off x="3167" y="2947"/>
                  <a:ext cx="995" cy="61"/>
                </a:xfrm>
                <a:custGeom>
                  <a:avLst/>
                  <a:gdLst>
                    <a:gd name="T0" fmla="*/ 0 w 398"/>
                    <a:gd name="T1" fmla="*/ 0 h 23"/>
                    <a:gd name="T2" fmla="*/ 2147483647 w 398"/>
                    <a:gd name="T3" fmla="*/ 2147483647 h 23"/>
                    <a:gd name="T4" fmla="*/ 0 60000 65536"/>
                    <a:gd name="T5" fmla="*/ 0 60000 65536"/>
                    <a:gd name="T6" fmla="*/ 0 w 398"/>
                    <a:gd name="T7" fmla="*/ 0 h 23"/>
                    <a:gd name="T8" fmla="*/ 398 w 398"/>
                    <a:gd name="T9" fmla="*/ 23 h 23"/>
                  </a:gdLst>
                  <a:ahLst/>
                  <a:cxnLst>
                    <a:cxn ang="T4">
                      <a:pos x="T0" y="T1"/>
                    </a:cxn>
                    <a:cxn ang="T5">
                      <a:pos x="T2" y="T3"/>
                    </a:cxn>
                  </a:cxnLst>
                  <a:rect l="T6" t="T7" r="T8" b="T9"/>
                  <a:pathLst>
                    <a:path w="398" h="23">
                      <a:moveTo>
                        <a:pt x="0" y="0"/>
                      </a:moveTo>
                      <a:cubicBezTo>
                        <a:pt x="34" y="8"/>
                        <a:pt x="295" y="23"/>
                        <a:pt x="398" y="11"/>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29" name="Freeform 39"/>
                <p:cNvSpPr>
                  <a:spLocks/>
                </p:cNvSpPr>
                <p:nvPr/>
              </p:nvSpPr>
              <p:spPr bwMode="auto">
                <a:xfrm>
                  <a:off x="3085" y="2909"/>
                  <a:ext cx="1122" cy="46"/>
                </a:xfrm>
                <a:custGeom>
                  <a:avLst/>
                  <a:gdLst>
                    <a:gd name="T0" fmla="*/ 0 w 449"/>
                    <a:gd name="T1" fmla="*/ 0 h 17"/>
                    <a:gd name="T2" fmla="*/ 2147483647 w 449"/>
                    <a:gd name="T3" fmla="*/ 2147483647 h 17"/>
                    <a:gd name="T4" fmla="*/ 2147483647 w 449"/>
                    <a:gd name="T5" fmla="*/ 2147483647 h 17"/>
                    <a:gd name="T6" fmla="*/ 0 60000 65536"/>
                    <a:gd name="T7" fmla="*/ 0 60000 65536"/>
                    <a:gd name="T8" fmla="*/ 0 60000 65536"/>
                    <a:gd name="T9" fmla="*/ 0 w 449"/>
                    <a:gd name="T10" fmla="*/ 0 h 17"/>
                    <a:gd name="T11" fmla="*/ 449 w 449"/>
                    <a:gd name="T12" fmla="*/ 17 h 17"/>
                  </a:gdLst>
                  <a:ahLst/>
                  <a:cxnLst>
                    <a:cxn ang="T6">
                      <a:pos x="T0" y="T1"/>
                    </a:cxn>
                    <a:cxn ang="T7">
                      <a:pos x="T2" y="T3"/>
                    </a:cxn>
                    <a:cxn ang="T8">
                      <a:pos x="T4" y="T5"/>
                    </a:cxn>
                  </a:cxnLst>
                  <a:rect l="T9" t="T10" r="T11" b="T12"/>
                  <a:pathLst>
                    <a:path w="449" h="17">
                      <a:moveTo>
                        <a:pt x="0" y="0"/>
                      </a:moveTo>
                      <a:cubicBezTo>
                        <a:pt x="17" y="6"/>
                        <a:pt x="167" y="17"/>
                        <a:pt x="268" y="17"/>
                      </a:cubicBezTo>
                      <a:cubicBezTo>
                        <a:pt x="346" y="16"/>
                        <a:pt x="426" y="12"/>
                        <a:pt x="449" y="9"/>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30" name="Freeform 40"/>
                <p:cNvSpPr>
                  <a:spLocks/>
                </p:cNvSpPr>
                <p:nvPr/>
              </p:nvSpPr>
              <p:spPr bwMode="auto">
                <a:xfrm>
                  <a:off x="3072" y="2880"/>
                  <a:ext cx="1130" cy="45"/>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2" y="6"/>
                        <a:pt x="176" y="17"/>
                        <a:pt x="271" y="15"/>
                      </a:cubicBezTo>
                      <a:cubicBezTo>
                        <a:pt x="365" y="14"/>
                        <a:pt x="443" y="7"/>
                        <a:pt x="452" y="6"/>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31" name="Freeform 41"/>
                <p:cNvSpPr>
                  <a:spLocks/>
                </p:cNvSpPr>
                <p:nvPr/>
              </p:nvSpPr>
              <p:spPr bwMode="auto">
                <a:xfrm>
                  <a:off x="3747" y="2797"/>
                  <a:ext cx="350" cy="16"/>
                </a:xfrm>
                <a:custGeom>
                  <a:avLst/>
                  <a:gdLst>
                    <a:gd name="T0" fmla="*/ 0 w 140"/>
                    <a:gd name="T1" fmla="*/ 2147483647 h 6"/>
                    <a:gd name="T2" fmla="*/ 2147483647 w 140"/>
                    <a:gd name="T3" fmla="*/ 2147483647 h 6"/>
                    <a:gd name="T4" fmla="*/ 0 60000 65536"/>
                    <a:gd name="T5" fmla="*/ 0 60000 65536"/>
                    <a:gd name="T6" fmla="*/ 0 w 140"/>
                    <a:gd name="T7" fmla="*/ 0 h 6"/>
                    <a:gd name="T8" fmla="*/ 140 w 140"/>
                    <a:gd name="T9" fmla="*/ 6 h 6"/>
                  </a:gdLst>
                  <a:ahLst/>
                  <a:cxnLst>
                    <a:cxn ang="T4">
                      <a:pos x="T0" y="T1"/>
                    </a:cxn>
                    <a:cxn ang="T5">
                      <a:pos x="T2" y="T3"/>
                    </a:cxn>
                  </a:cxnLst>
                  <a:rect l="T6" t="T7" r="T8" b="T9"/>
                  <a:pathLst>
                    <a:path w="140" h="6">
                      <a:moveTo>
                        <a:pt x="0" y="6"/>
                      </a:moveTo>
                      <a:cubicBezTo>
                        <a:pt x="28" y="1"/>
                        <a:pt x="125" y="0"/>
                        <a:pt x="140" y="2"/>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32" name="Freeform 42"/>
                <p:cNvSpPr>
                  <a:spLocks/>
                </p:cNvSpPr>
                <p:nvPr/>
              </p:nvSpPr>
              <p:spPr bwMode="auto">
                <a:xfrm>
                  <a:off x="3162" y="2989"/>
                  <a:ext cx="1003" cy="24"/>
                </a:xfrm>
                <a:custGeom>
                  <a:avLst/>
                  <a:gdLst>
                    <a:gd name="T0" fmla="*/ 0 w 401"/>
                    <a:gd name="T1" fmla="*/ 0 h 9"/>
                    <a:gd name="T2" fmla="*/ 2147483647 w 401"/>
                    <a:gd name="T3" fmla="*/ 2147483647 h 9"/>
                    <a:gd name="T4" fmla="*/ 2147483647 w 401"/>
                    <a:gd name="T5" fmla="*/ 2147483647 h 9"/>
                    <a:gd name="T6" fmla="*/ 0 60000 65536"/>
                    <a:gd name="T7" fmla="*/ 0 60000 65536"/>
                    <a:gd name="T8" fmla="*/ 0 60000 65536"/>
                    <a:gd name="T9" fmla="*/ 0 w 401"/>
                    <a:gd name="T10" fmla="*/ 0 h 9"/>
                    <a:gd name="T11" fmla="*/ 401 w 401"/>
                    <a:gd name="T12" fmla="*/ 9 h 9"/>
                  </a:gdLst>
                  <a:ahLst/>
                  <a:cxnLst>
                    <a:cxn ang="T6">
                      <a:pos x="T0" y="T1"/>
                    </a:cxn>
                    <a:cxn ang="T7">
                      <a:pos x="T2" y="T3"/>
                    </a:cxn>
                    <a:cxn ang="T8">
                      <a:pos x="T4" y="T5"/>
                    </a:cxn>
                  </a:cxnLst>
                  <a:rect l="T9" t="T10" r="T11" b="T12"/>
                  <a:pathLst>
                    <a:path w="401" h="9">
                      <a:moveTo>
                        <a:pt x="0" y="0"/>
                      </a:moveTo>
                      <a:cubicBezTo>
                        <a:pt x="21" y="5"/>
                        <a:pt x="144" y="5"/>
                        <a:pt x="229" y="8"/>
                      </a:cubicBezTo>
                      <a:cubicBezTo>
                        <a:pt x="290" y="9"/>
                        <a:pt x="371" y="5"/>
                        <a:pt x="401" y="2"/>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33" name="Freeform 43"/>
                <p:cNvSpPr>
                  <a:spLocks/>
                </p:cNvSpPr>
                <p:nvPr/>
              </p:nvSpPr>
              <p:spPr bwMode="auto">
                <a:xfrm>
                  <a:off x="3220" y="3032"/>
                  <a:ext cx="795" cy="24"/>
                </a:xfrm>
                <a:custGeom>
                  <a:avLst/>
                  <a:gdLst>
                    <a:gd name="T0" fmla="*/ 0 w 318"/>
                    <a:gd name="T1" fmla="*/ 2147483647 h 9"/>
                    <a:gd name="T2" fmla="*/ 2147483647 w 318"/>
                    <a:gd name="T3" fmla="*/ 2147483647 h 9"/>
                    <a:gd name="T4" fmla="*/ 2147483647 w 318"/>
                    <a:gd name="T5" fmla="*/ 0 h 9"/>
                    <a:gd name="T6" fmla="*/ 0 60000 65536"/>
                    <a:gd name="T7" fmla="*/ 0 60000 65536"/>
                    <a:gd name="T8" fmla="*/ 0 60000 65536"/>
                    <a:gd name="T9" fmla="*/ 0 w 318"/>
                    <a:gd name="T10" fmla="*/ 0 h 9"/>
                    <a:gd name="T11" fmla="*/ 318 w 318"/>
                    <a:gd name="T12" fmla="*/ 9 h 9"/>
                  </a:gdLst>
                  <a:ahLst/>
                  <a:cxnLst>
                    <a:cxn ang="T6">
                      <a:pos x="T0" y="T1"/>
                    </a:cxn>
                    <a:cxn ang="T7">
                      <a:pos x="T2" y="T3"/>
                    </a:cxn>
                    <a:cxn ang="T8">
                      <a:pos x="T4" y="T5"/>
                    </a:cxn>
                  </a:cxnLst>
                  <a:rect l="T9" t="T10" r="T11" b="T12"/>
                  <a:pathLst>
                    <a:path w="318" h="9">
                      <a:moveTo>
                        <a:pt x="0" y="5"/>
                      </a:moveTo>
                      <a:cubicBezTo>
                        <a:pt x="20" y="9"/>
                        <a:pt x="131" y="0"/>
                        <a:pt x="193" y="3"/>
                      </a:cubicBezTo>
                      <a:cubicBezTo>
                        <a:pt x="254" y="5"/>
                        <a:pt x="296" y="2"/>
                        <a:pt x="318" y="0"/>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34" name="Freeform 44"/>
                <p:cNvSpPr>
                  <a:spLocks/>
                </p:cNvSpPr>
                <p:nvPr/>
              </p:nvSpPr>
              <p:spPr bwMode="auto">
                <a:xfrm>
                  <a:off x="3260" y="3056"/>
                  <a:ext cx="730" cy="24"/>
                </a:xfrm>
                <a:custGeom>
                  <a:avLst/>
                  <a:gdLst>
                    <a:gd name="T0" fmla="*/ 0 w 292"/>
                    <a:gd name="T1" fmla="*/ 2147483647 h 9"/>
                    <a:gd name="T2" fmla="*/ 2147483647 w 292"/>
                    <a:gd name="T3" fmla="*/ 2147483647 h 9"/>
                    <a:gd name="T4" fmla="*/ 2147483647 w 292"/>
                    <a:gd name="T5" fmla="*/ 2147483647 h 9"/>
                    <a:gd name="T6" fmla="*/ 0 60000 65536"/>
                    <a:gd name="T7" fmla="*/ 0 60000 65536"/>
                    <a:gd name="T8" fmla="*/ 0 60000 65536"/>
                    <a:gd name="T9" fmla="*/ 0 w 292"/>
                    <a:gd name="T10" fmla="*/ 0 h 9"/>
                    <a:gd name="T11" fmla="*/ 292 w 292"/>
                    <a:gd name="T12" fmla="*/ 9 h 9"/>
                  </a:gdLst>
                  <a:ahLst/>
                  <a:cxnLst>
                    <a:cxn ang="T6">
                      <a:pos x="T0" y="T1"/>
                    </a:cxn>
                    <a:cxn ang="T7">
                      <a:pos x="T2" y="T3"/>
                    </a:cxn>
                    <a:cxn ang="T8">
                      <a:pos x="T4" y="T5"/>
                    </a:cxn>
                  </a:cxnLst>
                  <a:rect l="T9" t="T10" r="T11" b="T12"/>
                  <a:pathLst>
                    <a:path w="292" h="9">
                      <a:moveTo>
                        <a:pt x="0" y="5"/>
                      </a:moveTo>
                      <a:cubicBezTo>
                        <a:pt x="15" y="5"/>
                        <a:pt x="128" y="0"/>
                        <a:pt x="177" y="5"/>
                      </a:cubicBezTo>
                      <a:cubicBezTo>
                        <a:pt x="225" y="9"/>
                        <a:pt x="289" y="7"/>
                        <a:pt x="292" y="7"/>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35" name="Freeform 45"/>
                <p:cNvSpPr>
                  <a:spLocks/>
                </p:cNvSpPr>
                <p:nvPr/>
              </p:nvSpPr>
              <p:spPr bwMode="auto">
                <a:xfrm>
                  <a:off x="3082" y="2827"/>
                  <a:ext cx="1055" cy="37"/>
                </a:xfrm>
                <a:custGeom>
                  <a:avLst/>
                  <a:gdLst>
                    <a:gd name="T0" fmla="*/ 0 w 422"/>
                    <a:gd name="T1" fmla="*/ 0 h 14"/>
                    <a:gd name="T2" fmla="*/ 2147483647 w 422"/>
                    <a:gd name="T3" fmla="*/ 2147483647 h 14"/>
                    <a:gd name="T4" fmla="*/ 2147483647 w 422"/>
                    <a:gd name="T5" fmla="*/ 0 h 14"/>
                    <a:gd name="T6" fmla="*/ 0 60000 65536"/>
                    <a:gd name="T7" fmla="*/ 0 60000 65536"/>
                    <a:gd name="T8" fmla="*/ 0 60000 65536"/>
                    <a:gd name="T9" fmla="*/ 0 w 422"/>
                    <a:gd name="T10" fmla="*/ 0 h 14"/>
                    <a:gd name="T11" fmla="*/ 422 w 422"/>
                    <a:gd name="T12" fmla="*/ 14 h 14"/>
                  </a:gdLst>
                  <a:ahLst/>
                  <a:cxnLst>
                    <a:cxn ang="T6">
                      <a:pos x="T0" y="T1"/>
                    </a:cxn>
                    <a:cxn ang="T7">
                      <a:pos x="T2" y="T3"/>
                    </a:cxn>
                    <a:cxn ang="T8">
                      <a:pos x="T4" y="T5"/>
                    </a:cxn>
                  </a:cxnLst>
                  <a:rect l="T9" t="T10" r="T11" b="T12"/>
                  <a:pathLst>
                    <a:path w="422" h="14">
                      <a:moveTo>
                        <a:pt x="0" y="0"/>
                      </a:moveTo>
                      <a:cubicBezTo>
                        <a:pt x="15" y="5"/>
                        <a:pt x="171" y="14"/>
                        <a:pt x="229" y="11"/>
                      </a:cubicBezTo>
                      <a:cubicBezTo>
                        <a:pt x="287" y="8"/>
                        <a:pt x="384" y="2"/>
                        <a:pt x="422" y="0"/>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36" name="Freeform 46"/>
                <p:cNvSpPr>
                  <a:spLocks/>
                </p:cNvSpPr>
                <p:nvPr/>
              </p:nvSpPr>
              <p:spPr bwMode="auto">
                <a:xfrm>
                  <a:off x="3077" y="2851"/>
                  <a:ext cx="1151" cy="40"/>
                </a:xfrm>
                <a:custGeom>
                  <a:avLst/>
                  <a:gdLst>
                    <a:gd name="T0" fmla="*/ 0 w 460"/>
                    <a:gd name="T1" fmla="*/ 0 h 15"/>
                    <a:gd name="T2" fmla="*/ 2147483647 w 460"/>
                    <a:gd name="T3" fmla="*/ 2147483647 h 15"/>
                    <a:gd name="T4" fmla="*/ 2147483647 w 460"/>
                    <a:gd name="T5" fmla="*/ 2147483647 h 15"/>
                    <a:gd name="T6" fmla="*/ 2147483647 w 460"/>
                    <a:gd name="T7" fmla="*/ 2147483647 h 15"/>
                    <a:gd name="T8" fmla="*/ 0 60000 65536"/>
                    <a:gd name="T9" fmla="*/ 0 60000 65536"/>
                    <a:gd name="T10" fmla="*/ 0 60000 65536"/>
                    <a:gd name="T11" fmla="*/ 0 60000 65536"/>
                    <a:gd name="T12" fmla="*/ 0 w 460"/>
                    <a:gd name="T13" fmla="*/ 0 h 15"/>
                    <a:gd name="T14" fmla="*/ 460 w 460"/>
                    <a:gd name="T15" fmla="*/ 15 h 15"/>
                  </a:gdLst>
                  <a:ahLst/>
                  <a:cxnLst>
                    <a:cxn ang="T8">
                      <a:pos x="T0" y="T1"/>
                    </a:cxn>
                    <a:cxn ang="T9">
                      <a:pos x="T2" y="T3"/>
                    </a:cxn>
                    <a:cxn ang="T10">
                      <a:pos x="T4" y="T5"/>
                    </a:cxn>
                    <a:cxn ang="T11">
                      <a:pos x="T6" y="T7"/>
                    </a:cxn>
                  </a:cxnLst>
                  <a:rect l="T12" t="T13" r="T14" b="T15"/>
                  <a:pathLst>
                    <a:path w="460" h="15">
                      <a:moveTo>
                        <a:pt x="0" y="0"/>
                      </a:moveTo>
                      <a:cubicBezTo>
                        <a:pt x="13" y="5"/>
                        <a:pt x="161" y="15"/>
                        <a:pt x="238" y="13"/>
                      </a:cubicBezTo>
                      <a:cubicBezTo>
                        <a:pt x="245" y="13"/>
                        <a:pt x="253" y="13"/>
                        <a:pt x="260" y="13"/>
                      </a:cubicBezTo>
                      <a:cubicBezTo>
                        <a:pt x="336" y="10"/>
                        <a:pt x="439" y="2"/>
                        <a:pt x="460" y="1"/>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37" name="Freeform 47"/>
                <p:cNvSpPr>
                  <a:spLocks/>
                </p:cNvSpPr>
                <p:nvPr/>
              </p:nvSpPr>
              <p:spPr bwMode="auto">
                <a:xfrm>
                  <a:off x="3155" y="2939"/>
                  <a:ext cx="1007" cy="64"/>
                </a:xfrm>
                <a:custGeom>
                  <a:avLst/>
                  <a:gdLst>
                    <a:gd name="T0" fmla="*/ 0 w 403"/>
                    <a:gd name="T1" fmla="*/ 0 h 24"/>
                    <a:gd name="T2" fmla="*/ 2147483647 w 403"/>
                    <a:gd name="T3" fmla="*/ 2147483647 h 24"/>
                    <a:gd name="T4" fmla="*/ 0 60000 65536"/>
                    <a:gd name="T5" fmla="*/ 0 60000 65536"/>
                    <a:gd name="T6" fmla="*/ 0 w 403"/>
                    <a:gd name="T7" fmla="*/ 0 h 24"/>
                    <a:gd name="T8" fmla="*/ 403 w 403"/>
                    <a:gd name="T9" fmla="*/ 24 h 24"/>
                  </a:gdLst>
                  <a:ahLst/>
                  <a:cxnLst>
                    <a:cxn ang="T4">
                      <a:pos x="T0" y="T1"/>
                    </a:cxn>
                    <a:cxn ang="T5">
                      <a:pos x="T2" y="T3"/>
                    </a:cxn>
                  </a:cxnLst>
                  <a:rect l="T6" t="T7" r="T8" b="T9"/>
                  <a:pathLst>
                    <a:path w="403" h="24">
                      <a:moveTo>
                        <a:pt x="0" y="0"/>
                      </a:moveTo>
                      <a:cubicBezTo>
                        <a:pt x="35" y="9"/>
                        <a:pt x="300" y="24"/>
                        <a:pt x="403" y="12"/>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38" name="Freeform 48"/>
                <p:cNvSpPr>
                  <a:spLocks/>
                </p:cNvSpPr>
                <p:nvPr/>
              </p:nvSpPr>
              <p:spPr bwMode="auto">
                <a:xfrm>
                  <a:off x="3077" y="2904"/>
                  <a:ext cx="1130" cy="45"/>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7" y="5"/>
                        <a:pt x="170" y="17"/>
                        <a:pt x="271" y="16"/>
                      </a:cubicBezTo>
                      <a:cubicBezTo>
                        <a:pt x="349" y="16"/>
                        <a:pt x="429" y="12"/>
                        <a:pt x="452" y="9"/>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39" name="Freeform 49"/>
                <p:cNvSpPr>
                  <a:spLocks/>
                </p:cNvSpPr>
                <p:nvPr/>
              </p:nvSpPr>
              <p:spPr bwMode="auto">
                <a:xfrm>
                  <a:off x="3072" y="2872"/>
                  <a:ext cx="1130" cy="48"/>
                </a:xfrm>
                <a:custGeom>
                  <a:avLst/>
                  <a:gdLst>
                    <a:gd name="T0" fmla="*/ 0 w 452"/>
                    <a:gd name="T1" fmla="*/ 0 h 18"/>
                    <a:gd name="T2" fmla="*/ 2147483647 w 452"/>
                    <a:gd name="T3" fmla="*/ 2147483647 h 18"/>
                    <a:gd name="T4" fmla="*/ 2147483647 w 452"/>
                    <a:gd name="T5" fmla="*/ 2147483647 h 18"/>
                    <a:gd name="T6" fmla="*/ 0 60000 65536"/>
                    <a:gd name="T7" fmla="*/ 0 60000 65536"/>
                    <a:gd name="T8" fmla="*/ 0 60000 65536"/>
                    <a:gd name="T9" fmla="*/ 0 w 452"/>
                    <a:gd name="T10" fmla="*/ 0 h 18"/>
                    <a:gd name="T11" fmla="*/ 452 w 452"/>
                    <a:gd name="T12" fmla="*/ 18 h 18"/>
                  </a:gdLst>
                  <a:ahLst/>
                  <a:cxnLst>
                    <a:cxn ang="T6">
                      <a:pos x="T0" y="T1"/>
                    </a:cxn>
                    <a:cxn ang="T7">
                      <a:pos x="T2" y="T3"/>
                    </a:cxn>
                    <a:cxn ang="T8">
                      <a:pos x="T4" y="T5"/>
                    </a:cxn>
                  </a:cxnLst>
                  <a:rect l="T9" t="T10" r="T11" b="T12"/>
                  <a:pathLst>
                    <a:path w="452" h="18">
                      <a:moveTo>
                        <a:pt x="0" y="0"/>
                      </a:moveTo>
                      <a:cubicBezTo>
                        <a:pt x="12" y="6"/>
                        <a:pt x="176" y="18"/>
                        <a:pt x="271" y="16"/>
                      </a:cubicBezTo>
                      <a:cubicBezTo>
                        <a:pt x="365" y="14"/>
                        <a:pt x="443" y="8"/>
                        <a:pt x="452" y="6"/>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40" name="Freeform 50"/>
                <p:cNvSpPr>
                  <a:spLocks/>
                </p:cNvSpPr>
                <p:nvPr/>
              </p:nvSpPr>
              <p:spPr bwMode="auto">
                <a:xfrm>
                  <a:off x="3085" y="2808"/>
                  <a:ext cx="340" cy="237"/>
                </a:xfrm>
                <a:custGeom>
                  <a:avLst/>
                  <a:gdLst>
                    <a:gd name="T0" fmla="*/ 2147483647 w 136"/>
                    <a:gd name="T1" fmla="*/ 2147483647 h 89"/>
                    <a:gd name="T2" fmla="*/ 2147483647 w 136"/>
                    <a:gd name="T3" fmla="*/ 2147483647 h 89"/>
                    <a:gd name="T4" fmla="*/ 2147483647 w 136"/>
                    <a:gd name="T5" fmla="*/ 2147483647 h 89"/>
                    <a:gd name="T6" fmla="*/ 2147483647 w 136"/>
                    <a:gd name="T7" fmla="*/ 2147483647 h 89"/>
                    <a:gd name="T8" fmla="*/ 2147483647 w 136"/>
                    <a:gd name="T9" fmla="*/ 2147483647 h 89"/>
                    <a:gd name="T10" fmla="*/ 2147483647 w 136"/>
                    <a:gd name="T11" fmla="*/ 2147483647 h 89"/>
                    <a:gd name="T12" fmla="*/ 2147483647 w 136"/>
                    <a:gd name="T13" fmla="*/ 2147483647 h 89"/>
                    <a:gd name="T14" fmla="*/ 2147483647 w 136"/>
                    <a:gd name="T15" fmla="*/ 2147483647 h 89"/>
                    <a:gd name="T16" fmla="*/ 2147483647 w 136"/>
                    <a:gd name="T17" fmla="*/ 2147483647 h 89"/>
                    <a:gd name="T18" fmla="*/ 2147483647 w 136"/>
                    <a:gd name="T19" fmla="*/ 2147483647 h 89"/>
                    <a:gd name="T20" fmla="*/ 2147483647 w 136"/>
                    <a:gd name="T21" fmla="*/ 2147483647 h 89"/>
                    <a:gd name="T22" fmla="*/ 2147483647 w 136"/>
                    <a:gd name="T23" fmla="*/ 2147483647 h 89"/>
                    <a:gd name="T24" fmla="*/ 2147483647 w 136"/>
                    <a:gd name="T25" fmla="*/ 2147483647 h 89"/>
                    <a:gd name="T26" fmla="*/ 2147483647 w 136"/>
                    <a:gd name="T27" fmla="*/ 2147483647 h 89"/>
                    <a:gd name="T28" fmla="*/ 2147483647 w 136"/>
                    <a:gd name="T29" fmla="*/ 2147483647 h 89"/>
                    <a:gd name="T30" fmla="*/ 2147483647 w 136"/>
                    <a:gd name="T31" fmla="*/ 2147483647 h 89"/>
                    <a:gd name="T32" fmla="*/ 2147483647 w 136"/>
                    <a:gd name="T33" fmla="*/ 2147483647 h 89"/>
                    <a:gd name="T34" fmla="*/ 2147483647 w 136"/>
                    <a:gd name="T35" fmla="*/ 2147483647 h 89"/>
                    <a:gd name="T36" fmla="*/ 2147483647 w 136"/>
                    <a:gd name="T37" fmla="*/ 2147483647 h 89"/>
                    <a:gd name="T38" fmla="*/ 2147483647 w 136"/>
                    <a:gd name="T39" fmla="*/ 2147483647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89"/>
                    <a:gd name="T62" fmla="*/ 136 w 136"/>
                    <a:gd name="T63" fmla="*/ 89 h 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89">
                      <a:moveTo>
                        <a:pt x="46" y="84"/>
                      </a:moveTo>
                      <a:cubicBezTo>
                        <a:pt x="40" y="83"/>
                        <a:pt x="37" y="86"/>
                        <a:pt x="36" y="80"/>
                      </a:cubicBezTo>
                      <a:cubicBezTo>
                        <a:pt x="35" y="75"/>
                        <a:pt x="37" y="70"/>
                        <a:pt x="38" y="66"/>
                      </a:cubicBezTo>
                      <a:cubicBezTo>
                        <a:pt x="40" y="57"/>
                        <a:pt x="39" y="48"/>
                        <a:pt x="29" y="45"/>
                      </a:cubicBezTo>
                      <a:cubicBezTo>
                        <a:pt x="21" y="43"/>
                        <a:pt x="11" y="44"/>
                        <a:pt x="6" y="36"/>
                      </a:cubicBezTo>
                      <a:cubicBezTo>
                        <a:pt x="0" y="29"/>
                        <a:pt x="2" y="17"/>
                        <a:pt x="5" y="10"/>
                      </a:cubicBezTo>
                      <a:cubicBezTo>
                        <a:pt x="10" y="0"/>
                        <a:pt x="19" y="4"/>
                        <a:pt x="28" y="4"/>
                      </a:cubicBezTo>
                      <a:cubicBezTo>
                        <a:pt x="39" y="4"/>
                        <a:pt x="49" y="5"/>
                        <a:pt x="59" y="6"/>
                      </a:cubicBezTo>
                      <a:cubicBezTo>
                        <a:pt x="72" y="8"/>
                        <a:pt x="85" y="9"/>
                        <a:pt x="98" y="9"/>
                      </a:cubicBezTo>
                      <a:cubicBezTo>
                        <a:pt x="106" y="9"/>
                        <a:pt x="113" y="10"/>
                        <a:pt x="121" y="11"/>
                      </a:cubicBezTo>
                      <a:cubicBezTo>
                        <a:pt x="126" y="12"/>
                        <a:pt x="133" y="12"/>
                        <a:pt x="136" y="14"/>
                      </a:cubicBezTo>
                      <a:cubicBezTo>
                        <a:pt x="107" y="15"/>
                        <a:pt x="78" y="14"/>
                        <a:pt x="49" y="13"/>
                      </a:cubicBezTo>
                      <a:cubicBezTo>
                        <a:pt x="42" y="12"/>
                        <a:pt x="28" y="11"/>
                        <a:pt x="22" y="14"/>
                      </a:cubicBezTo>
                      <a:cubicBezTo>
                        <a:pt x="17" y="17"/>
                        <a:pt x="16" y="27"/>
                        <a:pt x="21" y="31"/>
                      </a:cubicBezTo>
                      <a:cubicBezTo>
                        <a:pt x="24" y="33"/>
                        <a:pt x="32" y="34"/>
                        <a:pt x="36" y="36"/>
                      </a:cubicBezTo>
                      <a:cubicBezTo>
                        <a:pt x="39" y="37"/>
                        <a:pt x="45" y="38"/>
                        <a:pt x="47" y="41"/>
                      </a:cubicBezTo>
                      <a:cubicBezTo>
                        <a:pt x="51" y="46"/>
                        <a:pt x="45" y="56"/>
                        <a:pt x="44" y="62"/>
                      </a:cubicBezTo>
                      <a:cubicBezTo>
                        <a:pt x="43" y="69"/>
                        <a:pt x="43" y="77"/>
                        <a:pt x="50" y="81"/>
                      </a:cubicBezTo>
                      <a:cubicBezTo>
                        <a:pt x="55" y="83"/>
                        <a:pt x="65" y="81"/>
                        <a:pt x="66" y="89"/>
                      </a:cubicBezTo>
                      <a:cubicBezTo>
                        <a:pt x="61" y="87"/>
                        <a:pt x="53" y="83"/>
                        <a:pt x="47" y="83"/>
                      </a:cubicBezTo>
                    </a:path>
                  </a:pathLst>
                </a:custGeom>
                <a:solidFill>
                  <a:srgbClr val="FCEE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41" name="Freeform 51"/>
                <p:cNvSpPr>
                  <a:spLocks/>
                </p:cNvSpPr>
                <p:nvPr/>
              </p:nvSpPr>
              <p:spPr bwMode="auto">
                <a:xfrm>
                  <a:off x="3685" y="2795"/>
                  <a:ext cx="365" cy="58"/>
                </a:xfrm>
                <a:custGeom>
                  <a:avLst/>
                  <a:gdLst>
                    <a:gd name="T0" fmla="*/ 2147483647 w 146"/>
                    <a:gd name="T1" fmla="*/ 2147483647 h 22"/>
                    <a:gd name="T2" fmla="*/ 2147483647 w 146"/>
                    <a:gd name="T3" fmla="*/ 2147483647 h 22"/>
                    <a:gd name="T4" fmla="*/ 2147483647 w 146"/>
                    <a:gd name="T5" fmla="*/ 2147483647 h 22"/>
                    <a:gd name="T6" fmla="*/ 2147483647 w 146"/>
                    <a:gd name="T7" fmla="*/ 2147483647 h 22"/>
                    <a:gd name="T8" fmla="*/ 2147483647 w 146"/>
                    <a:gd name="T9" fmla="*/ 2147483647 h 22"/>
                    <a:gd name="T10" fmla="*/ 2147483647 w 146"/>
                    <a:gd name="T11" fmla="*/ 2147483647 h 22"/>
                    <a:gd name="T12" fmla="*/ 2147483647 w 146"/>
                    <a:gd name="T13" fmla="*/ 2147483647 h 22"/>
                    <a:gd name="T14" fmla="*/ 0 w 146"/>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22"/>
                    <a:gd name="T26" fmla="*/ 146 w 14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22">
                      <a:moveTo>
                        <a:pt x="12" y="17"/>
                      </a:moveTo>
                      <a:cubicBezTo>
                        <a:pt x="20" y="18"/>
                        <a:pt x="32" y="12"/>
                        <a:pt x="39" y="8"/>
                      </a:cubicBezTo>
                      <a:cubicBezTo>
                        <a:pt x="49" y="2"/>
                        <a:pt x="59" y="2"/>
                        <a:pt x="71" y="2"/>
                      </a:cubicBezTo>
                      <a:cubicBezTo>
                        <a:pt x="96" y="0"/>
                        <a:pt x="121" y="4"/>
                        <a:pt x="146" y="5"/>
                      </a:cubicBezTo>
                      <a:cubicBezTo>
                        <a:pt x="143" y="12"/>
                        <a:pt x="125" y="5"/>
                        <a:pt x="119" y="5"/>
                      </a:cubicBezTo>
                      <a:cubicBezTo>
                        <a:pt x="104" y="3"/>
                        <a:pt x="88" y="9"/>
                        <a:pt x="72" y="9"/>
                      </a:cubicBezTo>
                      <a:cubicBezTo>
                        <a:pt x="59" y="9"/>
                        <a:pt x="51" y="14"/>
                        <a:pt x="39" y="18"/>
                      </a:cubicBezTo>
                      <a:cubicBezTo>
                        <a:pt x="26" y="22"/>
                        <a:pt x="13" y="14"/>
                        <a:pt x="0" y="20"/>
                      </a:cubicBezTo>
                    </a:path>
                  </a:pathLst>
                </a:custGeom>
                <a:solidFill>
                  <a:srgbClr val="FCEE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42" name="Oval 52"/>
                <p:cNvSpPr>
                  <a:spLocks noChangeArrowheads="1"/>
                </p:cNvSpPr>
                <p:nvPr/>
              </p:nvSpPr>
              <p:spPr bwMode="auto">
                <a:xfrm>
                  <a:off x="3795" y="2803"/>
                  <a:ext cx="42" cy="4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endParaRPr lang="fr-FR" altLang="fr-FR">
                    <a:latin typeface="Eurostile" pitchFamily="34" charset="0"/>
                    <a:ea typeface="Eurostile" pitchFamily="34" charset="0"/>
                    <a:cs typeface="Eurostile" pitchFamily="34" charset="0"/>
                  </a:endParaRPr>
                </a:p>
              </p:txBody>
            </p:sp>
            <p:sp>
              <p:nvSpPr>
                <p:cNvPr id="2243" name="Oval 53"/>
                <p:cNvSpPr>
                  <a:spLocks noChangeArrowheads="1"/>
                </p:cNvSpPr>
                <p:nvPr/>
              </p:nvSpPr>
              <p:spPr bwMode="auto">
                <a:xfrm>
                  <a:off x="3845" y="2808"/>
                  <a:ext cx="17"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endParaRPr lang="fr-FR" altLang="fr-FR">
                    <a:latin typeface="Eurostile" pitchFamily="34" charset="0"/>
                    <a:ea typeface="Eurostile" pitchFamily="34" charset="0"/>
                    <a:cs typeface="Eurostile" pitchFamily="34" charset="0"/>
                  </a:endParaRPr>
                </a:p>
              </p:txBody>
            </p:sp>
            <p:sp>
              <p:nvSpPr>
                <p:cNvPr id="2244" name="Oval 54"/>
                <p:cNvSpPr>
                  <a:spLocks noChangeArrowheads="1"/>
                </p:cNvSpPr>
                <p:nvPr/>
              </p:nvSpPr>
              <p:spPr bwMode="auto">
                <a:xfrm>
                  <a:off x="3760" y="2827"/>
                  <a:ext cx="27"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endParaRPr lang="fr-FR" altLang="fr-FR">
                    <a:latin typeface="Eurostile" pitchFamily="34" charset="0"/>
                    <a:ea typeface="Eurostile" pitchFamily="34" charset="0"/>
                    <a:cs typeface="Eurostile" pitchFamily="34" charset="0"/>
                  </a:endParaRPr>
                </a:p>
              </p:txBody>
            </p:sp>
            <p:sp>
              <p:nvSpPr>
                <p:cNvPr id="2245" name="Freeform 55"/>
                <p:cNvSpPr>
                  <a:spLocks/>
                </p:cNvSpPr>
                <p:nvPr/>
              </p:nvSpPr>
              <p:spPr bwMode="auto">
                <a:xfrm>
                  <a:off x="3070" y="2787"/>
                  <a:ext cx="1168" cy="328"/>
                </a:xfrm>
                <a:custGeom>
                  <a:avLst/>
                  <a:gdLst>
                    <a:gd name="T0" fmla="*/ 2147483647 w 467"/>
                    <a:gd name="T1" fmla="*/ 2147483647 h 123"/>
                    <a:gd name="T2" fmla="*/ 2147483647 w 467"/>
                    <a:gd name="T3" fmla="*/ 2147483647 h 123"/>
                    <a:gd name="T4" fmla="*/ 2147483647 w 467"/>
                    <a:gd name="T5" fmla="*/ 2147483647 h 123"/>
                    <a:gd name="T6" fmla="*/ 2147483647 w 467"/>
                    <a:gd name="T7" fmla="*/ 2147483647 h 123"/>
                    <a:gd name="T8" fmla="*/ 2147483647 w 467"/>
                    <a:gd name="T9" fmla="*/ 0 h 123"/>
                    <a:gd name="T10" fmla="*/ 2147483647 w 467"/>
                    <a:gd name="T11" fmla="*/ 2147483647 h 123"/>
                    <a:gd name="T12" fmla="*/ 2147483647 w 467"/>
                    <a:gd name="T13" fmla="*/ 2147483647 h 123"/>
                    <a:gd name="T14" fmla="*/ 2147483647 w 467"/>
                    <a:gd name="T15" fmla="*/ 2147483647 h 123"/>
                    <a:gd name="T16" fmla="*/ 2147483647 w 467"/>
                    <a:gd name="T17" fmla="*/ 2147483647 h 123"/>
                    <a:gd name="T18" fmla="*/ 2147483647 w 467"/>
                    <a:gd name="T19" fmla="*/ 2147483647 h 123"/>
                    <a:gd name="T20" fmla="*/ 2147483647 w 467"/>
                    <a:gd name="T21" fmla="*/ 2147483647 h 123"/>
                    <a:gd name="T22" fmla="*/ 2147483647 w 467"/>
                    <a:gd name="T23" fmla="*/ 2147483647 h 123"/>
                    <a:gd name="T24" fmla="*/ 2147483647 w 467"/>
                    <a:gd name="T25" fmla="*/ 2147483647 h 123"/>
                    <a:gd name="T26" fmla="*/ 2147483647 w 467"/>
                    <a:gd name="T27" fmla="*/ 2147483647 h 123"/>
                    <a:gd name="T28" fmla="*/ 2147483647 w 467"/>
                    <a:gd name="T29" fmla="*/ 2147483647 h 123"/>
                    <a:gd name="T30" fmla="*/ 2147483647 w 467"/>
                    <a:gd name="T31" fmla="*/ 2147483647 h 123"/>
                    <a:gd name="T32" fmla="*/ 2147483647 w 467"/>
                    <a:gd name="T33" fmla="*/ 2147483647 h 123"/>
                    <a:gd name="T34" fmla="*/ 2147483647 w 467"/>
                    <a:gd name="T35" fmla="*/ 2147483647 h 123"/>
                    <a:gd name="T36" fmla="*/ 2147483647 w 467"/>
                    <a:gd name="T37" fmla="*/ 2147483647 h 123"/>
                    <a:gd name="T38" fmla="*/ 2147483647 w 467"/>
                    <a:gd name="T39" fmla="*/ 2147483647 h 123"/>
                    <a:gd name="T40" fmla="*/ 2147483647 w 467"/>
                    <a:gd name="T41" fmla="*/ 2147483647 h 123"/>
                    <a:gd name="T42" fmla="*/ 2147483647 w 467"/>
                    <a:gd name="T43" fmla="*/ 2147483647 h 123"/>
                    <a:gd name="T44" fmla="*/ 2147483647 w 467"/>
                    <a:gd name="T45" fmla="*/ 2147483647 h 123"/>
                    <a:gd name="T46" fmla="*/ 2147483647 w 467"/>
                    <a:gd name="T47" fmla="*/ 2147483647 h 123"/>
                    <a:gd name="T48" fmla="*/ 2147483647 w 467"/>
                    <a:gd name="T49" fmla="*/ 2147483647 h 123"/>
                    <a:gd name="T50" fmla="*/ 2147483647 w 467"/>
                    <a:gd name="T51" fmla="*/ 2147483647 h 123"/>
                    <a:gd name="T52" fmla="*/ 2147483647 w 467"/>
                    <a:gd name="T53" fmla="*/ 2147483647 h 123"/>
                    <a:gd name="T54" fmla="*/ 2147483647 w 467"/>
                    <a:gd name="T55" fmla="*/ 2147483647 h 123"/>
                    <a:gd name="T56" fmla="*/ 2147483647 w 467"/>
                    <a:gd name="T57" fmla="*/ 2147483647 h 123"/>
                    <a:gd name="T58" fmla="*/ 2147483647 w 467"/>
                    <a:gd name="T59" fmla="*/ 2147483647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7"/>
                    <a:gd name="T91" fmla="*/ 0 h 123"/>
                    <a:gd name="T92" fmla="*/ 467 w 467"/>
                    <a:gd name="T93" fmla="*/ 123 h 1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7" h="123">
                      <a:moveTo>
                        <a:pt x="241" y="13"/>
                      </a:moveTo>
                      <a:cubicBezTo>
                        <a:pt x="258" y="11"/>
                        <a:pt x="269" y="13"/>
                        <a:pt x="283" y="6"/>
                      </a:cubicBezTo>
                      <a:cubicBezTo>
                        <a:pt x="287" y="4"/>
                        <a:pt x="290" y="0"/>
                        <a:pt x="308" y="1"/>
                      </a:cubicBezTo>
                      <a:cubicBezTo>
                        <a:pt x="317" y="1"/>
                        <a:pt x="327" y="1"/>
                        <a:pt x="336" y="1"/>
                      </a:cubicBezTo>
                      <a:cubicBezTo>
                        <a:pt x="352" y="1"/>
                        <a:pt x="368" y="0"/>
                        <a:pt x="384" y="0"/>
                      </a:cubicBezTo>
                      <a:cubicBezTo>
                        <a:pt x="389" y="0"/>
                        <a:pt x="401" y="0"/>
                        <a:pt x="405" y="1"/>
                      </a:cubicBezTo>
                      <a:cubicBezTo>
                        <a:pt x="412" y="4"/>
                        <a:pt x="411" y="10"/>
                        <a:pt x="418" y="13"/>
                      </a:cubicBezTo>
                      <a:cubicBezTo>
                        <a:pt x="428" y="18"/>
                        <a:pt x="448" y="11"/>
                        <a:pt x="460" y="16"/>
                      </a:cubicBezTo>
                      <a:cubicBezTo>
                        <a:pt x="464" y="18"/>
                        <a:pt x="467" y="33"/>
                        <a:pt x="463" y="36"/>
                      </a:cubicBezTo>
                      <a:cubicBezTo>
                        <a:pt x="459" y="38"/>
                        <a:pt x="458" y="36"/>
                        <a:pt x="453" y="38"/>
                      </a:cubicBezTo>
                      <a:cubicBezTo>
                        <a:pt x="458" y="48"/>
                        <a:pt x="457" y="60"/>
                        <a:pt x="453" y="65"/>
                      </a:cubicBezTo>
                      <a:cubicBezTo>
                        <a:pt x="450" y="69"/>
                        <a:pt x="444" y="67"/>
                        <a:pt x="437" y="69"/>
                      </a:cubicBezTo>
                      <a:cubicBezTo>
                        <a:pt x="437" y="74"/>
                        <a:pt x="440" y="82"/>
                        <a:pt x="436" y="86"/>
                      </a:cubicBezTo>
                      <a:cubicBezTo>
                        <a:pt x="433" y="90"/>
                        <a:pt x="417" y="90"/>
                        <a:pt x="412" y="90"/>
                      </a:cubicBezTo>
                      <a:cubicBezTo>
                        <a:pt x="402" y="91"/>
                        <a:pt x="375" y="88"/>
                        <a:pt x="368" y="97"/>
                      </a:cubicBezTo>
                      <a:cubicBezTo>
                        <a:pt x="364" y="102"/>
                        <a:pt x="371" y="113"/>
                        <a:pt x="366" y="119"/>
                      </a:cubicBezTo>
                      <a:cubicBezTo>
                        <a:pt x="362" y="123"/>
                        <a:pt x="346" y="121"/>
                        <a:pt x="340" y="121"/>
                      </a:cubicBezTo>
                      <a:cubicBezTo>
                        <a:pt x="324" y="122"/>
                        <a:pt x="306" y="121"/>
                        <a:pt x="290" y="120"/>
                      </a:cubicBezTo>
                      <a:cubicBezTo>
                        <a:pt x="256" y="116"/>
                        <a:pt x="222" y="115"/>
                        <a:pt x="188" y="116"/>
                      </a:cubicBezTo>
                      <a:cubicBezTo>
                        <a:pt x="167" y="116"/>
                        <a:pt x="146" y="115"/>
                        <a:pt x="124" y="117"/>
                      </a:cubicBezTo>
                      <a:cubicBezTo>
                        <a:pt x="115" y="118"/>
                        <a:pt x="79" y="121"/>
                        <a:pt x="77" y="114"/>
                      </a:cubicBezTo>
                      <a:cubicBezTo>
                        <a:pt x="76" y="106"/>
                        <a:pt x="75" y="105"/>
                        <a:pt x="72" y="102"/>
                      </a:cubicBezTo>
                      <a:cubicBezTo>
                        <a:pt x="64" y="96"/>
                        <a:pt x="49" y="96"/>
                        <a:pt x="43" y="96"/>
                      </a:cubicBezTo>
                      <a:cubicBezTo>
                        <a:pt x="30" y="93"/>
                        <a:pt x="38" y="69"/>
                        <a:pt x="39" y="61"/>
                      </a:cubicBezTo>
                      <a:cubicBezTo>
                        <a:pt x="39" y="53"/>
                        <a:pt x="14" y="57"/>
                        <a:pt x="8" y="51"/>
                      </a:cubicBezTo>
                      <a:cubicBezTo>
                        <a:pt x="0" y="44"/>
                        <a:pt x="0" y="28"/>
                        <a:pt x="3" y="19"/>
                      </a:cubicBezTo>
                      <a:cubicBezTo>
                        <a:pt x="5" y="12"/>
                        <a:pt x="5" y="7"/>
                        <a:pt x="9" y="5"/>
                      </a:cubicBezTo>
                      <a:cubicBezTo>
                        <a:pt x="18" y="1"/>
                        <a:pt x="33" y="6"/>
                        <a:pt x="45" y="8"/>
                      </a:cubicBezTo>
                      <a:cubicBezTo>
                        <a:pt x="60" y="9"/>
                        <a:pt x="79" y="10"/>
                        <a:pt x="94" y="11"/>
                      </a:cubicBezTo>
                      <a:cubicBezTo>
                        <a:pt x="104" y="11"/>
                        <a:pt x="198" y="17"/>
                        <a:pt x="241" y="13"/>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2204" name="Line 935"/>
              <p:cNvSpPr>
                <a:spLocks noChangeShapeType="1"/>
              </p:cNvSpPr>
              <p:nvPr/>
            </p:nvSpPr>
            <p:spPr bwMode="auto">
              <a:xfrm flipV="1">
                <a:off x="4356100" y="44958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05" name="Line 936"/>
              <p:cNvSpPr>
                <a:spLocks noChangeShapeType="1"/>
              </p:cNvSpPr>
              <p:nvPr/>
            </p:nvSpPr>
            <p:spPr bwMode="auto">
              <a:xfrm flipV="1">
                <a:off x="4572000" y="44958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06" name="Line 937"/>
              <p:cNvSpPr>
                <a:spLocks noChangeShapeType="1"/>
              </p:cNvSpPr>
              <p:nvPr/>
            </p:nvSpPr>
            <p:spPr bwMode="auto">
              <a:xfrm flipV="1">
                <a:off x="4810125" y="44958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07" name="Line 938"/>
              <p:cNvSpPr>
                <a:spLocks noChangeShapeType="1"/>
              </p:cNvSpPr>
              <p:nvPr/>
            </p:nvSpPr>
            <p:spPr bwMode="auto">
              <a:xfrm flipV="1">
                <a:off x="5076825" y="4435475"/>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08" name="Line 939"/>
              <p:cNvSpPr>
                <a:spLocks noChangeShapeType="1"/>
              </p:cNvSpPr>
              <p:nvPr/>
            </p:nvSpPr>
            <p:spPr bwMode="auto">
              <a:xfrm>
                <a:off x="4427538" y="5588000"/>
                <a:ext cx="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09" name="Line 940"/>
              <p:cNvSpPr>
                <a:spLocks noChangeShapeType="1"/>
              </p:cNvSpPr>
              <p:nvPr/>
            </p:nvSpPr>
            <p:spPr bwMode="auto">
              <a:xfrm>
                <a:off x="4643438" y="5588000"/>
                <a:ext cx="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210" name="Line 941"/>
              <p:cNvSpPr>
                <a:spLocks noChangeShapeType="1"/>
              </p:cNvSpPr>
              <p:nvPr/>
            </p:nvSpPr>
            <p:spPr bwMode="auto">
              <a:xfrm>
                <a:off x="4932363" y="5588000"/>
                <a:ext cx="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2246" name="Group 978"/>
            <p:cNvGrpSpPr>
              <a:grpSpLocks/>
            </p:cNvGrpSpPr>
            <p:nvPr/>
          </p:nvGrpSpPr>
          <p:grpSpPr bwMode="auto">
            <a:xfrm>
              <a:off x="10696380" y="3548494"/>
              <a:ext cx="1004558" cy="549158"/>
              <a:chOff x="4604" y="3158"/>
              <a:chExt cx="867" cy="520"/>
            </a:xfrm>
          </p:grpSpPr>
          <p:sp>
            <p:nvSpPr>
              <p:cNvPr id="2247" name="Freeform 21"/>
              <p:cNvSpPr>
                <a:spLocks/>
              </p:cNvSpPr>
              <p:nvPr/>
            </p:nvSpPr>
            <p:spPr bwMode="auto">
              <a:xfrm>
                <a:off x="4604" y="3158"/>
                <a:ext cx="849" cy="520"/>
              </a:xfrm>
              <a:custGeom>
                <a:avLst/>
                <a:gdLst>
                  <a:gd name="T0" fmla="*/ 2147483647 w 467"/>
                  <a:gd name="T1" fmla="*/ 2147483647 h 123"/>
                  <a:gd name="T2" fmla="*/ 2147483647 w 467"/>
                  <a:gd name="T3" fmla="*/ 2147483647 h 123"/>
                  <a:gd name="T4" fmla="*/ 2147483647 w 467"/>
                  <a:gd name="T5" fmla="*/ 2147483647 h 123"/>
                  <a:gd name="T6" fmla="*/ 2147483647 w 467"/>
                  <a:gd name="T7" fmla="*/ 2147483647 h 123"/>
                  <a:gd name="T8" fmla="*/ 2147483647 w 467"/>
                  <a:gd name="T9" fmla="*/ 0 h 123"/>
                  <a:gd name="T10" fmla="*/ 2147483647 w 467"/>
                  <a:gd name="T11" fmla="*/ 2147483647 h 123"/>
                  <a:gd name="T12" fmla="*/ 2147483647 w 467"/>
                  <a:gd name="T13" fmla="*/ 2147483647 h 123"/>
                  <a:gd name="T14" fmla="*/ 2147483647 w 467"/>
                  <a:gd name="T15" fmla="*/ 2147483647 h 123"/>
                  <a:gd name="T16" fmla="*/ 2147483647 w 467"/>
                  <a:gd name="T17" fmla="*/ 2147483647 h 123"/>
                  <a:gd name="T18" fmla="*/ 2147483647 w 467"/>
                  <a:gd name="T19" fmla="*/ 2147483647 h 123"/>
                  <a:gd name="T20" fmla="*/ 2147483647 w 467"/>
                  <a:gd name="T21" fmla="*/ 2147483647 h 123"/>
                  <a:gd name="T22" fmla="*/ 2147483647 w 467"/>
                  <a:gd name="T23" fmla="*/ 2147483647 h 123"/>
                  <a:gd name="T24" fmla="*/ 2147483647 w 467"/>
                  <a:gd name="T25" fmla="*/ 2147483647 h 123"/>
                  <a:gd name="T26" fmla="*/ 2147483647 w 467"/>
                  <a:gd name="T27" fmla="*/ 2147483647 h 123"/>
                  <a:gd name="T28" fmla="*/ 2147483647 w 467"/>
                  <a:gd name="T29" fmla="*/ 2147483647 h 123"/>
                  <a:gd name="T30" fmla="*/ 2147483647 w 467"/>
                  <a:gd name="T31" fmla="*/ 2147483647 h 123"/>
                  <a:gd name="T32" fmla="*/ 2147483647 w 467"/>
                  <a:gd name="T33" fmla="*/ 2147483647 h 123"/>
                  <a:gd name="T34" fmla="*/ 2147483647 w 467"/>
                  <a:gd name="T35" fmla="*/ 2147483647 h 123"/>
                  <a:gd name="T36" fmla="*/ 2147483647 w 467"/>
                  <a:gd name="T37" fmla="*/ 2147483647 h 123"/>
                  <a:gd name="T38" fmla="*/ 2147483647 w 467"/>
                  <a:gd name="T39" fmla="*/ 2147483647 h 123"/>
                  <a:gd name="T40" fmla="*/ 2147483647 w 467"/>
                  <a:gd name="T41" fmla="*/ 2147483647 h 123"/>
                  <a:gd name="T42" fmla="*/ 2147483647 w 467"/>
                  <a:gd name="T43" fmla="*/ 2147483647 h 123"/>
                  <a:gd name="T44" fmla="*/ 2147483647 w 467"/>
                  <a:gd name="T45" fmla="*/ 2147483647 h 123"/>
                  <a:gd name="T46" fmla="*/ 2147483647 w 467"/>
                  <a:gd name="T47" fmla="*/ 2147483647 h 123"/>
                  <a:gd name="T48" fmla="*/ 2147483647 w 467"/>
                  <a:gd name="T49" fmla="*/ 2147483647 h 123"/>
                  <a:gd name="T50" fmla="*/ 2147483647 w 467"/>
                  <a:gd name="T51" fmla="*/ 2147483647 h 123"/>
                  <a:gd name="T52" fmla="*/ 2147483647 w 467"/>
                  <a:gd name="T53" fmla="*/ 2147483647 h 123"/>
                  <a:gd name="T54" fmla="*/ 2147483647 w 467"/>
                  <a:gd name="T55" fmla="*/ 2147483647 h 123"/>
                  <a:gd name="T56" fmla="*/ 2147483647 w 467"/>
                  <a:gd name="T57" fmla="*/ 2147483647 h 123"/>
                  <a:gd name="T58" fmla="*/ 2147483647 w 467"/>
                  <a:gd name="T59" fmla="*/ 2147483647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7"/>
                  <a:gd name="T91" fmla="*/ 0 h 123"/>
                  <a:gd name="T92" fmla="*/ 467 w 467"/>
                  <a:gd name="T93" fmla="*/ 123 h 1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7" h="123">
                    <a:moveTo>
                      <a:pt x="241" y="13"/>
                    </a:moveTo>
                    <a:cubicBezTo>
                      <a:pt x="258" y="11"/>
                      <a:pt x="269" y="13"/>
                      <a:pt x="283" y="6"/>
                    </a:cubicBezTo>
                    <a:cubicBezTo>
                      <a:pt x="287" y="4"/>
                      <a:pt x="290" y="0"/>
                      <a:pt x="308" y="1"/>
                    </a:cubicBezTo>
                    <a:cubicBezTo>
                      <a:pt x="317" y="1"/>
                      <a:pt x="327" y="1"/>
                      <a:pt x="336" y="1"/>
                    </a:cubicBezTo>
                    <a:cubicBezTo>
                      <a:pt x="352" y="1"/>
                      <a:pt x="368" y="0"/>
                      <a:pt x="384" y="0"/>
                    </a:cubicBezTo>
                    <a:cubicBezTo>
                      <a:pt x="389" y="0"/>
                      <a:pt x="401" y="0"/>
                      <a:pt x="405" y="1"/>
                    </a:cubicBezTo>
                    <a:cubicBezTo>
                      <a:pt x="412" y="4"/>
                      <a:pt x="411" y="10"/>
                      <a:pt x="418" y="13"/>
                    </a:cubicBezTo>
                    <a:cubicBezTo>
                      <a:pt x="428" y="18"/>
                      <a:pt x="448" y="11"/>
                      <a:pt x="460" y="16"/>
                    </a:cubicBezTo>
                    <a:cubicBezTo>
                      <a:pt x="464" y="18"/>
                      <a:pt x="467" y="33"/>
                      <a:pt x="463" y="36"/>
                    </a:cubicBezTo>
                    <a:cubicBezTo>
                      <a:pt x="459" y="38"/>
                      <a:pt x="458" y="36"/>
                      <a:pt x="453" y="38"/>
                    </a:cubicBezTo>
                    <a:cubicBezTo>
                      <a:pt x="458" y="48"/>
                      <a:pt x="457" y="60"/>
                      <a:pt x="453" y="65"/>
                    </a:cubicBezTo>
                    <a:cubicBezTo>
                      <a:pt x="450" y="69"/>
                      <a:pt x="444" y="67"/>
                      <a:pt x="437" y="69"/>
                    </a:cubicBezTo>
                    <a:cubicBezTo>
                      <a:pt x="437" y="74"/>
                      <a:pt x="440" y="82"/>
                      <a:pt x="436" y="86"/>
                    </a:cubicBezTo>
                    <a:cubicBezTo>
                      <a:pt x="433" y="90"/>
                      <a:pt x="417" y="90"/>
                      <a:pt x="412" y="90"/>
                    </a:cubicBezTo>
                    <a:cubicBezTo>
                      <a:pt x="402" y="91"/>
                      <a:pt x="375" y="88"/>
                      <a:pt x="368" y="97"/>
                    </a:cubicBezTo>
                    <a:cubicBezTo>
                      <a:pt x="364" y="102"/>
                      <a:pt x="371" y="113"/>
                      <a:pt x="366" y="119"/>
                    </a:cubicBezTo>
                    <a:cubicBezTo>
                      <a:pt x="362" y="123"/>
                      <a:pt x="346" y="121"/>
                      <a:pt x="340" y="121"/>
                    </a:cubicBezTo>
                    <a:cubicBezTo>
                      <a:pt x="324" y="122"/>
                      <a:pt x="306" y="121"/>
                      <a:pt x="290" y="120"/>
                    </a:cubicBezTo>
                    <a:cubicBezTo>
                      <a:pt x="256" y="116"/>
                      <a:pt x="222" y="115"/>
                      <a:pt x="188" y="116"/>
                    </a:cubicBezTo>
                    <a:cubicBezTo>
                      <a:pt x="167" y="116"/>
                      <a:pt x="146" y="115"/>
                      <a:pt x="124" y="117"/>
                    </a:cubicBezTo>
                    <a:cubicBezTo>
                      <a:pt x="115" y="118"/>
                      <a:pt x="79" y="121"/>
                      <a:pt x="77" y="114"/>
                    </a:cubicBezTo>
                    <a:cubicBezTo>
                      <a:pt x="76" y="106"/>
                      <a:pt x="75" y="105"/>
                      <a:pt x="72" y="102"/>
                    </a:cubicBezTo>
                    <a:cubicBezTo>
                      <a:pt x="64" y="96"/>
                      <a:pt x="49" y="96"/>
                      <a:pt x="43" y="96"/>
                    </a:cubicBezTo>
                    <a:cubicBezTo>
                      <a:pt x="30" y="93"/>
                      <a:pt x="38" y="69"/>
                      <a:pt x="39" y="61"/>
                    </a:cubicBezTo>
                    <a:cubicBezTo>
                      <a:pt x="39" y="53"/>
                      <a:pt x="14" y="57"/>
                      <a:pt x="8" y="51"/>
                    </a:cubicBezTo>
                    <a:cubicBezTo>
                      <a:pt x="0" y="44"/>
                      <a:pt x="0" y="28"/>
                      <a:pt x="3" y="19"/>
                    </a:cubicBezTo>
                    <a:cubicBezTo>
                      <a:pt x="5" y="12"/>
                      <a:pt x="5" y="7"/>
                      <a:pt x="9" y="5"/>
                    </a:cubicBezTo>
                    <a:cubicBezTo>
                      <a:pt x="18" y="1"/>
                      <a:pt x="33" y="6"/>
                      <a:pt x="45" y="8"/>
                    </a:cubicBezTo>
                    <a:cubicBezTo>
                      <a:pt x="60" y="9"/>
                      <a:pt x="79" y="10"/>
                      <a:pt x="94" y="11"/>
                    </a:cubicBezTo>
                    <a:cubicBezTo>
                      <a:pt x="104" y="11"/>
                      <a:pt x="198" y="17"/>
                      <a:pt x="241" y="13"/>
                    </a:cubicBezTo>
                    <a:close/>
                  </a:path>
                </a:pathLst>
              </a:custGeom>
              <a:solidFill>
                <a:srgbClr val="F9D8DB"/>
              </a:solidFill>
              <a:ln w="9525" cap="flat">
                <a:solidFill>
                  <a:srgbClr val="000000"/>
                </a:solidFill>
                <a:prstDash val="lgDash"/>
                <a:round/>
                <a:headEnd/>
                <a:tailEnd/>
              </a:ln>
            </p:spPr>
            <p:txBody>
              <a:bodyPr/>
              <a:lstStyle/>
              <a:p>
                <a:endParaRPr lang="fr-FR"/>
              </a:p>
            </p:txBody>
          </p:sp>
          <p:sp>
            <p:nvSpPr>
              <p:cNvPr id="2248" name="Freeform 22"/>
              <p:cNvSpPr>
                <a:spLocks/>
              </p:cNvSpPr>
              <p:nvPr/>
            </p:nvSpPr>
            <p:spPr bwMode="auto">
              <a:xfrm>
                <a:off x="4747" y="3247"/>
                <a:ext cx="691" cy="409"/>
              </a:xfrm>
              <a:custGeom>
                <a:avLst/>
                <a:gdLst>
                  <a:gd name="T0" fmla="*/ 2147483647 w 380"/>
                  <a:gd name="T1" fmla="*/ 2147483647 h 97"/>
                  <a:gd name="T2" fmla="*/ 2147483647 w 380"/>
                  <a:gd name="T3" fmla="*/ 2147483647 h 97"/>
                  <a:gd name="T4" fmla="*/ 2147483647 w 380"/>
                  <a:gd name="T5" fmla="*/ 2147483647 h 97"/>
                  <a:gd name="T6" fmla="*/ 2147483647 w 380"/>
                  <a:gd name="T7" fmla="*/ 2147483647 h 97"/>
                  <a:gd name="T8" fmla="*/ 2147483647 w 380"/>
                  <a:gd name="T9" fmla="*/ 2147483647 h 97"/>
                  <a:gd name="T10" fmla="*/ 2147483647 w 380"/>
                  <a:gd name="T11" fmla="*/ 2147483647 h 97"/>
                  <a:gd name="T12" fmla="*/ 2147483647 w 380"/>
                  <a:gd name="T13" fmla="*/ 2147483647 h 97"/>
                  <a:gd name="T14" fmla="*/ 2147483647 w 380"/>
                  <a:gd name="T15" fmla="*/ 2147483647 h 97"/>
                  <a:gd name="T16" fmla="*/ 2147483647 w 380"/>
                  <a:gd name="T17" fmla="*/ 2147483647 h 97"/>
                  <a:gd name="T18" fmla="*/ 2147483647 w 380"/>
                  <a:gd name="T19" fmla="*/ 2147483647 h 97"/>
                  <a:gd name="T20" fmla="*/ 2147483647 w 380"/>
                  <a:gd name="T21" fmla="*/ 2147483647 h 97"/>
                  <a:gd name="T22" fmla="*/ 2147483647 w 380"/>
                  <a:gd name="T23" fmla="*/ 2147483647 h 97"/>
                  <a:gd name="T24" fmla="*/ 2147483647 w 380"/>
                  <a:gd name="T25" fmla="*/ 2147483647 h 97"/>
                  <a:gd name="T26" fmla="*/ 2147483647 w 380"/>
                  <a:gd name="T27" fmla="*/ 2147483647 h 97"/>
                  <a:gd name="T28" fmla="*/ 2147483647 w 380"/>
                  <a:gd name="T29" fmla="*/ 2147483647 h 97"/>
                  <a:gd name="T30" fmla="*/ 2147483647 w 380"/>
                  <a:gd name="T31" fmla="*/ 2147483647 h 97"/>
                  <a:gd name="T32" fmla="*/ 2147483647 w 380"/>
                  <a:gd name="T33" fmla="*/ 0 h 97"/>
                  <a:gd name="T34" fmla="*/ 2147483647 w 380"/>
                  <a:gd name="T35" fmla="*/ 2147483647 h 97"/>
                  <a:gd name="T36" fmla="*/ 2147483647 w 380"/>
                  <a:gd name="T37" fmla="*/ 2147483647 h 97"/>
                  <a:gd name="T38" fmla="*/ 2147483647 w 380"/>
                  <a:gd name="T39" fmla="*/ 2147483647 h 97"/>
                  <a:gd name="T40" fmla="*/ 2147483647 w 380"/>
                  <a:gd name="T41" fmla="*/ 2147483647 h 97"/>
                  <a:gd name="T42" fmla="*/ 2147483647 w 380"/>
                  <a:gd name="T43" fmla="*/ 2147483647 h 97"/>
                  <a:gd name="T44" fmla="*/ 2147483647 w 380"/>
                  <a:gd name="T45" fmla="*/ 2147483647 h 97"/>
                  <a:gd name="T46" fmla="*/ 2147483647 w 380"/>
                  <a:gd name="T47" fmla="*/ 2147483647 h 97"/>
                  <a:gd name="T48" fmla="*/ 2147483647 w 380"/>
                  <a:gd name="T49" fmla="*/ 2147483647 h 97"/>
                  <a:gd name="T50" fmla="*/ 2147483647 w 380"/>
                  <a:gd name="T51" fmla="*/ 2147483647 h 97"/>
                  <a:gd name="T52" fmla="*/ 2147483647 w 380"/>
                  <a:gd name="T53" fmla="*/ 2147483647 h 97"/>
                  <a:gd name="T54" fmla="*/ 2147483647 w 380"/>
                  <a:gd name="T55" fmla="*/ 2147483647 h 97"/>
                  <a:gd name="T56" fmla="*/ 0 w 380"/>
                  <a:gd name="T57" fmla="*/ 2147483647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0"/>
                  <a:gd name="T88" fmla="*/ 0 h 97"/>
                  <a:gd name="T89" fmla="*/ 380 w 380"/>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0" h="97">
                    <a:moveTo>
                      <a:pt x="1" y="85"/>
                    </a:moveTo>
                    <a:cubicBezTo>
                      <a:pt x="4" y="96"/>
                      <a:pt x="28" y="91"/>
                      <a:pt x="36" y="90"/>
                    </a:cubicBezTo>
                    <a:cubicBezTo>
                      <a:pt x="50" y="88"/>
                      <a:pt x="65" y="87"/>
                      <a:pt x="80" y="85"/>
                    </a:cubicBezTo>
                    <a:cubicBezTo>
                      <a:pt x="112" y="83"/>
                      <a:pt x="146" y="86"/>
                      <a:pt x="178" y="88"/>
                    </a:cubicBezTo>
                    <a:cubicBezTo>
                      <a:pt x="194" y="89"/>
                      <a:pt x="209" y="90"/>
                      <a:pt x="224" y="91"/>
                    </a:cubicBezTo>
                    <a:cubicBezTo>
                      <a:pt x="236" y="91"/>
                      <a:pt x="248" y="95"/>
                      <a:pt x="260" y="96"/>
                    </a:cubicBezTo>
                    <a:cubicBezTo>
                      <a:pt x="264" y="96"/>
                      <a:pt x="271" y="97"/>
                      <a:pt x="275" y="95"/>
                    </a:cubicBezTo>
                    <a:cubicBezTo>
                      <a:pt x="280" y="91"/>
                      <a:pt x="278" y="86"/>
                      <a:pt x="277" y="80"/>
                    </a:cubicBezTo>
                    <a:cubicBezTo>
                      <a:pt x="275" y="64"/>
                      <a:pt x="290" y="65"/>
                      <a:pt x="302" y="65"/>
                    </a:cubicBezTo>
                    <a:cubicBezTo>
                      <a:pt x="314" y="65"/>
                      <a:pt x="325" y="64"/>
                      <a:pt x="337" y="63"/>
                    </a:cubicBezTo>
                    <a:cubicBezTo>
                      <a:pt x="343" y="63"/>
                      <a:pt x="347" y="65"/>
                      <a:pt x="348" y="58"/>
                    </a:cubicBezTo>
                    <a:cubicBezTo>
                      <a:pt x="350" y="50"/>
                      <a:pt x="343" y="47"/>
                      <a:pt x="353" y="44"/>
                    </a:cubicBezTo>
                    <a:cubicBezTo>
                      <a:pt x="357" y="43"/>
                      <a:pt x="364" y="43"/>
                      <a:pt x="368" y="40"/>
                    </a:cubicBezTo>
                    <a:cubicBezTo>
                      <a:pt x="373" y="36"/>
                      <a:pt x="369" y="30"/>
                      <a:pt x="368" y="24"/>
                    </a:cubicBezTo>
                    <a:cubicBezTo>
                      <a:pt x="368" y="22"/>
                      <a:pt x="367" y="19"/>
                      <a:pt x="368" y="17"/>
                    </a:cubicBezTo>
                    <a:cubicBezTo>
                      <a:pt x="370" y="13"/>
                      <a:pt x="373" y="15"/>
                      <a:pt x="376" y="12"/>
                    </a:cubicBezTo>
                    <a:cubicBezTo>
                      <a:pt x="379" y="9"/>
                      <a:pt x="380" y="0"/>
                      <a:pt x="374" y="0"/>
                    </a:cubicBezTo>
                    <a:cubicBezTo>
                      <a:pt x="374" y="8"/>
                      <a:pt x="364" y="8"/>
                      <a:pt x="358" y="8"/>
                    </a:cubicBezTo>
                    <a:cubicBezTo>
                      <a:pt x="348" y="9"/>
                      <a:pt x="350" y="12"/>
                      <a:pt x="352" y="20"/>
                    </a:cubicBezTo>
                    <a:cubicBezTo>
                      <a:pt x="355" y="40"/>
                      <a:pt x="340" y="29"/>
                      <a:pt x="332" y="40"/>
                    </a:cubicBezTo>
                    <a:cubicBezTo>
                      <a:pt x="328" y="45"/>
                      <a:pt x="332" y="49"/>
                      <a:pt x="325" y="53"/>
                    </a:cubicBezTo>
                    <a:cubicBezTo>
                      <a:pt x="317" y="57"/>
                      <a:pt x="300" y="53"/>
                      <a:pt x="291" y="52"/>
                    </a:cubicBezTo>
                    <a:cubicBezTo>
                      <a:pt x="279" y="51"/>
                      <a:pt x="263" y="52"/>
                      <a:pt x="260" y="65"/>
                    </a:cubicBezTo>
                    <a:cubicBezTo>
                      <a:pt x="259" y="72"/>
                      <a:pt x="259" y="76"/>
                      <a:pt x="252" y="78"/>
                    </a:cubicBezTo>
                    <a:cubicBezTo>
                      <a:pt x="245" y="80"/>
                      <a:pt x="238" y="77"/>
                      <a:pt x="232" y="76"/>
                    </a:cubicBezTo>
                    <a:cubicBezTo>
                      <a:pt x="210" y="75"/>
                      <a:pt x="186" y="78"/>
                      <a:pt x="164" y="79"/>
                    </a:cubicBezTo>
                    <a:cubicBezTo>
                      <a:pt x="139" y="81"/>
                      <a:pt x="114" y="78"/>
                      <a:pt x="89" y="79"/>
                    </a:cubicBezTo>
                    <a:cubicBezTo>
                      <a:pt x="66" y="80"/>
                      <a:pt x="43" y="87"/>
                      <a:pt x="21" y="87"/>
                    </a:cubicBezTo>
                    <a:cubicBezTo>
                      <a:pt x="13" y="86"/>
                      <a:pt x="7" y="81"/>
                      <a:pt x="0" y="82"/>
                    </a:cubicBezTo>
                  </a:path>
                </a:pathLst>
              </a:custGeom>
              <a:solidFill>
                <a:srgbClr val="F6BAC5"/>
              </a:solidFill>
              <a:ln w="9525" cap="flat">
                <a:solidFill>
                  <a:srgbClr val="000000"/>
                </a:solidFill>
                <a:prstDash val="lgDash"/>
                <a:round/>
                <a:headEnd/>
                <a:tailEnd/>
              </a:ln>
            </p:spPr>
            <p:txBody>
              <a:bodyPr/>
              <a:lstStyle/>
              <a:p>
                <a:endParaRPr lang="fr-FR"/>
              </a:p>
            </p:txBody>
          </p:sp>
          <p:sp>
            <p:nvSpPr>
              <p:cNvPr id="2249" name="Freeform 23"/>
              <p:cNvSpPr>
                <a:spLocks/>
              </p:cNvSpPr>
              <p:nvPr/>
            </p:nvSpPr>
            <p:spPr bwMode="auto">
              <a:xfrm>
                <a:off x="5114" y="3166"/>
                <a:ext cx="229" cy="21"/>
              </a:xfrm>
              <a:custGeom>
                <a:avLst/>
                <a:gdLst>
                  <a:gd name="T0" fmla="*/ 0 w 126"/>
                  <a:gd name="T1" fmla="*/ 2147483647 h 5"/>
                  <a:gd name="T2" fmla="*/ 2147483647 w 126"/>
                  <a:gd name="T3" fmla="*/ 2147483647 h 5"/>
                  <a:gd name="T4" fmla="*/ 0 60000 65536"/>
                  <a:gd name="T5" fmla="*/ 0 60000 65536"/>
                  <a:gd name="T6" fmla="*/ 0 w 126"/>
                  <a:gd name="T7" fmla="*/ 0 h 5"/>
                  <a:gd name="T8" fmla="*/ 126 w 126"/>
                  <a:gd name="T9" fmla="*/ 5 h 5"/>
                </a:gdLst>
                <a:ahLst/>
                <a:cxnLst>
                  <a:cxn ang="T4">
                    <a:pos x="T0" y="T1"/>
                  </a:cxn>
                  <a:cxn ang="T5">
                    <a:pos x="T2" y="T3"/>
                  </a:cxn>
                </a:cxnLst>
                <a:rect l="T6" t="T7" r="T8" b="T9"/>
                <a:pathLst>
                  <a:path w="126" h="5">
                    <a:moveTo>
                      <a:pt x="0" y="5"/>
                    </a:moveTo>
                    <a:cubicBezTo>
                      <a:pt x="29" y="0"/>
                      <a:pt x="111" y="1"/>
                      <a:pt x="126" y="3"/>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50" name="Freeform 24"/>
              <p:cNvSpPr>
                <a:spLocks/>
              </p:cNvSpPr>
              <p:nvPr/>
            </p:nvSpPr>
            <p:spPr bwMode="auto">
              <a:xfrm>
                <a:off x="4671" y="3470"/>
                <a:ext cx="729" cy="43"/>
              </a:xfrm>
              <a:custGeom>
                <a:avLst/>
                <a:gdLst>
                  <a:gd name="T0" fmla="*/ 0 w 401"/>
                  <a:gd name="T1" fmla="*/ 0 h 10"/>
                  <a:gd name="T2" fmla="*/ 2147483647 w 401"/>
                  <a:gd name="T3" fmla="*/ 2147483647 h 10"/>
                  <a:gd name="T4" fmla="*/ 2147483647 w 401"/>
                  <a:gd name="T5" fmla="*/ 2147483647 h 10"/>
                  <a:gd name="T6" fmla="*/ 0 60000 65536"/>
                  <a:gd name="T7" fmla="*/ 0 60000 65536"/>
                  <a:gd name="T8" fmla="*/ 0 60000 65536"/>
                  <a:gd name="T9" fmla="*/ 0 w 401"/>
                  <a:gd name="T10" fmla="*/ 0 h 10"/>
                  <a:gd name="T11" fmla="*/ 401 w 401"/>
                  <a:gd name="T12" fmla="*/ 10 h 10"/>
                </a:gdLst>
                <a:ahLst/>
                <a:cxnLst>
                  <a:cxn ang="T6">
                    <a:pos x="T0" y="T1"/>
                  </a:cxn>
                  <a:cxn ang="T7">
                    <a:pos x="T2" y="T3"/>
                  </a:cxn>
                  <a:cxn ang="T8">
                    <a:pos x="T4" y="T5"/>
                  </a:cxn>
                </a:cxnLst>
                <a:rect l="T9" t="T10" r="T11" b="T12"/>
                <a:pathLst>
                  <a:path w="401" h="10">
                    <a:moveTo>
                      <a:pt x="0" y="0"/>
                    </a:moveTo>
                    <a:cubicBezTo>
                      <a:pt x="21" y="5"/>
                      <a:pt x="144" y="6"/>
                      <a:pt x="229" y="8"/>
                    </a:cubicBezTo>
                    <a:cubicBezTo>
                      <a:pt x="290" y="10"/>
                      <a:pt x="371" y="6"/>
                      <a:pt x="401" y="2"/>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51" name="Freeform 25"/>
              <p:cNvSpPr>
                <a:spLocks/>
              </p:cNvSpPr>
              <p:nvPr/>
            </p:nvSpPr>
            <p:spPr bwMode="auto">
              <a:xfrm>
                <a:off x="4713" y="3538"/>
                <a:ext cx="578" cy="42"/>
              </a:xfrm>
              <a:custGeom>
                <a:avLst/>
                <a:gdLst>
                  <a:gd name="T0" fmla="*/ 0 w 318"/>
                  <a:gd name="T1" fmla="*/ 2147483647 h 10"/>
                  <a:gd name="T2" fmla="*/ 2147483647 w 318"/>
                  <a:gd name="T3" fmla="*/ 2147483647 h 10"/>
                  <a:gd name="T4" fmla="*/ 2147483647 w 318"/>
                  <a:gd name="T5" fmla="*/ 0 h 10"/>
                  <a:gd name="T6" fmla="*/ 0 60000 65536"/>
                  <a:gd name="T7" fmla="*/ 0 60000 65536"/>
                  <a:gd name="T8" fmla="*/ 0 60000 65536"/>
                  <a:gd name="T9" fmla="*/ 0 w 318"/>
                  <a:gd name="T10" fmla="*/ 0 h 10"/>
                  <a:gd name="T11" fmla="*/ 318 w 318"/>
                  <a:gd name="T12" fmla="*/ 10 h 10"/>
                </a:gdLst>
                <a:ahLst/>
                <a:cxnLst>
                  <a:cxn ang="T6">
                    <a:pos x="T0" y="T1"/>
                  </a:cxn>
                  <a:cxn ang="T7">
                    <a:pos x="T2" y="T3"/>
                  </a:cxn>
                  <a:cxn ang="T8">
                    <a:pos x="T4" y="T5"/>
                  </a:cxn>
                </a:cxnLst>
                <a:rect l="T9" t="T10" r="T11" b="T12"/>
                <a:pathLst>
                  <a:path w="318" h="10">
                    <a:moveTo>
                      <a:pt x="0" y="5"/>
                    </a:moveTo>
                    <a:cubicBezTo>
                      <a:pt x="20" y="10"/>
                      <a:pt x="131" y="1"/>
                      <a:pt x="193" y="3"/>
                    </a:cubicBezTo>
                    <a:cubicBezTo>
                      <a:pt x="254" y="6"/>
                      <a:pt x="296" y="3"/>
                      <a:pt x="318" y="0"/>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52" name="Freeform 26"/>
              <p:cNvSpPr>
                <a:spLocks/>
              </p:cNvSpPr>
              <p:nvPr/>
            </p:nvSpPr>
            <p:spPr bwMode="auto">
              <a:xfrm>
                <a:off x="4742" y="3580"/>
                <a:ext cx="531" cy="35"/>
              </a:xfrm>
              <a:custGeom>
                <a:avLst/>
                <a:gdLst>
                  <a:gd name="T0" fmla="*/ 0 w 292"/>
                  <a:gd name="T1" fmla="*/ 2147483647 h 8"/>
                  <a:gd name="T2" fmla="*/ 2147483647 w 292"/>
                  <a:gd name="T3" fmla="*/ 2147483647 h 8"/>
                  <a:gd name="T4" fmla="*/ 2147483647 w 292"/>
                  <a:gd name="T5" fmla="*/ 2147483647 h 8"/>
                  <a:gd name="T6" fmla="*/ 0 60000 65536"/>
                  <a:gd name="T7" fmla="*/ 0 60000 65536"/>
                  <a:gd name="T8" fmla="*/ 0 60000 65536"/>
                  <a:gd name="T9" fmla="*/ 0 w 292"/>
                  <a:gd name="T10" fmla="*/ 0 h 8"/>
                  <a:gd name="T11" fmla="*/ 292 w 292"/>
                  <a:gd name="T12" fmla="*/ 8 h 8"/>
                </a:gdLst>
                <a:ahLst/>
                <a:cxnLst>
                  <a:cxn ang="T6">
                    <a:pos x="T0" y="T1"/>
                  </a:cxn>
                  <a:cxn ang="T7">
                    <a:pos x="T2" y="T3"/>
                  </a:cxn>
                  <a:cxn ang="T8">
                    <a:pos x="T4" y="T5"/>
                  </a:cxn>
                </a:cxnLst>
                <a:rect l="T9" t="T10" r="T11" b="T12"/>
                <a:pathLst>
                  <a:path w="292" h="8">
                    <a:moveTo>
                      <a:pt x="0" y="5"/>
                    </a:moveTo>
                    <a:cubicBezTo>
                      <a:pt x="15" y="4"/>
                      <a:pt x="128" y="0"/>
                      <a:pt x="177" y="4"/>
                    </a:cubicBezTo>
                    <a:cubicBezTo>
                      <a:pt x="225" y="8"/>
                      <a:pt x="289" y="7"/>
                      <a:pt x="292" y="7"/>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53" name="Freeform 27"/>
              <p:cNvSpPr>
                <a:spLocks/>
              </p:cNvSpPr>
              <p:nvPr/>
            </p:nvSpPr>
            <p:spPr bwMode="auto">
              <a:xfrm>
                <a:off x="4613" y="3217"/>
                <a:ext cx="756" cy="58"/>
              </a:xfrm>
              <a:custGeom>
                <a:avLst/>
                <a:gdLst>
                  <a:gd name="T0" fmla="*/ 0 w 416"/>
                  <a:gd name="T1" fmla="*/ 0 h 14"/>
                  <a:gd name="T2" fmla="*/ 2147483647 w 416"/>
                  <a:gd name="T3" fmla="*/ 2147483647 h 14"/>
                  <a:gd name="T4" fmla="*/ 2147483647 w 416"/>
                  <a:gd name="T5" fmla="*/ 0 h 14"/>
                  <a:gd name="T6" fmla="*/ 0 60000 65536"/>
                  <a:gd name="T7" fmla="*/ 0 60000 65536"/>
                  <a:gd name="T8" fmla="*/ 0 60000 65536"/>
                  <a:gd name="T9" fmla="*/ 0 w 416"/>
                  <a:gd name="T10" fmla="*/ 0 h 14"/>
                  <a:gd name="T11" fmla="*/ 416 w 416"/>
                  <a:gd name="T12" fmla="*/ 14 h 14"/>
                </a:gdLst>
                <a:ahLst/>
                <a:cxnLst>
                  <a:cxn ang="T6">
                    <a:pos x="T0" y="T1"/>
                  </a:cxn>
                  <a:cxn ang="T7">
                    <a:pos x="T2" y="T3"/>
                  </a:cxn>
                  <a:cxn ang="T8">
                    <a:pos x="T4" y="T5"/>
                  </a:cxn>
                </a:cxnLst>
                <a:rect l="T9" t="T10" r="T11" b="T12"/>
                <a:pathLst>
                  <a:path w="416" h="14">
                    <a:moveTo>
                      <a:pt x="0" y="0"/>
                    </a:moveTo>
                    <a:cubicBezTo>
                      <a:pt x="15" y="5"/>
                      <a:pt x="171" y="14"/>
                      <a:pt x="229" y="11"/>
                    </a:cubicBezTo>
                    <a:cubicBezTo>
                      <a:pt x="287" y="8"/>
                      <a:pt x="378" y="2"/>
                      <a:pt x="416" y="0"/>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54" name="Freeform 28"/>
              <p:cNvSpPr>
                <a:spLocks/>
              </p:cNvSpPr>
              <p:nvPr/>
            </p:nvSpPr>
            <p:spPr bwMode="auto">
              <a:xfrm>
                <a:off x="4609" y="3255"/>
                <a:ext cx="837" cy="58"/>
              </a:xfrm>
              <a:custGeom>
                <a:avLst/>
                <a:gdLst>
                  <a:gd name="T0" fmla="*/ 0 w 460"/>
                  <a:gd name="T1" fmla="*/ 0 h 14"/>
                  <a:gd name="T2" fmla="*/ 2147483647 w 460"/>
                  <a:gd name="T3" fmla="*/ 2147483647 h 14"/>
                  <a:gd name="T4" fmla="*/ 2147483647 w 460"/>
                  <a:gd name="T5" fmla="*/ 2147483647 h 14"/>
                  <a:gd name="T6" fmla="*/ 2147483647 w 460"/>
                  <a:gd name="T7" fmla="*/ 2147483647 h 14"/>
                  <a:gd name="T8" fmla="*/ 0 60000 65536"/>
                  <a:gd name="T9" fmla="*/ 0 60000 65536"/>
                  <a:gd name="T10" fmla="*/ 0 60000 65536"/>
                  <a:gd name="T11" fmla="*/ 0 60000 65536"/>
                  <a:gd name="T12" fmla="*/ 0 w 460"/>
                  <a:gd name="T13" fmla="*/ 0 h 14"/>
                  <a:gd name="T14" fmla="*/ 460 w 460"/>
                  <a:gd name="T15" fmla="*/ 14 h 14"/>
                </a:gdLst>
                <a:ahLst/>
                <a:cxnLst>
                  <a:cxn ang="T8">
                    <a:pos x="T0" y="T1"/>
                  </a:cxn>
                  <a:cxn ang="T9">
                    <a:pos x="T2" y="T3"/>
                  </a:cxn>
                  <a:cxn ang="T10">
                    <a:pos x="T4" y="T5"/>
                  </a:cxn>
                  <a:cxn ang="T11">
                    <a:pos x="T6" y="T7"/>
                  </a:cxn>
                </a:cxnLst>
                <a:rect l="T12" t="T13" r="T14" b="T15"/>
                <a:pathLst>
                  <a:path w="460" h="14">
                    <a:moveTo>
                      <a:pt x="0" y="0"/>
                    </a:moveTo>
                    <a:cubicBezTo>
                      <a:pt x="13" y="5"/>
                      <a:pt x="161" y="14"/>
                      <a:pt x="238" y="13"/>
                    </a:cubicBezTo>
                    <a:cubicBezTo>
                      <a:pt x="245" y="13"/>
                      <a:pt x="253" y="12"/>
                      <a:pt x="260" y="12"/>
                    </a:cubicBezTo>
                    <a:cubicBezTo>
                      <a:pt x="336" y="10"/>
                      <a:pt x="439" y="2"/>
                      <a:pt x="460" y="1"/>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55" name="Freeform 29"/>
              <p:cNvSpPr>
                <a:spLocks/>
              </p:cNvSpPr>
              <p:nvPr/>
            </p:nvSpPr>
            <p:spPr bwMode="auto">
              <a:xfrm>
                <a:off x="4666" y="3394"/>
                <a:ext cx="732" cy="97"/>
              </a:xfrm>
              <a:custGeom>
                <a:avLst/>
                <a:gdLst>
                  <a:gd name="T0" fmla="*/ 0 w 403"/>
                  <a:gd name="T1" fmla="*/ 0 h 23"/>
                  <a:gd name="T2" fmla="*/ 2147483647 w 403"/>
                  <a:gd name="T3" fmla="*/ 2147483647 h 23"/>
                  <a:gd name="T4" fmla="*/ 0 60000 65536"/>
                  <a:gd name="T5" fmla="*/ 0 60000 65536"/>
                  <a:gd name="T6" fmla="*/ 0 w 403"/>
                  <a:gd name="T7" fmla="*/ 0 h 23"/>
                  <a:gd name="T8" fmla="*/ 403 w 403"/>
                  <a:gd name="T9" fmla="*/ 23 h 23"/>
                </a:gdLst>
                <a:ahLst/>
                <a:cxnLst>
                  <a:cxn ang="T4">
                    <a:pos x="T0" y="T1"/>
                  </a:cxn>
                  <a:cxn ang="T5">
                    <a:pos x="T2" y="T3"/>
                  </a:cxn>
                </a:cxnLst>
                <a:rect l="T6" t="T7" r="T8" b="T9"/>
                <a:pathLst>
                  <a:path w="403" h="23">
                    <a:moveTo>
                      <a:pt x="0" y="0"/>
                    </a:moveTo>
                    <a:cubicBezTo>
                      <a:pt x="35" y="8"/>
                      <a:pt x="300" y="23"/>
                      <a:pt x="403" y="11"/>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56" name="Freeform 30"/>
              <p:cNvSpPr>
                <a:spLocks/>
              </p:cNvSpPr>
              <p:nvPr/>
            </p:nvSpPr>
            <p:spPr bwMode="auto">
              <a:xfrm>
                <a:off x="4609" y="3336"/>
                <a:ext cx="821" cy="71"/>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7" y="6"/>
                      <a:pt x="170" y="17"/>
                      <a:pt x="271" y="17"/>
                    </a:cubicBezTo>
                    <a:cubicBezTo>
                      <a:pt x="349" y="17"/>
                      <a:pt x="429" y="12"/>
                      <a:pt x="452" y="9"/>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57" name="Freeform 31"/>
              <p:cNvSpPr>
                <a:spLocks/>
              </p:cNvSpPr>
              <p:nvPr/>
            </p:nvSpPr>
            <p:spPr bwMode="auto">
              <a:xfrm>
                <a:off x="4649" y="3249"/>
                <a:ext cx="822" cy="73"/>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2" y="6"/>
                      <a:pt x="176" y="17"/>
                      <a:pt x="271" y="16"/>
                    </a:cubicBezTo>
                    <a:cubicBezTo>
                      <a:pt x="365" y="14"/>
                      <a:pt x="443" y="8"/>
                      <a:pt x="452" y="6"/>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58" name="Freeform 32"/>
              <p:cNvSpPr>
                <a:spLocks/>
              </p:cNvSpPr>
              <p:nvPr/>
            </p:nvSpPr>
            <p:spPr bwMode="auto">
              <a:xfrm>
                <a:off x="5096" y="3183"/>
                <a:ext cx="255" cy="26"/>
              </a:xfrm>
              <a:custGeom>
                <a:avLst/>
                <a:gdLst>
                  <a:gd name="T0" fmla="*/ 0 w 140"/>
                  <a:gd name="T1" fmla="*/ 2147483647 h 6"/>
                  <a:gd name="T2" fmla="*/ 2147483647 w 140"/>
                  <a:gd name="T3" fmla="*/ 2147483647 h 6"/>
                  <a:gd name="T4" fmla="*/ 0 60000 65536"/>
                  <a:gd name="T5" fmla="*/ 0 60000 65536"/>
                  <a:gd name="T6" fmla="*/ 0 w 140"/>
                  <a:gd name="T7" fmla="*/ 0 h 6"/>
                  <a:gd name="T8" fmla="*/ 140 w 140"/>
                  <a:gd name="T9" fmla="*/ 6 h 6"/>
                </a:gdLst>
                <a:ahLst/>
                <a:cxnLst>
                  <a:cxn ang="T4">
                    <a:pos x="T0" y="T1"/>
                  </a:cxn>
                  <a:cxn ang="T5">
                    <a:pos x="T2" y="T3"/>
                  </a:cxn>
                </a:cxnLst>
                <a:rect l="T6" t="T7" r="T8" b="T9"/>
                <a:pathLst>
                  <a:path w="140" h="6">
                    <a:moveTo>
                      <a:pt x="0" y="6"/>
                    </a:moveTo>
                    <a:cubicBezTo>
                      <a:pt x="28" y="1"/>
                      <a:pt x="125" y="0"/>
                      <a:pt x="140" y="3"/>
                    </a:cubicBezTo>
                  </a:path>
                </a:pathLst>
              </a:custGeom>
              <a:noFill/>
              <a:ln w="7938" cap="flat">
                <a:solidFill>
                  <a:srgbClr val="FCEEF0"/>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59" name="Freeform 33"/>
              <p:cNvSpPr>
                <a:spLocks/>
              </p:cNvSpPr>
              <p:nvPr/>
            </p:nvSpPr>
            <p:spPr bwMode="auto">
              <a:xfrm>
                <a:off x="4671" y="3488"/>
                <a:ext cx="729" cy="41"/>
              </a:xfrm>
              <a:custGeom>
                <a:avLst/>
                <a:gdLst>
                  <a:gd name="T0" fmla="*/ 0 w 401"/>
                  <a:gd name="T1" fmla="*/ 0 h 10"/>
                  <a:gd name="T2" fmla="*/ 2147483647 w 401"/>
                  <a:gd name="T3" fmla="*/ 2147483647 h 10"/>
                  <a:gd name="T4" fmla="*/ 2147483647 w 401"/>
                  <a:gd name="T5" fmla="*/ 2147483647 h 10"/>
                  <a:gd name="T6" fmla="*/ 0 60000 65536"/>
                  <a:gd name="T7" fmla="*/ 0 60000 65536"/>
                  <a:gd name="T8" fmla="*/ 0 60000 65536"/>
                  <a:gd name="T9" fmla="*/ 0 w 401"/>
                  <a:gd name="T10" fmla="*/ 0 h 10"/>
                  <a:gd name="T11" fmla="*/ 401 w 401"/>
                  <a:gd name="T12" fmla="*/ 10 h 10"/>
                </a:gdLst>
                <a:ahLst/>
                <a:cxnLst>
                  <a:cxn ang="T6">
                    <a:pos x="T0" y="T1"/>
                  </a:cxn>
                  <a:cxn ang="T7">
                    <a:pos x="T2" y="T3"/>
                  </a:cxn>
                  <a:cxn ang="T8">
                    <a:pos x="T4" y="T5"/>
                  </a:cxn>
                </a:cxnLst>
                <a:rect l="T9" t="T10" r="T11" b="T12"/>
                <a:pathLst>
                  <a:path w="401" h="10">
                    <a:moveTo>
                      <a:pt x="0" y="0"/>
                    </a:moveTo>
                    <a:cubicBezTo>
                      <a:pt x="21" y="5"/>
                      <a:pt x="144" y="6"/>
                      <a:pt x="229" y="8"/>
                    </a:cubicBezTo>
                    <a:cubicBezTo>
                      <a:pt x="290" y="10"/>
                      <a:pt x="371" y="6"/>
                      <a:pt x="401" y="2"/>
                    </a:cubicBezTo>
                  </a:path>
                </a:pathLst>
              </a:custGeom>
              <a:noFill/>
              <a:ln w="7938" cap="flat">
                <a:solidFill>
                  <a:srgbClr val="FCEEF0"/>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0" name="Freeform 34"/>
              <p:cNvSpPr>
                <a:spLocks/>
              </p:cNvSpPr>
              <p:nvPr/>
            </p:nvSpPr>
            <p:spPr bwMode="auto">
              <a:xfrm>
                <a:off x="4731" y="3554"/>
                <a:ext cx="545" cy="43"/>
              </a:xfrm>
              <a:custGeom>
                <a:avLst/>
                <a:gdLst>
                  <a:gd name="T0" fmla="*/ 0 w 300"/>
                  <a:gd name="T1" fmla="*/ 2147483647 h 10"/>
                  <a:gd name="T2" fmla="*/ 2147483647 w 300"/>
                  <a:gd name="T3" fmla="*/ 2147483647 h 10"/>
                  <a:gd name="T4" fmla="*/ 2147483647 w 300"/>
                  <a:gd name="T5" fmla="*/ 2147483647 h 10"/>
                  <a:gd name="T6" fmla="*/ 0 60000 65536"/>
                  <a:gd name="T7" fmla="*/ 0 60000 65536"/>
                  <a:gd name="T8" fmla="*/ 0 60000 65536"/>
                  <a:gd name="T9" fmla="*/ 0 w 300"/>
                  <a:gd name="T10" fmla="*/ 0 h 10"/>
                  <a:gd name="T11" fmla="*/ 300 w 300"/>
                  <a:gd name="T12" fmla="*/ 10 h 10"/>
                </a:gdLst>
                <a:ahLst/>
                <a:cxnLst>
                  <a:cxn ang="T6">
                    <a:pos x="T0" y="T1"/>
                  </a:cxn>
                  <a:cxn ang="T7">
                    <a:pos x="T2" y="T3"/>
                  </a:cxn>
                  <a:cxn ang="T8">
                    <a:pos x="T4" y="T5"/>
                  </a:cxn>
                </a:cxnLst>
                <a:rect l="T9" t="T10" r="T11" b="T12"/>
                <a:pathLst>
                  <a:path w="300" h="10">
                    <a:moveTo>
                      <a:pt x="0" y="6"/>
                    </a:moveTo>
                    <a:cubicBezTo>
                      <a:pt x="20" y="10"/>
                      <a:pt x="121" y="0"/>
                      <a:pt x="183" y="3"/>
                    </a:cubicBezTo>
                    <a:cubicBezTo>
                      <a:pt x="244" y="5"/>
                      <a:pt x="278" y="3"/>
                      <a:pt x="300" y="1"/>
                    </a:cubicBezTo>
                  </a:path>
                </a:pathLst>
              </a:custGeom>
              <a:noFill/>
              <a:ln w="7938" cap="flat">
                <a:solidFill>
                  <a:srgbClr val="FCEEF0"/>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1" name="Freeform 35"/>
              <p:cNvSpPr>
                <a:spLocks/>
              </p:cNvSpPr>
              <p:nvPr/>
            </p:nvSpPr>
            <p:spPr bwMode="auto">
              <a:xfrm>
                <a:off x="4742" y="3597"/>
                <a:ext cx="531" cy="33"/>
              </a:xfrm>
              <a:custGeom>
                <a:avLst/>
                <a:gdLst>
                  <a:gd name="T0" fmla="*/ 0 w 292"/>
                  <a:gd name="T1" fmla="*/ 2147483647 h 8"/>
                  <a:gd name="T2" fmla="*/ 2147483647 w 292"/>
                  <a:gd name="T3" fmla="*/ 2147483647 h 8"/>
                  <a:gd name="T4" fmla="*/ 2147483647 w 292"/>
                  <a:gd name="T5" fmla="*/ 2147483647 h 8"/>
                  <a:gd name="T6" fmla="*/ 0 60000 65536"/>
                  <a:gd name="T7" fmla="*/ 0 60000 65536"/>
                  <a:gd name="T8" fmla="*/ 0 60000 65536"/>
                  <a:gd name="T9" fmla="*/ 0 w 292"/>
                  <a:gd name="T10" fmla="*/ 0 h 8"/>
                  <a:gd name="T11" fmla="*/ 292 w 292"/>
                  <a:gd name="T12" fmla="*/ 8 h 8"/>
                </a:gdLst>
                <a:ahLst/>
                <a:cxnLst>
                  <a:cxn ang="T6">
                    <a:pos x="T0" y="T1"/>
                  </a:cxn>
                  <a:cxn ang="T7">
                    <a:pos x="T2" y="T3"/>
                  </a:cxn>
                  <a:cxn ang="T8">
                    <a:pos x="T4" y="T5"/>
                  </a:cxn>
                </a:cxnLst>
                <a:rect l="T9" t="T10" r="T11" b="T12"/>
                <a:pathLst>
                  <a:path w="292" h="8">
                    <a:moveTo>
                      <a:pt x="0" y="4"/>
                    </a:moveTo>
                    <a:cubicBezTo>
                      <a:pt x="15" y="4"/>
                      <a:pt x="128" y="0"/>
                      <a:pt x="177" y="4"/>
                    </a:cubicBezTo>
                    <a:cubicBezTo>
                      <a:pt x="225" y="8"/>
                      <a:pt x="289" y="7"/>
                      <a:pt x="292" y="7"/>
                    </a:cubicBezTo>
                  </a:path>
                </a:pathLst>
              </a:custGeom>
              <a:noFill/>
              <a:ln w="7938" cap="flat">
                <a:solidFill>
                  <a:srgbClr val="FCEEF0"/>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2" name="Freeform 36"/>
              <p:cNvSpPr>
                <a:spLocks/>
              </p:cNvSpPr>
              <p:nvPr/>
            </p:nvSpPr>
            <p:spPr bwMode="auto">
              <a:xfrm>
                <a:off x="4613" y="3229"/>
                <a:ext cx="767" cy="59"/>
              </a:xfrm>
              <a:custGeom>
                <a:avLst/>
                <a:gdLst>
                  <a:gd name="T0" fmla="*/ 0 w 422"/>
                  <a:gd name="T1" fmla="*/ 0 h 14"/>
                  <a:gd name="T2" fmla="*/ 2147483647 w 422"/>
                  <a:gd name="T3" fmla="*/ 2147483647 h 14"/>
                  <a:gd name="T4" fmla="*/ 2147483647 w 422"/>
                  <a:gd name="T5" fmla="*/ 2147483647 h 14"/>
                  <a:gd name="T6" fmla="*/ 0 60000 65536"/>
                  <a:gd name="T7" fmla="*/ 0 60000 65536"/>
                  <a:gd name="T8" fmla="*/ 0 60000 65536"/>
                  <a:gd name="T9" fmla="*/ 0 w 422"/>
                  <a:gd name="T10" fmla="*/ 0 h 14"/>
                  <a:gd name="T11" fmla="*/ 422 w 422"/>
                  <a:gd name="T12" fmla="*/ 14 h 14"/>
                </a:gdLst>
                <a:ahLst/>
                <a:cxnLst>
                  <a:cxn ang="T6">
                    <a:pos x="T0" y="T1"/>
                  </a:cxn>
                  <a:cxn ang="T7">
                    <a:pos x="T2" y="T3"/>
                  </a:cxn>
                  <a:cxn ang="T8">
                    <a:pos x="T4" y="T5"/>
                  </a:cxn>
                </a:cxnLst>
                <a:rect l="T9" t="T10" r="T11" b="T12"/>
                <a:pathLst>
                  <a:path w="422" h="14">
                    <a:moveTo>
                      <a:pt x="0" y="0"/>
                    </a:moveTo>
                    <a:cubicBezTo>
                      <a:pt x="15" y="6"/>
                      <a:pt x="171" y="14"/>
                      <a:pt x="229" y="11"/>
                    </a:cubicBezTo>
                    <a:cubicBezTo>
                      <a:pt x="287" y="8"/>
                      <a:pt x="384" y="2"/>
                      <a:pt x="422" y="1"/>
                    </a:cubicBezTo>
                  </a:path>
                </a:pathLst>
              </a:custGeom>
              <a:noFill/>
              <a:ln w="7938" cap="flat">
                <a:solidFill>
                  <a:srgbClr val="FCEEF0"/>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3" name="Freeform 37"/>
              <p:cNvSpPr>
                <a:spLocks/>
              </p:cNvSpPr>
              <p:nvPr/>
            </p:nvSpPr>
            <p:spPr bwMode="auto">
              <a:xfrm>
                <a:off x="4609" y="3267"/>
                <a:ext cx="837" cy="64"/>
              </a:xfrm>
              <a:custGeom>
                <a:avLst/>
                <a:gdLst>
                  <a:gd name="T0" fmla="*/ 0 w 460"/>
                  <a:gd name="T1" fmla="*/ 0 h 15"/>
                  <a:gd name="T2" fmla="*/ 2147483647 w 460"/>
                  <a:gd name="T3" fmla="*/ 2147483647 h 15"/>
                  <a:gd name="T4" fmla="*/ 2147483647 w 460"/>
                  <a:gd name="T5" fmla="*/ 2147483647 h 15"/>
                  <a:gd name="T6" fmla="*/ 2147483647 w 460"/>
                  <a:gd name="T7" fmla="*/ 2147483647 h 15"/>
                  <a:gd name="T8" fmla="*/ 0 60000 65536"/>
                  <a:gd name="T9" fmla="*/ 0 60000 65536"/>
                  <a:gd name="T10" fmla="*/ 0 60000 65536"/>
                  <a:gd name="T11" fmla="*/ 0 60000 65536"/>
                  <a:gd name="T12" fmla="*/ 0 w 460"/>
                  <a:gd name="T13" fmla="*/ 0 h 15"/>
                  <a:gd name="T14" fmla="*/ 460 w 460"/>
                  <a:gd name="T15" fmla="*/ 15 h 15"/>
                </a:gdLst>
                <a:ahLst/>
                <a:cxnLst>
                  <a:cxn ang="T8">
                    <a:pos x="T0" y="T1"/>
                  </a:cxn>
                  <a:cxn ang="T9">
                    <a:pos x="T2" y="T3"/>
                  </a:cxn>
                  <a:cxn ang="T10">
                    <a:pos x="T4" y="T5"/>
                  </a:cxn>
                  <a:cxn ang="T11">
                    <a:pos x="T6" y="T7"/>
                  </a:cxn>
                </a:cxnLst>
                <a:rect l="T12" t="T13" r="T14" b="T15"/>
                <a:pathLst>
                  <a:path w="460" h="15">
                    <a:moveTo>
                      <a:pt x="0" y="0"/>
                    </a:moveTo>
                    <a:cubicBezTo>
                      <a:pt x="13" y="5"/>
                      <a:pt x="161" y="15"/>
                      <a:pt x="238" y="13"/>
                    </a:cubicBezTo>
                    <a:cubicBezTo>
                      <a:pt x="245" y="13"/>
                      <a:pt x="253" y="13"/>
                      <a:pt x="260" y="13"/>
                    </a:cubicBezTo>
                    <a:cubicBezTo>
                      <a:pt x="336" y="10"/>
                      <a:pt x="439" y="3"/>
                      <a:pt x="460" y="1"/>
                    </a:cubicBezTo>
                  </a:path>
                </a:pathLst>
              </a:custGeom>
              <a:noFill/>
              <a:ln w="7938" cap="flat">
                <a:solidFill>
                  <a:srgbClr val="FCEEF0"/>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 name="Freeform 38"/>
              <p:cNvSpPr>
                <a:spLocks/>
              </p:cNvSpPr>
              <p:nvPr/>
            </p:nvSpPr>
            <p:spPr bwMode="auto">
              <a:xfrm>
                <a:off x="4675" y="3412"/>
                <a:ext cx="723" cy="96"/>
              </a:xfrm>
              <a:custGeom>
                <a:avLst/>
                <a:gdLst>
                  <a:gd name="T0" fmla="*/ 0 w 398"/>
                  <a:gd name="T1" fmla="*/ 0 h 23"/>
                  <a:gd name="T2" fmla="*/ 2147483647 w 398"/>
                  <a:gd name="T3" fmla="*/ 2147483647 h 23"/>
                  <a:gd name="T4" fmla="*/ 0 60000 65536"/>
                  <a:gd name="T5" fmla="*/ 0 60000 65536"/>
                  <a:gd name="T6" fmla="*/ 0 w 398"/>
                  <a:gd name="T7" fmla="*/ 0 h 23"/>
                  <a:gd name="T8" fmla="*/ 398 w 398"/>
                  <a:gd name="T9" fmla="*/ 23 h 23"/>
                </a:gdLst>
                <a:ahLst/>
                <a:cxnLst>
                  <a:cxn ang="T4">
                    <a:pos x="T0" y="T1"/>
                  </a:cxn>
                  <a:cxn ang="T5">
                    <a:pos x="T2" y="T3"/>
                  </a:cxn>
                </a:cxnLst>
                <a:rect l="T6" t="T7" r="T8" b="T9"/>
                <a:pathLst>
                  <a:path w="398" h="23">
                    <a:moveTo>
                      <a:pt x="0" y="0"/>
                    </a:moveTo>
                    <a:cubicBezTo>
                      <a:pt x="34" y="8"/>
                      <a:pt x="295" y="23"/>
                      <a:pt x="398" y="11"/>
                    </a:cubicBezTo>
                  </a:path>
                </a:pathLst>
              </a:custGeom>
              <a:noFill/>
              <a:ln w="7938" cap="flat">
                <a:solidFill>
                  <a:srgbClr val="FCEEF0"/>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5" name="Freeform 39"/>
              <p:cNvSpPr>
                <a:spLocks/>
              </p:cNvSpPr>
              <p:nvPr/>
            </p:nvSpPr>
            <p:spPr bwMode="auto">
              <a:xfrm>
                <a:off x="4615" y="3351"/>
                <a:ext cx="815" cy="73"/>
              </a:xfrm>
              <a:custGeom>
                <a:avLst/>
                <a:gdLst>
                  <a:gd name="T0" fmla="*/ 0 w 449"/>
                  <a:gd name="T1" fmla="*/ 0 h 17"/>
                  <a:gd name="T2" fmla="*/ 2147483647 w 449"/>
                  <a:gd name="T3" fmla="*/ 2147483647 h 17"/>
                  <a:gd name="T4" fmla="*/ 2147483647 w 449"/>
                  <a:gd name="T5" fmla="*/ 2147483647 h 17"/>
                  <a:gd name="T6" fmla="*/ 0 60000 65536"/>
                  <a:gd name="T7" fmla="*/ 0 60000 65536"/>
                  <a:gd name="T8" fmla="*/ 0 60000 65536"/>
                  <a:gd name="T9" fmla="*/ 0 w 449"/>
                  <a:gd name="T10" fmla="*/ 0 h 17"/>
                  <a:gd name="T11" fmla="*/ 449 w 449"/>
                  <a:gd name="T12" fmla="*/ 17 h 17"/>
                </a:gdLst>
                <a:ahLst/>
                <a:cxnLst>
                  <a:cxn ang="T6">
                    <a:pos x="T0" y="T1"/>
                  </a:cxn>
                  <a:cxn ang="T7">
                    <a:pos x="T2" y="T3"/>
                  </a:cxn>
                  <a:cxn ang="T8">
                    <a:pos x="T4" y="T5"/>
                  </a:cxn>
                </a:cxnLst>
                <a:rect l="T9" t="T10" r="T11" b="T12"/>
                <a:pathLst>
                  <a:path w="449" h="17">
                    <a:moveTo>
                      <a:pt x="0" y="0"/>
                    </a:moveTo>
                    <a:cubicBezTo>
                      <a:pt x="17" y="6"/>
                      <a:pt x="167" y="17"/>
                      <a:pt x="268" y="17"/>
                    </a:cubicBezTo>
                    <a:cubicBezTo>
                      <a:pt x="346" y="16"/>
                      <a:pt x="426" y="12"/>
                      <a:pt x="449" y="9"/>
                    </a:cubicBezTo>
                  </a:path>
                </a:pathLst>
              </a:custGeom>
              <a:noFill/>
              <a:ln w="7938" cap="flat">
                <a:solidFill>
                  <a:srgbClr val="FCEEF0"/>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6" name="Freeform 40"/>
              <p:cNvSpPr>
                <a:spLocks/>
              </p:cNvSpPr>
              <p:nvPr/>
            </p:nvSpPr>
            <p:spPr bwMode="auto">
              <a:xfrm>
                <a:off x="4604" y="3294"/>
                <a:ext cx="822" cy="72"/>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2" y="6"/>
                      <a:pt x="176" y="17"/>
                      <a:pt x="271" y="15"/>
                    </a:cubicBezTo>
                    <a:cubicBezTo>
                      <a:pt x="365" y="14"/>
                      <a:pt x="443" y="7"/>
                      <a:pt x="452" y="6"/>
                    </a:cubicBezTo>
                  </a:path>
                </a:pathLst>
              </a:custGeom>
              <a:noFill/>
              <a:ln w="7938" cap="flat">
                <a:solidFill>
                  <a:srgbClr val="FCEEF0"/>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7" name="Freeform 41"/>
              <p:cNvSpPr>
                <a:spLocks/>
              </p:cNvSpPr>
              <p:nvPr/>
            </p:nvSpPr>
            <p:spPr bwMode="auto">
              <a:xfrm>
                <a:off x="5096" y="3174"/>
                <a:ext cx="255" cy="25"/>
              </a:xfrm>
              <a:custGeom>
                <a:avLst/>
                <a:gdLst>
                  <a:gd name="T0" fmla="*/ 0 w 140"/>
                  <a:gd name="T1" fmla="*/ 2147483647 h 6"/>
                  <a:gd name="T2" fmla="*/ 2147483647 w 140"/>
                  <a:gd name="T3" fmla="*/ 2147483647 h 6"/>
                  <a:gd name="T4" fmla="*/ 0 60000 65536"/>
                  <a:gd name="T5" fmla="*/ 0 60000 65536"/>
                  <a:gd name="T6" fmla="*/ 0 w 140"/>
                  <a:gd name="T7" fmla="*/ 0 h 6"/>
                  <a:gd name="T8" fmla="*/ 140 w 140"/>
                  <a:gd name="T9" fmla="*/ 6 h 6"/>
                </a:gdLst>
                <a:ahLst/>
                <a:cxnLst>
                  <a:cxn ang="T4">
                    <a:pos x="T0" y="T1"/>
                  </a:cxn>
                  <a:cxn ang="T5">
                    <a:pos x="T2" y="T3"/>
                  </a:cxn>
                </a:cxnLst>
                <a:rect l="T6" t="T7" r="T8" b="T9"/>
                <a:pathLst>
                  <a:path w="140" h="6">
                    <a:moveTo>
                      <a:pt x="0" y="6"/>
                    </a:moveTo>
                    <a:cubicBezTo>
                      <a:pt x="28" y="1"/>
                      <a:pt x="125" y="0"/>
                      <a:pt x="140" y="2"/>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8" name="Freeform 42"/>
              <p:cNvSpPr>
                <a:spLocks/>
              </p:cNvSpPr>
              <p:nvPr/>
            </p:nvSpPr>
            <p:spPr bwMode="auto">
              <a:xfrm>
                <a:off x="4649" y="3521"/>
                <a:ext cx="729" cy="38"/>
              </a:xfrm>
              <a:custGeom>
                <a:avLst/>
                <a:gdLst>
                  <a:gd name="T0" fmla="*/ 0 w 401"/>
                  <a:gd name="T1" fmla="*/ 0 h 9"/>
                  <a:gd name="T2" fmla="*/ 2147483647 w 401"/>
                  <a:gd name="T3" fmla="*/ 2147483647 h 9"/>
                  <a:gd name="T4" fmla="*/ 2147483647 w 401"/>
                  <a:gd name="T5" fmla="*/ 2147483647 h 9"/>
                  <a:gd name="T6" fmla="*/ 0 60000 65536"/>
                  <a:gd name="T7" fmla="*/ 0 60000 65536"/>
                  <a:gd name="T8" fmla="*/ 0 60000 65536"/>
                  <a:gd name="T9" fmla="*/ 0 w 401"/>
                  <a:gd name="T10" fmla="*/ 0 h 9"/>
                  <a:gd name="T11" fmla="*/ 401 w 401"/>
                  <a:gd name="T12" fmla="*/ 9 h 9"/>
                </a:gdLst>
                <a:ahLst/>
                <a:cxnLst>
                  <a:cxn ang="T6">
                    <a:pos x="T0" y="T1"/>
                  </a:cxn>
                  <a:cxn ang="T7">
                    <a:pos x="T2" y="T3"/>
                  </a:cxn>
                  <a:cxn ang="T8">
                    <a:pos x="T4" y="T5"/>
                  </a:cxn>
                </a:cxnLst>
                <a:rect l="T9" t="T10" r="T11" b="T12"/>
                <a:pathLst>
                  <a:path w="401" h="9">
                    <a:moveTo>
                      <a:pt x="0" y="0"/>
                    </a:moveTo>
                    <a:cubicBezTo>
                      <a:pt x="21" y="5"/>
                      <a:pt x="144" y="5"/>
                      <a:pt x="229" y="8"/>
                    </a:cubicBezTo>
                    <a:cubicBezTo>
                      <a:pt x="290" y="9"/>
                      <a:pt x="371" y="5"/>
                      <a:pt x="401" y="2"/>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9" name="Freeform 43"/>
              <p:cNvSpPr>
                <a:spLocks/>
              </p:cNvSpPr>
              <p:nvPr/>
            </p:nvSpPr>
            <p:spPr bwMode="auto">
              <a:xfrm>
                <a:off x="4713" y="3546"/>
                <a:ext cx="578" cy="38"/>
              </a:xfrm>
              <a:custGeom>
                <a:avLst/>
                <a:gdLst>
                  <a:gd name="T0" fmla="*/ 0 w 318"/>
                  <a:gd name="T1" fmla="*/ 2147483647 h 9"/>
                  <a:gd name="T2" fmla="*/ 2147483647 w 318"/>
                  <a:gd name="T3" fmla="*/ 2147483647 h 9"/>
                  <a:gd name="T4" fmla="*/ 2147483647 w 318"/>
                  <a:gd name="T5" fmla="*/ 0 h 9"/>
                  <a:gd name="T6" fmla="*/ 0 60000 65536"/>
                  <a:gd name="T7" fmla="*/ 0 60000 65536"/>
                  <a:gd name="T8" fmla="*/ 0 60000 65536"/>
                  <a:gd name="T9" fmla="*/ 0 w 318"/>
                  <a:gd name="T10" fmla="*/ 0 h 9"/>
                  <a:gd name="T11" fmla="*/ 318 w 318"/>
                  <a:gd name="T12" fmla="*/ 9 h 9"/>
                </a:gdLst>
                <a:ahLst/>
                <a:cxnLst>
                  <a:cxn ang="T6">
                    <a:pos x="T0" y="T1"/>
                  </a:cxn>
                  <a:cxn ang="T7">
                    <a:pos x="T2" y="T3"/>
                  </a:cxn>
                  <a:cxn ang="T8">
                    <a:pos x="T4" y="T5"/>
                  </a:cxn>
                </a:cxnLst>
                <a:rect l="T9" t="T10" r="T11" b="T12"/>
                <a:pathLst>
                  <a:path w="318" h="9">
                    <a:moveTo>
                      <a:pt x="0" y="5"/>
                    </a:moveTo>
                    <a:cubicBezTo>
                      <a:pt x="20" y="9"/>
                      <a:pt x="131" y="0"/>
                      <a:pt x="193" y="3"/>
                    </a:cubicBezTo>
                    <a:cubicBezTo>
                      <a:pt x="254" y="5"/>
                      <a:pt x="296" y="2"/>
                      <a:pt x="318" y="0"/>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0" name="Freeform 44"/>
              <p:cNvSpPr>
                <a:spLocks/>
              </p:cNvSpPr>
              <p:nvPr/>
            </p:nvSpPr>
            <p:spPr bwMode="auto">
              <a:xfrm>
                <a:off x="4742" y="3584"/>
                <a:ext cx="531" cy="39"/>
              </a:xfrm>
              <a:custGeom>
                <a:avLst/>
                <a:gdLst>
                  <a:gd name="T0" fmla="*/ 0 w 292"/>
                  <a:gd name="T1" fmla="*/ 2147483647 h 9"/>
                  <a:gd name="T2" fmla="*/ 2147483647 w 292"/>
                  <a:gd name="T3" fmla="*/ 2147483647 h 9"/>
                  <a:gd name="T4" fmla="*/ 2147483647 w 292"/>
                  <a:gd name="T5" fmla="*/ 2147483647 h 9"/>
                  <a:gd name="T6" fmla="*/ 0 60000 65536"/>
                  <a:gd name="T7" fmla="*/ 0 60000 65536"/>
                  <a:gd name="T8" fmla="*/ 0 60000 65536"/>
                  <a:gd name="T9" fmla="*/ 0 w 292"/>
                  <a:gd name="T10" fmla="*/ 0 h 9"/>
                  <a:gd name="T11" fmla="*/ 292 w 292"/>
                  <a:gd name="T12" fmla="*/ 9 h 9"/>
                </a:gdLst>
                <a:ahLst/>
                <a:cxnLst>
                  <a:cxn ang="T6">
                    <a:pos x="T0" y="T1"/>
                  </a:cxn>
                  <a:cxn ang="T7">
                    <a:pos x="T2" y="T3"/>
                  </a:cxn>
                  <a:cxn ang="T8">
                    <a:pos x="T4" y="T5"/>
                  </a:cxn>
                </a:cxnLst>
                <a:rect l="T9" t="T10" r="T11" b="T12"/>
                <a:pathLst>
                  <a:path w="292" h="9">
                    <a:moveTo>
                      <a:pt x="0" y="5"/>
                    </a:moveTo>
                    <a:cubicBezTo>
                      <a:pt x="15" y="5"/>
                      <a:pt x="128" y="0"/>
                      <a:pt x="177" y="5"/>
                    </a:cubicBezTo>
                    <a:cubicBezTo>
                      <a:pt x="225" y="9"/>
                      <a:pt x="289" y="7"/>
                      <a:pt x="292" y="7"/>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1" name="Freeform 45"/>
              <p:cNvSpPr>
                <a:spLocks/>
              </p:cNvSpPr>
              <p:nvPr/>
            </p:nvSpPr>
            <p:spPr bwMode="auto">
              <a:xfrm>
                <a:off x="4613" y="3221"/>
                <a:ext cx="767" cy="59"/>
              </a:xfrm>
              <a:custGeom>
                <a:avLst/>
                <a:gdLst>
                  <a:gd name="T0" fmla="*/ 0 w 422"/>
                  <a:gd name="T1" fmla="*/ 0 h 14"/>
                  <a:gd name="T2" fmla="*/ 2147483647 w 422"/>
                  <a:gd name="T3" fmla="*/ 2147483647 h 14"/>
                  <a:gd name="T4" fmla="*/ 2147483647 w 422"/>
                  <a:gd name="T5" fmla="*/ 0 h 14"/>
                  <a:gd name="T6" fmla="*/ 0 60000 65536"/>
                  <a:gd name="T7" fmla="*/ 0 60000 65536"/>
                  <a:gd name="T8" fmla="*/ 0 60000 65536"/>
                  <a:gd name="T9" fmla="*/ 0 w 422"/>
                  <a:gd name="T10" fmla="*/ 0 h 14"/>
                  <a:gd name="T11" fmla="*/ 422 w 422"/>
                  <a:gd name="T12" fmla="*/ 14 h 14"/>
                </a:gdLst>
                <a:ahLst/>
                <a:cxnLst>
                  <a:cxn ang="T6">
                    <a:pos x="T0" y="T1"/>
                  </a:cxn>
                  <a:cxn ang="T7">
                    <a:pos x="T2" y="T3"/>
                  </a:cxn>
                  <a:cxn ang="T8">
                    <a:pos x="T4" y="T5"/>
                  </a:cxn>
                </a:cxnLst>
                <a:rect l="T9" t="T10" r="T11" b="T12"/>
                <a:pathLst>
                  <a:path w="422" h="14">
                    <a:moveTo>
                      <a:pt x="0" y="0"/>
                    </a:moveTo>
                    <a:cubicBezTo>
                      <a:pt x="15" y="5"/>
                      <a:pt x="171" y="14"/>
                      <a:pt x="229" y="11"/>
                    </a:cubicBezTo>
                    <a:cubicBezTo>
                      <a:pt x="287" y="8"/>
                      <a:pt x="384" y="2"/>
                      <a:pt x="422" y="0"/>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2" name="Freeform 46"/>
              <p:cNvSpPr>
                <a:spLocks/>
              </p:cNvSpPr>
              <p:nvPr/>
            </p:nvSpPr>
            <p:spPr bwMode="auto">
              <a:xfrm>
                <a:off x="4604" y="3294"/>
                <a:ext cx="837" cy="64"/>
              </a:xfrm>
              <a:custGeom>
                <a:avLst/>
                <a:gdLst>
                  <a:gd name="T0" fmla="*/ 0 w 460"/>
                  <a:gd name="T1" fmla="*/ 0 h 15"/>
                  <a:gd name="T2" fmla="*/ 2147483647 w 460"/>
                  <a:gd name="T3" fmla="*/ 2147483647 h 15"/>
                  <a:gd name="T4" fmla="*/ 2147483647 w 460"/>
                  <a:gd name="T5" fmla="*/ 2147483647 h 15"/>
                  <a:gd name="T6" fmla="*/ 2147483647 w 460"/>
                  <a:gd name="T7" fmla="*/ 2147483647 h 15"/>
                  <a:gd name="T8" fmla="*/ 0 60000 65536"/>
                  <a:gd name="T9" fmla="*/ 0 60000 65536"/>
                  <a:gd name="T10" fmla="*/ 0 60000 65536"/>
                  <a:gd name="T11" fmla="*/ 0 60000 65536"/>
                  <a:gd name="T12" fmla="*/ 0 w 460"/>
                  <a:gd name="T13" fmla="*/ 0 h 15"/>
                  <a:gd name="T14" fmla="*/ 460 w 460"/>
                  <a:gd name="T15" fmla="*/ 15 h 15"/>
                </a:gdLst>
                <a:ahLst/>
                <a:cxnLst>
                  <a:cxn ang="T8">
                    <a:pos x="T0" y="T1"/>
                  </a:cxn>
                  <a:cxn ang="T9">
                    <a:pos x="T2" y="T3"/>
                  </a:cxn>
                  <a:cxn ang="T10">
                    <a:pos x="T4" y="T5"/>
                  </a:cxn>
                  <a:cxn ang="T11">
                    <a:pos x="T6" y="T7"/>
                  </a:cxn>
                </a:cxnLst>
                <a:rect l="T12" t="T13" r="T14" b="T15"/>
                <a:pathLst>
                  <a:path w="460" h="15">
                    <a:moveTo>
                      <a:pt x="0" y="0"/>
                    </a:moveTo>
                    <a:cubicBezTo>
                      <a:pt x="13" y="5"/>
                      <a:pt x="161" y="15"/>
                      <a:pt x="238" y="13"/>
                    </a:cubicBezTo>
                    <a:cubicBezTo>
                      <a:pt x="245" y="13"/>
                      <a:pt x="253" y="13"/>
                      <a:pt x="260" y="13"/>
                    </a:cubicBezTo>
                    <a:cubicBezTo>
                      <a:pt x="336" y="10"/>
                      <a:pt x="439" y="2"/>
                      <a:pt x="460" y="1"/>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3" name="Freeform 47"/>
              <p:cNvSpPr>
                <a:spLocks/>
              </p:cNvSpPr>
              <p:nvPr/>
            </p:nvSpPr>
            <p:spPr bwMode="auto">
              <a:xfrm>
                <a:off x="4666" y="3399"/>
                <a:ext cx="732" cy="101"/>
              </a:xfrm>
              <a:custGeom>
                <a:avLst/>
                <a:gdLst>
                  <a:gd name="T0" fmla="*/ 0 w 403"/>
                  <a:gd name="T1" fmla="*/ 0 h 24"/>
                  <a:gd name="T2" fmla="*/ 2147483647 w 403"/>
                  <a:gd name="T3" fmla="*/ 2147483647 h 24"/>
                  <a:gd name="T4" fmla="*/ 0 60000 65536"/>
                  <a:gd name="T5" fmla="*/ 0 60000 65536"/>
                  <a:gd name="T6" fmla="*/ 0 w 403"/>
                  <a:gd name="T7" fmla="*/ 0 h 24"/>
                  <a:gd name="T8" fmla="*/ 403 w 403"/>
                  <a:gd name="T9" fmla="*/ 24 h 24"/>
                </a:gdLst>
                <a:ahLst/>
                <a:cxnLst>
                  <a:cxn ang="T4">
                    <a:pos x="T0" y="T1"/>
                  </a:cxn>
                  <a:cxn ang="T5">
                    <a:pos x="T2" y="T3"/>
                  </a:cxn>
                </a:cxnLst>
                <a:rect l="T6" t="T7" r="T8" b="T9"/>
                <a:pathLst>
                  <a:path w="403" h="24">
                    <a:moveTo>
                      <a:pt x="0" y="0"/>
                    </a:moveTo>
                    <a:cubicBezTo>
                      <a:pt x="35" y="9"/>
                      <a:pt x="300" y="24"/>
                      <a:pt x="403" y="12"/>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4" name="Freeform 48"/>
              <p:cNvSpPr>
                <a:spLocks/>
              </p:cNvSpPr>
              <p:nvPr/>
            </p:nvSpPr>
            <p:spPr bwMode="auto">
              <a:xfrm>
                <a:off x="4609" y="3343"/>
                <a:ext cx="821" cy="72"/>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7" y="5"/>
                      <a:pt x="170" y="17"/>
                      <a:pt x="271" y="16"/>
                    </a:cubicBezTo>
                    <a:cubicBezTo>
                      <a:pt x="349" y="16"/>
                      <a:pt x="429" y="12"/>
                      <a:pt x="452" y="9"/>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5" name="Freeform 49"/>
              <p:cNvSpPr>
                <a:spLocks/>
              </p:cNvSpPr>
              <p:nvPr/>
            </p:nvSpPr>
            <p:spPr bwMode="auto">
              <a:xfrm>
                <a:off x="4604" y="3385"/>
                <a:ext cx="822" cy="76"/>
              </a:xfrm>
              <a:custGeom>
                <a:avLst/>
                <a:gdLst>
                  <a:gd name="T0" fmla="*/ 0 w 452"/>
                  <a:gd name="T1" fmla="*/ 0 h 18"/>
                  <a:gd name="T2" fmla="*/ 2147483647 w 452"/>
                  <a:gd name="T3" fmla="*/ 2147483647 h 18"/>
                  <a:gd name="T4" fmla="*/ 2147483647 w 452"/>
                  <a:gd name="T5" fmla="*/ 2147483647 h 18"/>
                  <a:gd name="T6" fmla="*/ 0 60000 65536"/>
                  <a:gd name="T7" fmla="*/ 0 60000 65536"/>
                  <a:gd name="T8" fmla="*/ 0 60000 65536"/>
                  <a:gd name="T9" fmla="*/ 0 w 452"/>
                  <a:gd name="T10" fmla="*/ 0 h 18"/>
                  <a:gd name="T11" fmla="*/ 452 w 452"/>
                  <a:gd name="T12" fmla="*/ 18 h 18"/>
                </a:gdLst>
                <a:ahLst/>
                <a:cxnLst>
                  <a:cxn ang="T6">
                    <a:pos x="T0" y="T1"/>
                  </a:cxn>
                  <a:cxn ang="T7">
                    <a:pos x="T2" y="T3"/>
                  </a:cxn>
                  <a:cxn ang="T8">
                    <a:pos x="T4" y="T5"/>
                  </a:cxn>
                </a:cxnLst>
                <a:rect l="T9" t="T10" r="T11" b="T12"/>
                <a:pathLst>
                  <a:path w="452" h="18">
                    <a:moveTo>
                      <a:pt x="0" y="0"/>
                    </a:moveTo>
                    <a:cubicBezTo>
                      <a:pt x="12" y="6"/>
                      <a:pt x="176" y="18"/>
                      <a:pt x="271" y="16"/>
                    </a:cubicBezTo>
                    <a:cubicBezTo>
                      <a:pt x="365" y="14"/>
                      <a:pt x="443" y="8"/>
                      <a:pt x="452" y="6"/>
                    </a:cubicBezTo>
                  </a:path>
                </a:pathLst>
              </a:custGeom>
              <a:noFill/>
              <a:ln w="3175" cap="flat">
                <a:solidFill>
                  <a:srgbClr val="7D7D7D"/>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6" name="Freeform 50"/>
              <p:cNvSpPr>
                <a:spLocks/>
              </p:cNvSpPr>
              <p:nvPr/>
            </p:nvSpPr>
            <p:spPr bwMode="auto">
              <a:xfrm>
                <a:off x="4615" y="3191"/>
                <a:ext cx="247" cy="376"/>
              </a:xfrm>
              <a:custGeom>
                <a:avLst/>
                <a:gdLst>
                  <a:gd name="T0" fmla="*/ 2147483647 w 136"/>
                  <a:gd name="T1" fmla="*/ 2147483647 h 89"/>
                  <a:gd name="T2" fmla="*/ 2147483647 w 136"/>
                  <a:gd name="T3" fmla="*/ 2147483647 h 89"/>
                  <a:gd name="T4" fmla="*/ 2147483647 w 136"/>
                  <a:gd name="T5" fmla="*/ 2147483647 h 89"/>
                  <a:gd name="T6" fmla="*/ 2147483647 w 136"/>
                  <a:gd name="T7" fmla="*/ 2147483647 h 89"/>
                  <a:gd name="T8" fmla="*/ 2147483647 w 136"/>
                  <a:gd name="T9" fmla="*/ 2147483647 h 89"/>
                  <a:gd name="T10" fmla="*/ 2147483647 w 136"/>
                  <a:gd name="T11" fmla="*/ 2147483647 h 89"/>
                  <a:gd name="T12" fmla="*/ 2147483647 w 136"/>
                  <a:gd name="T13" fmla="*/ 2147483647 h 89"/>
                  <a:gd name="T14" fmla="*/ 2147483647 w 136"/>
                  <a:gd name="T15" fmla="*/ 2147483647 h 89"/>
                  <a:gd name="T16" fmla="*/ 2147483647 w 136"/>
                  <a:gd name="T17" fmla="*/ 2147483647 h 89"/>
                  <a:gd name="T18" fmla="*/ 2147483647 w 136"/>
                  <a:gd name="T19" fmla="*/ 2147483647 h 89"/>
                  <a:gd name="T20" fmla="*/ 2147483647 w 136"/>
                  <a:gd name="T21" fmla="*/ 2147483647 h 89"/>
                  <a:gd name="T22" fmla="*/ 2147483647 w 136"/>
                  <a:gd name="T23" fmla="*/ 2147483647 h 89"/>
                  <a:gd name="T24" fmla="*/ 2147483647 w 136"/>
                  <a:gd name="T25" fmla="*/ 2147483647 h 89"/>
                  <a:gd name="T26" fmla="*/ 2147483647 w 136"/>
                  <a:gd name="T27" fmla="*/ 2147483647 h 89"/>
                  <a:gd name="T28" fmla="*/ 2147483647 w 136"/>
                  <a:gd name="T29" fmla="*/ 2147483647 h 89"/>
                  <a:gd name="T30" fmla="*/ 2147483647 w 136"/>
                  <a:gd name="T31" fmla="*/ 2147483647 h 89"/>
                  <a:gd name="T32" fmla="*/ 2147483647 w 136"/>
                  <a:gd name="T33" fmla="*/ 2147483647 h 89"/>
                  <a:gd name="T34" fmla="*/ 2147483647 w 136"/>
                  <a:gd name="T35" fmla="*/ 2147483647 h 89"/>
                  <a:gd name="T36" fmla="*/ 2147483647 w 136"/>
                  <a:gd name="T37" fmla="*/ 2147483647 h 89"/>
                  <a:gd name="T38" fmla="*/ 2147483647 w 136"/>
                  <a:gd name="T39" fmla="*/ 2147483647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89"/>
                  <a:gd name="T62" fmla="*/ 136 w 136"/>
                  <a:gd name="T63" fmla="*/ 89 h 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89">
                    <a:moveTo>
                      <a:pt x="46" y="84"/>
                    </a:moveTo>
                    <a:cubicBezTo>
                      <a:pt x="40" y="83"/>
                      <a:pt x="37" y="86"/>
                      <a:pt x="36" y="80"/>
                    </a:cubicBezTo>
                    <a:cubicBezTo>
                      <a:pt x="35" y="75"/>
                      <a:pt x="37" y="70"/>
                      <a:pt x="38" y="66"/>
                    </a:cubicBezTo>
                    <a:cubicBezTo>
                      <a:pt x="40" y="57"/>
                      <a:pt x="39" y="48"/>
                      <a:pt x="29" y="45"/>
                    </a:cubicBezTo>
                    <a:cubicBezTo>
                      <a:pt x="21" y="43"/>
                      <a:pt x="11" y="44"/>
                      <a:pt x="6" y="36"/>
                    </a:cubicBezTo>
                    <a:cubicBezTo>
                      <a:pt x="0" y="29"/>
                      <a:pt x="2" y="17"/>
                      <a:pt x="5" y="10"/>
                    </a:cubicBezTo>
                    <a:cubicBezTo>
                      <a:pt x="10" y="0"/>
                      <a:pt x="19" y="4"/>
                      <a:pt x="28" y="4"/>
                    </a:cubicBezTo>
                    <a:cubicBezTo>
                      <a:pt x="39" y="4"/>
                      <a:pt x="49" y="5"/>
                      <a:pt x="59" y="6"/>
                    </a:cubicBezTo>
                    <a:cubicBezTo>
                      <a:pt x="72" y="8"/>
                      <a:pt x="85" y="9"/>
                      <a:pt x="98" y="9"/>
                    </a:cubicBezTo>
                    <a:cubicBezTo>
                      <a:pt x="106" y="9"/>
                      <a:pt x="113" y="10"/>
                      <a:pt x="121" y="11"/>
                    </a:cubicBezTo>
                    <a:cubicBezTo>
                      <a:pt x="126" y="12"/>
                      <a:pt x="133" y="12"/>
                      <a:pt x="136" y="14"/>
                    </a:cubicBezTo>
                    <a:cubicBezTo>
                      <a:pt x="107" y="15"/>
                      <a:pt x="78" y="14"/>
                      <a:pt x="49" y="13"/>
                    </a:cubicBezTo>
                    <a:cubicBezTo>
                      <a:pt x="42" y="12"/>
                      <a:pt x="28" y="11"/>
                      <a:pt x="22" y="14"/>
                    </a:cubicBezTo>
                    <a:cubicBezTo>
                      <a:pt x="17" y="17"/>
                      <a:pt x="16" y="27"/>
                      <a:pt x="21" y="31"/>
                    </a:cubicBezTo>
                    <a:cubicBezTo>
                      <a:pt x="24" y="33"/>
                      <a:pt x="32" y="34"/>
                      <a:pt x="36" y="36"/>
                    </a:cubicBezTo>
                    <a:cubicBezTo>
                      <a:pt x="39" y="37"/>
                      <a:pt x="45" y="38"/>
                      <a:pt x="47" y="41"/>
                    </a:cubicBezTo>
                    <a:cubicBezTo>
                      <a:pt x="51" y="46"/>
                      <a:pt x="45" y="56"/>
                      <a:pt x="44" y="62"/>
                    </a:cubicBezTo>
                    <a:cubicBezTo>
                      <a:pt x="43" y="69"/>
                      <a:pt x="43" y="77"/>
                      <a:pt x="50" y="81"/>
                    </a:cubicBezTo>
                    <a:cubicBezTo>
                      <a:pt x="55" y="83"/>
                      <a:pt x="65" y="81"/>
                      <a:pt x="66" y="89"/>
                    </a:cubicBezTo>
                    <a:cubicBezTo>
                      <a:pt x="61" y="87"/>
                      <a:pt x="53" y="83"/>
                      <a:pt x="47" y="83"/>
                    </a:cubicBezTo>
                  </a:path>
                </a:pathLst>
              </a:custGeom>
              <a:solidFill>
                <a:srgbClr val="FCEEF0"/>
              </a:solidFill>
              <a:ln w="9525" cap="flat">
                <a:solidFill>
                  <a:srgbClr val="000000"/>
                </a:solidFill>
                <a:prstDash val="lgDash"/>
                <a:round/>
                <a:headEnd/>
                <a:tailEnd/>
              </a:ln>
            </p:spPr>
            <p:txBody>
              <a:bodyPr/>
              <a:lstStyle/>
              <a:p>
                <a:endParaRPr lang="fr-FR"/>
              </a:p>
            </p:txBody>
          </p:sp>
          <p:sp>
            <p:nvSpPr>
              <p:cNvPr id="2277" name="Freeform 51"/>
              <p:cNvSpPr>
                <a:spLocks/>
              </p:cNvSpPr>
              <p:nvPr/>
            </p:nvSpPr>
            <p:spPr bwMode="auto">
              <a:xfrm>
                <a:off x="5051" y="3171"/>
                <a:ext cx="265" cy="92"/>
              </a:xfrm>
              <a:custGeom>
                <a:avLst/>
                <a:gdLst>
                  <a:gd name="T0" fmla="*/ 2147483647 w 146"/>
                  <a:gd name="T1" fmla="*/ 2147483647 h 22"/>
                  <a:gd name="T2" fmla="*/ 2147483647 w 146"/>
                  <a:gd name="T3" fmla="*/ 2147483647 h 22"/>
                  <a:gd name="T4" fmla="*/ 2147483647 w 146"/>
                  <a:gd name="T5" fmla="*/ 2147483647 h 22"/>
                  <a:gd name="T6" fmla="*/ 2147483647 w 146"/>
                  <a:gd name="T7" fmla="*/ 2147483647 h 22"/>
                  <a:gd name="T8" fmla="*/ 2147483647 w 146"/>
                  <a:gd name="T9" fmla="*/ 2147483647 h 22"/>
                  <a:gd name="T10" fmla="*/ 2147483647 w 146"/>
                  <a:gd name="T11" fmla="*/ 2147483647 h 22"/>
                  <a:gd name="T12" fmla="*/ 2147483647 w 146"/>
                  <a:gd name="T13" fmla="*/ 2147483647 h 22"/>
                  <a:gd name="T14" fmla="*/ 0 w 146"/>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22"/>
                  <a:gd name="T26" fmla="*/ 146 w 14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22">
                    <a:moveTo>
                      <a:pt x="12" y="17"/>
                    </a:moveTo>
                    <a:cubicBezTo>
                      <a:pt x="20" y="18"/>
                      <a:pt x="32" y="12"/>
                      <a:pt x="39" y="8"/>
                    </a:cubicBezTo>
                    <a:cubicBezTo>
                      <a:pt x="49" y="2"/>
                      <a:pt x="59" y="2"/>
                      <a:pt x="71" y="2"/>
                    </a:cubicBezTo>
                    <a:cubicBezTo>
                      <a:pt x="96" y="0"/>
                      <a:pt x="121" y="4"/>
                      <a:pt x="146" y="5"/>
                    </a:cubicBezTo>
                    <a:cubicBezTo>
                      <a:pt x="143" y="12"/>
                      <a:pt x="125" y="5"/>
                      <a:pt x="119" y="5"/>
                    </a:cubicBezTo>
                    <a:cubicBezTo>
                      <a:pt x="104" y="3"/>
                      <a:pt x="88" y="9"/>
                      <a:pt x="72" y="9"/>
                    </a:cubicBezTo>
                    <a:cubicBezTo>
                      <a:pt x="59" y="9"/>
                      <a:pt x="51" y="14"/>
                      <a:pt x="39" y="18"/>
                    </a:cubicBezTo>
                    <a:cubicBezTo>
                      <a:pt x="26" y="22"/>
                      <a:pt x="13" y="14"/>
                      <a:pt x="0" y="20"/>
                    </a:cubicBezTo>
                  </a:path>
                </a:pathLst>
              </a:custGeom>
              <a:solidFill>
                <a:srgbClr val="FCEEF0"/>
              </a:solidFill>
              <a:ln w="9525" cap="flat">
                <a:solidFill>
                  <a:srgbClr val="000000"/>
                </a:solidFill>
                <a:prstDash val="lgDash"/>
                <a:round/>
                <a:headEnd/>
                <a:tailEnd/>
              </a:ln>
            </p:spPr>
            <p:txBody>
              <a:bodyPr/>
              <a:lstStyle/>
              <a:p>
                <a:endParaRPr lang="fr-FR"/>
              </a:p>
            </p:txBody>
          </p:sp>
          <p:sp>
            <p:nvSpPr>
              <p:cNvPr id="2278" name="Oval 53"/>
              <p:cNvSpPr>
                <a:spLocks noChangeArrowheads="1"/>
              </p:cNvSpPr>
              <p:nvPr/>
            </p:nvSpPr>
            <p:spPr bwMode="auto">
              <a:xfrm>
                <a:off x="5167" y="3191"/>
                <a:ext cx="13" cy="26"/>
              </a:xfrm>
              <a:prstGeom prst="ellipse">
                <a:avLst/>
              </a:prstGeom>
              <a:solidFill>
                <a:srgbClr val="FFFFFF"/>
              </a:solidFill>
              <a:ln w="9525">
                <a:solidFill>
                  <a:srgbClr val="000000"/>
                </a:solidFill>
                <a:prstDash val="lgDash"/>
                <a:round/>
                <a:headEnd/>
                <a:tailEnd/>
              </a:ln>
            </p:spPr>
            <p:txBody>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endParaRPr lang="fr-FR" altLang="fr-FR">
                  <a:latin typeface="Eurostile" pitchFamily="34" charset="0"/>
                  <a:ea typeface="Eurostile" pitchFamily="34" charset="0"/>
                  <a:cs typeface="Eurostile" pitchFamily="34" charset="0"/>
                </a:endParaRPr>
              </a:p>
            </p:txBody>
          </p:sp>
          <p:sp>
            <p:nvSpPr>
              <p:cNvPr id="2279" name="Oval 54"/>
              <p:cNvSpPr>
                <a:spLocks noChangeArrowheads="1"/>
              </p:cNvSpPr>
              <p:nvPr/>
            </p:nvSpPr>
            <p:spPr bwMode="auto">
              <a:xfrm>
                <a:off x="5106" y="3221"/>
                <a:ext cx="19" cy="46"/>
              </a:xfrm>
              <a:prstGeom prst="ellipse">
                <a:avLst/>
              </a:prstGeom>
              <a:solidFill>
                <a:srgbClr val="FFFFFF"/>
              </a:solidFill>
              <a:ln w="9525">
                <a:solidFill>
                  <a:srgbClr val="000000"/>
                </a:solidFill>
                <a:prstDash val="lgDash"/>
                <a:round/>
                <a:headEnd/>
                <a:tailEnd/>
              </a:ln>
            </p:spPr>
            <p:txBody>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endParaRPr lang="fr-FR" altLang="fr-FR">
                  <a:latin typeface="Eurostile" pitchFamily="34" charset="0"/>
                  <a:ea typeface="Eurostile" pitchFamily="34" charset="0"/>
                  <a:cs typeface="Eurostile" pitchFamily="34" charset="0"/>
                </a:endParaRPr>
              </a:p>
            </p:txBody>
          </p:sp>
          <p:sp>
            <p:nvSpPr>
              <p:cNvPr id="2280" name="Freeform 55"/>
              <p:cNvSpPr>
                <a:spLocks/>
              </p:cNvSpPr>
              <p:nvPr/>
            </p:nvSpPr>
            <p:spPr bwMode="auto">
              <a:xfrm>
                <a:off x="4604" y="3158"/>
                <a:ext cx="849" cy="520"/>
              </a:xfrm>
              <a:custGeom>
                <a:avLst/>
                <a:gdLst>
                  <a:gd name="T0" fmla="*/ 2147483647 w 467"/>
                  <a:gd name="T1" fmla="*/ 2147483647 h 123"/>
                  <a:gd name="T2" fmla="*/ 2147483647 w 467"/>
                  <a:gd name="T3" fmla="*/ 2147483647 h 123"/>
                  <a:gd name="T4" fmla="*/ 2147483647 w 467"/>
                  <a:gd name="T5" fmla="*/ 2147483647 h 123"/>
                  <a:gd name="T6" fmla="*/ 2147483647 w 467"/>
                  <a:gd name="T7" fmla="*/ 2147483647 h 123"/>
                  <a:gd name="T8" fmla="*/ 2147483647 w 467"/>
                  <a:gd name="T9" fmla="*/ 0 h 123"/>
                  <a:gd name="T10" fmla="*/ 2147483647 w 467"/>
                  <a:gd name="T11" fmla="*/ 2147483647 h 123"/>
                  <a:gd name="T12" fmla="*/ 2147483647 w 467"/>
                  <a:gd name="T13" fmla="*/ 2147483647 h 123"/>
                  <a:gd name="T14" fmla="*/ 2147483647 w 467"/>
                  <a:gd name="T15" fmla="*/ 2147483647 h 123"/>
                  <a:gd name="T16" fmla="*/ 2147483647 w 467"/>
                  <a:gd name="T17" fmla="*/ 2147483647 h 123"/>
                  <a:gd name="T18" fmla="*/ 2147483647 w 467"/>
                  <a:gd name="T19" fmla="*/ 2147483647 h 123"/>
                  <a:gd name="T20" fmla="*/ 2147483647 w 467"/>
                  <a:gd name="T21" fmla="*/ 2147483647 h 123"/>
                  <a:gd name="T22" fmla="*/ 2147483647 w 467"/>
                  <a:gd name="T23" fmla="*/ 2147483647 h 123"/>
                  <a:gd name="T24" fmla="*/ 2147483647 w 467"/>
                  <a:gd name="T25" fmla="*/ 2147483647 h 123"/>
                  <a:gd name="T26" fmla="*/ 2147483647 w 467"/>
                  <a:gd name="T27" fmla="*/ 2147483647 h 123"/>
                  <a:gd name="T28" fmla="*/ 2147483647 w 467"/>
                  <a:gd name="T29" fmla="*/ 2147483647 h 123"/>
                  <a:gd name="T30" fmla="*/ 2147483647 w 467"/>
                  <a:gd name="T31" fmla="*/ 2147483647 h 123"/>
                  <a:gd name="T32" fmla="*/ 2147483647 w 467"/>
                  <a:gd name="T33" fmla="*/ 2147483647 h 123"/>
                  <a:gd name="T34" fmla="*/ 2147483647 w 467"/>
                  <a:gd name="T35" fmla="*/ 2147483647 h 123"/>
                  <a:gd name="T36" fmla="*/ 2147483647 w 467"/>
                  <a:gd name="T37" fmla="*/ 2147483647 h 123"/>
                  <a:gd name="T38" fmla="*/ 2147483647 w 467"/>
                  <a:gd name="T39" fmla="*/ 2147483647 h 123"/>
                  <a:gd name="T40" fmla="*/ 2147483647 w 467"/>
                  <a:gd name="T41" fmla="*/ 2147483647 h 123"/>
                  <a:gd name="T42" fmla="*/ 2147483647 w 467"/>
                  <a:gd name="T43" fmla="*/ 2147483647 h 123"/>
                  <a:gd name="T44" fmla="*/ 2147483647 w 467"/>
                  <a:gd name="T45" fmla="*/ 2147483647 h 123"/>
                  <a:gd name="T46" fmla="*/ 2147483647 w 467"/>
                  <a:gd name="T47" fmla="*/ 2147483647 h 123"/>
                  <a:gd name="T48" fmla="*/ 2147483647 w 467"/>
                  <a:gd name="T49" fmla="*/ 2147483647 h 123"/>
                  <a:gd name="T50" fmla="*/ 2147483647 w 467"/>
                  <a:gd name="T51" fmla="*/ 2147483647 h 123"/>
                  <a:gd name="T52" fmla="*/ 2147483647 w 467"/>
                  <a:gd name="T53" fmla="*/ 2147483647 h 123"/>
                  <a:gd name="T54" fmla="*/ 2147483647 w 467"/>
                  <a:gd name="T55" fmla="*/ 2147483647 h 123"/>
                  <a:gd name="T56" fmla="*/ 2147483647 w 467"/>
                  <a:gd name="T57" fmla="*/ 2147483647 h 123"/>
                  <a:gd name="T58" fmla="*/ 2147483647 w 467"/>
                  <a:gd name="T59" fmla="*/ 2147483647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7"/>
                  <a:gd name="T91" fmla="*/ 0 h 123"/>
                  <a:gd name="T92" fmla="*/ 467 w 467"/>
                  <a:gd name="T93" fmla="*/ 123 h 1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7" h="123">
                    <a:moveTo>
                      <a:pt x="241" y="13"/>
                    </a:moveTo>
                    <a:cubicBezTo>
                      <a:pt x="258" y="11"/>
                      <a:pt x="269" y="13"/>
                      <a:pt x="283" y="6"/>
                    </a:cubicBezTo>
                    <a:cubicBezTo>
                      <a:pt x="287" y="4"/>
                      <a:pt x="290" y="0"/>
                      <a:pt x="308" y="1"/>
                    </a:cubicBezTo>
                    <a:cubicBezTo>
                      <a:pt x="317" y="1"/>
                      <a:pt x="327" y="1"/>
                      <a:pt x="336" y="1"/>
                    </a:cubicBezTo>
                    <a:cubicBezTo>
                      <a:pt x="352" y="1"/>
                      <a:pt x="368" y="0"/>
                      <a:pt x="384" y="0"/>
                    </a:cubicBezTo>
                    <a:cubicBezTo>
                      <a:pt x="389" y="0"/>
                      <a:pt x="401" y="0"/>
                      <a:pt x="405" y="1"/>
                    </a:cubicBezTo>
                    <a:cubicBezTo>
                      <a:pt x="412" y="4"/>
                      <a:pt x="411" y="10"/>
                      <a:pt x="418" y="13"/>
                    </a:cubicBezTo>
                    <a:cubicBezTo>
                      <a:pt x="428" y="18"/>
                      <a:pt x="448" y="11"/>
                      <a:pt x="460" y="16"/>
                    </a:cubicBezTo>
                    <a:cubicBezTo>
                      <a:pt x="464" y="18"/>
                      <a:pt x="467" y="33"/>
                      <a:pt x="463" y="36"/>
                    </a:cubicBezTo>
                    <a:cubicBezTo>
                      <a:pt x="459" y="38"/>
                      <a:pt x="458" y="36"/>
                      <a:pt x="453" y="38"/>
                    </a:cubicBezTo>
                    <a:cubicBezTo>
                      <a:pt x="458" y="48"/>
                      <a:pt x="457" y="60"/>
                      <a:pt x="453" y="65"/>
                    </a:cubicBezTo>
                    <a:cubicBezTo>
                      <a:pt x="450" y="69"/>
                      <a:pt x="444" y="67"/>
                      <a:pt x="437" y="69"/>
                    </a:cubicBezTo>
                    <a:cubicBezTo>
                      <a:pt x="437" y="74"/>
                      <a:pt x="440" y="82"/>
                      <a:pt x="436" y="86"/>
                    </a:cubicBezTo>
                    <a:cubicBezTo>
                      <a:pt x="433" y="90"/>
                      <a:pt x="417" y="90"/>
                      <a:pt x="412" y="90"/>
                    </a:cubicBezTo>
                    <a:cubicBezTo>
                      <a:pt x="402" y="91"/>
                      <a:pt x="375" y="88"/>
                      <a:pt x="368" y="97"/>
                    </a:cubicBezTo>
                    <a:cubicBezTo>
                      <a:pt x="364" y="102"/>
                      <a:pt x="371" y="113"/>
                      <a:pt x="366" y="119"/>
                    </a:cubicBezTo>
                    <a:cubicBezTo>
                      <a:pt x="362" y="123"/>
                      <a:pt x="346" y="121"/>
                      <a:pt x="340" y="121"/>
                    </a:cubicBezTo>
                    <a:cubicBezTo>
                      <a:pt x="324" y="122"/>
                      <a:pt x="306" y="121"/>
                      <a:pt x="290" y="120"/>
                    </a:cubicBezTo>
                    <a:cubicBezTo>
                      <a:pt x="256" y="116"/>
                      <a:pt x="222" y="115"/>
                      <a:pt x="188" y="116"/>
                    </a:cubicBezTo>
                    <a:cubicBezTo>
                      <a:pt x="167" y="116"/>
                      <a:pt x="146" y="115"/>
                      <a:pt x="124" y="117"/>
                    </a:cubicBezTo>
                    <a:cubicBezTo>
                      <a:pt x="115" y="118"/>
                      <a:pt x="79" y="121"/>
                      <a:pt x="77" y="114"/>
                    </a:cubicBezTo>
                    <a:cubicBezTo>
                      <a:pt x="76" y="106"/>
                      <a:pt x="75" y="105"/>
                      <a:pt x="72" y="102"/>
                    </a:cubicBezTo>
                    <a:cubicBezTo>
                      <a:pt x="64" y="96"/>
                      <a:pt x="49" y="96"/>
                      <a:pt x="43" y="96"/>
                    </a:cubicBezTo>
                    <a:cubicBezTo>
                      <a:pt x="30" y="93"/>
                      <a:pt x="38" y="69"/>
                      <a:pt x="39" y="61"/>
                    </a:cubicBezTo>
                    <a:cubicBezTo>
                      <a:pt x="39" y="53"/>
                      <a:pt x="14" y="57"/>
                      <a:pt x="8" y="51"/>
                    </a:cubicBezTo>
                    <a:cubicBezTo>
                      <a:pt x="0" y="44"/>
                      <a:pt x="0" y="28"/>
                      <a:pt x="3" y="19"/>
                    </a:cubicBezTo>
                    <a:cubicBezTo>
                      <a:pt x="5" y="12"/>
                      <a:pt x="5" y="7"/>
                      <a:pt x="9" y="5"/>
                    </a:cubicBezTo>
                    <a:cubicBezTo>
                      <a:pt x="18" y="1"/>
                      <a:pt x="33" y="6"/>
                      <a:pt x="45" y="8"/>
                    </a:cubicBezTo>
                    <a:cubicBezTo>
                      <a:pt x="60" y="9"/>
                      <a:pt x="79" y="10"/>
                      <a:pt x="94" y="11"/>
                    </a:cubicBezTo>
                    <a:cubicBezTo>
                      <a:pt x="104" y="11"/>
                      <a:pt x="198" y="17"/>
                      <a:pt x="241" y="13"/>
                    </a:cubicBezTo>
                    <a:close/>
                  </a:path>
                </a:pathLst>
              </a:custGeom>
              <a:noFill/>
              <a:ln w="7938" cap="flat">
                <a:solidFill>
                  <a:srgbClr val="333333"/>
                </a:solidFill>
                <a:prstDash val="lgDash"/>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nvGrpSpPr>
            <p:cNvPr id="2281" name="Group 20"/>
            <p:cNvGrpSpPr>
              <a:grpSpLocks/>
            </p:cNvGrpSpPr>
            <p:nvPr/>
          </p:nvGrpSpPr>
          <p:grpSpPr bwMode="auto">
            <a:xfrm>
              <a:off x="5421178" y="3683006"/>
              <a:ext cx="842221" cy="339610"/>
              <a:chOff x="3070" y="2787"/>
              <a:chExt cx="1168" cy="328"/>
            </a:xfrm>
          </p:grpSpPr>
          <p:sp>
            <p:nvSpPr>
              <p:cNvPr id="2282" name="Freeform 21"/>
              <p:cNvSpPr>
                <a:spLocks/>
              </p:cNvSpPr>
              <p:nvPr/>
            </p:nvSpPr>
            <p:spPr bwMode="auto">
              <a:xfrm>
                <a:off x="3070" y="2787"/>
                <a:ext cx="1168" cy="328"/>
              </a:xfrm>
              <a:custGeom>
                <a:avLst/>
                <a:gdLst>
                  <a:gd name="T0" fmla="*/ 2147483647 w 467"/>
                  <a:gd name="T1" fmla="*/ 2147483647 h 123"/>
                  <a:gd name="T2" fmla="*/ 2147483647 w 467"/>
                  <a:gd name="T3" fmla="*/ 2147483647 h 123"/>
                  <a:gd name="T4" fmla="*/ 2147483647 w 467"/>
                  <a:gd name="T5" fmla="*/ 2147483647 h 123"/>
                  <a:gd name="T6" fmla="*/ 2147483647 w 467"/>
                  <a:gd name="T7" fmla="*/ 2147483647 h 123"/>
                  <a:gd name="T8" fmla="*/ 2147483647 w 467"/>
                  <a:gd name="T9" fmla="*/ 0 h 123"/>
                  <a:gd name="T10" fmla="*/ 2147483647 w 467"/>
                  <a:gd name="T11" fmla="*/ 2147483647 h 123"/>
                  <a:gd name="T12" fmla="*/ 2147483647 w 467"/>
                  <a:gd name="T13" fmla="*/ 2147483647 h 123"/>
                  <a:gd name="T14" fmla="*/ 2147483647 w 467"/>
                  <a:gd name="T15" fmla="*/ 2147483647 h 123"/>
                  <a:gd name="T16" fmla="*/ 2147483647 w 467"/>
                  <a:gd name="T17" fmla="*/ 2147483647 h 123"/>
                  <a:gd name="T18" fmla="*/ 2147483647 w 467"/>
                  <a:gd name="T19" fmla="*/ 2147483647 h 123"/>
                  <a:gd name="T20" fmla="*/ 2147483647 w 467"/>
                  <a:gd name="T21" fmla="*/ 2147483647 h 123"/>
                  <a:gd name="T22" fmla="*/ 2147483647 w 467"/>
                  <a:gd name="T23" fmla="*/ 2147483647 h 123"/>
                  <a:gd name="T24" fmla="*/ 2147483647 w 467"/>
                  <a:gd name="T25" fmla="*/ 2147483647 h 123"/>
                  <a:gd name="T26" fmla="*/ 2147483647 w 467"/>
                  <a:gd name="T27" fmla="*/ 2147483647 h 123"/>
                  <a:gd name="T28" fmla="*/ 2147483647 w 467"/>
                  <a:gd name="T29" fmla="*/ 2147483647 h 123"/>
                  <a:gd name="T30" fmla="*/ 2147483647 w 467"/>
                  <a:gd name="T31" fmla="*/ 2147483647 h 123"/>
                  <a:gd name="T32" fmla="*/ 2147483647 w 467"/>
                  <a:gd name="T33" fmla="*/ 2147483647 h 123"/>
                  <a:gd name="T34" fmla="*/ 2147483647 w 467"/>
                  <a:gd name="T35" fmla="*/ 2147483647 h 123"/>
                  <a:gd name="T36" fmla="*/ 2147483647 w 467"/>
                  <a:gd name="T37" fmla="*/ 2147483647 h 123"/>
                  <a:gd name="T38" fmla="*/ 2147483647 w 467"/>
                  <a:gd name="T39" fmla="*/ 2147483647 h 123"/>
                  <a:gd name="T40" fmla="*/ 2147483647 w 467"/>
                  <a:gd name="T41" fmla="*/ 2147483647 h 123"/>
                  <a:gd name="T42" fmla="*/ 2147483647 w 467"/>
                  <a:gd name="T43" fmla="*/ 2147483647 h 123"/>
                  <a:gd name="T44" fmla="*/ 2147483647 w 467"/>
                  <a:gd name="T45" fmla="*/ 2147483647 h 123"/>
                  <a:gd name="T46" fmla="*/ 2147483647 w 467"/>
                  <a:gd name="T47" fmla="*/ 2147483647 h 123"/>
                  <a:gd name="T48" fmla="*/ 2147483647 w 467"/>
                  <a:gd name="T49" fmla="*/ 2147483647 h 123"/>
                  <a:gd name="T50" fmla="*/ 2147483647 w 467"/>
                  <a:gd name="T51" fmla="*/ 2147483647 h 123"/>
                  <a:gd name="T52" fmla="*/ 2147483647 w 467"/>
                  <a:gd name="T53" fmla="*/ 2147483647 h 123"/>
                  <a:gd name="T54" fmla="*/ 2147483647 w 467"/>
                  <a:gd name="T55" fmla="*/ 2147483647 h 123"/>
                  <a:gd name="T56" fmla="*/ 2147483647 w 467"/>
                  <a:gd name="T57" fmla="*/ 2147483647 h 123"/>
                  <a:gd name="T58" fmla="*/ 2147483647 w 467"/>
                  <a:gd name="T59" fmla="*/ 2147483647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7"/>
                  <a:gd name="T91" fmla="*/ 0 h 123"/>
                  <a:gd name="T92" fmla="*/ 467 w 467"/>
                  <a:gd name="T93" fmla="*/ 123 h 1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7" h="123">
                    <a:moveTo>
                      <a:pt x="241" y="13"/>
                    </a:moveTo>
                    <a:cubicBezTo>
                      <a:pt x="258" y="11"/>
                      <a:pt x="269" y="13"/>
                      <a:pt x="283" y="6"/>
                    </a:cubicBezTo>
                    <a:cubicBezTo>
                      <a:pt x="287" y="4"/>
                      <a:pt x="290" y="0"/>
                      <a:pt x="308" y="1"/>
                    </a:cubicBezTo>
                    <a:cubicBezTo>
                      <a:pt x="317" y="1"/>
                      <a:pt x="327" y="1"/>
                      <a:pt x="336" y="1"/>
                    </a:cubicBezTo>
                    <a:cubicBezTo>
                      <a:pt x="352" y="1"/>
                      <a:pt x="368" y="0"/>
                      <a:pt x="384" y="0"/>
                    </a:cubicBezTo>
                    <a:cubicBezTo>
                      <a:pt x="389" y="0"/>
                      <a:pt x="401" y="0"/>
                      <a:pt x="405" y="1"/>
                    </a:cubicBezTo>
                    <a:cubicBezTo>
                      <a:pt x="412" y="4"/>
                      <a:pt x="411" y="10"/>
                      <a:pt x="418" y="13"/>
                    </a:cubicBezTo>
                    <a:cubicBezTo>
                      <a:pt x="428" y="18"/>
                      <a:pt x="448" y="11"/>
                      <a:pt x="460" y="16"/>
                    </a:cubicBezTo>
                    <a:cubicBezTo>
                      <a:pt x="464" y="18"/>
                      <a:pt x="467" y="33"/>
                      <a:pt x="463" y="36"/>
                    </a:cubicBezTo>
                    <a:cubicBezTo>
                      <a:pt x="459" y="38"/>
                      <a:pt x="458" y="36"/>
                      <a:pt x="453" y="38"/>
                    </a:cubicBezTo>
                    <a:cubicBezTo>
                      <a:pt x="458" y="48"/>
                      <a:pt x="457" y="60"/>
                      <a:pt x="453" y="65"/>
                    </a:cubicBezTo>
                    <a:cubicBezTo>
                      <a:pt x="450" y="69"/>
                      <a:pt x="444" y="67"/>
                      <a:pt x="437" y="69"/>
                    </a:cubicBezTo>
                    <a:cubicBezTo>
                      <a:pt x="437" y="74"/>
                      <a:pt x="440" y="82"/>
                      <a:pt x="436" y="86"/>
                    </a:cubicBezTo>
                    <a:cubicBezTo>
                      <a:pt x="433" y="90"/>
                      <a:pt x="417" y="90"/>
                      <a:pt x="412" y="90"/>
                    </a:cubicBezTo>
                    <a:cubicBezTo>
                      <a:pt x="402" y="91"/>
                      <a:pt x="375" y="88"/>
                      <a:pt x="368" y="97"/>
                    </a:cubicBezTo>
                    <a:cubicBezTo>
                      <a:pt x="364" y="102"/>
                      <a:pt x="371" y="113"/>
                      <a:pt x="366" y="119"/>
                    </a:cubicBezTo>
                    <a:cubicBezTo>
                      <a:pt x="362" y="123"/>
                      <a:pt x="346" y="121"/>
                      <a:pt x="340" y="121"/>
                    </a:cubicBezTo>
                    <a:cubicBezTo>
                      <a:pt x="324" y="122"/>
                      <a:pt x="306" y="121"/>
                      <a:pt x="290" y="120"/>
                    </a:cubicBezTo>
                    <a:cubicBezTo>
                      <a:pt x="256" y="116"/>
                      <a:pt x="222" y="115"/>
                      <a:pt x="188" y="116"/>
                    </a:cubicBezTo>
                    <a:cubicBezTo>
                      <a:pt x="167" y="116"/>
                      <a:pt x="146" y="115"/>
                      <a:pt x="124" y="117"/>
                    </a:cubicBezTo>
                    <a:cubicBezTo>
                      <a:pt x="115" y="118"/>
                      <a:pt x="79" y="121"/>
                      <a:pt x="77" y="114"/>
                    </a:cubicBezTo>
                    <a:cubicBezTo>
                      <a:pt x="76" y="106"/>
                      <a:pt x="75" y="105"/>
                      <a:pt x="72" y="102"/>
                    </a:cubicBezTo>
                    <a:cubicBezTo>
                      <a:pt x="64" y="96"/>
                      <a:pt x="49" y="96"/>
                      <a:pt x="43" y="96"/>
                    </a:cubicBezTo>
                    <a:cubicBezTo>
                      <a:pt x="30" y="93"/>
                      <a:pt x="38" y="69"/>
                      <a:pt x="39" y="61"/>
                    </a:cubicBezTo>
                    <a:cubicBezTo>
                      <a:pt x="39" y="53"/>
                      <a:pt x="14" y="57"/>
                      <a:pt x="8" y="51"/>
                    </a:cubicBezTo>
                    <a:cubicBezTo>
                      <a:pt x="0" y="44"/>
                      <a:pt x="0" y="28"/>
                      <a:pt x="3" y="19"/>
                    </a:cubicBezTo>
                    <a:cubicBezTo>
                      <a:pt x="5" y="12"/>
                      <a:pt x="5" y="7"/>
                      <a:pt x="9" y="5"/>
                    </a:cubicBezTo>
                    <a:cubicBezTo>
                      <a:pt x="18" y="1"/>
                      <a:pt x="33" y="6"/>
                      <a:pt x="45" y="8"/>
                    </a:cubicBezTo>
                    <a:cubicBezTo>
                      <a:pt x="60" y="9"/>
                      <a:pt x="79" y="10"/>
                      <a:pt x="94" y="11"/>
                    </a:cubicBezTo>
                    <a:cubicBezTo>
                      <a:pt x="104" y="11"/>
                      <a:pt x="198" y="17"/>
                      <a:pt x="241" y="13"/>
                    </a:cubicBezTo>
                    <a:close/>
                  </a:path>
                </a:pathLst>
              </a:custGeom>
              <a:solidFill>
                <a:srgbClr val="F9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83" name="Freeform 22"/>
              <p:cNvSpPr>
                <a:spLocks/>
              </p:cNvSpPr>
              <p:nvPr/>
            </p:nvSpPr>
            <p:spPr bwMode="auto">
              <a:xfrm>
                <a:off x="3267" y="2843"/>
                <a:ext cx="951" cy="258"/>
              </a:xfrm>
              <a:custGeom>
                <a:avLst/>
                <a:gdLst>
                  <a:gd name="T0" fmla="*/ 2147483647 w 380"/>
                  <a:gd name="T1" fmla="*/ 2147483647 h 97"/>
                  <a:gd name="T2" fmla="*/ 2147483647 w 380"/>
                  <a:gd name="T3" fmla="*/ 2147483647 h 97"/>
                  <a:gd name="T4" fmla="*/ 2147483647 w 380"/>
                  <a:gd name="T5" fmla="*/ 2147483647 h 97"/>
                  <a:gd name="T6" fmla="*/ 2147483647 w 380"/>
                  <a:gd name="T7" fmla="*/ 2147483647 h 97"/>
                  <a:gd name="T8" fmla="*/ 2147483647 w 380"/>
                  <a:gd name="T9" fmla="*/ 2147483647 h 97"/>
                  <a:gd name="T10" fmla="*/ 2147483647 w 380"/>
                  <a:gd name="T11" fmla="*/ 2147483647 h 97"/>
                  <a:gd name="T12" fmla="*/ 2147483647 w 380"/>
                  <a:gd name="T13" fmla="*/ 2147483647 h 97"/>
                  <a:gd name="T14" fmla="*/ 2147483647 w 380"/>
                  <a:gd name="T15" fmla="*/ 2147483647 h 97"/>
                  <a:gd name="T16" fmla="*/ 2147483647 w 380"/>
                  <a:gd name="T17" fmla="*/ 2147483647 h 97"/>
                  <a:gd name="T18" fmla="*/ 2147483647 w 380"/>
                  <a:gd name="T19" fmla="*/ 2147483647 h 97"/>
                  <a:gd name="T20" fmla="*/ 2147483647 w 380"/>
                  <a:gd name="T21" fmla="*/ 2147483647 h 97"/>
                  <a:gd name="T22" fmla="*/ 2147483647 w 380"/>
                  <a:gd name="T23" fmla="*/ 2147483647 h 97"/>
                  <a:gd name="T24" fmla="*/ 2147483647 w 380"/>
                  <a:gd name="T25" fmla="*/ 2147483647 h 97"/>
                  <a:gd name="T26" fmla="*/ 2147483647 w 380"/>
                  <a:gd name="T27" fmla="*/ 2147483647 h 97"/>
                  <a:gd name="T28" fmla="*/ 2147483647 w 380"/>
                  <a:gd name="T29" fmla="*/ 2147483647 h 97"/>
                  <a:gd name="T30" fmla="*/ 2147483647 w 380"/>
                  <a:gd name="T31" fmla="*/ 2147483647 h 97"/>
                  <a:gd name="T32" fmla="*/ 2147483647 w 380"/>
                  <a:gd name="T33" fmla="*/ 0 h 97"/>
                  <a:gd name="T34" fmla="*/ 2147483647 w 380"/>
                  <a:gd name="T35" fmla="*/ 2147483647 h 97"/>
                  <a:gd name="T36" fmla="*/ 2147483647 w 380"/>
                  <a:gd name="T37" fmla="*/ 2147483647 h 97"/>
                  <a:gd name="T38" fmla="*/ 2147483647 w 380"/>
                  <a:gd name="T39" fmla="*/ 2147483647 h 97"/>
                  <a:gd name="T40" fmla="*/ 2147483647 w 380"/>
                  <a:gd name="T41" fmla="*/ 2147483647 h 97"/>
                  <a:gd name="T42" fmla="*/ 2147483647 w 380"/>
                  <a:gd name="T43" fmla="*/ 2147483647 h 97"/>
                  <a:gd name="T44" fmla="*/ 2147483647 w 380"/>
                  <a:gd name="T45" fmla="*/ 2147483647 h 97"/>
                  <a:gd name="T46" fmla="*/ 2147483647 w 380"/>
                  <a:gd name="T47" fmla="*/ 2147483647 h 97"/>
                  <a:gd name="T48" fmla="*/ 2147483647 w 380"/>
                  <a:gd name="T49" fmla="*/ 2147483647 h 97"/>
                  <a:gd name="T50" fmla="*/ 2147483647 w 380"/>
                  <a:gd name="T51" fmla="*/ 2147483647 h 97"/>
                  <a:gd name="T52" fmla="*/ 2147483647 w 380"/>
                  <a:gd name="T53" fmla="*/ 2147483647 h 97"/>
                  <a:gd name="T54" fmla="*/ 2147483647 w 380"/>
                  <a:gd name="T55" fmla="*/ 2147483647 h 97"/>
                  <a:gd name="T56" fmla="*/ 0 w 380"/>
                  <a:gd name="T57" fmla="*/ 2147483647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0"/>
                  <a:gd name="T88" fmla="*/ 0 h 97"/>
                  <a:gd name="T89" fmla="*/ 380 w 380"/>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0" h="97">
                    <a:moveTo>
                      <a:pt x="1" y="85"/>
                    </a:moveTo>
                    <a:cubicBezTo>
                      <a:pt x="4" y="96"/>
                      <a:pt x="28" y="91"/>
                      <a:pt x="36" y="90"/>
                    </a:cubicBezTo>
                    <a:cubicBezTo>
                      <a:pt x="50" y="88"/>
                      <a:pt x="65" y="87"/>
                      <a:pt x="80" y="85"/>
                    </a:cubicBezTo>
                    <a:cubicBezTo>
                      <a:pt x="112" y="83"/>
                      <a:pt x="146" y="86"/>
                      <a:pt x="178" y="88"/>
                    </a:cubicBezTo>
                    <a:cubicBezTo>
                      <a:pt x="194" y="89"/>
                      <a:pt x="209" y="90"/>
                      <a:pt x="224" y="91"/>
                    </a:cubicBezTo>
                    <a:cubicBezTo>
                      <a:pt x="236" y="91"/>
                      <a:pt x="248" y="95"/>
                      <a:pt x="260" y="96"/>
                    </a:cubicBezTo>
                    <a:cubicBezTo>
                      <a:pt x="264" y="96"/>
                      <a:pt x="271" y="97"/>
                      <a:pt x="275" y="95"/>
                    </a:cubicBezTo>
                    <a:cubicBezTo>
                      <a:pt x="280" y="91"/>
                      <a:pt x="278" y="86"/>
                      <a:pt x="277" y="80"/>
                    </a:cubicBezTo>
                    <a:cubicBezTo>
                      <a:pt x="275" y="64"/>
                      <a:pt x="290" y="65"/>
                      <a:pt x="302" y="65"/>
                    </a:cubicBezTo>
                    <a:cubicBezTo>
                      <a:pt x="314" y="65"/>
                      <a:pt x="325" y="64"/>
                      <a:pt x="337" y="63"/>
                    </a:cubicBezTo>
                    <a:cubicBezTo>
                      <a:pt x="343" y="63"/>
                      <a:pt x="347" y="65"/>
                      <a:pt x="348" y="58"/>
                    </a:cubicBezTo>
                    <a:cubicBezTo>
                      <a:pt x="350" y="50"/>
                      <a:pt x="343" y="47"/>
                      <a:pt x="353" y="44"/>
                    </a:cubicBezTo>
                    <a:cubicBezTo>
                      <a:pt x="357" y="43"/>
                      <a:pt x="364" y="43"/>
                      <a:pt x="368" y="40"/>
                    </a:cubicBezTo>
                    <a:cubicBezTo>
                      <a:pt x="373" y="36"/>
                      <a:pt x="369" y="30"/>
                      <a:pt x="368" y="24"/>
                    </a:cubicBezTo>
                    <a:cubicBezTo>
                      <a:pt x="368" y="22"/>
                      <a:pt x="367" y="19"/>
                      <a:pt x="368" y="17"/>
                    </a:cubicBezTo>
                    <a:cubicBezTo>
                      <a:pt x="370" y="13"/>
                      <a:pt x="373" y="15"/>
                      <a:pt x="376" y="12"/>
                    </a:cubicBezTo>
                    <a:cubicBezTo>
                      <a:pt x="379" y="9"/>
                      <a:pt x="380" y="0"/>
                      <a:pt x="374" y="0"/>
                    </a:cubicBezTo>
                    <a:cubicBezTo>
                      <a:pt x="374" y="8"/>
                      <a:pt x="364" y="8"/>
                      <a:pt x="358" y="8"/>
                    </a:cubicBezTo>
                    <a:cubicBezTo>
                      <a:pt x="348" y="9"/>
                      <a:pt x="350" y="12"/>
                      <a:pt x="352" y="20"/>
                    </a:cubicBezTo>
                    <a:cubicBezTo>
                      <a:pt x="355" y="40"/>
                      <a:pt x="340" y="29"/>
                      <a:pt x="332" y="40"/>
                    </a:cubicBezTo>
                    <a:cubicBezTo>
                      <a:pt x="328" y="45"/>
                      <a:pt x="332" y="49"/>
                      <a:pt x="325" y="53"/>
                    </a:cubicBezTo>
                    <a:cubicBezTo>
                      <a:pt x="317" y="57"/>
                      <a:pt x="300" y="53"/>
                      <a:pt x="291" y="52"/>
                    </a:cubicBezTo>
                    <a:cubicBezTo>
                      <a:pt x="279" y="51"/>
                      <a:pt x="263" y="52"/>
                      <a:pt x="260" y="65"/>
                    </a:cubicBezTo>
                    <a:cubicBezTo>
                      <a:pt x="259" y="72"/>
                      <a:pt x="259" y="76"/>
                      <a:pt x="252" y="78"/>
                    </a:cubicBezTo>
                    <a:cubicBezTo>
                      <a:pt x="245" y="80"/>
                      <a:pt x="238" y="77"/>
                      <a:pt x="232" y="76"/>
                    </a:cubicBezTo>
                    <a:cubicBezTo>
                      <a:pt x="210" y="75"/>
                      <a:pt x="186" y="78"/>
                      <a:pt x="164" y="79"/>
                    </a:cubicBezTo>
                    <a:cubicBezTo>
                      <a:pt x="139" y="81"/>
                      <a:pt x="114" y="78"/>
                      <a:pt x="89" y="79"/>
                    </a:cubicBezTo>
                    <a:cubicBezTo>
                      <a:pt x="66" y="80"/>
                      <a:pt x="43" y="87"/>
                      <a:pt x="21" y="87"/>
                    </a:cubicBezTo>
                    <a:cubicBezTo>
                      <a:pt x="13" y="86"/>
                      <a:pt x="7" y="81"/>
                      <a:pt x="0" y="82"/>
                    </a:cubicBezTo>
                  </a:path>
                </a:pathLst>
              </a:custGeom>
              <a:solidFill>
                <a:srgbClr val="F6BA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284" name="Freeform 23"/>
              <p:cNvSpPr>
                <a:spLocks/>
              </p:cNvSpPr>
              <p:nvPr/>
            </p:nvSpPr>
            <p:spPr bwMode="auto">
              <a:xfrm>
                <a:off x="3772" y="2792"/>
                <a:ext cx="315" cy="13"/>
              </a:xfrm>
              <a:custGeom>
                <a:avLst/>
                <a:gdLst>
                  <a:gd name="T0" fmla="*/ 0 w 126"/>
                  <a:gd name="T1" fmla="*/ 2147483647 h 5"/>
                  <a:gd name="T2" fmla="*/ 2147483647 w 126"/>
                  <a:gd name="T3" fmla="*/ 2147483647 h 5"/>
                  <a:gd name="T4" fmla="*/ 0 60000 65536"/>
                  <a:gd name="T5" fmla="*/ 0 60000 65536"/>
                  <a:gd name="T6" fmla="*/ 0 w 126"/>
                  <a:gd name="T7" fmla="*/ 0 h 5"/>
                  <a:gd name="T8" fmla="*/ 126 w 126"/>
                  <a:gd name="T9" fmla="*/ 5 h 5"/>
                </a:gdLst>
                <a:ahLst/>
                <a:cxnLst>
                  <a:cxn ang="T4">
                    <a:pos x="T0" y="T1"/>
                  </a:cxn>
                  <a:cxn ang="T5">
                    <a:pos x="T2" y="T3"/>
                  </a:cxn>
                </a:cxnLst>
                <a:rect l="T6" t="T7" r="T8" b="T9"/>
                <a:pathLst>
                  <a:path w="126" h="5">
                    <a:moveTo>
                      <a:pt x="0" y="5"/>
                    </a:moveTo>
                    <a:cubicBezTo>
                      <a:pt x="29" y="0"/>
                      <a:pt x="111" y="1"/>
                      <a:pt x="126" y="3"/>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85" name="Freeform 24"/>
              <p:cNvSpPr>
                <a:spLocks/>
              </p:cNvSpPr>
              <p:nvPr/>
            </p:nvSpPr>
            <p:spPr bwMode="auto">
              <a:xfrm>
                <a:off x="3162" y="2984"/>
                <a:ext cx="1003" cy="27"/>
              </a:xfrm>
              <a:custGeom>
                <a:avLst/>
                <a:gdLst>
                  <a:gd name="T0" fmla="*/ 0 w 401"/>
                  <a:gd name="T1" fmla="*/ 0 h 10"/>
                  <a:gd name="T2" fmla="*/ 2147483647 w 401"/>
                  <a:gd name="T3" fmla="*/ 2147483647 h 10"/>
                  <a:gd name="T4" fmla="*/ 2147483647 w 401"/>
                  <a:gd name="T5" fmla="*/ 2147483647 h 10"/>
                  <a:gd name="T6" fmla="*/ 0 60000 65536"/>
                  <a:gd name="T7" fmla="*/ 0 60000 65536"/>
                  <a:gd name="T8" fmla="*/ 0 60000 65536"/>
                  <a:gd name="T9" fmla="*/ 0 w 401"/>
                  <a:gd name="T10" fmla="*/ 0 h 10"/>
                  <a:gd name="T11" fmla="*/ 401 w 401"/>
                  <a:gd name="T12" fmla="*/ 10 h 10"/>
                </a:gdLst>
                <a:ahLst/>
                <a:cxnLst>
                  <a:cxn ang="T6">
                    <a:pos x="T0" y="T1"/>
                  </a:cxn>
                  <a:cxn ang="T7">
                    <a:pos x="T2" y="T3"/>
                  </a:cxn>
                  <a:cxn ang="T8">
                    <a:pos x="T4" y="T5"/>
                  </a:cxn>
                </a:cxnLst>
                <a:rect l="T9" t="T10" r="T11" b="T12"/>
                <a:pathLst>
                  <a:path w="401" h="10">
                    <a:moveTo>
                      <a:pt x="0" y="0"/>
                    </a:moveTo>
                    <a:cubicBezTo>
                      <a:pt x="21" y="5"/>
                      <a:pt x="144" y="6"/>
                      <a:pt x="229" y="8"/>
                    </a:cubicBezTo>
                    <a:cubicBezTo>
                      <a:pt x="290" y="10"/>
                      <a:pt x="371" y="6"/>
                      <a:pt x="401" y="2"/>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86" name="Freeform 25"/>
              <p:cNvSpPr>
                <a:spLocks/>
              </p:cNvSpPr>
              <p:nvPr/>
            </p:nvSpPr>
            <p:spPr bwMode="auto">
              <a:xfrm>
                <a:off x="3220" y="3027"/>
                <a:ext cx="795" cy="26"/>
              </a:xfrm>
              <a:custGeom>
                <a:avLst/>
                <a:gdLst>
                  <a:gd name="T0" fmla="*/ 0 w 318"/>
                  <a:gd name="T1" fmla="*/ 2147483647 h 10"/>
                  <a:gd name="T2" fmla="*/ 2147483647 w 318"/>
                  <a:gd name="T3" fmla="*/ 2147483647 h 10"/>
                  <a:gd name="T4" fmla="*/ 2147483647 w 318"/>
                  <a:gd name="T5" fmla="*/ 0 h 10"/>
                  <a:gd name="T6" fmla="*/ 0 60000 65536"/>
                  <a:gd name="T7" fmla="*/ 0 60000 65536"/>
                  <a:gd name="T8" fmla="*/ 0 60000 65536"/>
                  <a:gd name="T9" fmla="*/ 0 w 318"/>
                  <a:gd name="T10" fmla="*/ 0 h 10"/>
                  <a:gd name="T11" fmla="*/ 318 w 318"/>
                  <a:gd name="T12" fmla="*/ 10 h 10"/>
                </a:gdLst>
                <a:ahLst/>
                <a:cxnLst>
                  <a:cxn ang="T6">
                    <a:pos x="T0" y="T1"/>
                  </a:cxn>
                  <a:cxn ang="T7">
                    <a:pos x="T2" y="T3"/>
                  </a:cxn>
                  <a:cxn ang="T8">
                    <a:pos x="T4" y="T5"/>
                  </a:cxn>
                </a:cxnLst>
                <a:rect l="T9" t="T10" r="T11" b="T12"/>
                <a:pathLst>
                  <a:path w="318" h="10">
                    <a:moveTo>
                      <a:pt x="0" y="5"/>
                    </a:moveTo>
                    <a:cubicBezTo>
                      <a:pt x="20" y="10"/>
                      <a:pt x="131" y="1"/>
                      <a:pt x="193" y="3"/>
                    </a:cubicBezTo>
                    <a:cubicBezTo>
                      <a:pt x="254" y="6"/>
                      <a:pt x="296" y="3"/>
                      <a:pt x="318" y="0"/>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87" name="Freeform 26"/>
              <p:cNvSpPr>
                <a:spLocks/>
              </p:cNvSpPr>
              <p:nvPr/>
            </p:nvSpPr>
            <p:spPr bwMode="auto">
              <a:xfrm>
                <a:off x="3260" y="3053"/>
                <a:ext cx="730" cy="22"/>
              </a:xfrm>
              <a:custGeom>
                <a:avLst/>
                <a:gdLst>
                  <a:gd name="T0" fmla="*/ 0 w 292"/>
                  <a:gd name="T1" fmla="*/ 2147483647 h 8"/>
                  <a:gd name="T2" fmla="*/ 2147483647 w 292"/>
                  <a:gd name="T3" fmla="*/ 2147483647 h 8"/>
                  <a:gd name="T4" fmla="*/ 2147483647 w 292"/>
                  <a:gd name="T5" fmla="*/ 2147483647 h 8"/>
                  <a:gd name="T6" fmla="*/ 0 60000 65536"/>
                  <a:gd name="T7" fmla="*/ 0 60000 65536"/>
                  <a:gd name="T8" fmla="*/ 0 60000 65536"/>
                  <a:gd name="T9" fmla="*/ 0 w 292"/>
                  <a:gd name="T10" fmla="*/ 0 h 8"/>
                  <a:gd name="T11" fmla="*/ 292 w 292"/>
                  <a:gd name="T12" fmla="*/ 8 h 8"/>
                </a:gdLst>
                <a:ahLst/>
                <a:cxnLst>
                  <a:cxn ang="T6">
                    <a:pos x="T0" y="T1"/>
                  </a:cxn>
                  <a:cxn ang="T7">
                    <a:pos x="T2" y="T3"/>
                  </a:cxn>
                  <a:cxn ang="T8">
                    <a:pos x="T4" y="T5"/>
                  </a:cxn>
                </a:cxnLst>
                <a:rect l="T9" t="T10" r="T11" b="T12"/>
                <a:pathLst>
                  <a:path w="292" h="8">
                    <a:moveTo>
                      <a:pt x="0" y="5"/>
                    </a:moveTo>
                    <a:cubicBezTo>
                      <a:pt x="15" y="4"/>
                      <a:pt x="128" y="0"/>
                      <a:pt x="177" y="4"/>
                    </a:cubicBezTo>
                    <a:cubicBezTo>
                      <a:pt x="225" y="8"/>
                      <a:pt x="289" y="7"/>
                      <a:pt x="292" y="7"/>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88" name="Freeform 27"/>
              <p:cNvSpPr>
                <a:spLocks/>
              </p:cNvSpPr>
              <p:nvPr/>
            </p:nvSpPr>
            <p:spPr bwMode="auto">
              <a:xfrm>
                <a:off x="3082" y="2824"/>
                <a:ext cx="1040" cy="37"/>
              </a:xfrm>
              <a:custGeom>
                <a:avLst/>
                <a:gdLst>
                  <a:gd name="T0" fmla="*/ 0 w 416"/>
                  <a:gd name="T1" fmla="*/ 0 h 14"/>
                  <a:gd name="T2" fmla="*/ 2147483647 w 416"/>
                  <a:gd name="T3" fmla="*/ 2147483647 h 14"/>
                  <a:gd name="T4" fmla="*/ 2147483647 w 416"/>
                  <a:gd name="T5" fmla="*/ 0 h 14"/>
                  <a:gd name="T6" fmla="*/ 0 60000 65536"/>
                  <a:gd name="T7" fmla="*/ 0 60000 65536"/>
                  <a:gd name="T8" fmla="*/ 0 60000 65536"/>
                  <a:gd name="T9" fmla="*/ 0 w 416"/>
                  <a:gd name="T10" fmla="*/ 0 h 14"/>
                  <a:gd name="T11" fmla="*/ 416 w 416"/>
                  <a:gd name="T12" fmla="*/ 14 h 14"/>
                </a:gdLst>
                <a:ahLst/>
                <a:cxnLst>
                  <a:cxn ang="T6">
                    <a:pos x="T0" y="T1"/>
                  </a:cxn>
                  <a:cxn ang="T7">
                    <a:pos x="T2" y="T3"/>
                  </a:cxn>
                  <a:cxn ang="T8">
                    <a:pos x="T4" y="T5"/>
                  </a:cxn>
                </a:cxnLst>
                <a:rect l="T9" t="T10" r="T11" b="T12"/>
                <a:pathLst>
                  <a:path w="416" h="14">
                    <a:moveTo>
                      <a:pt x="0" y="0"/>
                    </a:moveTo>
                    <a:cubicBezTo>
                      <a:pt x="15" y="5"/>
                      <a:pt x="171" y="14"/>
                      <a:pt x="229" y="11"/>
                    </a:cubicBezTo>
                    <a:cubicBezTo>
                      <a:pt x="287" y="8"/>
                      <a:pt x="378" y="2"/>
                      <a:pt x="416" y="0"/>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89" name="Freeform 28"/>
              <p:cNvSpPr>
                <a:spLocks/>
              </p:cNvSpPr>
              <p:nvPr/>
            </p:nvSpPr>
            <p:spPr bwMode="auto">
              <a:xfrm>
                <a:off x="3077" y="2848"/>
                <a:ext cx="1151" cy="37"/>
              </a:xfrm>
              <a:custGeom>
                <a:avLst/>
                <a:gdLst>
                  <a:gd name="T0" fmla="*/ 0 w 460"/>
                  <a:gd name="T1" fmla="*/ 0 h 14"/>
                  <a:gd name="T2" fmla="*/ 2147483647 w 460"/>
                  <a:gd name="T3" fmla="*/ 2147483647 h 14"/>
                  <a:gd name="T4" fmla="*/ 2147483647 w 460"/>
                  <a:gd name="T5" fmla="*/ 2147483647 h 14"/>
                  <a:gd name="T6" fmla="*/ 2147483647 w 460"/>
                  <a:gd name="T7" fmla="*/ 2147483647 h 14"/>
                  <a:gd name="T8" fmla="*/ 0 60000 65536"/>
                  <a:gd name="T9" fmla="*/ 0 60000 65536"/>
                  <a:gd name="T10" fmla="*/ 0 60000 65536"/>
                  <a:gd name="T11" fmla="*/ 0 60000 65536"/>
                  <a:gd name="T12" fmla="*/ 0 w 460"/>
                  <a:gd name="T13" fmla="*/ 0 h 14"/>
                  <a:gd name="T14" fmla="*/ 460 w 460"/>
                  <a:gd name="T15" fmla="*/ 14 h 14"/>
                </a:gdLst>
                <a:ahLst/>
                <a:cxnLst>
                  <a:cxn ang="T8">
                    <a:pos x="T0" y="T1"/>
                  </a:cxn>
                  <a:cxn ang="T9">
                    <a:pos x="T2" y="T3"/>
                  </a:cxn>
                  <a:cxn ang="T10">
                    <a:pos x="T4" y="T5"/>
                  </a:cxn>
                  <a:cxn ang="T11">
                    <a:pos x="T6" y="T7"/>
                  </a:cxn>
                </a:cxnLst>
                <a:rect l="T12" t="T13" r="T14" b="T15"/>
                <a:pathLst>
                  <a:path w="460" h="14">
                    <a:moveTo>
                      <a:pt x="0" y="0"/>
                    </a:moveTo>
                    <a:cubicBezTo>
                      <a:pt x="13" y="5"/>
                      <a:pt x="161" y="14"/>
                      <a:pt x="238" y="13"/>
                    </a:cubicBezTo>
                    <a:cubicBezTo>
                      <a:pt x="245" y="13"/>
                      <a:pt x="253" y="12"/>
                      <a:pt x="260" y="12"/>
                    </a:cubicBezTo>
                    <a:cubicBezTo>
                      <a:pt x="336" y="10"/>
                      <a:pt x="439" y="2"/>
                      <a:pt x="460" y="1"/>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90" name="Freeform 29"/>
              <p:cNvSpPr>
                <a:spLocks/>
              </p:cNvSpPr>
              <p:nvPr/>
            </p:nvSpPr>
            <p:spPr bwMode="auto">
              <a:xfrm>
                <a:off x="3155" y="2936"/>
                <a:ext cx="1007" cy="61"/>
              </a:xfrm>
              <a:custGeom>
                <a:avLst/>
                <a:gdLst>
                  <a:gd name="T0" fmla="*/ 0 w 403"/>
                  <a:gd name="T1" fmla="*/ 0 h 23"/>
                  <a:gd name="T2" fmla="*/ 2147483647 w 403"/>
                  <a:gd name="T3" fmla="*/ 2147483647 h 23"/>
                  <a:gd name="T4" fmla="*/ 0 60000 65536"/>
                  <a:gd name="T5" fmla="*/ 0 60000 65536"/>
                  <a:gd name="T6" fmla="*/ 0 w 403"/>
                  <a:gd name="T7" fmla="*/ 0 h 23"/>
                  <a:gd name="T8" fmla="*/ 403 w 403"/>
                  <a:gd name="T9" fmla="*/ 23 h 23"/>
                </a:gdLst>
                <a:ahLst/>
                <a:cxnLst>
                  <a:cxn ang="T4">
                    <a:pos x="T0" y="T1"/>
                  </a:cxn>
                  <a:cxn ang="T5">
                    <a:pos x="T2" y="T3"/>
                  </a:cxn>
                </a:cxnLst>
                <a:rect l="T6" t="T7" r="T8" b="T9"/>
                <a:pathLst>
                  <a:path w="403" h="23">
                    <a:moveTo>
                      <a:pt x="0" y="0"/>
                    </a:moveTo>
                    <a:cubicBezTo>
                      <a:pt x="35" y="8"/>
                      <a:pt x="300" y="23"/>
                      <a:pt x="403" y="11"/>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91" name="Freeform 30"/>
              <p:cNvSpPr>
                <a:spLocks/>
              </p:cNvSpPr>
              <p:nvPr/>
            </p:nvSpPr>
            <p:spPr bwMode="auto">
              <a:xfrm>
                <a:off x="3077" y="2899"/>
                <a:ext cx="1130" cy="45"/>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7" y="6"/>
                      <a:pt x="170" y="17"/>
                      <a:pt x="271" y="17"/>
                    </a:cubicBezTo>
                    <a:cubicBezTo>
                      <a:pt x="349" y="17"/>
                      <a:pt x="429" y="12"/>
                      <a:pt x="452" y="9"/>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92" name="Freeform 31"/>
              <p:cNvSpPr>
                <a:spLocks/>
              </p:cNvSpPr>
              <p:nvPr/>
            </p:nvSpPr>
            <p:spPr bwMode="auto">
              <a:xfrm>
                <a:off x="3072" y="2869"/>
                <a:ext cx="1130" cy="46"/>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2" y="6"/>
                      <a:pt x="176" y="17"/>
                      <a:pt x="271" y="16"/>
                    </a:cubicBezTo>
                    <a:cubicBezTo>
                      <a:pt x="365" y="14"/>
                      <a:pt x="443" y="8"/>
                      <a:pt x="452" y="6"/>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93" name="Freeform 32"/>
              <p:cNvSpPr>
                <a:spLocks/>
              </p:cNvSpPr>
              <p:nvPr/>
            </p:nvSpPr>
            <p:spPr bwMode="auto">
              <a:xfrm>
                <a:off x="3747" y="2803"/>
                <a:ext cx="350" cy="16"/>
              </a:xfrm>
              <a:custGeom>
                <a:avLst/>
                <a:gdLst>
                  <a:gd name="T0" fmla="*/ 0 w 140"/>
                  <a:gd name="T1" fmla="*/ 2147483647 h 6"/>
                  <a:gd name="T2" fmla="*/ 2147483647 w 140"/>
                  <a:gd name="T3" fmla="*/ 2147483647 h 6"/>
                  <a:gd name="T4" fmla="*/ 0 60000 65536"/>
                  <a:gd name="T5" fmla="*/ 0 60000 65536"/>
                  <a:gd name="T6" fmla="*/ 0 w 140"/>
                  <a:gd name="T7" fmla="*/ 0 h 6"/>
                  <a:gd name="T8" fmla="*/ 140 w 140"/>
                  <a:gd name="T9" fmla="*/ 6 h 6"/>
                </a:gdLst>
                <a:ahLst/>
                <a:cxnLst>
                  <a:cxn ang="T4">
                    <a:pos x="T0" y="T1"/>
                  </a:cxn>
                  <a:cxn ang="T5">
                    <a:pos x="T2" y="T3"/>
                  </a:cxn>
                </a:cxnLst>
                <a:rect l="T6" t="T7" r="T8" b="T9"/>
                <a:pathLst>
                  <a:path w="140" h="6">
                    <a:moveTo>
                      <a:pt x="0" y="6"/>
                    </a:moveTo>
                    <a:cubicBezTo>
                      <a:pt x="28" y="1"/>
                      <a:pt x="125" y="0"/>
                      <a:pt x="140" y="3"/>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94" name="Freeform 33"/>
              <p:cNvSpPr>
                <a:spLocks/>
              </p:cNvSpPr>
              <p:nvPr/>
            </p:nvSpPr>
            <p:spPr bwMode="auto">
              <a:xfrm>
                <a:off x="3162" y="2995"/>
                <a:ext cx="1003" cy="26"/>
              </a:xfrm>
              <a:custGeom>
                <a:avLst/>
                <a:gdLst>
                  <a:gd name="T0" fmla="*/ 0 w 401"/>
                  <a:gd name="T1" fmla="*/ 0 h 10"/>
                  <a:gd name="T2" fmla="*/ 2147483647 w 401"/>
                  <a:gd name="T3" fmla="*/ 2147483647 h 10"/>
                  <a:gd name="T4" fmla="*/ 2147483647 w 401"/>
                  <a:gd name="T5" fmla="*/ 2147483647 h 10"/>
                  <a:gd name="T6" fmla="*/ 0 60000 65536"/>
                  <a:gd name="T7" fmla="*/ 0 60000 65536"/>
                  <a:gd name="T8" fmla="*/ 0 60000 65536"/>
                  <a:gd name="T9" fmla="*/ 0 w 401"/>
                  <a:gd name="T10" fmla="*/ 0 h 10"/>
                  <a:gd name="T11" fmla="*/ 401 w 401"/>
                  <a:gd name="T12" fmla="*/ 10 h 10"/>
                </a:gdLst>
                <a:ahLst/>
                <a:cxnLst>
                  <a:cxn ang="T6">
                    <a:pos x="T0" y="T1"/>
                  </a:cxn>
                  <a:cxn ang="T7">
                    <a:pos x="T2" y="T3"/>
                  </a:cxn>
                  <a:cxn ang="T8">
                    <a:pos x="T4" y="T5"/>
                  </a:cxn>
                </a:cxnLst>
                <a:rect l="T9" t="T10" r="T11" b="T12"/>
                <a:pathLst>
                  <a:path w="401" h="10">
                    <a:moveTo>
                      <a:pt x="0" y="0"/>
                    </a:moveTo>
                    <a:cubicBezTo>
                      <a:pt x="21" y="5"/>
                      <a:pt x="144" y="6"/>
                      <a:pt x="229" y="8"/>
                    </a:cubicBezTo>
                    <a:cubicBezTo>
                      <a:pt x="290" y="10"/>
                      <a:pt x="371" y="6"/>
                      <a:pt x="401" y="2"/>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95" name="Freeform 34"/>
              <p:cNvSpPr>
                <a:spLocks/>
              </p:cNvSpPr>
              <p:nvPr/>
            </p:nvSpPr>
            <p:spPr bwMode="auto">
              <a:xfrm>
                <a:off x="3245" y="3037"/>
                <a:ext cx="750" cy="27"/>
              </a:xfrm>
              <a:custGeom>
                <a:avLst/>
                <a:gdLst>
                  <a:gd name="T0" fmla="*/ 0 w 300"/>
                  <a:gd name="T1" fmla="*/ 2147483647 h 10"/>
                  <a:gd name="T2" fmla="*/ 2147483647 w 300"/>
                  <a:gd name="T3" fmla="*/ 2147483647 h 10"/>
                  <a:gd name="T4" fmla="*/ 2147483647 w 300"/>
                  <a:gd name="T5" fmla="*/ 2147483647 h 10"/>
                  <a:gd name="T6" fmla="*/ 0 60000 65536"/>
                  <a:gd name="T7" fmla="*/ 0 60000 65536"/>
                  <a:gd name="T8" fmla="*/ 0 60000 65536"/>
                  <a:gd name="T9" fmla="*/ 0 w 300"/>
                  <a:gd name="T10" fmla="*/ 0 h 10"/>
                  <a:gd name="T11" fmla="*/ 300 w 300"/>
                  <a:gd name="T12" fmla="*/ 10 h 10"/>
                </a:gdLst>
                <a:ahLst/>
                <a:cxnLst>
                  <a:cxn ang="T6">
                    <a:pos x="T0" y="T1"/>
                  </a:cxn>
                  <a:cxn ang="T7">
                    <a:pos x="T2" y="T3"/>
                  </a:cxn>
                  <a:cxn ang="T8">
                    <a:pos x="T4" y="T5"/>
                  </a:cxn>
                </a:cxnLst>
                <a:rect l="T9" t="T10" r="T11" b="T12"/>
                <a:pathLst>
                  <a:path w="300" h="10">
                    <a:moveTo>
                      <a:pt x="0" y="6"/>
                    </a:moveTo>
                    <a:cubicBezTo>
                      <a:pt x="20" y="10"/>
                      <a:pt x="121" y="0"/>
                      <a:pt x="183" y="3"/>
                    </a:cubicBezTo>
                    <a:cubicBezTo>
                      <a:pt x="244" y="5"/>
                      <a:pt x="278" y="3"/>
                      <a:pt x="300" y="1"/>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96" name="Freeform 35"/>
              <p:cNvSpPr>
                <a:spLocks/>
              </p:cNvSpPr>
              <p:nvPr/>
            </p:nvSpPr>
            <p:spPr bwMode="auto">
              <a:xfrm>
                <a:off x="3260" y="3064"/>
                <a:ext cx="730" cy="21"/>
              </a:xfrm>
              <a:custGeom>
                <a:avLst/>
                <a:gdLst>
                  <a:gd name="T0" fmla="*/ 0 w 292"/>
                  <a:gd name="T1" fmla="*/ 2147483647 h 8"/>
                  <a:gd name="T2" fmla="*/ 2147483647 w 292"/>
                  <a:gd name="T3" fmla="*/ 2147483647 h 8"/>
                  <a:gd name="T4" fmla="*/ 2147483647 w 292"/>
                  <a:gd name="T5" fmla="*/ 2147483647 h 8"/>
                  <a:gd name="T6" fmla="*/ 0 60000 65536"/>
                  <a:gd name="T7" fmla="*/ 0 60000 65536"/>
                  <a:gd name="T8" fmla="*/ 0 60000 65536"/>
                  <a:gd name="T9" fmla="*/ 0 w 292"/>
                  <a:gd name="T10" fmla="*/ 0 h 8"/>
                  <a:gd name="T11" fmla="*/ 292 w 292"/>
                  <a:gd name="T12" fmla="*/ 8 h 8"/>
                </a:gdLst>
                <a:ahLst/>
                <a:cxnLst>
                  <a:cxn ang="T6">
                    <a:pos x="T0" y="T1"/>
                  </a:cxn>
                  <a:cxn ang="T7">
                    <a:pos x="T2" y="T3"/>
                  </a:cxn>
                  <a:cxn ang="T8">
                    <a:pos x="T4" y="T5"/>
                  </a:cxn>
                </a:cxnLst>
                <a:rect l="T9" t="T10" r="T11" b="T12"/>
                <a:pathLst>
                  <a:path w="292" h="8">
                    <a:moveTo>
                      <a:pt x="0" y="4"/>
                    </a:moveTo>
                    <a:cubicBezTo>
                      <a:pt x="15" y="4"/>
                      <a:pt x="128" y="0"/>
                      <a:pt x="177" y="4"/>
                    </a:cubicBezTo>
                    <a:cubicBezTo>
                      <a:pt x="225" y="8"/>
                      <a:pt x="289" y="7"/>
                      <a:pt x="292" y="7"/>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97" name="Freeform 36"/>
              <p:cNvSpPr>
                <a:spLocks/>
              </p:cNvSpPr>
              <p:nvPr/>
            </p:nvSpPr>
            <p:spPr bwMode="auto">
              <a:xfrm>
                <a:off x="3082" y="2832"/>
                <a:ext cx="1055" cy="37"/>
              </a:xfrm>
              <a:custGeom>
                <a:avLst/>
                <a:gdLst>
                  <a:gd name="T0" fmla="*/ 0 w 422"/>
                  <a:gd name="T1" fmla="*/ 0 h 14"/>
                  <a:gd name="T2" fmla="*/ 2147483647 w 422"/>
                  <a:gd name="T3" fmla="*/ 2147483647 h 14"/>
                  <a:gd name="T4" fmla="*/ 2147483647 w 422"/>
                  <a:gd name="T5" fmla="*/ 2147483647 h 14"/>
                  <a:gd name="T6" fmla="*/ 0 60000 65536"/>
                  <a:gd name="T7" fmla="*/ 0 60000 65536"/>
                  <a:gd name="T8" fmla="*/ 0 60000 65536"/>
                  <a:gd name="T9" fmla="*/ 0 w 422"/>
                  <a:gd name="T10" fmla="*/ 0 h 14"/>
                  <a:gd name="T11" fmla="*/ 422 w 422"/>
                  <a:gd name="T12" fmla="*/ 14 h 14"/>
                </a:gdLst>
                <a:ahLst/>
                <a:cxnLst>
                  <a:cxn ang="T6">
                    <a:pos x="T0" y="T1"/>
                  </a:cxn>
                  <a:cxn ang="T7">
                    <a:pos x="T2" y="T3"/>
                  </a:cxn>
                  <a:cxn ang="T8">
                    <a:pos x="T4" y="T5"/>
                  </a:cxn>
                </a:cxnLst>
                <a:rect l="T9" t="T10" r="T11" b="T12"/>
                <a:pathLst>
                  <a:path w="422" h="14">
                    <a:moveTo>
                      <a:pt x="0" y="0"/>
                    </a:moveTo>
                    <a:cubicBezTo>
                      <a:pt x="15" y="6"/>
                      <a:pt x="171" y="14"/>
                      <a:pt x="229" y="11"/>
                    </a:cubicBezTo>
                    <a:cubicBezTo>
                      <a:pt x="287" y="8"/>
                      <a:pt x="384" y="2"/>
                      <a:pt x="422" y="1"/>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98" name="Freeform 37"/>
              <p:cNvSpPr>
                <a:spLocks/>
              </p:cNvSpPr>
              <p:nvPr/>
            </p:nvSpPr>
            <p:spPr bwMode="auto">
              <a:xfrm>
                <a:off x="3077" y="2856"/>
                <a:ext cx="1151" cy="40"/>
              </a:xfrm>
              <a:custGeom>
                <a:avLst/>
                <a:gdLst>
                  <a:gd name="T0" fmla="*/ 0 w 460"/>
                  <a:gd name="T1" fmla="*/ 0 h 15"/>
                  <a:gd name="T2" fmla="*/ 2147483647 w 460"/>
                  <a:gd name="T3" fmla="*/ 2147483647 h 15"/>
                  <a:gd name="T4" fmla="*/ 2147483647 w 460"/>
                  <a:gd name="T5" fmla="*/ 2147483647 h 15"/>
                  <a:gd name="T6" fmla="*/ 2147483647 w 460"/>
                  <a:gd name="T7" fmla="*/ 2147483647 h 15"/>
                  <a:gd name="T8" fmla="*/ 0 60000 65536"/>
                  <a:gd name="T9" fmla="*/ 0 60000 65536"/>
                  <a:gd name="T10" fmla="*/ 0 60000 65536"/>
                  <a:gd name="T11" fmla="*/ 0 60000 65536"/>
                  <a:gd name="T12" fmla="*/ 0 w 460"/>
                  <a:gd name="T13" fmla="*/ 0 h 15"/>
                  <a:gd name="T14" fmla="*/ 460 w 460"/>
                  <a:gd name="T15" fmla="*/ 15 h 15"/>
                </a:gdLst>
                <a:ahLst/>
                <a:cxnLst>
                  <a:cxn ang="T8">
                    <a:pos x="T0" y="T1"/>
                  </a:cxn>
                  <a:cxn ang="T9">
                    <a:pos x="T2" y="T3"/>
                  </a:cxn>
                  <a:cxn ang="T10">
                    <a:pos x="T4" y="T5"/>
                  </a:cxn>
                  <a:cxn ang="T11">
                    <a:pos x="T6" y="T7"/>
                  </a:cxn>
                </a:cxnLst>
                <a:rect l="T12" t="T13" r="T14" b="T15"/>
                <a:pathLst>
                  <a:path w="460" h="15">
                    <a:moveTo>
                      <a:pt x="0" y="0"/>
                    </a:moveTo>
                    <a:cubicBezTo>
                      <a:pt x="13" y="5"/>
                      <a:pt x="161" y="15"/>
                      <a:pt x="238" y="13"/>
                    </a:cubicBezTo>
                    <a:cubicBezTo>
                      <a:pt x="245" y="13"/>
                      <a:pt x="253" y="13"/>
                      <a:pt x="260" y="13"/>
                    </a:cubicBezTo>
                    <a:cubicBezTo>
                      <a:pt x="336" y="10"/>
                      <a:pt x="439" y="3"/>
                      <a:pt x="460" y="1"/>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99" name="Freeform 38"/>
              <p:cNvSpPr>
                <a:spLocks/>
              </p:cNvSpPr>
              <p:nvPr/>
            </p:nvSpPr>
            <p:spPr bwMode="auto">
              <a:xfrm>
                <a:off x="3167" y="2947"/>
                <a:ext cx="995" cy="61"/>
              </a:xfrm>
              <a:custGeom>
                <a:avLst/>
                <a:gdLst>
                  <a:gd name="T0" fmla="*/ 0 w 398"/>
                  <a:gd name="T1" fmla="*/ 0 h 23"/>
                  <a:gd name="T2" fmla="*/ 2147483647 w 398"/>
                  <a:gd name="T3" fmla="*/ 2147483647 h 23"/>
                  <a:gd name="T4" fmla="*/ 0 60000 65536"/>
                  <a:gd name="T5" fmla="*/ 0 60000 65536"/>
                  <a:gd name="T6" fmla="*/ 0 w 398"/>
                  <a:gd name="T7" fmla="*/ 0 h 23"/>
                  <a:gd name="T8" fmla="*/ 398 w 398"/>
                  <a:gd name="T9" fmla="*/ 23 h 23"/>
                </a:gdLst>
                <a:ahLst/>
                <a:cxnLst>
                  <a:cxn ang="T4">
                    <a:pos x="T0" y="T1"/>
                  </a:cxn>
                  <a:cxn ang="T5">
                    <a:pos x="T2" y="T3"/>
                  </a:cxn>
                </a:cxnLst>
                <a:rect l="T6" t="T7" r="T8" b="T9"/>
                <a:pathLst>
                  <a:path w="398" h="23">
                    <a:moveTo>
                      <a:pt x="0" y="0"/>
                    </a:moveTo>
                    <a:cubicBezTo>
                      <a:pt x="34" y="8"/>
                      <a:pt x="295" y="23"/>
                      <a:pt x="398" y="11"/>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00" name="Freeform 39"/>
              <p:cNvSpPr>
                <a:spLocks/>
              </p:cNvSpPr>
              <p:nvPr/>
            </p:nvSpPr>
            <p:spPr bwMode="auto">
              <a:xfrm>
                <a:off x="3085" y="2909"/>
                <a:ext cx="1122" cy="46"/>
              </a:xfrm>
              <a:custGeom>
                <a:avLst/>
                <a:gdLst>
                  <a:gd name="T0" fmla="*/ 0 w 449"/>
                  <a:gd name="T1" fmla="*/ 0 h 17"/>
                  <a:gd name="T2" fmla="*/ 2147483647 w 449"/>
                  <a:gd name="T3" fmla="*/ 2147483647 h 17"/>
                  <a:gd name="T4" fmla="*/ 2147483647 w 449"/>
                  <a:gd name="T5" fmla="*/ 2147483647 h 17"/>
                  <a:gd name="T6" fmla="*/ 0 60000 65536"/>
                  <a:gd name="T7" fmla="*/ 0 60000 65536"/>
                  <a:gd name="T8" fmla="*/ 0 60000 65536"/>
                  <a:gd name="T9" fmla="*/ 0 w 449"/>
                  <a:gd name="T10" fmla="*/ 0 h 17"/>
                  <a:gd name="T11" fmla="*/ 449 w 449"/>
                  <a:gd name="T12" fmla="*/ 17 h 17"/>
                </a:gdLst>
                <a:ahLst/>
                <a:cxnLst>
                  <a:cxn ang="T6">
                    <a:pos x="T0" y="T1"/>
                  </a:cxn>
                  <a:cxn ang="T7">
                    <a:pos x="T2" y="T3"/>
                  </a:cxn>
                  <a:cxn ang="T8">
                    <a:pos x="T4" y="T5"/>
                  </a:cxn>
                </a:cxnLst>
                <a:rect l="T9" t="T10" r="T11" b="T12"/>
                <a:pathLst>
                  <a:path w="449" h="17">
                    <a:moveTo>
                      <a:pt x="0" y="0"/>
                    </a:moveTo>
                    <a:cubicBezTo>
                      <a:pt x="17" y="6"/>
                      <a:pt x="167" y="17"/>
                      <a:pt x="268" y="17"/>
                    </a:cubicBezTo>
                    <a:cubicBezTo>
                      <a:pt x="346" y="16"/>
                      <a:pt x="426" y="12"/>
                      <a:pt x="449" y="9"/>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01" name="Freeform 40"/>
              <p:cNvSpPr>
                <a:spLocks/>
              </p:cNvSpPr>
              <p:nvPr/>
            </p:nvSpPr>
            <p:spPr bwMode="auto">
              <a:xfrm>
                <a:off x="3072" y="2880"/>
                <a:ext cx="1130" cy="45"/>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2" y="6"/>
                      <a:pt x="176" y="17"/>
                      <a:pt x="271" y="15"/>
                    </a:cubicBezTo>
                    <a:cubicBezTo>
                      <a:pt x="365" y="14"/>
                      <a:pt x="443" y="7"/>
                      <a:pt x="452" y="6"/>
                    </a:cubicBezTo>
                  </a:path>
                </a:pathLst>
              </a:custGeom>
              <a:noFill/>
              <a:ln w="7938">
                <a:solidFill>
                  <a:srgbClr val="FCEEF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02" name="Freeform 41"/>
              <p:cNvSpPr>
                <a:spLocks/>
              </p:cNvSpPr>
              <p:nvPr/>
            </p:nvSpPr>
            <p:spPr bwMode="auto">
              <a:xfrm>
                <a:off x="3747" y="2797"/>
                <a:ext cx="350" cy="16"/>
              </a:xfrm>
              <a:custGeom>
                <a:avLst/>
                <a:gdLst>
                  <a:gd name="T0" fmla="*/ 0 w 140"/>
                  <a:gd name="T1" fmla="*/ 2147483647 h 6"/>
                  <a:gd name="T2" fmla="*/ 2147483647 w 140"/>
                  <a:gd name="T3" fmla="*/ 2147483647 h 6"/>
                  <a:gd name="T4" fmla="*/ 0 60000 65536"/>
                  <a:gd name="T5" fmla="*/ 0 60000 65536"/>
                  <a:gd name="T6" fmla="*/ 0 w 140"/>
                  <a:gd name="T7" fmla="*/ 0 h 6"/>
                  <a:gd name="T8" fmla="*/ 140 w 140"/>
                  <a:gd name="T9" fmla="*/ 6 h 6"/>
                </a:gdLst>
                <a:ahLst/>
                <a:cxnLst>
                  <a:cxn ang="T4">
                    <a:pos x="T0" y="T1"/>
                  </a:cxn>
                  <a:cxn ang="T5">
                    <a:pos x="T2" y="T3"/>
                  </a:cxn>
                </a:cxnLst>
                <a:rect l="T6" t="T7" r="T8" b="T9"/>
                <a:pathLst>
                  <a:path w="140" h="6">
                    <a:moveTo>
                      <a:pt x="0" y="6"/>
                    </a:moveTo>
                    <a:cubicBezTo>
                      <a:pt x="28" y="1"/>
                      <a:pt x="125" y="0"/>
                      <a:pt x="140" y="2"/>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03" name="Freeform 42"/>
              <p:cNvSpPr>
                <a:spLocks/>
              </p:cNvSpPr>
              <p:nvPr/>
            </p:nvSpPr>
            <p:spPr bwMode="auto">
              <a:xfrm>
                <a:off x="3162" y="2989"/>
                <a:ext cx="1003" cy="24"/>
              </a:xfrm>
              <a:custGeom>
                <a:avLst/>
                <a:gdLst>
                  <a:gd name="T0" fmla="*/ 0 w 401"/>
                  <a:gd name="T1" fmla="*/ 0 h 9"/>
                  <a:gd name="T2" fmla="*/ 2147483647 w 401"/>
                  <a:gd name="T3" fmla="*/ 2147483647 h 9"/>
                  <a:gd name="T4" fmla="*/ 2147483647 w 401"/>
                  <a:gd name="T5" fmla="*/ 2147483647 h 9"/>
                  <a:gd name="T6" fmla="*/ 0 60000 65536"/>
                  <a:gd name="T7" fmla="*/ 0 60000 65536"/>
                  <a:gd name="T8" fmla="*/ 0 60000 65536"/>
                  <a:gd name="T9" fmla="*/ 0 w 401"/>
                  <a:gd name="T10" fmla="*/ 0 h 9"/>
                  <a:gd name="T11" fmla="*/ 401 w 401"/>
                  <a:gd name="T12" fmla="*/ 9 h 9"/>
                </a:gdLst>
                <a:ahLst/>
                <a:cxnLst>
                  <a:cxn ang="T6">
                    <a:pos x="T0" y="T1"/>
                  </a:cxn>
                  <a:cxn ang="T7">
                    <a:pos x="T2" y="T3"/>
                  </a:cxn>
                  <a:cxn ang="T8">
                    <a:pos x="T4" y="T5"/>
                  </a:cxn>
                </a:cxnLst>
                <a:rect l="T9" t="T10" r="T11" b="T12"/>
                <a:pathLst>
                  <a:path w="401" h="9">
                    <a:moveTo>
                      <a:pt x="0" y="0"/>
                    </a:moveTo>
                    <a:cubicBezTo>
                      <a:pt x="21" y="5"/>
                      <a:pt x="144" y="5"/>
                      <a:pt x="229" y="8"/>
                    </a:cubicBezTo>
                    <a:cubicBezTo>
                      <a:pt x="290" y="9"/>
                      <a:pt x="371" y="5"/>
                      <a:pt x="401" y="2"/>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04" name="Freeform 43"/>
              <p:cNvSpPr>
                <a:spLocks/>
              </p:cNvSpPr>
              <p:nvPr/>
            </p:nvSpPr>
            <p:spPr bwMode="auto">
              <a:xfrm>
                <a:off x="3220" y="3032"/>
                <a:ext cx="795" cy="24"/>
              </a:xfrm>
              <a:custGeom>
                <a:avLst/>
                <a:gdLst>
                  <a:gd name="T0" fmla="*/ 0 w 318"/>
                  <a:gd name="T1" fmla="*/ 2147483647 h 9"/>
                  <a:gd name="T2" fmla="*/ 2147483647 w 318"/>
                  <a:gd name="T3" fmla="*/ 2147483647 h 9"/>
                  <a:gd name="T4" fmla="*/ 2147483647 w 318"/>
                  <a:gd name="T5" fmla="*/ 0 h 9"/>
                  <a:gd name="T6" fmla="*/ 0 60000 65536"/>
                  <a:gd name="T7" fmla="*/ 0 60000 65536"/>
                  <a:gd name="T8" fmla="*/ 0 60000 65536"/>
                  <a:gd name="T9" fmla="*/ 0 w 318"/>
                  <a:gd name="T10" fmla="*/ 0 h 9"/>
                  <a:gd name="T11" fmla="*/ 318 w 318"/>
                  <a:gd name="T12" fmla="*/ 9 h 9"/>
                </a:gdLst>
                <a:ahLst/>
                <a:cxnLst>
                  <a:cxn ang="T6">
                    <a:pos x="T0" y="T1"/>
                  </a:cxn>
                  <a:cxn ang="T7">
                    <a:pos x="T2" y="T3"/>
                  </a:cxn>
                  <a:cxn ang="T8">
                    <a:pos x="T4" y="T5"/>
                  </a:cxn>
                </a:cxnLst>
                <a:rect l="T9" t="T10" r="T11" b="T12"/>
                <a:pathLst>
                  <a:path w="318" h="9">
                    <a:moveTo>
                      <a:pt x="0" y="5"/>
                    </a:moveTo>
                    <a:cubicBezTo>
                      <a:pt x="20" y="9"/>
                      <a:pt x="131" y="0"/>
                      <a:pt x="193" y="3"/>
                    </a:cubicBezTo>
                    <a:cubicBezTo>
                      <a:pt x="254" y="5"/>
                      <a:pt x="296" y="2"/>
                      <a:pt x="318" y="0"/>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05" name="Freeform 44"/>
              <p:cNvSpPr>
                <a:spLocks/>
              </p:cNvSpPr>
              <p:nvPr/>
            </p:nvSpPr>
            <p:spPr bwMode="auto">
              <a:xfrm>
                <a:off x="3260" y="3056"/>
                <a:ext cx="730" cy="24"/>
              </a:xfrm>
              <a:custGeom>
                <a:avLst/>
                <a:gdLst>
                  <a:gd name="T0" fmla="*/ 0 w 292"/>
                  <a:gd name="T1" fmla="*/ 2147483647 h 9"/>
                  <a:gd name="T2" fmla="*/ 2147483647 w 292"/>
                  <a:gd name="T3" fmla="*/ 2147483647 h 9"/>
                  <a:gd name="T4" fmla="*/ 2147483647 w 292"/>
                  <a:gd name="T5" fmla="*/ 2147483647 h 9"/>
                  <a:gd name="T6" fmla="*/ 0 60000 65536"/>
                  <a:gd name="T7" fmla="*/ 0 60000 65536"/>
                  <a:gd name="T8" fmla="*/ 0 60000 65536"/>
                  <a:gd name="T9" fmla="*/ 0 w 292"/>
                  <a:gd name="T10" fmla="*/ 0 h 9"/>
                  <a:gd name="T11" fmla="*/ 292 w 292"/>
                  <a:gd name="T12" fmla="*/ 9 h 9"/>
                </a:gdLst>
                <a:ahLst/>
                <a:cxnLst>
                  <a:cxn ang="T6">
                    <a:pos x="T0" y="T1"/>
                  </a:cxn>
                  <a:cxn ang="T7">
                    <a:pos x="T2" y="T3"/>
                  </a:cxn>
                  <a:cxn ang="T8">
                    <a:pos x="T4" y="T5"/>
                  </a:cxn>
                </a:cxnLst>
                <a:rect l="T9" t="T10" r="T11" b="T12"/>
                <a:pathLst>
                  <a:path w="292" h="9">
                    <a:moveTo>
                      <a:pt x="0" y="5"/>
                    </a:moveTo>
                    <a:cubicBezTo>
                      <a:pt x="15" y="5"/>
                      <a:pt x="128" y="0"/>
                      <a:pt x="177" y="5"/>
                    </a:cubicBezTo>
                    <a:cubicBezTo>
                      <a:pt x="225" y="9"/>
                      <a:pt x="289" y="7"/>
                      <a:pt x="292" y="7"/>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06" name="Freeform 45"/>
              <p:cNvSpPr>
                <a:spLocks/>
              </p:cNvSpPr>
              <p:nvPr/>
            </p:nvSpPr>
            <p:spPr bwMode="auto">
              <a:xfrm>
                <a:off x="3082" y="2827"/>
                <a:ext cx="1055" cy="37"/>
              </a:xfrm>
              <a:custGeom>
                <a:avLst/>
                <a:gdLst>
                  <a:gd name="T0" fmla="*/ 0 w 422"/>
                  <a:gd name="T1" fmla="*/ 0 h 14"/>
                  <a:gd name="T2" fmla="*/ 2147483647 w 422"/>
                  <a:gd name="T3" fmla="*/ 2147483647 h 14"/>
                  <a:gd name="T4" fmla="*/ 2147483647 w 422"/>
                  <a:gd name="T5" fmla="*/ 0 h 14"/>
                  <a:gd name="T6" fmla="*/ 0 60000 65536"/>
                  <a:gd name="T7" fmla="*/ 0 60000 65536"/>
                  <a:gd name="T8" fmla="*/ 0 60000 65536"/>
                  <a:gd name="T9" fmla="*/ 0 w 422"/>
                  <a:gd name="T10" fmla="*/ 0 h 14"/>
                  <a:gd name="T11" fmla="*/ 422 w 422"/>
                  <a:gd name="T12" fmla="*/ 14 h 14"/>
                </a:gdLst>
                <a:ahLst/>
                <a:cxnLst>
                  <a:cxn ang="T6">
                    <a:pos x="T0" y="T1"/>
                  </a:cxn>
                  <a:cxn ang="T7">
                    <a:pos x="T2" y="T3"/>
                  </a:cxn>
                  <a:cxn ang="T8">
                    <a:pos x="T4" y="T5"/>
                  </a:cxn>
                </a:cxnLst>
                <a:rect l="T9" t="T10" r="T11" b="T12"/>
                <a:pathLst>
                  <a:path w="422" h="14">
                    <a:moveTo>
                      <a:pt x="0" y="0"/>
                    </a:moveTo>
                    <a:cubicBezTo>
                      <a:pt x="15" y="5"/>
                      <a:pt x="171" y="14"/>
                      <a:pt x="229" y="11"/>
                    </a:cubicBezTo>
                    <a:cubicBezTo>
                      <a:pt x="287" y="8"/>
                      <a:pt x="384" y="2"/>
                      <a:pt x="422" y="0"/>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07" name="Freeform 46"/>
              <p:cNvSpPr>
                <a:spLocks/>
              </p:cNvSpPr>
              <p:nvPr/>
            </p:nvSpPr>
            <p:spPr bwMode="auto">
              <a:xfrm>
                <a:off x="3077" y="2851"/>
                <a:ext cx="1151" cy="40"/>
              </a:xfrm>
              <a:custGeom>
                <a:avLst/>
                <a:gdLst>
                  <a:gd name="T0" fmla="*/ 0 w 460"/>
                  <a:gd name="T1" fmla="*/ 0 h 15"/>
                  <a:gd name="T2" fmla="*/ 2147483647 w 460"/>
                  <a:gd name="T3" fmla="*/ 2147483647 h 15"/>
                  <a:gd name="T4" fmla="*/ 2147483647 w 460"/>
                  <a:gd name="T5" fmla="*/ 2147483647 h 15"/>
                  <a:gd name="T6" fmla="*/ 2147483647 w 460"/>
                  <a:gd name="T7" fmla="*/ 2147483647 h 15"/>
                  <a:gd name="T8" fmla="*/ 0 60000 65536"/>
                  <a:gd name="T9" fmla="*/ 0 60000 65536"/>
                  <a:gd name="T10" fmla="*/ 0 60000 65536"/>
                  <a:gd name="T11" fmla="*/ 0 60000 65536"/>
                  <a:gd name="T12" fmla="*/ 0 w 460"/>
                  <a:gd name="T13" fmla="*/ 0 h 15"/>
                  <a:gd name="T14" fmla="*/ 460 w 460"/>
                  <a:gd name="T15" fmla="*/ 15 h 15"/>
                </a:gdLst>
                <a:ahLst/>
                <a:cxnLst>
                  <a:cxn ang="T8">
                    <a:pos x="T0" y="T1"/>
                  </a:cxn>
                  <a:cxn ang="T9">
                    <a:pos x="T2" y="T3"/>
                  </a:cxn>
                  <a:cxn ang="T10">
                    <a:pos x="T4" y="T5"/>
                  </a:cxn>
                  <a:cxn ang="T11">
                    <a:pos x="T6" y="T7"/>
                  </a:cxn>
                </a:cxnLst>
                <a:rect l="T12" t="T13" r="T14" b="T15"/>
                <a:pathLst>
                  <a:path w="460" h="15">
                    <a:moveTo>
                      <a:pt x="0" y="0"/>
                    </a:moveTo>
                    <a:cubicBezTo>
                      <a:pt x="13" y="5"/>
                      <a:pt x="161" y="15"/>
                      <a:pt x="238" y="13"/>
                    </a:cubicBezTo>
                    <a:cubicBezTo>
                      <a:pt x="245" y="13"/>
                      <a:pt x="253" y="13"/>
                      <a:pt x="260" y="13"/>
                    </a:cubicBezTo>
                    <a:cubicBezTo>
                      <a:pt x="336" y="10"/>
                      <a:pt x="439" y="2"/>
                      <a:pt x="460" y="1"/>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08" name="Freeform 47"/>
              <p:cNvSpPr>
                <a:spLocks/>
              </p:cNvSpPr>
              <p:nvPr/>
            </p:nvSpPr>
            <p:spPr bwMode="auto">
              <a:xfrm>
                <a:off x="3155" y="2939"/>
                <a:ext cx="1007" cy="64"/>
              </a:xfrm>
              <a:custGeom>
                <a:avLst/>
                <a:gdLst>
                  <a:gd name="T0" fmla="*/ 0 w 403"/>
                  <a:gd name="T1" fmla="*/ 0 h 24"/>
                  <a:gd name="T2" fmla="*/ 2147483647 w 403"/>
                  <a:gd name="T3" fmla="*/ 2147483647 h 24"/>
                  <a:gd name="T4" fmla="*/ 0 60000 65536"/>
                  <a:gd name="T5" fmla="*/ 0 60000 65536"/>
                  <a:gd name="T6" fmla="*/ 0 w 403"/>
                  <a:gd name="T7" fmla="*/ 0 h 24"/>
                  <a:gd name="T8" fmla="*/ 403 w 403"/>
                  <a:gd name="T9" fmla="*/ 24 h 24"/>
                </a:gdLst>
                <a:ahLst/>
                <a:cxnLst>
                  <a:cxn ang="T4">
                    <a:pos x="T0" y="T1"/>
                  </a:cxn>
                  <a:cxn ang="T5">
                    <a:pos x="T2" y="T3"/>
                  </a:cxn>
                </a:cxnLst>
                <a:rect l="T6" t="T7" r="T8" b="T9"/>
                <a:pathLst>
                  <a:path w="403" h="24">
                    <a:moveTo>
                      <a:pt x="0" y="0"/>
                    </a:moveTo>
                    <a:cubicBezTo>
                      <a:pt x="35" y="9"/>
                      <a:pt x="300" y="24"/>
                      <a:pt x="403" y="12"/>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09" name="Freeform 48"/>
              <p:cNvSpPr>
                <a:spLocks/>
              </p:cNvSpPr>
              <p:nvPr/>
            </p:nvSpPr>
            <p:spPr bwMode="auto">
              <a:xfrm>
                <a:off x="3077" y="2904"/>
                <a:ext cx="1130" cy="45"/>
              </a:xfrm>
              <a:custGeom>
                <a:avLst/>
                <a:gdLst>
                  <a:gd name="T0" fmla="*/ 0 w 452"/>
                  <a:gd name="T1" fmla="*/ 0 h 17"/>
                  <a:gd name="T2" fmla="*/ 2147483647 w 452"/>
                  <a:gd name="T3" fmla="*/ 2147483647 h 17"/>
                  <a:gd name="T4" fmla="*/ 2147483647 w 452"/>
                  <a:gd name="T5" fmla="*/ 2147483647 h 17"/>
                  <a:gd name="T6" fmla="*/ 0 60000 65536"/>
                  <a:gd name="T7" fmla="*/ 0 60000 65536"/>
                  <a:gd name="T8" fmla="*/ 0 60000 65536"/>
                  <a:gd name="T9" fmla="*/ 0 w 452"/>
                  <a:gd name="T10" fmla="*/ 0 h 17"/>
                  <a:gd name="T11" fmla="*/ 452 w 452"/>
                  <a:gd name="T12" fmla="*/ 17 h 17"/>
                </a:gdLst>
                <a:ahLst/>
                <a:cxnLst>
                  <a:cxn ang="T6">
                    <a:pos x="T0" y="T1"/>
                  </a:cxn>
                  <a:cxn ang="T7">
                    <a:pos x="T2" y="T3"/>
                  </a:cxn>
                  <a:cxn ang="T8">
                    <a:pos x="T4" y="T5"/>
                  </a:cxn>
                </a:cxnLst>
                <a:rect l="T9" t="T10" r="T11" b="T12"/>
                <a:pathLst>
                  <a:path w="452" h="17">
                    <a:moveTo>
                      <a:pt x="0" y="0"/>
                    </a:moveTo>
                    <a:cubicBezTo>
                      <a:pt x="17" y="5"/>
                      <a:pt x="170" y="17"/>
                      <a:pt x="271" y="16"/>
                    </a:cubicBezTo>
                    <a:cubicBezTo>
                      <a:pt x="349" y="16"/>
                      <a:pt x="429" y="12"/>
                      <a:pt x="452" y="9"/>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10" name="Freeform 49"/>
              <p:cNvSpPr>
                <a:spLocks/>
              </p:cNvSpPr>
              <p:nvPr/>
            </p:nvSpPr>
            <p:spPr bwMode="auto">
              <a:xfrm>
                <a:off x="3072" y="2872"/>
                <a:ext cx="1130" cy="48"/>
              </a:xfrm>
              <a:custGeom>
                <a:avLst/>
                <a:gdLst>
                  <a:gd name="T0" fmla="*/ 0 w 452"/>
                  <a:gd name="T1" fmla="*/ 0 h 18"/>
                  <a:gd name="T2" fmla="*/ 2147483647 w 452"/>
                  <a:gd name="T3" fmla="*/ 2147483647 h 18"/>
                  <a:gd name="T4" fmla="*/ 2147483647 w 452"/>
                  <a:gd name="T5" fmla="*/ 2147483647 h 18"/>
                  <a:gd name="T6" fmla="*/ 0 60000 65536"/>
                  <a:gd name="T7" fmla="*/ 0 60000 65536"/>
                  <a:gd name="T8" fmla="*/ 0 60000 65536"/>
                  <a:gd name="T9" fmla="*/ 0 w 452"/>
                  <a:gd name="T10" fmla="*/ 0 h 18"/>
                  <a:gd name="T11" fmla="*/ 452 w 452"/>
                  <a:gd name="T12" fmla="*/ 18 h 18"/>
                </a:gdLst>
                <a:ahLst/>
                <a:cxnLst>
                  <a:cxn ang="T6">
                    <a:pos x="T0" y="T1"/>
                  </a:cxn>
                  <a:cxn ang="T7">
                    <a:pos x="T2" y="T3"/>
                  </a:cxn>
                  <a:cxn ang="T8">
                    <a:pos x="T4" y="T5"/>
                  </a:cxn>
                </a:cxnLst>
                <a:rect l="T9" t="T10" r="T11" b="T12"/>
                <a:pathLst>
                  <a:path w="452" h="18">
                    <a:moveTo>
                      <a:pt x="0" y="0"/>
                    </a:moveTo>
                    <a:cubicBezTo>
                      <a:pt x="12" y="6"/>
                      <a:pt x="176" y="18"/>
                      <a:pt x="271" y="16"/>
                    </a:cubicBezTo>
                    <a:cubicBezTo>
                      <a:pt x="365" y="14"/>
                      <a:pt x="443" y="8"/>
                      <a:pt x="452" y="6"/>
                    </a:cubicBezTo>
                  </a:path>
                </a:pathLst>
              </a:custGeom>
              <a:noFill/>
              <a:ln w="3175">
                <a:solidFill>
                  <a:srgbClr val="7D7D7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11" name="Freeform 50"/>
              <p:cNvSpPr>
                <a:spLocks/>
              </p:cNvSpPr>
              <p:nvPr/>
            </p:nvSpPr>
            <p:spPr bwMode="auto">
              <a:xfrm>
                <a:off x="3085" y="2808"/>
                <a:ext cx="340" cy="237"/>
              </a:xfrm>
              <a:custGeom>
                <a:avLst/>
                <a:gdLst>
                  <a:gd name="T0" fmla="*/ 2147483647 w 136"/>
                  <a:gd name="T1" fmla="*/ 2147483647 h 89"/>
                  <a:gd name="T2" fmla="*/ 2147483647 w 136"/>
                  <a:gd name="T3" fmla="*/ 2147483647 h 89"/>
                  <a:gd name="T4" fmla="*/ 2147483647 w 136"/>
                  <a:gd name="T5" fmla="*/ 2147483647 h 89"/>
                  <a:gd name="T6" fmla="*/ 2147483647 w 136"/>
                  <a:gd name="T7" fmla="*/ 2147483647 h 89"/>
                  <a:gd name="T8" fmla="*/ 2147483647 w 136"/>
                  <a:gd name="T9" fmla="*/ 2147483647 h 89"/>
                  <a:gd name="T10" fmla="*/ 2147483647 w 136"/>
                  <a:gd name="T11" fmla="*/ 2147483647 h 89"/>
                  <a:gd name="T12" fmla="*/ 2147483647 w 136"/>
                  <a:gd name="T13" fmla="*/ 2147483647 h 89"/>
                  <a:gd name="T14" fmla="*/ 2147483647 w 136"/>
                  <a:gd name="T15" fmla="*/ 2147483647 h 89"/>
                  <a:gd name="T16" fmla="*/ 2147483647 w 136"/>
                  <a:gd name="T17" fmla="*/ 2147483647 h 89"/>
                  <a:gd name="T18" fmla="*/ 2147483647 w 136"/>
                  <a:gd name="T19" fmla="*/ 2147483647 h 89"/>
                  <a:gd name="T20" fmla="*/ 2147483647 w 136"/>
                  <a:gd name="T21" fmla="*/ 2147483647 h 89"/>
                  <a:gd name="T22" fmla="*/ 2147483647 w 136"/>
                  <a:gd name="T23" fmla="*/ 2147483647 h 89"/>
                  <a:gd name="T24" fmla="*/ 2147483647 w 136"/>
                  <a:gd name="T25" fmla="*/ 2147483647 h 89"/>
                  <a:gd name="T26" fmla="*/ 2147483647 w 136"/>
                  <a:gd name="T27" fmla="*/ 2147483647 h 89"/>
                  <a:gd name="T28" fmla="*/ 2147483647 w 136"/>
                  <a:gd name="T29" fmla="*/ 2147483647 h 89"/>
                  <a:gd name="T30" fmla="*/ 2147483647 w 136"/>
                  <a:gd name="T31" fmla="*/ 2147483647 h 89"/>
                  <a:gd name="T32" fmla="*/ 2147483647 w 136"/>
                  <a:gd name="T33" fmla="*/ 2147483647 h 89"/>
                  <a:gd name="T34" fmla="*/ 2147483647 w 136"/>
                  <a:gd name="T35" fmla="*/ 2147483647 h 89"/>
                  <a:gd name="T36" fmla="*/ 2147483647 w 136"/>
                  <a:gd name="T37" fmla="*/ 2147483647 h 89"/>
                  <a:gd name="T38" fmla="*/ 2147483647 w 136"/>
                  <a:gd name="T39" fmla="*/ 2147483647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89"/>
                  <a:gd name="T62" fmla="*/ 136 w 136"/>
                  <a:gd name="T63" fmla="*/ 89 h 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89">
                    <a:moveTo>
                      <a:pt x="46" y="84"/>
                    </a:moveTo>
                    <a:cubicBezTo>
                      <a:pt x="40" y="83"/>
                      <a:pt x="37" y="86"/>
                      <a:pt x="36" y="80"/>
                    </a:cubicBezTo>
                    <a:cubicBezTo>
                      <a:pt x="35" y="75"/>
                      <a:pt x="37" y="70"/>
                      <a:pt x="38" y="66"/>
                    </a:cubicBezTo>
                    <a:cubicBezTo>
                      <a:pt x="40" y="57"/>
                      <a:pt x="39" y="48"/>
                      <a:pt x="29" y="45"/>
                    </a:cubicBezTo>
                    <a:cubicBezTo>
                      <a:pt x="21" y="43"/>
                      <a:pt x="11" y="44"/>
                      <a:pt x="6" y="36"/>
                    </a:cubicBezTo>
                    <a:cubicBezTo>
                      <a:pt x="0" y="29"/>
                      <a:pt x="2" y="17"/>
                      <a:pt x="5" y="10"/>
                    </a:cubicBezTo>
                    <a:cubicBezTo>
                      <a:pt x="10" y="0"/>
                      <a:pt x="19" y="4"/>
                      <a:pt x="28" y="4"/>
                    </a:cubicBezTo>
                    <a:cubicBezTo>
                      <a:pt x="39" y="4"/>
                      <a:pt x="49" y="5"/>
                      <a:pt x="59" y="6"/>
                    </a:cubicBezTo>
                    <a:cubicBezTo>
                      <a:pt x="72" y="8"/>
                      <a:pt x="85" y="9"/>
                      <a:pt x="98" y="9"/>
                    </a:cubicBezTo>
                    <a:cubicBezTo>
                      <a:pt x="106" y="9"/>
                      <a:pt x="113" y="10"/>
                      <a:pt x="121" y="11"/>
                    </a:cubicBezTo>
                    <a:cubicBezTo>
                      <a:pt x="126" y="12"/>
                      <a:pt x="133" y="12"/>
                      <a:pt x="136" y="14"/>
                    </a:cubicBezTo>
                    <a:cubicBezTo>
                      <a:pt x="107" y="15"/>
                      <a:pt x="78" y="14"/>
                      <a:pt x="49" y="13"/>
                    </a:cubicBezTo>
                    <a:cubicBezTo>
                      <a:pt x="42" y="12"/>
                      <a:pt x="28" y="11"/>
                      <a:pt x="22" y="14"/>
                    </a:cubicBezTo>
                    <a:cubicBezTo>
                      <a:pt x="17" y="17"/>
                      <a:pt x="16" y="27"/>
                      <a:pt x="21" y="31"/>
                    </a:cubicBezTo>
                    <a:cubicBezTo>
                      <a:pt x="24" y="33"/>
                      <a:pt x="32" y="34"/>
                      <a:pt x="36" y="36"/>
                    </a:cubicBezTo>
                    <a:cubicBezTo>
                      <a:pt x="39" y="37"/>
                      <a:pt x="45" y="38"/>
                      <a:pt x="47" y="41"/>
                    </a:cubicBezTo>
                    <a:cubicBezTo>
                      <a:pt x="51" y="46"/>
                      <a:pt x="45" y="56"/>
                      <a:pt x="44" y="62"/>
                    </a:cubicBezTo>
                    <a:cubicBezTo>
                      <a:pt x="43" y="69"/>
                      <a:pt x="43" y="77"/>
                      <a:pt x="50" y="81"/>
                    </a:cubicBezTo>
                    <a:cubicBezTo>
                      <a:pt x="55" y="83"/>
                      <a:pt x="65" y="81"/>
                      <a:pt x="66" y="89"/>
                    </a:cubicBezTo>
                    <a:cubicBezTo>
                      <a:pt x="61" y="87"/>
                      <a:pt x="53" y="83"/>
                      <a:pt x="47" y="83"/>
                    </a:cubicBezTo>
                  </a:path>
                </a:pathLst>
              </a:custGeom>
              <a:solidFill>
                <a:srgbClr val="FCEE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12" name="Freeform 51"/>
              <p:cNvSpPr>
                <a:spLocks/>
              </p:cNvSpPr>
              <p:nvPr/>
            </p:nvSpPr>
            <p:spPr bwMode="auto">
              <a:xfrm>
                <a:off x="3685" y="2795"/>
                <a:ext cx="365" cy="58"/>
              </a:xfrm>
              <a:custGeom>
                <a:avLst/>
                <a:gdLst>
                  <a:gd name="T0" fmla="*/ 2147483647 w 146"/>
                  <a:gd name="T1" fmla="*/ 2147483647 h 22"/>
                  <a:gd name="T2" fmla="*/ 2147483647 w 146"/>
                  <a:gd name="T3" fmla="*/ 2147483647 h 22"/>
                  <a:gd name="T4" fmla="*/ 2147483647 w 146"/>
                  <a:gd name="T5" fmla="*/ 2147483647 h 22"/>
                  <a:gd name="T6" fmla="*/ 2147483647 w 146"/>
                  <a:gd name="T7" fmla="*/ 2147483647 h 22"/>
                  <a:gd name="T8" fmla="*/ 2147483647 w 146"/>
                  <a:gd name="T9" fmla="*/ 2147483647 h 22"/>
                  <a:gd name="T10" fmla="*/ 2147483647 w 146"/>
                  <a:gd name="T11" fmla="*/ 2147483647 h 22"/>
                  <a:gd name="T12" fmla="*/ 2147483647 w 146"/>
                  <a:gd name="T13" fmla="*/ 2147483647 h 22"/>
                  <a:gd name="T14" fmla="*/ 0 w 146"/>
                  <a:gd name="T15" fmla="*/ 2147483647 h 22"/>
                  <a:gd name="T16" fmla="*/ 0 60000 65536"/>
                  <a:gd name="T17" fmla="*/ 0 60000 65536"/>
                  <a:gd name="T18" fmla="*/ 0 60000 65536"/>
                  <a:gd name="T19" fmla="*/ 0 60000 65536"/>
                  <a:gd name="T20" fmla="*/ 0 60000 65536"/>
                  <a:gd name="T21" fmla="*/ 0 60000 65536"/>
                  <a:gd name="T22" fmla="*/ 0 60000 65536"/>
                  <a:gd name="T23" fmla="*/ 0 60000 65536"/>
                  <a:gd name="T24" fmla="*/ 0 w 146"/>
                  <a:gd name="T25" fmla="*/ 0 h 22"/>
                  <a:gd name="T26" fmla="*/ 146 w 14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6" h="22">
                    <a:moveTo>
                      <a:pt x="12" y="17"/>
                    </a:moveTo>
                    <a:cubicBezTo>
                      <a:pt x="20" y="18"/>
                      <a:pt x="32" y="12"/>
                      <a:pt x="39" y="8"/>
                    </a:cubicBezTo>
                    <a:cubicBezTo>
                      <a:pt x="49" y="2"/>
                      <a:pt x="59" y="2"/>
                      <a:pt x="71" y="2"/>
                    </a:cubicBezTo>
                    <a:cubicBezTo>
                      <a:pt x="96" y="0"/>
                      <a:pt x="121" y="4"/>
                      <a:pt x="146" y="5"/>
                    </a:cubicBezTo>
                    <a:cubicBezTo>
                      <a:pt x="143" y="12"/>
                      <a:pt x="125" y="5"/>
                      <a:pt x="119" y="5"/>
                    </a:cubicBezTo>
                    <a:cubicBezTo>
                      <a:pt x="104" y="3"/>
                      <a:pt x="88" y="9"/>
                      <a:pt x="72" y="9"/>
                    </a:cubicBezTo>
                    <a:cubicBezTo>
                      <a:pt x="59" y="9"/>
                      <a:pt x="51" y="14"/>
                      <a:pt x="39" y="18"/>
                    </a:cubicBezTo>
                    <a:cubicBezTo>
                      <a:pt x="26" y="22"/>
                      <a:pt x="13" y="14"/>
                      <a:pt x="0" y="20"/>
                    </a:cubicBezTo>
                  </a:path>
                </a:pathLst>
              </a:custGeom>
              <a:solidFill>
                <a:srgbClr val="FCEE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13" name="Oval 52"/>
              <p:cNvSpPr>
                <a:spLocks noChangeArrowheads="1"/>
              </p:cNvSpPr>
              <p:nvPr/>
            </p:nvSpPr>
            <p:spPr bwMode="auto">
              <a:xfrm>
                <a:off x="3795" y="2803"/>
                <a:ext cx="42" cy="4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endParaRPr lang="fr-FR" altLang="fr-FR">
                  <a:latin typeface="Eurostile" pitchFamily="34" charset="0"/>
                  <a:ea typeface="Eurostile" pitchFamily="34" charset="0"/>
                  <a:cs typeface="Eurostile" pitchFamily="34" charset="0"/>
                </a:endParaRPr>
              </a:p>
            </p:txBody>
          </p:sp>
          <p:sp>
            <p:nvSpPr>
              <p:cNvPr id="2314" name="Oval 53"/>
              <p:cNvSpPr>
                <a:spLocks noChangeArrowheads="1"/>
              </p:cNvSpPr>
              <p:nvPr/>
            </p:nvSpPr>
            <p:spPr bwMode="auto">
              <a:xfrm>
                <a:off x="3845" y="2808"/>
                <a:ext cx="17"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endParaRPr lang="fr-FR" altLang="fr-FR">
                  <a:latin typeface="Eurostile" pitchFamily="34" charset="0"/>
                  <a:ea typeface="Eurostile" pitchFamily="34" charset="0"/>
                  <a:cs typeface="Eurostile" pitchFamily="34" charset="0"/>
                </a:endParaRPr>
              </a:p>
            </p:txBody>
          </p:sp>
          <p:sp>
            <p:nvSpPr>
              <p:cNvPr id="2315" name="Oval 54"/>
              <p:cNvSpPr>
                <a:spLocks noChangeArrowheads="1"/>
              </p:cNvSpPr>
              <p:nvPr/>
            </p:nvSpPr>
            <p:spPr bwMode="auto">
              <a:xfrm>
                <a:off x="3760" y="2827"/>
                <a:ext cx="27"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endParaRPr lang="fr-FR" altLang="fr-FR">
                  <a:latin typeface="Eurostile" pitchFamily="34" charset="0"/>
                  <a:ea typeface="Eurostile" pitchFamily="34" charset="0"/>
                  <a:cs typeface="Eurostile" pitchFamily="34" charset="0"/>
                </a:endParaRPr>
              </a:p>
            </p:txBody>
          </p:sp>
          <p:sp>
            <p:nvSpPr>
              <p:cNvPr id="2316" name="Freeform 55"/>
              <p:cNvSpPr>
                <a:spLocks/>
              </p:cNvSpPr>
              <p:nvPr/>
            </p:nvSpPr>
            <p:spPr bwMode="auto">
              <a:xfrm>
                <a:off x="3070" y="2787"/>
                <a:ext cx="1168" cy="328"/>
              </a:xfrm>
              <a:custGeom>
                <a:avLst/>
                <a:gdLst>
                  <a:gd name="T0" fmla="*/ 2147483647 w 467"/>
                  <a:gd name="T1" fmla="*/ 2147483647 h 123"/>
                  <a:gd name="T2" fmla="*/ 2147483647 w 467"/>
                  <a:gd name="T3" fmla="*/ 2147483647 h 123"/>
                  <a:gd name="T4" fmla="*/ 2147483647 w 467"/>
                  <a:gd name="T5" fmla="*/ 2147483647 h 123"/>
                  <a:gd name="T6" fmla="*/ 2147483647 w 467"/>
                  <a:gd name="T7" fmla="*/ 2147483647 h 123"/>
                  <a:gd name="T8" fmla="*/ 2147483647 w 467"/>
                  <a:gd name="T9" fmla="*/ 0 h 123"/>
                  <a:gd name="T10" fmla="*/ 2147483647 w 467"/>
                  <a:gd name="T11" fmla="*/ 2147483647 h 123"/>
                  <a:gd name="T12" fmla="*/ 2147483647 w 467"/>
                  <a:gd name="T13" fmla="*/ 2147483647 h 123"/>
                  <a:gd name="T14" fmla="*/ 2147483647 w 467"/>
                  <a:gd name="T15" fmla="*/ 2147483647 h 123"/>
                  <a:gd name="T16" fmla="*/ 2147483647 w 467"/>
                  <a:gd name="T17" fmla="*/ 2147483647 h 123"/>
                  <a:gd name="T18" fmla="*/ 2147483647 w 467"/>
                  <a:gd name="T19" fmla="*/ 2147483647 h 123"/>
                  <a:gd name="T20" fmla="*/ 2147483647 w 467"/>
                  <a:gd name="T21" fmla="*/ 2147483647 h 123"/>
                  <a:gd name="T22" fmla="*/ 2147483647 w 467"/>
                  <a:gd name="T23" fmla="*/ 2147483647 h 123"/>
                  <a:gd name="T24" fmla="*/ 2147483647 w 467"/>
                  <a:gd name="T25" fmla="*/ 2147483647 h 123"/>
                  <a:gd name="T26" fmla="*/ 2147483647 w 467"/>
                  <a:gd name="T27" fmla="*/ 2147483647 h 123"/>
                  <a:gd name="T28" fmla="*/ 2147483647 w 467"/>
                  <a:gd name="T29" fmla="*/ 2147483647 h 123"/>
                  <a:gd name="T30" fmla="*/ 2147483647 w 467"/>
                  <a:gd name="T31" fmla="*/ 2147483647 h 123"/>
                  <a:gd name="T32" fmla="*/ 2147483647 w 467"/>
                  <a:gd name="T33" fmla="*/ 2147483647 h 123"/>
                  <a:gd name="T34" fmla="*/ 2147483647 w 467"/>
                  <a:gd name="T35" fmla="*/ 2147483647 h 123"/>
                  <a:gd name="T36" fmla="*/ 2147483647 w 467"/>
                  <a:gd name="T37" fmla="*/ 2147483647 h 123"/>
                  <a:gd name="T38" fmla="*/ 2147483647 w 467"/>
                  <a:gd name="T39" fmla="*/ 2147483647 h 123"/>
                  <a:gd name="T40" fmla="*/ 2147483647 w 467"/>
                  <a:gd name="T41" fmla="*/ 2147483647 h 123"/>
                  <a:gd name="T42" fmla="*/ 2147483647 w 467"/>
                  <a:gd name="T43" fmla="*/ 2147483647 h 123"/>
                  <a:gd name="T44" fmla="*/ 2147483647 w 467"/>
                  <a:gd name="T45" fmla="*/ 2147483647 h 123"/>
                  <a:gd name="T46" fmla="*/ 2147483647 w 467"/>
                  <a:gd name="T47" fmla="*/ 2147483647 h 123"/>
                  <a:gd name="T48" fmla="*/ 2147483647 w 467"/>
                  <a:gd name="T49" fmla="*/ 2147483647 h 123"/>
                  <a:gd name="T50" fmla="*/ 2147483647 w 467"/>
                  <a:gd name="T51" fmla="*/ 2147483647 h 123"/>
                  <a:gd name="T52" fmla="*/ 2147483647 w 467"/>
                  <a:gd name="T53" fmla="*/ 2147483647 h 123"/>
                  <a:gd name="T54" fmla="*/ 2147483647 w 467"/>
                  <a:gd name="T55" fmla="*/ 2147483647 h 123"/>
                  <a:gd name="T56" fmla="*/ 2147483647 w 467"/>
                  <a:gd name="T57" fmla="*/ 2147483647 h 123"/>
                  <a:gd name="T58" fmla="*/ 2147483647 w 467"/>
                  <a:gd name="T59" fmla="*/ 2147483647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7"/>
                  <a:gd name="T91" fmla="*/ 0 h 123"/>
                  <a:gd name="T92" fmla="*/ 467 w 467"/>
                  <a:gd name="T93" fmla="*/ 123 h 1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7" h="123">
                    <a:moveTo>
                      <a:pt x="241" y="13"/>
                    </a:moveTo>
                    <a:cubicBezTo>
                      <a:pt x="258" y="11"/>
                      <a:pt x="269" y="13"/>
                      <a:pt x="283" y="6"/>
                    </a:cubicBezTo>
                    <a:cubicBezTo>
                      <a:pt x="287" y="4"/>
                      <a:pt x="290" y="0"/>
                      <a:pt x="308" y="1"/>
                    </a:cubicBezTo>
                    <a:cubicBezTo>
                      <a:pt x="317" y="1"/>
                      <a:pt x="327" y="1"/>
                      <a:pt x="336" y="1"/>
                    </a:cubicBezTo>
                    <a:cubicBezTo>
                      <a:pt x="352" y="1"/>
                      <a:pt x="368" y="0"/>
                      <a:pt x="384" y="0"/>
                    </a:cubicBezTo>
                    <a:cubicBezTo>
                      <a:pt x="389" y="0"/>
                      <a:pt x="401" y="0"/>
                      <a:pt x="405" y="1"/>
                    </a:cubicBezTo>
                    <a:cubicBezTo>
                      <a:pt x="412" y="4"/>
                      <a:pt x="411" y="10"/>
                      <a:pt x="418" y="13"/>
                    </a:cubicBezTo>
                    <a:cubicBezTo>
                      <a:pt x="428" y="18"/>
                      <a:pt x="448" y="11"/>
                      <a:pt x="460" y="16"/>
                    </a:cubicBezTo>
                    <a:cubicBezTo>
                      <a:pt x="464" y="18"/>
                      <a:pt x="467" y="33"/>
                      <a:pt x="463" y="36"/>
                    </a:cubicBezTo>
                    <a:cubicBezTo>
                      <a:pt x="459" y="38"/>
                      <a:pt x="458" y="36"/>
                      <a:pt x="453" y="38"/>
                    </a:cubicBezTo>
                    <a:cubicBezTo>
                      <a:pt x="458" y="48"/>
                      <a:pt x="457" y="60"/>
                      <a:pt x="453" y="65"/>
                    </a:cubicBezTo>
                    <a:cubicBezTo>
                      <a:pt x="450" y="69"/>
                      <a:pt x="444" y="67"/>
                      <a:pt x="437" y="69"/>
                    </a:cubicBezTo>
                    <a:cubicBezTo>
                      <a:pt x="437" y="74"/>
                      <a:pt x="440" y="82"/>
                      <a:pt x="436" y="86"/>
                    </a:cubicBezTo>
                    <a:cubicBezTo>
                      <a:pt x="433" y="90"/>
                      <a:pt x="417" y="90"/>
                      <a:pt x="412" y="90"/>
                    </a:cubicBezTo>
                    <a:cubicBezTo>
                      <a:pt x="402" y="91"/>
                      <a:pt x="375" y="88"/>
                      <a:pt x="368" y="97"/>
                    </a:cubicBezTo>
                    <a:cubicBezTo>
                      <a:pt x="364" y="102"/>
                      <a:pt x="371" y="113"/>
                      <a:pt x="366" y="119"/>
                    </a:cubicBezTo>
                    <a:cubicBezTo>
                      <a:pt x="362" y="123"/>
                      <a:pt x="346" y="121"/>
                      <a:pt x="340" y="121"/>
                    </a:cubicBezTo>
                    <a:cubicBezTo>
                      <a:pt x="324" y="122"/>
                      <a:pt x="306" y="121"/>
                      <a:pt x="290" y="120"/>
                    </a:cubicBezTo>
                    <a:cubicBezTo>
                      <a:pt x="256" y="116"/>
                      <a:pt x="222" y="115"/>
                      <a:pt x="188" y="116"/>
                    </a:cubicBezTo>
                    <a:cubicBezTo>
                      <a:pt x="167" y="116"/>
                      <a:pt x="146" y="115"/>
                      <a:pt x="124" y="117"/>
                    </a:cubicBezTo>
                    <a:cubicBezTo>
                      <a:pt x="115" y="118"/>
                      <a:pt x="79" y="121"/>
                      <a:pt x="77" y="114"/>
                    </a:cubicBezTo>
                    <a:cubicBezTo>
                      <a:pt x="76" y="106"/>
                      <a:pt x="75" y="105"/>
                      <a:pt x="72" y="102"/>
                    </a:cubicBezTo>
                    <a:cubicBezTo>
                      <a:pt x="64" y="96"/>
                      <a:pt x="49" y="96"/>
                      <a:pt x="43" y="96"/>
                    </a:cubicBezTo>
                    <a:cubicBezTo>
                      <a:pt x="30" y="93"/>
                      <a:pt x="38" y="69"/>
                      <a:pt x="39" y="61"/>
                    </a:cubicBezTo>
                    <a:cubicBezTo>
                      <a:pt x="39" y="53"/>
                      <a:pt x="14" y="57"/>
                      <a:pt x="8" y="51"/>
                    </a:cubicBezTo>
                    <a:cubicBezTo>
                      <a:pt x="0" y="44"/>
                      <a:pt x="0" y="28"/>
                      <a:pt x="3" y="19"/>
                    </a:cubicBezTo>
                    <a:cubicBezTo>
                      <a:pt x="5" y="12"/>
                      <a:pt x="5" y="7"/>
                      <a:pt x="9" y="5"/>
                    </a:cubicBezTo>
                    <a:cubicBezTo>
                      <a:pt x="18" y="1"/>
                      <a:pt x="33" y="6"/>
                      <a:pt x="45" y="8"/>
                    </a:cubicBezTo>
                    <a:cubicBezTo>
                      <a:pt x="60" y="9"/>
                      <a:pt x="79" y="10"/>
                      <a:pt x="94" y="11"/>
                    </a:cubicBezTo>
                    <a:cubicBezTo>
                      <a:pt x="104" y="11"/>
                      <a:pt x="198" y="17"/>
                      <a:pt x="241" y="13"/>
                    </a:cubicBezTo>
                    <a:close/>
                  </a:path>
                </a:pathLst>
              </a:custGeom>
              <a:noFill/>
              <a:ln w="7938" cap="rnd">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2318" name="ZoneTexte 2317"/>
            <p:cNvSpPr txBox="1"/>
            <p:nvPr/>
          </p:nvSpPr>
          <p:spPr>
            <a:xfrm>
              <a:off x="6573390" y="1383086"/>
              <a:ext cx="3498073" cy="369332"/>
            </a:xfrm>
            <a:prstGeom prst="rect">
              <a:avLst/>
            </a:prstGeom>
            <a:noFill/>
          </p:spPr>
          <p:txBody>
            <a:bodyPr wrap="none" rtlCol="0">
              <a:spAutoFit/>
            </a:bodyPr>
            <a:lstStyle/>
            <a:p>
              <a:r>
                <a:rPr lang="fr-FR" dirty="0"/>
                <a:t>Compensation/Décompensation</a:t>
              </a:r>
            </a:p>
          </p:txBody>
        </p:sp>
        <p:grpSp>
          <p:nvGrpSpPr>
            <p:cNvPr id="1654" name="Group 1217"/>
            <p:cNvGrpSpPr>
              <a:grpSpLocks/>
            </p:cNvGrpSpPr>
            <p:nvPr/>
          </p:nvGrpSpPr>
          <p:grpSpPr bwMode="auto">
            <a:xfrm>
              <a:off x="7895802" y="1866408"/>
              <a:ext cx="951423" cy="1166052"/>
              <a:chOff x="3174" y="694"/>
              <a:chExt cx="1628" cy="2067"/>
            </a:xfrm>
          </p:grpSpPr>
          <p:sp>
            <p:nvSpPr>
              <p:cNvPr id="1655" name="Freeform 616"/>
              <p:cNvSpPr>
                <a:spLocks/>
              </p:cNvSpPr>
              <p:nvPr/>
            </p:nvSpPr>
            <p:spPr bwMode="auto">
              <a:xfrm>
                <a:off x="3624" y="1429"/>
                <a:ext cx="29" cy="44"/>
              </a:xfrm>
              <a:custGeom>
                <a:avLst/>
                <a:gdLst>
                  <a:gd name="T0" fmla="*/ 52 w 14"/>
                  <a:gd name="T1" fmla="*/ 20 h 20"/>
                  <a:gd name="T2" fmla="*/ 25 w 14"/>
                  <a:gd name="T3" fmla="*/ 161 h 20"/>
                  <a:gd name="T4" fmla="*/ 108 w 14"/>
                  <a:gd name="T5" fmla="*/ 73 h 20"/>
                  <a:gd name="T6" fmla="*/ 0 60000 65536"/>
                  <a:gd name="T7" fmla="*/ 0 60000 65536"/>
                  <a:gd name="T8" fmla="*/ 0 60000 65536"/>
                </a:gdLst>
                <a:ahLst/>
                <a:cxnLst>
                  <a:cxn ang="T6">
                    <a:pos x="T0" y="T1"/>
                  </a:cxn>
                  <a:cxn ang="T7">
                    <a:pos x="T2" y="T3"/>
                  </a:cxn>
                  <a:cxn ang="T8">
                    <a:pos x="T4" y="T5"/>
                  </a:cxn>
                </a:cxnLst>
                <a:rect l="0" t="0" r="r" b="b"/>
                <a:pathLst>
                  <a:path w="14" h="20">
                    <a:moveTo>
                      <a:pt x="6" y="2"/>
                    </a:moveTo>
                    <a:cubicBezTo>
                      <a:pt x="0" y="0"/>
                      <a:pt x="0" y="12"/>
                      <a:pt x="3" y="15"/>
                    </a:cubicBezTo>
                    <a:cubicBezTo>
                      <a:pt x="8" y="20"/>
                      <a:pt x="14" y="13"/>
                      <a:pt x="12" y="7"/>
                    </a:cubicBezTo>
                  </a:path>
                </a:pathLst>
              </a:custGeom>
              <a:solidFill>
                <a:srgbClr val="8AB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6" name="Freeform 617"/>
              <p:cNvSpPr>
                <a:spLocks/>
              </p:cNvSpPr>
              <p:nvPr/>
            </p:nvSpPr>
            <p:spPr bwMode="auto">
              <a:xfrm>
                <a:off x="3367" y="2296"/>
                <a:ext cx="267" cy="441"/>
              </a:xfrm>
              <a:custGeom>
                <a:avLst/>
                <a:gdLst>
                  <a:gd name="T0" fmla="*/ 493 w 130"/>
                  <a:gd name="T1" fmla="*/ 529 h 201"/>
                  <a:gd name="T2" fmla="*/ 493 w 130"/>
                  <a:gd name="T3" fmla="*/ 529 h 201"/>
                  <a:gd name="T4" fmla="*/ 0 w 130"/>
                  <a:gd name="T5" fmla="*/ 0 h 201"/>
                  <a:gd name="T6" fmla="*/ 60 w 130"/>
                  <a:gd name="T7" fmla="*/ 636 h 201"/>
                  <a:gd name="T8" fmla="*/ 76 w 130"/>
                  <a:gd name="T9" fmla="*/ 1975 h 201"/>
                  <a:gd name="T10" fmla="*/ 76 w 130"/>
                  <a:gd name="T11" fmla="*/ 1975 h 201"/>
                  <a:gd name="T12" fmla="*/ 76 w 130"/>
                  <a:gd name="T13" fmla="*/ 1983 h 201"/>
                  <a:gd name="T14" fmla="*/ 608 w 130"/>
                  <a:gd name="T15" fmla="*/ 2124 h 201"/>
                  <a:gd name="T16" fmla="*/ 1126 w 130"/>
                  <a:gd name="T17" fmla="*/ 1983 h 201"/>
                  <a:gd name="T18" fmla="*/ 1126 w 130"/>
                  <a:gd name="T19" fmla="*/ 1975 h 201"/>
                  <a:gd name="T20" fmla="*/ 1126 w 130"/>
                  <a:gd name="T21" fmla="*/ 1975 h 201"/>
                  <a:gd name="T22" fmla="*/ 1126 w 130"/>
                  <a:gd name="T23" fmla="*/ 1077 h 201"/>
                  <a:gd name="T24" fmla="*/ 1037 w 130"/>
                  <a:gd name="T25" fmla="*/ 1025 h 201"/>
                  <a:gd name="T26" fmla="*/ 493 w 130"/>
                  <a:gd name="T27" fmla="*/ 529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01">
                    <a:moveTo>
                      <a:pt x="57" y="50"/>
                    </a:moveTo>
                    <a:cubicBezTo>
                      <a:pt x="57" y="50"/>
                      <a:pt x="57" y="50"/>
                      <a:pt x="57" y="50"/>
                    </a:cubicBezTo>
                    <a:cubicBezTo>
                      <a:pt x="35" y="56"/>
                      <a:pt x="15" y="35"/>
                      <a:pt x="0" y="0"/>
                    </a:cubicBezTo>
                    <a:cubicBezTo>
                      <a:pt x="4" y="22"/>
                      <a:pt x="7" y="43"/>
                      <a:pt x="7" y="60"/>
                    </a:cubicBezTo>
                    <a:cubicBezTo>
                      <a:pt x="7" y="122"/>
                      <a:pt x="8" y="148"/>
                      <a:pt x="9" y="187"/>
                    </a:cubicBezTo>
                    <a:cubicBezTo>
                      <a:pt x="9" y="187"/>
                      <a:pt x="9" y="187"/>
                      <a:pt x="9" y="187"/>
                    </a:cubicBezTo>
                    <a:cubicBezTo>
                      <a:pt x="9" y="187"/>
                      <a:pt x="9" y="187"/>
                      <a:pt x="9" y="188"/>
                    </a:cubicBezTo>
                    <a:cubicBezTo>
                      <a:pt x="9" y="195"/>
                      <a:pt x="36" y="201"/>
                      <a:pt x="70" y="201"/>
                    </a:cubicBezTo>
                    <a:cubicBezTo>
                      <a:pt x="103" y="201"/>
                      <a:pt x="130" y="195"/>
                      <a:pt x="130" y="188"/>
                    </a:cubicBezTo>
                    <a:cubicBezTo>
                      <a:pt x="130" y="187"/>
                      <a:pt x="130" y="187"/>
                      <a:pt x="130" y="187"/>
                    </a:cubicBezTo>
                    <a:cubicBezTo>
                      <a:pt x="130" y="187"/>
                      <a:pt x="130" y="187"/>
                      <a:pt x="130" y="187"/>
                    </a:cubicBezTo>
                    <a:cubicBezTo>
                      <a:pt x="130" y="102"/>
                      <a:pt x="130" y="102"/>
                      <a:pt x="130" y="102"/>
                    </a:cubicBezTo>
                    <a:cubicBezTo>
                      <a:pt x="127" y="100"/>
                      <a:pt x="123" y="99"/>
                      <a:pt x="120" y="97"/>
                    </a:cubicBezTo>
                    <a:cubicBezTo>
                      <a:pt x="99" y="88"/>
                      <a:pt x="78" y="72"/>
                      <a:pt x="57" y="50"/>
                    </a:cubicBezTo>
                    <a:close/>
                  </a:path>
                </a:pathLst>
              </a:custGeom>
              <a:solidFill>
                <a:srgbClr val="B0D0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7" name="Freeform 618"/>
              <p:cNvSpPr>
                <a:spLocks/>
              </p:cNvSpPr>
              <p:nvPr/>
            </p:nvSpPr>
            <p:spPr bwMode="auto">
              <a:xfrm>
                <a:off x="3381" y="2320"/>
                <a:ext cx="255" cy="417"/>
              </a:xfrm>
              <a:custGeom>
                <a:avLst/>
                <a:gdLst>
                  <a:gd name="T0" fmla="*/ 1045 w 124"/>
                  <a:gd name="T1" fmla="*/ 983 h 190"/>
                  <a:gd name="T2" fmla="*/ 1020 w 124"/>
                  <a:gd name="T3" fmla="*/ 1859 h 190"/>
                  <a:gd name="T4" fmla="*/ 356 w 124"/>
                  <a:gd name="T5" fmla="*/ 1903 h 190"/>
                  <a:gd name="T6" fmla="*/ 872 w 124"/>
                  <a:gd name="T7" fmla="*/ 1593 h 190"/>
                  <a:gd name="T8" fmla="*/ 757 w 124"/>
                  <a:gd name="T9" fmla="*/ 1036 h 190"/>
                  <a:gd name="T10" fmla="*/ 0 w 124"/>
                  <a:gd name="T11" fmla="*/ 0 h 190"/>
                  <a:gd name="T12" fmla="*/ 592 w 124"/>
                  <a:gd name="T13" fmla="*/ 612 h 190"/>
                  <a:gd name="T14" fmla="*/ 1045 w 124"/>
                  <a:gd name="T15" fmla="*/ 983 h 1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4" h="190">
                    <a:moveTo>
                      <a:pt x="120" y="93"/>
                    </a:moveTo>
                    <a:cubicBezTo>
                      <a:pt x="119" y="111"/>
                      <a:pt x="124" y="164"/>
                      <a:pt x="117" y="176"/>
                    </a:cubicBezTo>
                    <a:cubicBezTo>
                      <a:pt x="108" y="190"/>
                      <a:pt x="56" y="185"/>
                      <a:pt x="41" y="180"/>
                    </a:cubicBezTo>
                    <a:cubicBezTo>
                      <a:pt x="59" y="183"/>
                      <a:pt x="91" y="167"/>
                      <a:pt x="100" y="151"/>
                    </a:cubicBezTo>
                    <a:cubicBezTo>
                      <a:pt x="111" y="131"/>
                      <a:pt x="99" y="112"/>
                      <a:pt x="87" y="98"/>
                    </a:cubicBezTo>
                    <a:cubicBezTo>
                      <a:pt x="66" y="74"/>
                      <a:pt x="6" y="36"/>
                      <a:pt x="0" y="0"/>
                    </a:cubicBezTo>
                    <a:cubicBezTo>
                      <a:pt x="12" y="17"/>
                      <a:pt x="53" y="43"/>
                      <a:pt x="68" y="58"/>
                    </a:cubicBezTo>
                    <a:cubicBezTo>
                      <a:pt x="81" y="70"/>
                      <a:pt x="100" y="94"/>
                      <a:pt x="120" y="93"/>
                    </a:cubicBezTo>
                  </a:path>
                </a:pathLst>
              </a:custGeom>
              <a:solidFill>
                <a:srgbClr val="8AB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8" name="Freeform 619"/>
              <p:cNvSpPr>
                <a:spLocks noEditPoints="1"/>
              </p:cNvSpPr>
              <p:nvPr/>
            </p:nvSpPr>
            <p:spPr bwMode="auto">
              <a:xfrm>
                <a:off x="4422" y="1344"/>
                <a:ext cx="195" cy="289"/>
              </a:xfrm>
              <a:custGeom>
                <a:avLst/>
                <a:gdLst>
                  <a:gd name="T0" fmla="*/ 624 w 95"/>
                  <a:gd name="T1" fmla="*/ 495 h 132"/>
                  <a:gd name="T2" fmla="*/ 328 w 95"/>
                  <a:gd name="T3" fmla="*/ 576 h 132"/>
                  <a:gd name="T4" fmla="*/ 425 w 95"/>
                  <a:gd name="T5" fmla="*/ 863 h 132"/>
                  <a:gd name="T6" fmla="*/ 528 w 95"/>
                  <a:gd name="T7" fmla="*/ 1386 h 132"/>
                  <a:gd name="T8" fmla="*/ 528 w 95"/>
                  <a:gd name="T9" fmla="*/ 1386 h 132"/>
                  <a:gd name="T10" fmla="*/ 708 w 95"/>
                  <a:gd name="T11" fmla="*/ 863 h 132"/>
                  <a:gd name="T12" fmla="*/ 624 w 95"/>
                  <a:gd name="T13" fmla="*/ 495 h 132"/>
                  <a:gd name="T14" fmla="*/ 484 w 95"/>
                  <a:gd name="T15" fmla="*/ 0 h 132"/>
                  <a:gd name="T16" fmla="*/ 0 w 95"/>
                  <a:gd name="T17" fmla="*/ 149 h 132"/>
                  <a:gd name="T18" fmla="*/ 296 w 95"/>
                  <a:gd name="T19" fmla="*/ 512 h 132"/>
                  <a:gd name="T20" fmla="*/ 544 w 95"/>
                  <a:gd name="T21" fmla="*/ 335 h 132"/>
                  <a:gd name="T22" fmla="*/ 484 w 95"/>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132">
                    <a:moveTo>
                      <a:pt x="72" y="47"/>
                    </a:moveTo>
                    <a:cubicBezTo>
                      <a:pt x="65" y="47"/>
                      <a:pt x="59" y="48"/>
                      <a:pt x="38" y="55"/>
                    </a:cubicBezTo>
                    <a:cubicBezTo>
                      <a:pt x="43" y="64"/>
                      <a:pt x="47" y="73"/>
                      <a:pt x="49" y="82"/>
                    </a:cubicBezTo>
                    <a:cubicBezTo>
                      <a:pt x="56" y="106"/>
                      <a:pt x="54" y="113"/>
                      <a:pt x="61" y="132"/>
                    </a:cubicBezTo>
                    <a:cubicBezTo>
                      <a:pt x="61" y="132"/>
                      <a:pt x="61" y="132"/>
                      <a:pt x="61" y="132"/>
                    </a:cubicBezTo>
                    <a:cubicBezTo>
                      <a:pt x="56" y="110"/>
                      <a:pt x="71" y="88"/>
                      <a:pt x="82" y="82"/>
                    </a:cubicBezTo>
                    <a:cubicBezTo>
                      <a:pt x="95" y="75"/>
                      <a:pt x="84" y="48"/>
                      <a:pt x="72" y="47"/>
                    </a:cubicBezTo>
                    <a:close/>
                    <a:moveTo>
                      <a:pt x="56" y="0"/>
                    </a:moveTo>
                    <a:cubicBezTo>
                      <a:pt x="56" y="0"/>
                      <a:pt x="20" y="1"/>
                      <a:pt x="0" y="14"/>
                    </a:cubicBezTo>
                    <a:cubicBezTo>
                      <a:pt x="9" y="20"/>
                      <a:pt x="23" y="33"/>
                      <a:pt x="34" y="49"/>
                    </a:cubicBezTo>
                    <a:cubicBezTo>
                      <a:pt x="39" y="44"/>
                      <a:pt x="48" y="39"/>
                      <a:pt x="63" y="32"/>
                    </a:cubicBezTo>
                    <a:cubicBezTo>
                      <a:pt x="70" y="26"/>
                      <a:pt x="70" y="5"/>
                      <a:pt x="56" y="0"/>
                    </a:cubicBezTo>
                    <a:close/>
                  </a:path>
                </a:pathLst>
              </a:custGeom>
              <a:solidFill>
                <a:srgbClr val="E66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59" name="Freeform 620"/>
              <p:cNvSpPr>
                <a:spLocks/>
              </p:cNvSpPr>
              <p:nvPr/>
            </p:nvSpPr>
            <p:spPr bwMode="auto">
              <a:xfrm>
                <a:off x="3836" y="1052"/>
                <a:ext cx="670" cy="709"/>
              </a:xfrm>
              <a:custGeom>
                <a:avLst/>
                <a:gdLst>
                  <a:gd name="T0" fmla="*/ 1013 w 326"/>
                  <a:gd name="T1" fmla="*/ 2463 h 323"/>
                  <a:gd name="T2" fmla="*/ 1153 w 326"/>
                  <a:gd name="T3" fmla="*/ 1903 h 323"/>
                  <a:gd name="T4" fmla="*/ 2674 w 326"/>
                  <a:gd name="T5" fmla="*/ 1008 h 323"/>
                  <a:gd name="T6" fmla="*/ 2717 w 326"/>
                  <a:gd name="T7" fmla="*/ 601 h 323"/>
                  <a:gd name="T8" fmla="*/ 2265 w 326"/>
                  <a:gd name="T9" fmla="*/ 560 h 323"/>
                  <a:gd name="T10" fmla="*/ 2707 w 326"/>
                  <a:gd name="T11" fmla="*/ 496 h 323"/>
                  <a:gd name="T12" fmla="*/ 2725 w 326"/>
                  <a:gd name="T13" fmla="*/ 53 h 323"/>
                  <a:gd name="T14" fmla="*/ 1200 w 326"/>
                  <a:gd name="T15" fmla="*/ 33 h 323"/>
                  <a:gd name="T16" fmla="*/ 816 w 326"/>
                  <a:gd name="T17" fmla="*/ 53 h 323"/>
                  <a:gd name="T18" fmla="*/ 808 w 326"/>
                  <a:gd name="T19" fmla="*/ 64 h 323"/>
                  <a:gd name="T20" fmla="*/ 808 w 326"/>
                  <a:gd name="T21" fmla="*/ 53 h 323"/>
                  <a:gd name="T22" fmla="*/ 512 w 326"/>
                  <a:gd name="T23" fmla="*/ 0 h 323"/>
                  <a:gd name="T24" fmla="*/ 504 w 326"/>
                  <a:gd name="T25" fmla="*/ 0 h 323"/>
                  <a:gd name="T26" fmla="*/ 288 w 326"/>
                  <a:gd name="T27" fmla="*/ 1045 h 323"/>
                  <a:gd name="T28" fmla="*/ 304 w 326"/>
                  <a:gd name="T29" fmla="*/ 1045 h 323"/>
                  <a:gd name="T30" fmla="*/ 337 w 326"/>
                  <a:gd name="T31" fmla="*/ 1291 h 323"/>
                  <a:gd name="T32" fmla="*/ 347 w 326"/>
                  <a:gd name="T33" fmla="*/ 1291 h 323"/>
                  <a:gd name="T34" fmla="*/ 337 w 326"/>
                  <a:gd name="T35" fmla="*/ 1291 h 323"/>
                  <a:gd name="T36" fmla="*/ 224 w 326"/>
                  <a:gd name="T37" fmla="*/ 1690 h 323"/>
                  <a:gd name="T38" fmla="*/ 16 w 326"/>
                  <a:gd name="T39" fmla="*/ 3016 h 323"/>
                  <a:gd name="T40" fmla="*/ 0 w 326"/>
                  <a:gd name="T41" fmla="*/ 3415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6" h="323">
                    <a:moveTo>
                      <a:pt x="117" y="233"/>
                    </a:moveTo>
                    <a:cubicBezTo>
                      <a:pt x="120" y="214"/>
                      <a:pt x="127" y="198"/>
                      <a:pt x="133" y="180"/>
                    </a:cubicBezTo>
                    <a:cubicBezTo>
                      <a:pt x="172" y="61"/>
                      <a:pt x="257" y="98"/>
                      <a:pt x="308" y="95"/>
                    </a:cubicBezTo>
                    <a:cubicBezTo>
                      <a:pt x="321" y="92"/>
                      <a:pt x="323" y="60"/>
                      <a:pt x="313" y="57"/>
                    </a:cubicBezTo>
                    <a:cubicBezTo>
                      <a:pt x="313" y="57"/>
                      <a:pt x="301" y="54"/>
                      <a:pt x="261" y="53"/>
                    </a:cubicBezTo>
                    <a:cubicBezTo>
                      <a:pt x="261" y="53"/>
                      <a:pt x="289" y="48"/>
                      <a:pt x="312" y="47"/>
                    </a:cubicBezTo>
                    <a:cubicBezTo>
                      <a:pt x="325" y="44"/>
                      <a:pt x="326" y="9"/>
                      <a:pt x="314" y="5"/>
                    </a:cubicBezTo>
                    <a:cubicBezTo>
                      <a:pt x="264" y="5"/>
                      <a:pt x="189" y="0"/>
                      <a:pt x="138" y="3"/>
                    </a:cubicBezTo>
                    <a:cubicBezTo>
                      <a:pt x="120" y="5"/>
                      <a:pt x="105" y="5"/>
                      <a:pt x="94" y="5"/>
                    </a:cubicBezTo>
                    <a:cubicBezTo>
                      <a:pt x="93" y="6"/>
                      <a:pt x="93" y="6"/>
                      <a:pt x="93" y="6"/>
                    </a:cubicBezTo>
                    <a:cubicBezTo>
                      <a:pt x="93" y="6"/>
                      <a:pt x="93" y="6"/>
                      <a:pt x="93" y="5"/>
                    </a:cubicBezTo>
                    <a:cubicBezTo>
                      <a:pt x="78" y="5"/>
                      <a:pt x="67" y="4"/>
                      <a:pt x="59" y="0"/>
                    </a:cubicBezTo>
                    <a:cubicBezTo>
                      <a:pt x="58" y="0"/>
                      <a:pt x="58" y="0"/>
                      <a:pt x="58" y="0"/>
                    </a:cubicBezTo>
                    <a:cubicBezTo>
                      <a:pt x="38" y="9"/>
                      <a:pt x="19" y="37"/>
                      <a:pt x="33" y="99"/>
                    </a:cubicBezTo>
                    <a:cubicBezTo>
                      <a:pt x="35" y="99"/>
                      <a:pt x="35" y="99"/>
                      <a:pt x="35" y="99"/>
                    </a:cubicBezTo>
                    <a:cubicBezTo>
                      <a:pt x="41" y="103"/>
                      <a:pt x="43" y="109"/>
                      <a:pt x="39" y="122"/>
                    </a:cubicBezTo>
                    <a:cubicBezTo>
                      <a:pt x="39" y="122"/>
                      <a:pt x="40" y="122"/>
                      <a:pt x="40" y="122"/>
                    </a:cubicBezTo>
                    <a:cubicBezTo>
                      <a:pt x="39" y="122"/>
                      <a:pt x="39" y="122"/>
                      <a:pt x="39" y="122"/>
                    </a:cubicBezTo>
                    <a:cubicBezTo>
                      <a:pt x="37" y="131"/>
                      <a:pt x="33" y="143"/>
                      <a:pt x="26" y="160"/>
                    </a:cubicBezTo>
                    <a:cubicBezTo>
                      <a:pt x="8" y="201"/>
                      <a:pt x="1" y="247"/>
                      <a:pt x="2" y="285"/>
                    </a:cubicBezTo>
                    <a:cubicBezTo>
                      <a:pt x="2" y="285"/>
                      <a:pt x="2" y="313"/>
                      <a:pt x="0" y="323"/>
                    </a:cubicBezTo>
                  </a:path>
                </a:pathLst>
              </a:custGeom>
              <a:solidFill>
                <a:srgbClr val="B0D0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0" name="Freeform 621"/>
              <p:cNvSpPr>
                <a:spLocks/>
              </p:cNvSpPr>
              <p:nvPr/>
            </p:nvSpPr>
            <p:spPr bwMode="auto">
              <a:xfrm>
                <a:off x="3838" y="1344"/>
                <a:ext cx="308" cy="373"/>
              </a:xfrm>
              <a:custGeom>
                <a:avLst/>
                <a:gdLst>
                  <a:gd name="T0" fmla="*/ 363 w 150"/>
                  <a:gd name="T1" fmla="*/ 726 h 170"/>
                  <a:gd name="T2" fmla="*/ 756 w 150"/>
                  <a:gd name="T3" fmla="*/ 770 h 170"/>
                  <a:gd name="T4" fmla="*/ 889 w 150"/>
                  <a:gd name="T5" fmla="*/ 886 h 170"/>
                  <a:gd name="T6" fmla="*/ 996 w 150"/>
                  <a:gd name="T7" fmla="*/ 948 h 170"/>
                  <a:gd name="T8" fmla="*/ 1045 w 150"/>
                  <a:gd name="T9" fmla="*/ 726 h 170"/>
                  <a:gd name="T10" fmla="*/ 1125 w 150"/>
                  <a:gd name="T11" fmla="*/ 476 h 170"/>
                  <a:gd name="T12" fmla="*/ 1298 w 150"/>
                  <a:gd name="T13" fmla="*/ 0 h 170"/>
                  <a:gd name="T14" fmla="*/ 832 w 150"/>
                  <a:gd name="T15" fmla="*/ 529 h 170"/>
                  <a:gd name="T16" fmla="*/ 232 w 150"/>
                  <a:gd name="T17" fmla="*/ 698 h 170"/>
                  <a:gd name="T18" fmla="*/ 60 w 150"/>
                  <a:gd name="T19" fmla="*/ 1108 h 170"/>
                  <a:gd name="T20" fmla="*/ 43 w 150"/>
                  <a:gd name="T21" fmla="*/ 1435 h 170"/>
                  <a:gd name="T22" fmla="*/ 43 w 150"/>
                  <a:gd name="T23" fmla="*/ 1795 h 170"/>
                  <a:gd name="T24" fmla="*/ 105 w 150"/>
                  <a:gd name="T25" fmla="*/ 1448 h 170"/>
                  <a:gd name="T26" fmla="*/ 131 w 150"/>
                  <a:gd name="T27" fmla="*/ 1246 h 170"/>
                  <a:gd name="T28" fmla="*/ 148 w 150"/>
                  <a:gd name="T29" fmla="*/ 963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0" h="170">
                    <a:moveTo>
                      <a:pt x="42" y="69"/>
                    </a:moveTo>
                    <a:cubicBezTo>
                      <a:pt x="58" y="65"/>
                      <a:pt x="73" y="67"/>
                      <a:pt x="87" y="73"/>
                    </a:cubicBezTo>
                    <a:cubicBezTo>
                      <a:pt x="93" y="76"/>
                      <a:pt x="98" y="79"/>
                      <a:pt x="103" y="84"/>
                    </a:cubicBezTo>
                    <a:cubicBezTo>
                      <a:pt x="107" y="88"/>
                      <a:pt x="111" y="95"/>
                      <a:pt x="115" y="90"/>
                    </a:cubicBezTo>
                    <a:cubicBezTo>
                      <a:pt x="118" y="87"/>
                      <a:pt x="119" y="73"/>
                      <a:pt x="121" y="69"/>
                    </a:cubicBezTo>
                    <a:cubicBezTo>
                      <a:pt x="123" y="61"/>
                      <a:pt x="127" y="53"/>
                      <a:pt x="130" y="45"/>
                    </a:cubicBezTo>
                    <a:cubicBezTo>
                      <a:pt x="136" y="31"/>
                      <a:pt x="147" y="15"/>
                      <a:pt x="150" y="0"/>
                    </a:cubicBezTo>
                    <a:cubicBezTo>
                      <a:pt x="132" y="21"/>
                      <a:pt x="128" y="45"/>
                      <a:pt x="96" y="50"/>
                    </a:cubicBezTo>
                    <a:cubicBezTo>
                      <a:pt x="73" y="54"/>
                      <a:pt x="47" y="50"/>
                      <a:pt x="27" y="66"/>
                    </a:cubicBezTo>
                    <a:cubicBezTo>
                      <a:pt x="15" y="75"/>
                      <a:pt x="9" y="91"/>
                      <a:pt x="7" y="105"/>
                    </a:cubicBezTo>
                    <a:cubicBezTo>
                      <a:pt x="5" y="115"/>
                      <a:pt x="6" y="126"/>
                      <a:pt x="5" y="136"/>
                    </a:cubicBezTo>
                    <a:cubicBezTo>
                      <a:pt x="4" y="146"/>
                      <a:pt x="0" y="162"/>
                      <a:pt x="5" y="170"/>
                    </a:cubicBezTo>
                    <a:cubicBezTo>
                      <a:pt x="10" y="159"/>
                      <a:pt x="10" y="149"/>
                      <a:pt x="12" y="137"/>
                    </a:cubicBezTo>
                    <a:cubicBezTo>
                      <a:pt x="12" y="130"/>
                      <a:pt x="14" y="124"/>
                      <a:pt x="15" y="118"/>
                    </a:cubicBezTo>
                    <a:cubicBezTo>
                      <a:pt x="17" y="109"/>
                      <a:pt x="15" y="100"/>
                      <a:pt x="17" y="91"/>
                    </a:cubicBezTo>
                  </a:path>
                </a:pathLst>
              </a:custGeom>
              <a:solidFill>
                <a:srgbClr val="8AB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1" name="Freeform 622"/>
              <p:cNvSpPr>
                <a:spLocks/>
              </p:cNvSpPr>
              <p:nvPr/>
            </p:nvSpPr>
            <p:spPr bwMode="auto">
              <a:xfrm>
                <a:off x="3328" y="940"/>
                <a:ext cx="310" cy="573"/>
              </a:xfrm>
              <a:custGeom>
                <a:avLst/>
                <a:gdLst>
                  <a:gd name="T0" fmla="*/ 0 w 151"/>
                  <a:gd name="T1" fmla="*/ 2762 h 261"/>
                  <a:gd name="T2" fmla="*/ 232 w 151"/>
                  <a:gd name="T3" fmla="*/ 2391 h 261"/>
                  <a:gd name="T4" fmla="*/ 544 w 151"/>
                  <a:gd name="T5" fmla="*/ 2189 h 261"/>
                  <a:gd name="T6" fmla="*/ 881 w 151"/>
                  <a:gd name="T7" fmla="*/ 2178 h 261"/>
                  <a:gd name="T8" fmla="*/ 1133 w 151"/>
                  <a:gd name="T9" fmla="*/ 2266 h 261"/>
                  <a:gd name="T10" fmla="*/ 1176 w 151"/>
                  <a:gd name="T11" fmla="*/ 2294 h 261"/>
                  <a:gd name="T12" fmla="*/ 1185 w 151"/>
                  <a:gd name="T13" fmla="*/ 2310 h 261"/>
                  <a:gd name="T14" fmla="*/ 1209 w 151"/>
                  <a:gd name="T15" fmla="*/ 2338 h 261"/>
                  <a:gd name="T16" fmla="*/ 1217 w 151"/>
                  <a:gd name="T17" fmla="*/ 2347 h 261"/>
                  <a:gd name="T18" fmla="*/ 1248 w 151"/>
                  <a:gd name="T19" fmla="*/ 2382 h 261"/>
                  <a:gd name="T20" fmla="*/ 1256 w 151"/>
                  <a:gd name="T21" fmla="*/ 2400 h 261"/>
                  <a:gd name="T22" fmla="*/ 1289 w 151"/>
                  <a:gd name="T23" fmla="*/ 2443 h 261"/>
                  <a:gd name="T24" fmla="*/ 1306 w 151"/>
                  <a:gd name="T25" fmla="*/ 2400 h 261"/>
                  <a:gd name="T26" fmla="*/ 1217 w 151"/>
                  <a:gd name="T27" fmla="*/ 371 h 261"/>
                  <a:gd name="T28" fmla="*/ 1209 w 151"/>
                  <a:gd name="T29" fmla="*/ 33 h 261"/>
                  <a:gd name="T30" fmla="*/ 716 w 151"/>
                  <a:gd name="T31" fmla="*/ 149 h 261"/>
                  <a:gd name="T32" fmla="*/ 224 w 151"/>
                  <a:gd name="T33" fmla="*/ 9 h 261"/>
                  <a:gd name="T34" fmla="*/ 224 w 151"/>
                  <a:gd name="T35" fmla="*/ 44 h 261"/>
                  <a:gd name="T36" fmla="*/ 197 w 151"/>
                  <a:gd name="T37" fmla="*/ 338 h 261"/>
                  <a:gd name="T38" fmla="*/ 207 w 151"/>
                  <a:gd name="T39" fmla="*/ 1662 h 261"/>
                  <a:gd name="T40" fmla="*/ 0 w 151"/>
                  <a:gd name="T41" fmla="*/ 2762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261">
                    <a:moveTo>
                      <a:pt x="0" y="261"/>
                    </a:moveTo>
                    <a:cubicBezTo>
                      <a:pt x="9" y="242"/>
                      <a:pt x="19" y="234"/>
                      <a:pt x="27" y="226"/>
                    </a:cubicBezTo>
                    <a:cubicBezTo>
                      <a:pt x="37" y="215"/>
                      <a:pt x="50" y="208"/>
                      <a:pt x="63" y="207"/>
                    </a:cubicBezTo>
                    <a:cubicBezTo>
                      <a:pt x="75" y="207"/>
                      <a:pt x="94" y="204"/>
                      <a:pt x="102" y="206"/>
                    </a:cubicBezTo>
                    <a:cubicBezTo>
                      <a:pt x="110" y="208"/>
                      <a:pt x="123" y="208"/>
                      <a:pt x="131" y="214"/>
                    </a:cubicBezTo>
                    <a:cubicBezTo>
                      <a:pt x="132" y="215"/>
                      <a:pt x="134" y="216"/>
                      <a:pt x="136" y="217"/>
                    </a:cubicBezTo>
                    <a:cubicBezTo>
                      <a:pt x="136" y="218"/>
                      <a:pt x="137" y="218"/>
                      <a:pt x="137" y="218"/>
                    </a:cubicBezTo>
                    <a:cubicBezTo>
                      <a:pt x="138" y="219"/>
                      <a:pt x="139" y="220"/>
                      <a:pt x="140" y="221"/>
                    </a:cubicBezTo>
                    <a:cubicBezTo>
                      <a:pt x="140" y="221"/>
                      <a:pt x="141" y="222"/>
                      <a:pt x="141" y="222"/>
                    </a:cubicBezTo>
                    <a:cubicBezTo>
                      <a:pt x="142" y="223"/>
                      <a:pt x="143" y="224"/>
                      <a:pt x="144" y="225"/>
                    </a:cubicBezTo>
                    <a:cubicBezTo>
                      <a:pt x="144" y="226"/>
                      <a:pt x="145" y="226"/>
                      <a:pt x="145" y="227"/>
                    </a:cubicBezTo>
                    <a:cubicBezTo>
                      <a:pt x="146" y="228"/>
                      <a:pt x="148" y="229"/>
                      <a:pt x="149" y="231"/>
                    </a:cubicBezTo>
                    <a:cubicBezTo>
                      <a:pt x="151" y="227"/>
                      <a:pt x="151" y="227"/>
                      <a:pt x="151" y="227"/>
                    </a:cubicBezTo>
                    <a:cubicBezTo>
                      <a:pt x="145" y="211"/>
                      <a:pt x="142" y="101"/>
                      <a:pt x="141" y="35"/>
                    </a:cubicBezTo>
                    <a:cubicBezTo>
                      <a:pt x="140" y="14"/>
                      <a:pt x="140" y="11"/>
                      <a:pt x="140" y="3"/>
                    </a:cubicBezTo>
                    <a:cubicBezTo>
                      <a:pt x="136" y="9"/>
                      <a:pt x="112" y="14"/>
                      <a:pt x="83" y="14"/>
                    </a:cubicBezTo>
                    <a:cubicBezTo>
                      <a:pt x="52" y="14"/>
                      <a:pt x="26" y="8"/>
                      <a:pt x="26" y="1"/>
                    </a:cubicBezTo>
                    <a:cubicBezTo>
                      <a:pt x="26" y="0"/>
                      <a:pt x="26" y="2"/>
                      <a:pt x="26" y="4"/>
                    </a:cubicBezTo>
                    <a:cubicBezTo>
                      <a:pt x="25" y="14"/>
                      <a:pt x="24" y="15"/>
                      <a:pt x="23" y="32"/>
                    </a:cubicBezTo>
                    <a:cubicBezTo>
                      <a:pt x="23" y="68"/>
                      <a:pt x="23" y="117"/>
                      <a:pt x="24" y="157"/>
                    </a:cubicBezTo>
                    <a:cubicBezTo>
                      <a:pt x="25" y="187"/>
                      <a:pt x="17" y="222"/>
                      <a:pt x="0" y="261"/>
                    </a:cubicBezTo>
                    <a:close/>
                  </a:path>
                </a:pathLst>
              </a:custGeom>
              <a:solidFill>
                <a:srgbClr val="B0D0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2" name="Freeform 623"/>
              <p:cNvSpPr>
                <a:spLocks/>
              </p:cNvSpPr>
              <p:nvPr/>
            </p:nvSpPr>
            <p:spPr bwMode="auto">
              <a:xfrm>
                <a:off x="4074" y="2662"/>
                <a:ext cx="258" cy="99"/>
              </a:xfrm>
              <a:custGeom>
                <a:avLst/>
                <a:gdLst>
                  <a:gd name="T0" fmla="*/ 353 w 125"/>
                  <a:gd name="T1" fmla="*/ 97 h 45"/>
                  <a:gd name="T2" fmla="*/ 0 w 125"/>
                  <a:gd name="T3" fmla="*/ 0 h 45"/>
                  <a:gd name="T4" fmla="*/ 0 w 125"/>
                  <a:gd name="T5" fmla="*/ 319 h 45"/>
                  <a:gd name="T6" fmla="*/ 0 w 125"/>
                  <a:gd name="T7" fmla="*/ 363 h 45"/>
                  <a:gd name="T8" fmla="*/ 545 w 125"/>
                  <a:gd name="T9" fmla="*/ 480 h 45"/>
                  <a:gd name="T10" fmla="*/ 1082 w 125"/>
                  <a:gd name="T11" fmla="*/ 372 h 45"/>
                  <a:gd name="T12" fmla="*/ 1100 w 125"/>
                  <a:gd name="T13" fmla="*/ 354 h 45"/>
                  <a:gd name="T14" fmla="*/ 1100 w 125"/>
                  <a:gd name="T15" fmla="*/ 222 h 45"/>
                  <a:gd name="T16" fmla="*/ 353 w 125"/>
                  <a:gd name="T17" fmla="*/ 97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45">
                    <a:moveTo>
                      <a:pt x="40" y="9"/>
                    </a:moveTo>
                    <a:cubicBezTo>
                      <a:pt x="27" y="6"/>
                      <a:pt x="13" y="3"/>
                      <a:pt x="0" y="0"/>
                    </a:cubicBezTo>
                    <a:cubicBezTo>
                      <a:pt x="0" y="30"/>
                      <a:pt x="0" y="30"/>
                      <a:pt x="0" y="30"/>
                    </a:cubicBezTo>
                    <a:cubicBezTo>
                      <a:pt x="0" y="31"/>
                      <a:pt x="0" y="33"/>
                      <a:pt x="0" y="34"/>
                    </a:cubicBezTo>
                    <a:cubicBezTo>
                      <a:pt x="6" y="41"/>
                      <a:pt x="31" y="45"/>
                      <a:pt x="62" y="45"/>
                    </a:cubicBezTo>
                    <a:cubicBezTo>
                      <a:pt x="91" y="45"/>
                      <a:pt x="116" y="41"/>
                      <a:pt x="123" y="35"/>
                    </a:cubicBezTo>
                    <a:cubicBezTo>
                      <a:pt x="124" y="34"/>
                      <a:pt x="125" y="33"/>
                      <a:pt x="125" y="33"/>
                    </a:cubicBezTo>
                    <a:cubicBezTo>
                      <a:pt x="125" y="21"/>
                      <a:pt x="125" y="21"/>
                      <a:pt x="125" y="21"/>
                    </a:cubicBezTo>
                    <a:cubicBezTo>
                      <a:pt x="101" y="20"/>
                      <a:pt x="73" y="17"/>
                      <a:pt x="40" y="9"/>
                    </a:cubicBezTo>
                    <a:close/>
                  </a:path>
                </a:pathLst>
              </a:custGeom>
              <a:solidFill>
                <a:srgbClr val="E66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3" name="Freeform 624"/>
              <p:cNvSpPr>
                <a:spLocks/>
              </p:cNvSpPr>
              <p:nvPr/>
            </p:nvSpPr>
            <p:spPr bwMode="auto">
              <a:xfrm>
                <a:off x="3205" y="1434"/>
                <a:ext cx="150" cy="92"/>
              </a:xfrm>
              <a:custGeom>
                <a:avLst/>
                <a:gdLst>
                  <a:gd name="T0" fmla="*/ 97 w 73"/>
                  <a:gd name="T1" fmla="*/ 9 h 42"/>
                  <a:gd name="T2" fmla="*/ 123 w 73"/>
                  <a:gd name="T3" fmla="*/ 423 h 42"/>
                  <a:gd name="T4" fmla="*/ 493 w 73"/>
                  <a:gd name="T5" fmla="*/ 442 h 42"/>
                  <a:gd name="T6" fmla="*/ 520 w 73"/>
                  <a:gd name="T7" fmla="*/ 379 h 42"/>
                  <a:gd name="T8" fmla="*/ 520 w 73"/>
                  <a:gd name="T9" fmla="*/ 379 h 42"/>
                  <a:gd name="T10" fmla="*/ 633 w 73"/>
                  <a:gd name="T11" fmla="*/ 0 h 42"/>
                  <a:gd name="T12" fmla="*/ 97 w 73"/>
                  <a:gd name="T13" fmla="*/ 9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42">
                    <a:moveTo>
                      <a:pt x="11" y="1"/>
                    </a:moveTo>
                    <a:cubicBezTo>
                      <a:pt x="1" y="7"/>
                      <a:pt x="0" y="37"/>
                      <a:pt x="14" y="40"/>
                    </a:cubicBezTo>
                    <a:cubicBezTo>
                      <a:pt x="22" y="41"/>
                      <a:pt x="41" y="42"/>
                      <a:pt x="57" y="42"/>
                    </a:cubicBezTo>
                    <a:cubicBezTo>
                      <a:pt x="58" y="40"/>
                      <a:pt x="59" y="38"/>
                      <a:pt x="60" y="36"/>
                    </a:cubicBezTo>
                    <a:cubicBezTo>
                      <a:pt x="60" y="36"/>
                      <a:pt x="60" y="36"/>
                      <a:pt x="60" y="36"/>
                    </a:cubicBezTo>
                    <a:cubicBezTo>
                      <a:pt x="65" y="24"/>
                      <a:pt x="70" y="12"/>
                      <a:pt x="73" y="0"/>
                    </a:cubicBezTo>
                    <a:cubicBezTo>
                      <a:pt x="50" y="0"/>
                      <a:pt x="22" y="1"/>
                      <a:pt x="11" y="1"/>
                    </a:cubicBezTo>
                    <a:close/>
                  </a:path>
                </a:pathLst>
              </a:custGeom>
              <a:solidFill>
                <a:srgbClr val="E66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4" name="Freeform 625"/>
              <p:cNvSpPr>
                <a:spLocks/>
              </p:cNvSpPr>
              <p:nvPr/>
            </p:nvSpPr>
            <p:spPr bwMode="auto">
              <a:xfrm>
                <a:off x="3472" y="962"/>
                <a:ext cx="64" cy="2"/>
              </a:xfrm>
              <a:custGeom>
                <a:avLst/>
                <a:gdLst>
                  <a:gd name="T0" fmla="*/ 0 w 31"/>
                  <a:gd name="T1" fmla="*/ 0 h 1"/>
                  <a:gd name="T2" fmla="*/ 273 w 31"/>
                  <a:gd name="T3" fmla="*/ 0 h 1"/>
                  <a:gd name="T4" fmla="*/ 0 60000 65536"/>
                  <a:gd name="T5" fmla="*/ 0 60000 65536"/>
                </a:gdLst>
                <a:ahLst/>
                <a:cxnLst>
                  <a:cxn ang="T4">
                    <a:pos x="T0" y="T1"/>
                  </a:cxn>
                  <a:cxn ang="T5">
                    <a:pos x="T2" y="T3"/>
                  </a:cxn>
                </a:cxnLst>
                <a:rect l="0" t="0" r="r" b="b"/>
                <a:pathLst>
                  <a:path w="31" h="1">
                    <a:moveTo>
                      <a:pt x="0" y="0"/>
                    </a:moveTo>
                    <a:cubicBezTo>
                      <a:pt x="5" y="1"/>
                      <a:pt x="26" y="1"/>
                      <a:pt x="31" y="0"/>
                    </a:cubicBezTo>
                  </a:path>
                </a:pathLst>
              </a:custGeom>
              <a:solidFill>
                <a:srgbClr val="EE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5" name="Freeform 626"/>
              <p:cNvSpPr>
                <a:spLocks/>
              </p:cNvSpPr>
              <p:nvPr/>
            </p:nvSpPr>
            <p:spPr bwMode="auto">
              <a:xfrm>
                <a:off x="3394" y="1524"/>
                <a:ext cx="861" cy="960"/>
              </a:xfrm>
              <a:custGeom>
                <a:avLst/>
                <a:gdLst>
                  <a:gd name="T0" fmla="*/ 2715 w 419"/>
                  <a:gd name="T1" fmla="*/ 1624 h 438"/>
                  <a:gd name="T2" fmla="*/ 2846 w 419"/>
                  <a:gd name="T3" fmla="*/ 2624 h 438"/>
                  <a:gd name="T4" fmla="*/ 3158 w 419"/>
                  <a:gd name="T5" fmla="*/ 3463 h 438"/>
                  <a:gd name="T6" fmla="*/ 3391 w 419"/>
                  <a:gd name="T7" fmla="*/ 3967 h 438"/>
                  <a:gd name="T8" fmla="*/ 3586 w 419"/>
                  <a:gd name="T9" fmla="*/ 4305 h 438"/>
                  <a:gd name="T10" fmla="*/ 3462 w 419"/>
                  <a:gd name="T11" fmla="*/ 4526 h 438"/>
                  <a:gd name="T12" fmla="*/ 2698 w 419"/>
                  <a:gd name="T13" fmla="*/ 4252 h 438"/>
                  <a:gd name="T14" fmla="*/ 2542 w 419"/>
                  <a:gd name="T15" fmla="*/ 4055 h 438"/>
                  <a:gd name="T16" fmla="*/ 2273 w 419"/>
                  <a:gd name="T17" fmla="*/ 3939 h 438"/>
                  <a:gd name="T18" fmla="*/ 2117 w 419"/>
                  <a:gd name="T19" fmla="*/ 3588 h 438"/>
                  <a:gd name="T20" fmla="*/ 1882 w 419"/>
                  <a:gd name="T21" fmla="*/ 3445 h 438"/>
                  <a:gd name="T22" fmla="*/ 1710 w 419"/>
                  <a:gd name="T23" fmla="*/ 3367 h 438"/>
                  <a:gd name="T24" fmla="*/ 1482 w 419"/>
                  <a:gd name="T25" fmla="*/ 3147 h 438"/>
                  <a:gd name="T26" fmla="*/ 1356 w 419"/>
                  <a:gd name="T27" fmla="*/ 3003 h 438"/>
                  <a:gd name="T28" fmla="*/ 1208 w 419"/>
                  <a:gd name="T29" fmla="*/ 2685 h 438"/>
                  <a:gd name="T30" fmla="*/ 1085 w 419"/>
                  <a:gd name="T31" fmla="*/ 2402 h 438"/>
                  <a:gd name="T32" fmla="*/ 1034 w 419"/>
                  <a:gd name="T33" fmla="*/ 2119 h 438"/>
                  <a:gd name="T34" fmla="*/ 1177 w 419"/>
                  <a:gd name="T35" fmla="*/ 2052 h 438"/>
                  <a:gd name="T36" fmla="*/ 528 w 419"/>
                  <a:gd name="T37" fmla="*/ 2128 h 438"/>
                  <a:gd name="T38" fmla="*/ 329 w 419"/>
                  <a:gd name="T39" fmla="*/ 1907 h 438"/>
                  <a:gd name="T40" fmla="*/ 164 w 419"/>
                  <a:gd name="T41" fmla="*/ 1547 h 438"/>
                  <a:gd name="T42" fmla="*/ 60 w 419"/>
                  <a:gd name="T43" fmla="*/ 1282 h 438"/>
                  <a:gd name="T44" fmla="*/ 25 w 419"/>
                  <a:gd name="T45" fmla="*/ 980 h 438"/>
                  <a:gd name="T46" fmla="*/ 199 w 419"/>
                  <a:gd name="T47" fmla="*/ 548 h 438"/>
                  <a:gd name="T48" fmla="*/ 684 w 419"/>
                  <a:gd name="T49" fmla="*/ 399 h 438"/>
                  <a:gd name="T50" fmla="*/ 1013 w 419"/>
                  <a:gd name="T51" fmla="*/ 460 h 438"/>
                  <a:gd name="T52" fmla="*/ 1397 w 419"/>
                  <a:gd name="T53" fmla="*/ 1043 h 438"/>
                  <a:gd name="T54" fmla="*/ 1646 w 419"/>
                  <a:gd name="T55" fmla="*/ 1359 h 438"/>
                  <a:gd name="T56" fmla="*/ 1866 w 419"/>
                  <a:gd name="T57" fmla="*/ 2172 h 438"/>
                  <a:gd name="T58" fmla="*/ 1874 w 419"/>
                  <a:gd name="T59" fmla="*/ 1370 h 438"/>
                  <a:gd name="T60" fmla="*/ 1893 w 419"/>
                  <a:gd name="T61" fmla="*/ 1254 h 438"/>
                  <a:gd name="T62" fmla="*/ 2049 w 419"/>
                  <a:gd name="T63" fmla="*/ 947 h 438"/>
                  <a:gd name="T64" fmla="*/ 2310 w 419"/>
                  <a:gd name="T65" fmla="*/ 601 h 438"/>
                  <a:gd name="T66" fmla="*/ 2106 w 419"/>
                  <a:gd name="T67" fmla="*/ 644 h 438"/>
                  <a:gd name="T68" fmla="*/ 2117 w 419"/>
                  <a:gd name="T69" fmla="*/ 432 h 438"/>
                  <a:gd name="T70" fmla="*/ 2482 w 419"/>
                  <a:gd name="T71" fmla="*/ 33 h 438"/>
                  <a:gd name="T72" fmla="*/ 2723 w 419"/>
                  <a:gd name="T73" fmla="*/ 443 h 438"/>
                  <a:gd name="T74" fmla="*/ 2723 w 419"/>
                  <a:gd name="T75" fmla="*/ 725 h 438"/>
                  <a:gd name="T76" fmla="*/ 2499 w 419"/>
                  <a:gd name="T77" fmla="*/ 620 h 4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19" h="438">
                    <a:moveTo>
                      <a:pt x="311" y="87"/>
                    </a:moveTo>
                    <a:cubicBezTo>
                      <a:pt x="312" y="104"/>
                      <a:pt x="306" y="139"/>
                      <a:pt x="313" y="154"/>
                    </a:cubicBezTo>
                    <a:cubicBezTo>
                      <a:pt x="319" y="168"/>
                      <a:pt x="319" y="178"/>
                      <a:pt x="322" y="190"/>
                    </a:cubicBezTo>
                    <a:cubicBezTo>
                      <a:pt x="325" y="201"/>
                      <a:pt x="322" y="234"/>
                      <a:pt x="328" y="249"/>
                    </a:cubicBezTo>
                    <a:cubicBezTo>
                      <a:pt x="334" y="263"/>
                      <a:pt x="337" y="271"/>
                      <a:pt x="341" y="279"/>
                    </a:cubicBezTo>
                    <a:cubicBezTo>
                      <a:pt x="345" y="286"/>
                      <a:pt x="353" y="316"/>
                      <a:pt x="364" y="329"/>
                    </a:cubicBezTo>
                    <a:cubicBezTo>
                      <a:pt x="374" y="342"/>
                      <a:pt x="374" y="351"/>
                      <a:pt x="381" y="358"/>
                    </a:cubicBezTo>
                    <a:cubicBezTo>
                      <a:pt x="388" y="365"/>
                      <a:pt x="385" y="372"/>
                      <a:pt x="391" y="377"/>
                    </a:cubicBezTo>
                    <a:cubicBezTo>
                      <a:pt x="396" y="383"/>
                      <a:pt x="399" y="384"/>
                      <a:pt x="403" y="389"/>
                    </a:cubicBezTo>
                    <a:cubicBezTo>
                      <a:pt x="407" y="394"/>
                      <a:pt x="416" y="403"/>
                      <a:pt x="413" y="409"/>
                    </a:cubicBezTo>
                    <a:cubicBezTo>
                      <a:pt x="410" y="416"/>
                      <a:pt x="419" y="434"/>
                      <a:pt x="413" y="436"/>
                    </a:cubicBezTo>
                    <a:cubicBezTo>
                      <a:pt x="408" y="438"/>
                      <a:pt x="409" y="433"/>
                      <a:pt x="399" y="430"/>
                    </a:cubicBezTo>
                    <a:cubicBezTo>
                      <a:pt x="388" y="427"/>
                      <a:pt x="378" y="421"/>
                      <a:pt x="373" y="423"/>
                    </a:cubicBezTo>
                    <a:cubicBezTo>
                      <a:pt x="368" y="425"/>
                      <a:pt x="314" y="405"/>
                      <a:pt x="311" y="404"/>
                    </a:cubicBezTo>
                    <a:cubicBezTo>
                      <a:pt x="307" y="403"/>
                      <a:pt x="303" y="402"/>
                      <a:pt x="300" y="398"/>
                    </a:cubicBezTo>
                    <a:cubicBezTo>
                      <a:pt x="297" y="394"/>
                      <a:pt x="300" y="390"/>
                      <a:pt x="293" y="385"/>
                    </a:cubicBezTo>
                    <a:cubicBezTo>
                      <a:pt x="286" y="380"/>
                      <a:pt x="293" y="373"/>
                      <a:pt x="282" y="375"/>
                    </a:cubicBezTo>
                    <a:cubicBezTo>
                      <a:pt x="270" y="377"/>
                      <a:pt x="271" y="383"/>
                      <a:pt x="262" y="374"/>
                    </a:cubicBezTo>
                    <a:cubicBezTo>
                      <a:pt x="252" y="364"/>
                      <a:pt x="252" y="357"/>
                      <a:pt x="249" y="354"/>
                    </a:cubicBezTo>
                    <a:cubicBezTo>
                      <a:pt x="246" y="351"/>
                      <a:pt x="249" y="345"/>
                      <a:pt x="244" y="341"/>
                    </a:cubicBezTo>
                    <a:cubicBezTo>
                      <a:pt x="239" y="337"/>
                      <a:pt x="239" y="329"/>
                      <a:pt x="233" y="329"/>
                    </a:cubicBezTo>
                    <a:cubicBezTo>
                      <a:pt x="226" y="329"/>
                      <a:pt x="217" y="327"/>
                      <a:pt x="217" y="327"/>
                    </a:cubicBezTo>
                    <a:cubicBezTo>
                      <a:pt x="217" y="327"/>
                      <a:pt x="218" y="328"/>
                      <a:pt x="208" y="324"/>
                    </a:cubicBezTo>
                    <a:cubicBezTo>
                      <a:pt x="197" y="320"/>
                      <a:pt x="203" y="332"/>
                      <a:pt x="197" y="320"/>
                    </a:cubicBezTo>
                    <a:cubicBezTo>
                      <a:pt x="192" y="309"/>
                      <a:pt x="195" y="298"/>
                      <a:pt x="187" y="298"/>
                    </a:cubicBezTo>
                    <a:cubicBezTo>
                      <a:pt x="179" y="298"/>
                      <a:pt x="171" y="299"/>
                      <a:pt x="171" y="299"/>
                    </a:cubicBezTo>
                    <a:cubicBezTo>
                      <a:pt x="160" y="294"/>
                      <a:pt x="160" y="294"/>
                      <a:pt x="160" y="294"/>
                    </a:cubicBezTo>
                    <a:cubicBezTo>
                      <a:pt x="160" y="294"/>
                      <a:pt x="159" y="289"/>
                      <a:pt x="156" y="285"/>
                    </a:cubicBezTo>
                    <a:cubicBezTo>
                      <a:pt x="153" y="280"/>
                      <a:pt x="157" y="278"/>
                      <a:pt x="152" y="270"/>
                    </a:cubicBezTo>
                    <a:cubicBezTo>
                      <a:pt x="147" y="262"/>
                      <a:pt x="147" y="259"/>
                      <a:pt x="139" y="255"/>
                    </a:cubicBezTo>
                    <a:cubicBezTo>
                      <a:pt x="132" y="250"/>
                      <a:pt x="133" y="243"/>
                      <a:pt x="130" y="240"/>
                    </a:cubicBezTo>
                    <a:cubicBezTo>
                      <a:pt x="127" y="237"/>
                      <a:pt x="128" y="233"/>
                      <a:pt x="125" y="228"/>
                    </a:cubicBezTo>
                    <a:cubicBezTo>
                      <a:pt x="123" y="226"/>
                      <a:pt x="111" y="217"/>
                      <a:pt x="108" y="210"/>
                    </a:cubicBezTo>
                    <a:cubicBezTo>
                      <a:pt x="106" y="204"/>
                      <a:pt x="112" y="200"/>
                      <a:pt x="119" y="201"/>
                    </a:cubicBezTo>
                    <a:cubicBezTo>
                      <a:pt x="142" y="201"/>
                      <a:pt x="164" y="220"/>
                      <a:pt x="183" y="228"/>
                    </a:cubicBezTo>
                    <a:cubicBezTo>
                      <a:pt x="183" y="228"/>
                      <a:pt x="167" y="213"/>
                      <a:pt x="136" y="195"/>
                    </a:cubicBezTo>
                    <a:cubicBezTo>
                      <a:pt x="101" y="177"/>
                      <a:pt x="86" y="206"/>
                      <a:pt x="76" y="204"/>
                    </a:cubicBezTo>
                    <a:cubicBezTo>
                      <a:pt x="69" y="206"/>
                      <a:pt x="68" y="203"/>
                      <a:pt x="61" y="202"/>
                    </a:cubicBezTo>
                    <a:cubicBezTo>
                      <a:pt x="55" y="201"/>
                      <a:pt x="55" y="194"/>
                      <a:pt x="50" y="193"/>
                    </a:cubicBezTo>
                    <a:cubicBezTo>
                      <a:pt x="45" y="191"/>
                      <a:pt x="44" y="189"/>
                      <a:pt x="38" y="181"/>
                    </a:cubicBezTo>
                    <a:cubicBezTo>
                      <a:pt x="31" y="173"/>
                      <a:pt x="26" y="164"/>
                      <a:pt x="22" y="158"/>
                    </a:cubicBezTo>
                    <a:cubicBezTo>
                      <a:pt x="18" y="151"/>
                      <a:pt x="21" y="153"/>
                      <a:pt x="19" y="147"/>
                    </a:cubicBezTo>
                    <a:cubicBezTo>
                      <a:pt x="17" y="141"/>
                      <a:pt x="18" y="141"/>
                      <a:pt x="14" y="135"/>
                    </a:cubicBezTo>
                    <a:cubicBezTo>
                      <a:pt x="9" y="130"/>
                      <a:pt x="7" y="130"/>
                      <a:pt x="7" y="122"/>
                    </a:cubicBezTo>
                    <a:cubicBezTo>
                      <a:pt x="7" y="114"/>
                      <a:pt x="11" y="116"/>
                      <a:pt x="5" y="109"/>
                    </a:cubicBezTo>
                    <a:cubicBezTo>
                      <a:pt x="0" y="103"/>
                      <a:pt x="3" y="99"/>
                      <a:pt x="3" y="93"/>
                    </a:cubicBezTo>
                    <a:cubicBezTo>
                      <a:pt x="3" y="87"/>
                      <a:pt x="2" y="84"/>
                      <a:pt x="1" y="76"/>
                    </a:cubicBezTo>
                    <a:cubicBezTo>
                      <a:pt x="5" y="67"/>
                      <a:pt x="13" y="57"/>
                      <a:pt x="23" y="52"/>
                    </a:cubicBezTo>
                    <a:cubicBezTo>
                      <a:pt x="30" y="49"/>
                      <a:pt x="46" y="45"/>
                      <a:pt x="54" y="43"/>
                    </a:cubicBezTo>
                    <a:cubicBezTo>
                      <a:pt x="64" y="41"/>
                      <a:pt x="69" y="38"/>
                      <a:pt x="79" y="38"/>
                    </a:cubicBezTo>
                    <a:cubicBezTo>
                      <a:pt x="84" y="37"/>
                      <a:pt x="89" y="40"/>
                      <a:pt x="96" y="42"/>
                    </a:cubicBezTo>
                    <a:cubicBezTo>
                      <a:pt x="103" y="43"/>
                      <a:pt x="112" y="43"/>
                      <a:pt x="117" y="44"/>
                    </a:cubicBezTo>
                    <a:cubicBezTo>
                      <a:pt x="136" y="52"/>
                      <a:pt x="138" y="77"/>
                      <a:pt x="151" y="90"/>
                    </a:cubicBezTo>
                    <a:cubicBezTo>
                      <a:pt x="154" y="93"/>
                      <a:pt x="159" y="95"/>
                      <a:pt x="161" y="99"/>
                    </a:cubicBezTo>
                    <a:cubicBezTo>
                      <a:pt x="164" y="104"/>
                      <a:pt x="164" y="109"/>
                      <a:pt x="168" y="112"/>
                    </a:cubicBezTo>
                    <a:cubicBezTo>
                      <a:pt x="173" y="119"/>
                      <a:pt x="192" y="119"/>
                      <a:pt x="190" y="129"/>
                    </a:cubicBezTo>
                    <a:cubicBezTo>
                      <a:pt x="193" y="139"/>
                      <a:pt x="185" y="155"/>
                      <a:pt x="193" y="176"/>
                    </a:cubicBezTo>
                    <a:cubicBezTo>
                      <a:pt x="202" y="197"/>
                      <a:pt x="215" y="206"/>
                      <a:pt x="215" y="206"/>
                    </a:cubicBezTo>
                    <a:cubicBezTo>
                      <a:pt x="207" y="181"/>
                      <a:pt x="193" y="167"/>
                      <a:pt x="205" y="152"/>
                    </a:cubicBezTo>
                    <a:cubicBezTo>
                      <a:pt x="216" y="136"/>
                      <a:pt x="212" y="138"/>
                      <a:pt x="216" y="130"/>
                    </a:cubicBezTo>
                    <a:cubicBezTo>
                      <a:pt x="215" y="132"/>
                      <a:pt x="215" y="132"/>
                      <a:pt x="215" y="132"/>
                    </a:cubicBezTo>
                    <a:cubicBezTo>
                      <a:pt x="216" y="128"/>
                      <a:pt x="216" y="122"/>
                      <a:pt x="218" y="119"/>
                    </a:cubicBezTo>
                    <a:cubicBezTo>
                      <a:pt x="220" y="115"/>
                      <a:pt x="226" y="115"/>
                      <a:pt x="229" y="111"/>
                    </a:cubicBezTo>
                    <a:cubicBezTo>
                      <a:pt x="234" y="104"/>
                      <a:pt x="229" y="96"/>
                      <a:pt x="236" y="90"/>
                    </a:cubicBezTo>
                    <a:cubicBezTo>
                      <a:pt x="235" y="91"/>
                      <a:pt x="235" y="91"/>
                      <a:pt x="235" y="91"/>
                    </a:cubicBezTo>
                    <a:cubicBezTo>
                      <a:pt x="247" y="85"/>
                      <a:pt x="266" y="67"/>
                      <a:pt x="266" y="57"/>
                    </a:cubicBezTo>
                    <a:cubicBezTo>
                      <a:pt x="259" y="72"/>
                      <a:pt x="247" y="72"/>
                      <a:pt x="242" y="68"/>
                    </a:cubicBezTo>
                    <a:cubicBezTo>
                      <a:pt x="239" y="67"/>
                      <a:pt x="243" y="61"/>
                      <a:pt x="243" y="61"/>
                    </a:cubicBezTo>
                    <a:cubicBezTo>
                      <a:pt x="241" y="58"/>
                      <a:pt x="246" y="55"/>
                      <a:pt x="245" y="52"/>
                    </a:cubicBezTo>
                    <a:cubicBezTo>
                      <a:pt x="244" y="49"/>
                      <a:pt x="244" y="45"/>
                      <a:pt x="244" y="41"/>
                    </a:cubicBezTo>
                    <a:cubicBezTo>
                      <a:pt x="245" y="28"/>
                      <a:pt x="247" y="12"/>
                      <a:pt x="249" y="7"/>
                    </a:cubicBezTo>
                    <a:cubicBezTo>
                      <a:pt x="259" y="2"/>
                      <a:pt x="272" y="0"/>
                      <a:pt x="286" y="3"/>
                    </a:cubicBezTo>
                    <a:cubicBezTo>
                      <a:pt x="299" y="5"/>
                      <a:pt x="309" y="11"/>
                      <a:pt x="316" y="18"/>
                    </a:cubicBezTo>
                    <a:cubicBezTo>
                      <a:pt x="315" y="24"/>
                      <a:pt x="314" y="33"/>
                      <a:pt x="314" y="42"/>
                    </a:cubicBezTo>
                    <a:cubicBezTo>
                      <a:pt x="311" y="45"/>
                      <a:pt x="316" y="50"/>
                      <a:pt x="314" y="55"/>
                    </a:cubicBezTo>
                    <a:cubicBezTo>
                      <a:pt x="312" y="60"/>
                      <a:pt x="315" y="60"/>
                      <a:pt x="314" y="69"/>
                    </a:cubicBezTo>
                    <a:cubicBezTo>
                      <a:pt x="313" y="77"/>
                      <a:pt x="316" y="76"/>
                      <a:pt x="311" y="75"/>
                    </a:cubicBezTo>
                    <a:cubicBezTo>
                      <a:pt x="300" y="75"/>
                      <a:pt x="292" y="72"/>
                      <a:pt x="288" y="59"/>
                    </a:cubicBezTo>
                    <a:cubicBezTo>
                      <a:pt x="287" y="72"/>
                      <a:pt x="295" y="84"/>
                      <a:pt x="311" y="87"/>
                    </a:cubicBezTo>
                    <a:close/>
                  </a:path>
                </a:pathLst>
              </a:custGeom>
              <a:solidFill>
                <a:srgbClr val="B10A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6" name="Freeform 627"/>
              <p:cNvSpPr>
                <a:spLocks/>
              </p:cNvSpPr>
              <p:nvPr/>
            </p:nvSpPr>
            <p:spPr bwMode="auto">
              <a:xfrm>
                <a:off x="3513" y="1657"/>
                <a:ext cx="543" cy="641"/>
              </a:xfrm>
              <a:custGeom>
                <a:avLst/>
                <a:gdLst>
                  <a:gd name="T0" fmla="*/ 329 w 264"/>
                  <a:gd name="T1" fmla="*/ 1311 h 292"/>
                  <a:gd name="T2" fmla="*/ 105 w 264"/>
                  <a:gd name="T3" fmla="*/ 814 h 292"/>
                  <a:gd name="T4" fmla="*/ 68 w 264"/>
                  <a:gd name="T5" fmla="*/ 424 h 292"/>
                  <a:gd name="T6" fmla="*/ 617 w 264"/>
                  <a:gd name="T7" fmla="*/ 362 h 292"/>
                  <a:gd name="T8" fmla="*/ 685 w 264"/>
                  <a:gd name="T9" fmla="*/ 529 h 292"/>
                  <a:gd name="T10" fmla="*/ 864 w 264"/>
                  <a:gd name="T11" fmla="*/ 645 h 292"/>
                  <a:gd name="T12" fmla="*/ 1045 w 264"/>
                  <a:gd name="T13" fmla="*/ 992 h 292"/>
                  <a:gd name="T14" fmla="*/ 1333 w 264"/>
                  <a:gd name="T15" fmla="*/ 1480 h 292"/>
                  <a:gd name="T16" fmla="*/ 1409 w 264"/>
                  <a:gd name="T17" fmla="*/ 867 h 292"/>
                  <a:gd name="T18" fmla="*/ 1722 w 264"/>
                  <a:gd name="T19" fmla="*/ 274 h 292"/>
                  <a:gd name="T20" fmla="*/ 1818 w 264"/>
                  <a:gd name="T21" fmla="*/ 88 h 292"/>
                  <a:gd name="T22" fmla="*/ 1942 w 264"/>
                  <a:gd name="T23" fmla="*/ 72 h 292"/>
                  <a:gd name="T24" fmla="*/ 1905 w 264"/>
                  <a:gd name="T25" fmla="*/ 751 h 292"/>
                  <a:gd name="T26" fmla="*/ 1861 w 264"/>
                  <a:gd name="T27" fmla="*/ 1416 h 292"/>
                  <a:gd name="T28" fmla="*/ 2090 w 264"/>
                  <a:gd name="T29" fmla="*/ 2265 h 292"/>
                  <a:gd name="T30" fmla="*/ 2254 w 264"/>
                  <a:gd name="T31" fmla="*/ 2911 h 292"/>
                  <a:gd name="T32" fmla="*/ 2263 w 264"/>
                  <a:gd name="T33" fmla="*/ 3069 h 292"/>
                  <a:gd name="T34" fmla="*/ 2106 w 264"/>
                  <a:gd name="T35" fmla="*/ 3016 h 292"/>
                  <a:gd name="T36" fmla="*/ 1913 w 264"/>
                  <a:gd name="T37" fmla="*/ 2781 h 292"/>
                  <a:gd name="T38" fmla="*/ 1662 w 264"/>
                  <a:gd name="T39" fmla="*/ 2487 h 292"/>
                  <a:gd name="T40" fmla="*/ 1392 w 264"/>
                  <a:gd name="T41" fmla="*/ 2294 h 292"/>
                  <a:gd name="T42" fmla="*/ 1137 w 264"/>
                  <a:gd name="T43" fmla="*/ 2096 h 292"/>
                  <a:gd name="T44" fmla="*/ 940 w 264"/>
                  <a:gd name="T45" fmla="*/ 1851 h 292"/>
                  <a:gd name="T46" fmla="*/ 1028 w 264"/>
                  <a:gd name="T47" fmla="*/ 1769 h 292"/>
                  <a:gd name="T48" fmla="*/ 452 w 264"/>
                  <a:gd name="T49" fmla="*/ 1407 h 2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4" h="292">
                    <a:moveTo>
                      <a:pt x="38" y="124"/>
                    </a:moveTo>
                    <a:cubicBezTo>
                      <a:pt x="22" y="117"/>
                      <a:pt x="17" y="92"/>
                      <a:pt x="12" y="77"/>
                    </a:cubicBezTo>
                    <a:cubicBezTo>
                      <a:pt x="7" y="65"/>
                      <a:pt x="0" y="53"/>
                      <a:pt x="8" y="40"/>
                    </a:cubicBezTo>
                    <a:cubicBezTo>
                      <a:pt x="18" y="22"/>
                      <a:pt x="57" y="19"/>
                      <a:pt x="71" y="34"/>
                    </a:cubicBezTo>
                    <a:cubicBezTo>
                      <a:pt x="74" y="39"/>
                      <a:pt x="75" y="45"/>
                      <a:pt x="79" y="50"/>
                    </a:cubicBezTo>
                    <a:cubicBezTo>
                      <a:pt x="84" y="55"/>
                      <a:pt x="93" y="57"/>
                      <a:pt x="99" y="61"/>
                    </a:cubicBezTo>
                    <a:cubicBezTo>
                      <a:pt x="109" y="69"/>
                      <a:pt x="117" y="82"/>
                      <a:pt x="120" y="94"/>
                    </a:cubicBezTo>
                    <a:cubicBezTo>
                      <a:pt x="127" y="114"/>
                      <a:pt x="135" y="130"/>
                      <a:pt x="153" y="140"/>
                    </a:cubicBezTo>
                    <a:cubicBezTo>
                      <a:pt x="145" y="124"/>
                      <a:pt x="148" y="94"/>
                      <a:pt x="162" y="82"/>
                    </a:cubicBezTo>
                    <a:cubicBezTo>
                      <a:pt x="178" y="66"/>
                      <a:pt x="192" y="48"/>
                      <a:pt x="198" y="26"/>
                    </a:cubicBezTo>
                    <a:cubicBezTo>
                      <a:pt x="200" y="18"/>
                      <a:pt x="202" y="14"/>
                      <a:pt x="209" y="8"/>
                    </a:cubicBezTo>
                    <a:cubicBezTo>
                      <a:pt x="215" y="2"/>
                      <a:pt x="217" y="0"/>
                      <a:pt x="223" y="7"/>
                    </a:cubicBezTo>
                    <a:cubicBezTo>
                      <a:pt x="230" y="15"/>
                      <a:pt x="220" y="55"/>
                      <a:pt x="219" y="71"/>
                    </a:cubicBezTo>
                    <a:cubicBezTo>
                      <a:pt x="217" y="94"/>
                      <a:pt x="210" y="111"/>
                      <a:pt x="214" y="134"/>
                    </a:cubicBezTo>
                    <a:cubicBezTo>
                      <a:pt x="217" y="155"/>
                      <a:pt x="234" y="193"/>
                      <a:pt x="240" y="214"/>
                    </a:cubicBezTo>
                    <a:cubicBezTo>
                      <a:pt x="247" y="237"/>
                      <a:pt x="246" y="255"/>
                      <a:pt x="259" y="275"/>
                    </a:cubicBezTo>
                    <a:cubicBezTo>
                      <a:pt x="262" y="280"/>
                      <a:pt x="264" y="289"/>
                      <a:pt x="260" y="290"/>
                    </a:cubicBezTo>
                    <a:cubicBezTo>
                      <a:pt x="256" y="292"/>
                      <a:pt x="244" y="285"/>
                      <a:pt x="242" y="285"/>
                    </a:cubicBezTo>
                    <a:cubicBezTo>
                      <a:pt x="232" y="282"/>
                      <a:pt x="228" y="278"/>
                      <a:pt x="220" y="263"/>
                    </a:cubicBezTo>
                    <a:cubicBezTo>
                      <a:pt x="214" y="252"/>
                      <a:pt x="202" y="241"/>
                      <a:pt x="191" y="235"/>
                    </a:cubicBezTo>
                    <a:cubicBezTo>
                      <a:pt x="182" y="230"/>
                      <a:pt x="164" y="220"/>
                      <a:pt x="160" y="217"/>
                    </a:cubicBezTo>
                    <a:cubicBezTo>
                      <a:pt x="156" y="213"/>
                      <a:pt x="137" y="200"/>
                      <a:pt x="131" y="198"/>
                    </a:cubicBezTo>
                    <a:cubicBezTo>
                      <a:pt x="125" y="196"/>
                      <a:pt x="104" y="180"/>
                      <a:pt x="108" y="175"/>
                    </a:cubicBezTo>
                    <a:cubicBezTo>
                      <a:pt x="113" y="170"/>
                      <a:pt x="113" y="173"/>
                      <a:pt x="118" y="167"/>
                    </a:cubicBezTo>
                    <a:cubicBezTo>
                      <a:pt x="97" y="152"/>
                      <a:pt x="82" y="129"/>
                      <a:pt x="52" y="133"/>
                    </a:cubicBezTo>
                  </a:path>
                </a:pathLst>
              </a:custGeom>
              <a:solidFill>
                <a:srgbClr val="BC3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7" name="Freeform 628"/>
              <p:cNvSpPr>
                <a:spLocks/>
              </p:cNvSpPr>
              <p:nvPr/>
            </p:nvSpPr>
            <p:spPr bwMode="auto">
              <a:xfrm>
                <a:off x="4066" y="1418"/>
                <a:ext cx="457" cy="957"/>
              </a:xfrm>
              <a:custGeom>
                <a:avLst/>
                <a:gdLst>
                  <a:gd name="T0" fmla="*/ 200 w 222"/>
                  <a:gd name="T1" fmla="*/ 88 h 436"/>
                  <a:gd name="T2" fmla="*/ 364 w 222"/>
                  <a:gd name="T3" fmla="*/ 44 h 436"/>
                  <a:gd name="T4" fmla="*/ 541 w 222"/>
                  <a:gd name="T5" fmla="*/ 9 h 436"/>
                  <a:gd name="T6" fmla="*/ 708 w 222"/>
                  <a:gd name="T7" fmla="*/ 20 h 436"/>
                  <a:gd name="T8" fmla="*/ 809 w 222"/>
                  <a:gd name="T9" fmla="*/ 53 h 436"/>
                  <a:gd name="T10" fmla="*/ 916 w 222"/>
                  <a:gd name="T11" fmla="*/ 97 h 436"/>
                  <a:gd name="T12" fmla="*/ 1097 w 222"/>
                  <a:gd name="T13" fmla="*/ 125 h 436"/>
                  <a:gd name="T14" fmla="*/ 1237 w 222"/>
                  <a:gd name="T15" fmla="*/ 178 h 436"/>
                  <a:gd name="T16" fmla="*/ 1369 w 222"/>
                  <a:gd name="T17" fmla="*/ 274 h 436"/>
                  <a:gd name="T18" fmla="*/ 1466 w 222"/>
                  <a:gd name="T19" fmla="*/ 399 h 436"/>
                  <a:gd name="T20" fmla="*/ 1606 w 222"/>
                  <a:gd name="T21" fmla="*/ 781 h 436"/>
                  <a:gd name="T22" fmla="*/ 1622 w 222"/>
                  <a:gd name="T23" fmla="*/ 955 h 436"/>
                  <a:gd name="T24" fmla="*/ 1412 w 222"/>
                  <a:gd name="T25" fmla="*/ 1363 h 436"/>
                  <a:gd name="T26" fmla="*/ 1377 w 222"/>
                  <a:gd name="T27" fmla="*/ 2202 h 436"/>
                  <a:gd name="T28" fmla="*/ 1441 w 222"/>
                  <a:gd name="T29" fmla="*/ 1576 h 436"/>
                  <a:gd name="T30" fmla="*/ 1534 w 222"/>
                  <a:gd name="T31" fmla="*/ 1532 h 436"/>
                  <a:gd name="T32" fmla="*/ 1606 w 222"/>
                  <a:gd name="T33" fmla="*/ 1585 h 436"/>
                  <a:gd name="T34" fmla="*/ 1641 w 222"/>
                  <a:gd name="T35" fmla="*/ 1725 h 436"/>
                  <a:gd name="T36" fmla="*/ 1641 w 222"/>
                  <a:gd name="T37" fmla="*/ 2105 h 436"/>
                  <a:gd name="T38" fmla="*/ 1657 w 222"/>
                  <a:gd name="T39" fmla="*/ 2294 h 436"/>
                  <a:gd name="T40" fmla="*/ 1665 w 222"/>
                  <a:gd name="T41" fmla="*/ 2432 h 436"/>
                  <a:gd name="T42" fmla="*/ 1682 w 222"/>
                  <a:gd name="T43" fmla="*/ 2568 h 436"/>
                  <a:gd name="T44" fmla="*/ 1789 w 222"/>
                  <a:gd name="T45" fmla="*/ 2750 h 436"/>
                  <a:gd name="T46" fmla="*/ 1830 w 222"/>
                  <a:gd name="T47" fmla="*/ 3108 h 436"/>
                  <a:gd name="T48" fmla="*/ 1849 w 222"/>
                  <a:gd name="T49" fmla="*/ 3277 h 436"/>
                  <a:gd name="T50" fmla="*/ 1886 w 222"/>
                  <a:gd name="T51" fmla="*/ 3532 h 436"/>
                  <a:gd name="T52" fmla="*/ 1929 w 222"/>
                  <a:gd name="T53" fmla="*/ 3709 h 436"/>
                  <a:gd name="T54" fmla="*/ 1902 w 222"/>
                  <a:gd name="T55" fmla="*/ 3936 h 436"/>
                  <a:gd name="T56" fmla="*/ 1789 w 222"/>
                  <a:gd name="T57" fmla="*/ 4370 h 436"/>
                  <a:gd name="T58" fmla="*/ 1657 w 222"/>
                  <a:gd name="T59" fmla="*/ 4539 h 436"/>
                  <a:gd name="T60" fmla="*/ 1402 w 222"/>
                  <a:gd name="T61" fmla="*/ 4515 h 436"/>
                  <a:gd name="T62" fmla="*/ 1153 w 222"/>
                  <a:gd name="T63" fmla="*/ 4390 h 436"/>
                  <a:gd name="T64" fmla="*/ 1056 w 222"/>
                  <a:gd name="T65" fmla="*/ 4221 h 436"/>
                  <a:gd name="T66" fmla="*/ 924 w 222"/>
                  <a:gd name="T67" fmla="*/ 3999 h 436"/>
                  <a:gd name="T68" fmla="*/ 793 w 222"/>
                  <a:gd name="T69" fmla="*/ 3593 h 436"/>
                  <a:gd name="T70" fmla="*/ 700 w 222"/>
                  <a:gd name="T71" fmla="*/ 3371 h 436"/>
                  <a:gd name="T72" fmla="*/ 593 w 222"/>
                  <a:gd name="T73" fmla="*/ 3055 h 436"/>
                  <a:gd name="T74" fmla="*/ 513 w 222"/>
                  <a:gd name="T75" fmla="*/ 2770 h 436"/>
                  <a:gd name="T76" fmla="*/ 313 w 222"/>
                  <a:gd name="T77" fmla="*/ 2254 h 436"/>
                  <a:gd name="T78" fmla="*/ 208 w 222"/>
                  <a:gd name="T79" fmla="*/ 1967 h 436"/>
                  <a:gd name="T80" fmla="*/ 16 w 222"/>
                  <a:gd name="T81" fmla="*/ 1427 h 436"/>
                  <a:gd name="T82" fmla="*/ 208 w 222"/>
                  <a:gd name="T83" fmla="*/ 1089 h 436"/>
                  <a:gd name="T84" fmla="*/ 16 w 222"/>
                  <a:gd name="T85" fmla="*/ 1291 h 436"/>
                  <a:gd name="T86" fmla="*/ 25 w 222"/>
                  <a:gd name="T87" fmla="*/ 1291 h 436"/>
                  <a:gd name="T88" fmla="*/ 43 w 222"/>
                  <a:gd name="T89" fmla="*/ 698 h 436"/>
                  <a:gd name="T90" fmla="*/ 33 w 222"/>
                  <a:gd name="T91" fmla="*/ 637 h 4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2" h="436">
                    <a:moveTo>
                      <a:pt x="23" y="8"/>
                    </a:moveTo>
                    <a:cubicBezTo>
                      <a:pt x="31" y="6"/>
                      <a:pt x="39" y="4"/>
                      <a:pt x="42" y="4"/>
                    </a:cubicBezTo>
                    <a:cubicBezTo>
                      <a:pt x="47" y="4"/>
                      <a:pt x="57" y="2"/>
                      <a:pt x="62" y="1"/>
                    </a:cubicBezTo>
                    <a:cubicBezTo>
                      <a:pt x="68" y="0"/>
                      <a:pt x="75" y="2"/>
                      <a:pt x="81" y="2"/>
                    </a:cubicBezTo>
                    <a:cubicBezTo>
                      <a:pt x="87" y="2"/>
                      <a:pt x="89" y="5"/>
                      <a:pt x="93" y="5"/>
                    </a:cubicBezTo>
                    <a:cubicBezTo>
                      <a:pt x="96" y="5"/>
                      <a:pt x="102" y="8"/>
                      <a:pt x="105" y="9"/>
                    </a:cubicBezTo>
                    <a:cubicBezTo>
                      <a:pt x="108" y="10"/>
                      <a:pt x="120" y="10"/>
                      <a:pt x="126" y="12"/>
                    </a:cubicBezTo>
                    <a:cubicBezTo>
                      <a:pt x="132" y="14"/>
                      <a:pt x="136" y="17"/>
                      <a:pt x="142" y="17"/>
                    </a:cubicBezTo>
                    <a:cubicBezTo>
                      <a:pt x="149" y="17"/>
                      <a:pt x="150" y="22"/>
                      <a:pt x="157" y="26"/>
                    </a:cubicBezTo>
                    <a:cubicBezTo>
                      <a:pt x="164" y="29"/>
                      <a:pt x="164" y="35"/>
                      <a:pt x="168" y="38"/>
                    </a:cubicBezTo>
                    <a:cubicBezTo>
                      <a:pt x="173" y="41"/>
                      <a:pt x="184" y="66"/>
                      <a:pt x="184" y="74"/>
                    </a:cubicBezTo>
                    <a:cubicBezTo>
                      <a:pt x="184" y="82"/>
                      <a:pt x="187" y="83"/>
                      <a:pt x="186" y="90"/>
                    </a:cubicBezTo>
                    <a:cubicBezTo>
                      <a:pt x="185" y="96"/>
                      <a:pt x="186" y="112"/>
                      <a:pt x="162" y="129"/>
                    </a:cubicBezTo>
                    <a:cubicBezTo>
                      <a:pt x="138" y="147"/>
                      <a:pt x="147" y="188"/>
                      <a:pt x="158" y="208"/>
                    </a:cubicBezTo>
                    <a:cubicBezTo>
                      <a:pt x="143" y="171"/>
                      <a:pt x="162" y="150"/>
                      <a:pt x="165" y="149"/>
                    </a:cubicBezTo>
                    <a:cubicBezTo>
                      <a:pt x="168" y="148"/>
                      <a:pt x="173" y="145"/>
                      <a:pt x="176" y="145"/>
                    </a:cubicBezTo>
                    <a:cubicBezTo>
                      <a:pt x="179" y="145"/>
                      <a:pt x="184" y="150"/>
                      <a:pt x="184" y="150"/>
                    </a:cubicBezTo>
                    <a:cubicBezTo>
                      <a:pt x="184" y="150"/>
                      <a:pt x="186" y="157"/>
                      <a:pt x="188" y="163"/>
                    </a:cubicBezTo>
                    <a:cubicBezTo>
                      <a:pt x="190" y="169"/>
                      <a:pt x="187" y="193"/>
                      <a:pt x="188" y="199"/>
                    </a:cubicBezTo>
                    <a:cubicBezTo>
                      <a:pt x="189" y="205"/>
                      <a:pt x="185" y="212"/>
                      <a:pt x="190" y="217"/>
                    </a:cubicBezTo>
                    <a:cubicBezTo>
                      <a:pt x="195" y="223"/>
                      <a:pt x="189" y="226"/>
                      <a:pt x="191" y="230"/>
                    </a:cubicBezTo>
                    <a:cubicBezTo>
                      <a:pt x="193" y="234"/>
                      <a:pt x="193" y="239"/>
                      <a:pt x="193" y="243"/>
                    </a:cubicBezTo>
                    <a:cubicBezTo>
                      <a:pt x="193" y="248"/>
                      <a:pt x="198" y="250"/>
                      <a:pt x="205" y="260"/>
                    </a:cubicBezTo>
                    <a:cubicBezTo>
                      <a:pt x="212" y="271"/>
                      <a:pt x="208" y="286"/>
                      <a:pt x="210" y="294"/>
                    </a:cubicBezTo>
                    <a:cubicBezTo>
                      <a:pt x="212" y="302"/>
                      <a:pt x="212" y="310"/>
                      <a:pt x="212" y="310"/>
                    </a:cubicBezTo>
                    <a:cubicBezTo>
                      <a:pt x="212" y="310"/>
                      <a:pt x="211" y="324"/>
                      <a:pt x="216" y="334"/>
                    </a:cubicBezTo>
                    <a:cubicBezTo>
                      <a:pt x="220" y="344"/>
                      <a:pt x="220" y="343"/>
                      <a:pt x="221" y="351"/>
                    </a:cubicBezTo>
                    <a:cubicBezTo>
                      <a:pt x="222" y="360"/>
                      <a:pt x="220" y="369"/>
                      <a:pt x="218" y="372"/>
                    </a:cubicBezTo>
                    <a:cubicBezTo>
                      <a:pt x="216" y="374"/>
                      <a:pt x="204" y="404"/>
                      <a:pt x="205" y="413"/>
                    </a:cubicBezTo>
                    <a:cubicBezTo>
                      <a:pt x="206" y="423"/>
                      <a:pt x="194" y="423"/>
                      <a:pt x="190" y="429"/>
                    </a:cubicBezTo>
                    <a:cubicBezTo>
                      <a:pt x="187" y="436"/>
                      <a:pt x="170" y="425"/>
                      <a:pt x="161" y="427"/>
                    </a:cubicBezTo>
                    <a:cubicBezTo>
                      <a:pt x="151" y="428"/>
                      <a:pt x="135" y="424"/>
                      <a:pt x="132" y="415"/>
                    </a:cubicBezTo>
                    <a:cubicBezTo>
                      <a:pt x="129" y="406"/>
                      <a:pt x="129" y="413"/>
                      <a:pt x="121" y="399"/>
                    </a:cubicBezTo>
                    <a:cubicBezTo>
                      <a:pt x="112" y="386"/>
                      <a:pt x="110" y="391"/>
                      <a:pt x="106" y="378"/>
                    </a:cubicBezTo>
                    <a:cubicBezTo>
                      <a:pt x="102" y="365"/>
                      <a:pt x="99" y="351"/>
                      <a:pt x="91" y="340"/>
                    </a:cubicBezTo>
                    <a:cubicBezTo>
                      <a:pt x="82" y="330"/>
                      <a:pt x="83" y="329"/>
                      <a:pt x="80" y="319"/>
                    </a:cubicBezTo>
                    <a:cubicBezTo>
                      <a:pt x="77" y="309"/>
                      <a:pt x="76" y="304"/>
                      <a:pt x="68" y="289"/>
                    </a:cubicBezTo>
                    <a:cubicBezTo>
                      <a:pt x="59" y="273"/>
                      <a:pt x="62" y="274"/>
                      <a:pt x="59" y="262"/>
                    </a:cubicBezTo>
                    <a:cubicBezTo>
                      <a:pt x="56" y="249"/>
                      <a:pt x="37" y="227"/>
                      <a:pt x="36" y="213"/>
                    </a:cubicBezTo>
                    <a:cubicBezTo>
                      <a:pt x="34" y="200"/>
                      <a:pt x="28" y="205"/>
                      <a:pt x="24" y="186"/>
                    </a:cubicBezTo>
                    <a:cubicBezTo>
                      <a:pt x="20" y="168"/>
                      <a:pt x="0" y="157"/>
                      <a:pt x="2" y="135"/>
                    </a:cubicBezTo>
                    <a:cubicBezTo>
                      <a:pt x="16" y="130"/>
                      <a:pt x="24" y="120"/>
                      <a:pt x="24" y="103"/>
                    </a:cubicBezTo>
                    <a:cubicBezTo>
                      <a:pt x="22" y="118"/>
                      <a:pt x="14" y="121"/>
                      <a:pt x="2" y="122"/>
                    </a:cubicBezTo>
                    <a:cubicBezTo>
                      <a:pt x="3" y="122"/>
                      <a:pt x="3" y="122"/>
                      <a:pt x="3" y="122"/>
                    </a:cubicBezTo>
                    <a:cubicBezTo>
                      <a:pt x="1" y="101"/>
                      <a:pt x="3" y="76"/>
                      <a:pt x="5" y="66"/>
                    </a:cubicBezTo>
                    <a:cubicBezTo>
                      <a:pt x="5" y="64"/>
                      <a:pt x="5" y="62"/>
                      <a:pt x="4" y="60"/>
                    </a:cubicBezTo>
                  </a:path>
                </a:pathLst>
              </a:custGeom>
              <a:solidFill>
                <a:srgbClr val="B10A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8" name="Freeform 629"/>
              <p:cNvSpPr>
                <a:spLocks/>
              </p:cNvSpPr>
              <p:nvPr/>
            </p:nvSpPr>
            <p:spPr bwMode="auto">
              <a:xfrm>
                <a:off x="3174" y="1541"/>
                <a:ext cx="142" cy="99"/>
              </a:xfrm>
              <a:custGeom>
                <a:avLst/>
                <a:gdLst>
                  <a:gd name="T0" fmla="*/ 521 w 69"/>
                  <a:gd name="T1" fmla="*/ 469 h 45"/>
                  <a:gd name="T2" fmla="*/ 601 w 69"/>
                  <a:gd name="T3" fmla="*/ 0 h 45"/>
                  <a:gd name="T4" fmla="*/ 132 w 69"/>
                  <a:gd name="T5" fmla="*/ 20 h 45"/>
                  <a:gd name="T6" fmla="*/ 165 w 69"/>
                  <a:gd name="T7" fmla="*/ 444 h 45"/>
                  <a:gd name="T8" fmla="*/ 521 w 69"/>
                  <a:gd name="T9" fmla="*/ 469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45">
                    <a:moveTo>
                      <a:pt x="60" y="44"/>
                    </a:moveTo>
                    <a:cubicBezTo>
                      <a:pt x="62" y="26"/>
                      <a:pt x="66" y="12"/>
                      <a:pt x="69" y="0"/>
                    </a:cubicBezTo>
                    <a:cubicBezTo>
                      <a:pt x="50" y="0"/>
                      <a:pt x="22" y="1"/>
                      <a:pt x="15" y="2"/>
                    </a:cubicBezTo>
                    <a:cubicBezTo>
                      <a:pt x="6" y="3"/>
                      <a:pt x="0" y="38"/>
                      <a:pt x="19" y="42"/>
                    </a:cubicBezTo>
                    <a:cubicBezTo>
                      <a:pt x="29" y="44"/>
                      <a:pt x="44" y="45"/>
                      <a:pt x="60" y="44"/>
                    </a:cubicBezTo>
                    <a:close/>
                  </a:path>
                </a:pathLst>
              </a:custGeom>
              <a:solidFill>
                <a:srgbClr val="E66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69" name="Freeform 630"/>
              <p:cNvSpPr>
                <a:spLocks/>
              </p:cNvSpPr>
              <p:nvPr/>
            </p:nvSpPr>
            <p:spPr bwMode="auto">
              <a:xfrm>
                <a:off x="3235" y="1116"/>
                <a:ext cx="99" cy="52"/>
              </a:xfrm>
              <a:custGeom>
                <a:avLst/>
                <a:gdLst>
                  <a:gd name="T0" fmla="*/ 421 w 48"/>
                  <a:gd name="T1" fmla="*/ 0 h 24"/>
                  <a:gd name="T2" fmla="*/ 89 w 48"/>
                  <a:gd name="T3" fmla="*/ 43 h 24"/>
                  <a:gd name="T4" fmla="*/ 8 w 48"/>
                  <a:gd name="T5" fmla="*/ 245 h 24"/>
                  <a:gd name="T6" fmla="*/ 0 60000 65536"/>
                  <a:gd name="T7" fmla="*/ 0 60000 65536"/>
                  <a:gd name="T8" fmla="*/ 0 60000 65536"/>
                </a:gdLst>
                <a:ahLst/>
                <a:cxnLst>
                  <a:cxn ang="T6">
                    <a:pos x="T0" y="T1"/>
                  </a:cxn>
                  <a:cxn ang="T7">
                    <a:pos x="T2" y="T3"/>
                  </a:cxn>
                  <a:cxn ang="T8">
                    <a:pos x="T4" y="T5"/>
                  </a:cxn>
                </a:cxnLst>
                <a:rect l="0" t="0" r="r" b="b"/>
                <a:pathLst>
                  <a:path w="48" h="24">
                    <a:moveTo>
                      <a:pt x="48" y="0"/>
                    </a:moveTo>
                    <a:cubicBezTo>
                      <a:pt x="34" y="0"/>
                      <a:pt x="18" y="4"/>
                      <a:pt x="10" y="4"/>
                    </a:cubicBezTo>
                    <a:cubicBezTo>
                      <a:pt x="4" y="6"/>
                      <a:pt x="0" y="15"/>
                      <a:pt x="1" y="24"/>
                    </a:cubicBezTo>
                  </a:path>
                </a:pathLst>
              </a:custGeom>
              <a:solidFill>
                <a:srgbClr val="EE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0" name="Freeform 631"/>
              <p:cNvSpPr>
                <a:spLocks/>
              </p:cNvSpPr>
              <p:nvPr/>
            </p:nvSpPr>
            <p:spPr bwMode="auto">
              <a:xfrm>
                <a:off x="3250" y="1023"/>
                <a:ext cx="125" cy="44"/>
              </a:xfrm>
              <a:custGeom>
                <a:avLst/>
                <a:gdLst>
                  <a:gd name="T0" fmla="*/ 525 w 61"/>
                  <a:gd name="T1" fmla="*/ 117 h 20"/>
                  <a:gd name="T2" fmla="*/ 139 w 61"/>
                  <a:gd name="T3" fmla="*/ 0 h 20"/>
                  <a:gd name="T4" fmla="*/ 0 w 61"/>
                  <a:gd name="T5" fmla="*/ 213 h 20"/>
                  <a:gd name="T6" fmla="*/ 0 60000 65536"/>
                  <a:gd name="T7" fmla="*/ 0 60000 65536"/>
                  <a:gd name="T8" fmla="*/ 0 60000 65536"/>
                </a:gdLst>
                <a:ahLst/>
                <a:cxnLst>
                  <a:cxn ang="T6">
                    <a:pos x="T0" y="T1"/>
                  </a:cxn>
                  <a:cxn ang="T7">
                    <a:pos x="T2" y="T3"/>
                  </a:cxn>
                  <a:cxn ang="T8">
                    <a:pos x="T4" y="T5"/>
                  </a:cxn>
                </a:cxnLst>
                <a:rect l="0" t="0" r="r" b="b"/>
                <a:pathLst>
                  <a:path w="61" h="20">
                    <a:moveTo>
                      <a:pt x="61" y="11"/>
                    </a:moveTo>
                    <a:cubicBezTo>
                      <a:pt x="41" y="7"/>
                      <a:pt x="23" y="2"/>
                      <a:pt x="16" y="0"/>
                    </a:cubicBezTo>
                    <a:cubicBezTo>
                      <a:pt x="7" y="1"/>
                      <a:pt x="1" y="10"/>
                      <a:pt x="0" y="20"/>
                    </a:cubicBezTo>
                  </a:path>
                </a:pathLst>
              </a:custGeom>
              <a:solidFill>
                <a:srgbClr val="EEC6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1" name="Freeform 632"/>
              <p:cNvSpPr>
                <a:spLocks/>
              </p:cNvSpPr>
              <p:nvPr/>
            </p:nvSpPr>
            <p:spPr bwMode="auto">
              <a:xfrm>
                <a:off x="3225" y="1013"/>
                <a:ext cx="150" cy="193"/>
              </a:xfrm>
              <a:custGeom>
                <a:avLst/>
                <a:gdLst>
                  <a:gd name="T0" fmla="*/ 633 w 73"/>
                  <a:gd name="T1" fmla="*/ 116 h 88"/>
                  <a:gd name="T2" fmla="*/ 245 w 73"/>
                  <a:gd name="T3" fmla="*/ 0 h 88"/>
                  <a:gd name="T4" fmla="*/ 148 w 73"/>
                  <a:gd name="T5" fmla="*/ 390 h 88"/>
                  <a:gd name="T6" fmla="*/ 460 w 73"/>
                  <a:gd name="T7" fmla="*/ 487 h 88"/>
                  <a:gd name="T8" fmla="*/ 132 w 73"/>
                  <a:gd name="T9" fmla="*/ 496 h 88"/>
                  <a:gd name="T10" fmla="*/ 156 w 73"/>
                  <a:gd name="T11" fmla="*/ 910 h 88"/>
                  <a:gd name="T12" fmla="*/ 633 w 73"/>
                  <a:gd name="T13" fmla="*/ 928 h 88"/>
                  <a:gd name="T14" fmla="*/ 633 w 73"/>
                  <a:gd name="T15" fmla="*/ 116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88">
                    <a:moveTo>
                      <a:pt x="73" y="11"/>
                    </a:moveTo>
                    <a:cubicBezTo>
                      <a:pt x="53" y="7"/>
                      <a:pt x="35" y="3"/>
                      <a:pt x="28" y="0"/>
                    </a:cubicBezTo>
                    <a:cubicBezTo>
                      <a:pt x="14" y="2"/>
                      <a:pt x="6" y="26"/>
                      <a:pt x="17" y="37"/>
                    </a:cubicBezTo>
                    <a:cubicBezTo>
                      <a:pt x="27" y="40"/>
                      <a:pt x="53" y="46"/>
                      <a:pt x="53" y="46"/>
                    </a:cubicBezTo>
                    <a:cubicBezTo>
                      <a:pt x="39" y="46"/>
                      <a:pt x="22" y="47"/>
                      <a:pt x="15" y="47"/>
                    </a:cubicBezTo>
                    <a:cubicBezTo>
                      <a:pt x="2" y="51"/>
                      <a:pt x="0" y="83"/>
                      <a:pt x="18" y="86"/>
                    </a:cubicBezTo>
                    <a:cubicBezTo>
                      <a:pt x="34" y="87"/>
                      <a:pt x="56" y="87"/>
                      <a:pt x="73" y="88"/>
                    </a:cubicBezTo>
                    <a:cubicBezTo>
                      <a:pt x="73" y="62"/>
                      <a:pt x="73" y="35"/>
                      <a:pt x="73" y="11"/>
                    </a:cubicBezTo>
                    <a:close/>
                  </a:path>
                </a:pathLst>
              </a:custGeom>
              <a:solidFill>
                <a:srgbClr val="B0D0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2" name="Freeform 633"/>
              <p:cNvSpPr>
                <a:spLocks/>
              </p:cNvSpPr>
              <p:nvPr/>
            </p:nvSpPr>
            <p:spPr bwMode="auto">
              <a:xfrm>
                <a:off x="3616" y="694"/>
                <a:ext cx="672" cy="1062"/>
              </a:xfrm>
              <a:custGeom>
                <a:avLst/>
                <a:gdLst>
                  <a:gd name="T0" fmla="*/ 2238 w 327"/>
                  <a:gd name="T1" fmla="*/ 742 h 484"/>
                  <a:gd name="T2" fmla="*/ 2082 w 327"/>
                  <a:gd name="T3" fmla="*/ 592 h 484"/>
                  <a:gd name="T4" fmla="*/ 2098 w 327"/>
                  <a:gd name="T5" fmla="*/ 371 h 484"/>
                  <a:gd name="T6" fmla="*/ 1817 w 327"/>
                  <a:gd name="T7" fmla="*/ 213 h 484"/>
                  <a:gd name="T8" fmla="*/ 1702 w 327"/>
                  <a:gd name="T9" fmla="*/ 399 h 484"/>
                  <a:gd name="T10" fmla="*/ 1685 w 327"/>
                  <a:gd name="T11" fmla="*/ 116 h 484"/>
                  <a:gd name="T12" fmla="*/ 1397 w 327"/>
                  <a:gd name="T13" fmla="*/ 97 h 484"/>
                  <a:gd name="T14" fmla="*/ 1169 w 327"/>
                  <a:gd name="T15" fmla="*/ 505 h 484"/>
                  <a:gd name="T16" fmla="*/ 1085 w 327"/>
                  <a:gd name="T17" fmla="*/ 266 h 484"/>
                  <a:gd name="T18" fmla="*/ 764 w 327"/>
                  <a:gd name="T19" fmla="*/ 362 h 484"/>
                  <a:gd name="T20" fmla="*/ 713 w 327"/>
                  <a:gd name="T21" fmla="*/ 698 h 484"/>
                  <a:gd name="T22" fmla="*/ 660 w 327"/>
                  <a:gd name="T23" fmla="*/ 794 h 484"/>
                  <a:gd name="T24" fmla="*/ 25 w 327"/>
                  <a:gd name="T25" fmla="*/ 2387 h 484"/>
                  <a:gd name="T26" fmla="*/ 113 w 327"/>
                  <a:gd name="T27" fmla="*/ 3678 h 484"/>
                  <a:gd name="T28" fmla="*/ 113 w 327"/>
                  <a:gd name="T29" fmla="*/ 3678 h 484"/>
                  <a:gd name="T30" fmla="*/ 356 w 327"/>
                  <a:gd name="T31" fmla="*/ 4132 h 484"/>
                  <a:gd name="T32" fmla="*/ 388 w 327"/>
                  <a:gd name="T33" fmla="*/ 4645 h 484"/>
                  <a:gd name="T34" fmla="*/ 364 w 327"/>
                  <a:gd name="T35" fmla="*/ 4608 h 484"/>
                  <a:gd name="T36" fmla="*/ 929 w 327"/>
                  <a:gd name="T37" fmla="*/ 5060 h 484"/>
                  <a:gd name="T38" fmla="*/ 945 w 327"/>
                  <a:gd name="T39" fmla="*/ 5051 h 484"/>
                  <a:gd name="T40" fmla="*/ 945 w 327"/>
                  <a:gd name="T41" fmla="*/ 4575 h 484"/>
                  <a:gd name="T42" fmla="*/ 1153 w 327"/>
                  <a:gd name="T43" fmla="*/ 3414 h 484"/>
                  <a:gd name="T44" fmla="*/ 1268 w 327"/>
                  <a:gd name="T45" fmla="*/ 3008 h 484"/>
                  <a:gd name="T46" fmla="*/ 1276 w 327"/>
                  <a:gd name="T47" fmla="*/ 3008 h 484"/>
                  <a:gd name="T48" fmla="*/ 1268 w 327"/>
                  <a:gd name="T49" fmla="*/ 3008 h 484"/>
                  <a:gd name="T50" fmla="*/ 1233 w 327"/>
                  <a:gd name="T51" fmla="*/ 2769 h 484"/>
                  <a:gd name="T52" fmla="*/ 1217 w 327"/>
                  <a:gd name="T53" fmla="*/ 2769 h 484"/>
                  <a:gd name="T54" fmla="*/ 1432 w 327"/>
                  <a:gd name="T55" fmla="*/ 1725 h 484"/>
                  <a:gd name="T56" fmla="*/ 1441 w 327"/>
                  <a:gd name="T57" fmla="*/ 1725 h 484"/>
                  <a:gd name="T58" fmla="*/ 1737 w 327"/>
                  <a:gd name="T59" fmla="*/ 1777 h 484"/>
                  <a:gd name="T60" fmla="*/ 1737 w 327"/>
                  <a:gd name="T61" fmla="*/ 1786 h 484"/>
                  <a:gd name="T62" fmla="*/ 1745 w 327"/>
                  <a:gd name="T63" fmla="*/ 1777 h 484"/>
                  <a:gd name="T64" fmla="*/ 2125 w 327"/>
                  <a:gd name="T65" fmla="*/ 1753 h 484"/>
                  <a:gd name="T66" fmla="*/ 2838 w 327"/>
                  <a:gd name="T67" fmla="*/ 1753 h 484"/>
                  <a:gd name="T68" fmla="*/ 2238 w 327"/>
                  <a:gd name="T69" fmla="*/ 742 h 4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27" h="484">
                    <a:moveTo>
                      <a:pt x="258" y="70"/>
                    </a:moveTo>
                    <a:cubicBezTo>
                      <a:pt x="254" y="68"/>
                      <a:pt x="241" y="58"/>
                      <a:pt x="240" y="56"/>
                    </a:cubicBezTo>
                    <a:cubicBezTo>
                      <a:pt x="238" y="54"/>
                      <a:pt x="237" y="48"/>
                      <a:pt x="242" y="35"/>
                    </a:cubicBezTo>
                    <a:cubicBezTo>
                      <a:pt x="248" y="18"/>
                      <a:pt x="220" y="2"/>
                      <a:pt x="209" y="20"/>
                    </a:cubicBezTo>
                    <a:cubicBezTo>
                      <a:pt x="206" y="25"/>
                      <a:pt x="204" y="27"/>
                      <a:pt x="196" y="38"/>
                    </a:cubicBezTo>
                    <a:cubicBezTo>
                      <a:pt x="196" y="38"/>
                      <a:pt x="197" y="15"/>
                      <a:pt x="194" y="11"/>
                    </a:cubicBezTo>
                    <a:cubicBezTo>
                      <a:pt x="185" y="0"/>
                      <a:pt x="167" y="3"/>
                      <a:pt x="161" y="9"/>
                    </a:cubicBezTo>
                    <a:cubicBezTo>
                      <a:pt x="156" y="16"/>
                      <a:pt x="160" y="46"/>
                      <a:pt x="135" y="48"/>
                    </a:cubicBezTo>
                    <a:cubicBezTo>
                      <a:pt x="123" y="47"/>
                      <a:pt x="124" y="34"/>
                      <a:pt x="125" y="25"/>
                    </a:cubicBezTo>
                    <a:cubicBezTo>
                      <a:pt x="125" y="16"/>
                      <a:pt x="91" y="15"/>
                      <a:pt x="88" y="34"/>
                    </a:cubicBezTo>
                    <a:cubicBezTo>
                      <a:pt x="87" y="45"/>
                      <a:pt x="86" y="55"/>
                      <a:pt x="82" y="66"/>
                    </a:cubicBezTo>
                    <a:cubicBezTo>
                      <a:pt x="82" y="68"/>
                      <a:pt x="77" y="74"/>
                      <a:pt x="76" y="75"/>
                    </a:cubicBezTo>
                    <a:cubicBezTo>
                      <a:pt x="9" y="128"/>
                      <a:pt x="3" y="165"/>
                      <a:pt x="3" y="226"/>
                    </a:cubicBezTo>
                    <a:cubicBezTo>
                      <a:pt x="3" y="251"/>
                      <a:pt x="0" y="301"/>
                      <a:pt x="13" y="348"/>
                    </a:cubicBezTo>
                    <a:cubicBezTo>
                      <a:pt x="13" y="348"/>
                      <a:pt x="13" y="348"/>
                      <a:pt x="13" y="348"/>
                    </a:cubicBezTo>
                    <a:cubicBezTo>
                      <a:pt x="21" y="361"/>
                      <a:pt x="28" y="376"/>
                      <a:pt x="41" y="391"/>
                    </a:cubicBezTo>
                    <a:cubicBezTo>
                      <a:pt x="48" y="401"/>
                      <a:pt x="48" y="419"/>
                      <a:pt x="45" y="440"/>
                    </a:cubicBezTo>
                    <a:cubicBezTo>
                      <a:pt x="44" y="438"/>
                      <a:pt x="43" y="437"/>
                      <a:pt x="42" y="436"/>
                    </a:cubicBezTo>
                    <a:cubicBezTo>
                      <a:pt x="63" y="462"/>
                      <a:pt x="95" y="484"/>
                      <a:pt x="107" y="479"/>
                    </a:cubicBezTo>
                    <a:cubicBezTo>
                      <a:pt x="108" y="478"/>
                      <a:pt x="108" y="478"/>
                      <a:pt x="109" y="478"/>
                    </a:cubicBezTo>
                    <a:cubicBezTo>
                      <a:pt x="109" y="433"/>
                      <a:pt x="109" y="433"/>
                      <a:pt x="109" y="433"/>
                    </a:cubicBezTo>
                    <a:cubicBezTo>
                      <a:pt x="110" y="398"/>
                      <a:pt x="117" y="359"/>
                      <a:pt x="133" y="323"/>
                    </a:cubicBezTo>
                    <a:cubicBezTo>
                      <a:pt x="140" y="306"/>
                      <a:pt x="144" y="294"/>
                      <a:pt x="146" y="285"/>
                    </a:cubicBezTo>
                    <a:cubicBezTo>
                      <a:pt x="147" y="285"/>
                      <a:pt x="147" y="285"/>
                      <a:pt x="147" y="285"/>
                    </a:cubicBezTo>
                    <a:cubicBezTo>
                      <a:pt x="147" y="285"/>
                      <a:pt x="146" y="285"/>
                      <a:pt x="146" y="285"/>
                    </a:cubicBezTo>
                    <a:cubicBezTo>
                      <a:pt x="150" y="272"/>
                      <a:pt x="148" y="266"/>
                      <a:pt x="142" y="262"/>
                    </a:cubicBezTo>
                    <a:cubicBezTo>
                      <a:pt x="140" y="262"/>
                      <a:pt x="140" y="262"/>
                      <a:pt x="140" y="262"/>
                    </a:cubicBezTo>
                    <a:cubicBezTo>
                      <a:pt x="126" y="200"/>
                      <a:pt x="145" y="172"/>
                      <a:pt x="165" y="163"/>
                    </a:cubicBezTo>
                    <a:cubicBezTo>
                      <a:pt x="166" y="163"/>
                      <a:pt x="166" y="163"/>
                      <a:pt x="166" y="163"/>
                    </a:cubicBezTo>
                    <a:cubicBezTo>
                      <a:pt x="174" y="167"/>
                      <a:pt x="185" y="168"/>
                      <a:pt x="200" y="168"/>
                    </a:cubicBezTo>
                    <a:cubicBezTo>
                      <a:pt x="200" y="169"/>
                      <a:pt x="200" y="169"/>
                      <a:pt x="200" y="169"/>
                    </a:cubicBezTo>
                    <a:cubicBezTo>
                      <a:pt x="201" y="168"/>
                      <a:pt x="201" y="168"/>
                      <a:pt x="201" y="168"/>
                    </a:cubicBezTo>
                    <a:cubicBezTo>
                      <a:pt x="212" y="168"/>
                      <a:pt x="227" y="168"/>
                      <a:pt x="245" y="166"/>
                    </a:cubicBezTo>
                    <a:cubicBezTo>
                      <a:pt x="269" y="165"/>
                      <a:pt x="298" y="165"/>
                      <a:pt x="327" y="166"/>
                    </a:cubicBezTo>
                    <a:cubicBezTo>
                      <a:pt x="316" y="126"/>
                      <a:pt x="294" y="91"/>
                      <a:pt x="258" y="70"/>
                    </a:cubicBezTo>
                    <a:close/>
                  </a:path>
                </a:pathLst>
              </a:custGeom>
              <a:solidFill>
                <a:srgbClr val="E66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3" name="Freeform 634"/>
              <p:cNvSpPr>
                <a:spLocks/>
              </p:cNvSpPr>
              <p:nvPr/>
            </p:nvSpPr>
            <p:spPr bwMode="auto">
              <a:xfrm>
                <a:off x="4190" y="1254"/>
                <a:ext cx="119" cy="66"/>
              </a:xfrm>
              <a:custGeom>
                <a:avLst/>
                <a:gdLst>
                  <a:gd name="T0" fmla="*/ 43 w 58"/>
                  <a:gd name="T1" fmla="*/ 246 h 30"/>
                  <a:gd name="T2" fmla="*/ 476 w 58"/>
                  <a:gd name="T3" fmla="*/ 319 h 30"/>
                  <a:gd name="T4" fmla="*/ 501 w 58"/>
                  <a:gd name="T5" fmla="*/ 0 h 30"/>
                  <a:gd name="T6" fmla="*/ 0 w 58"/>
                  <a:gd name="T7" fmla="*/ 246 h 30"/>
                  <a:gd name="T8" fmla="*/ 43 w 58"/>
                  <a:gd name="T9" fmla="*/ 2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30">
                    <a:moveTo>
                      <a:pt x="5" y="23"/>
                    </a:moveTo>
                    <a:cubicBezTo>
                      <a:pt x="20" y="24"/>
                      <a:pt x="37" y="26"/>
                      <a:pt x="55" y="30"/>
                    </a:cubicBezTo>
                    <a:cubicBezTo>
                      <a:pt x="56" y="20"/>
                      <a:pt x="57" y="10"/>
                      <a:pt x="58" y="0"/>
                    </a:cubicBezTo>
                    <a:cubicBezTo>
                      <a:pt x="38" y="2"/>
                      <a:pt x="17" y="8"/>
                      <a:pt x="0" y="23"/>
                    </a:cubicBezTo>
                    <a:lnTo>
                      <a:pt x="5" y="23"/>
                    </a:lnTo>
                    <a:close/>
                  </a:path>
                </a:pathLst>
              </a:custGeom>
              <a:solidFill>
                <a:srgbClr val="E66A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4" name="Freeform 635"/>
              <p:cNvSpPr>
                <a:spLocks noEditPoints="1"/>
              </p:cNvSpPr>
              <p:nvPr/>
            </p:nvSpPr>
            <p:spPr bwMode="auto">
              <a:xfrm>
                <a:off x="3361" y="1357"/>
                <a:ext cx="1341" cy="1261"/>
              </a:xfrm>
              <a:custGeom>
                <a:avLst/>
                <a:gdLst>
                  <a:gd name="T0" fmla="*/ 4840 w 652"/>
                  <a:gd name="T1" fmla="*/ 1583 h 575"/>
                  <a:gd name="T2" fmla="*/ 3315 w 652"/>
                  <a:gd name="T3" fmla="*/ 44 h 575"/>
                  <a:gd name="T4" fmla="*/ 3186 w 652"/>
                  <a:gd name="T5" fmla="*/ 379 h 575"/>
                  <a:gd name="T6" fmla="*/ 3688 w 652"/>
                  <a:gd name="T7" fmla="*/ 318 h 575"/>
                  <a:gd name="T8" fmla="*/ 4083 w 652"/>
                  <a:gd name="T9" fmla="*/ 423 h 575"/>
                  <a:gd name="T10" fmla="*/ 4447 w 652"/>
                  <a:gd name="T11" fmla="*/ 697 h 575"/>
                  <a:gd name="T12" fmla="*/ 4395 w 652"/>
                  <a:gd name="T13" fmla="*/ 1654 h 575"/>
                  <a:gd name="T14" fmla="*/ 4515 w 652"/>
                  <a:gd name="T15" fmla="*/ 1822 h 575"/>
                  <a:gd name="T16" fmla="*/ 4619 w 652"/>
                  <a:gd name="T17" fmla="*/ 2395 h 575"/>
                  <a:gd name="T18" fmla="*/ 4663 w 652"/>
                  <a:gd name="T19" fmla="*/ 2858 h 575"/>
                  <a:gd name="T20" fmla="*/ 4827 w 652"/>
                  <a:gd name="T21" fmla="*/ 3564 h 575"/>
                  <a:gd name="T22" fmla="*/ 4881 w 652"/>
                  <a:gd name="T23" fmla="*/ 4217 h 575"/>
                  <a:gd name="T24" fmla="*/ 4387 w 652"/>
                  <a:gd name="T25" fmla="*/ 4801 h 575"/>
                  <a:gd name="T26" fmla="*/ 3904 w 652"/>
                  <a:gd name="T27" fmla="*/ 4281 h 575"/>
                  <a:gd name="T28" fmla="*/ 3575 w 652"/>
                  <a:gd name="T29" fmla="*/ 3342 h 575"/>
                  <a:gd name="T30" fmla="*/ 3194 w 652"/>
                  <a:gd name="T31" fmla="*/ 2257 h 575"/>
                  <a:gd name="T32" fmla="*/ 3030 w 652"/>
                  <a:gd name="T33" fmla="*/ 1572 h 575"/>
                  <a:gd name="T34" fmla="*/ 3021 w 652"/>
                  <a:gd name="T35" fmla="*/ 928 h 575"/>
                  <a:gd name="T36" fmla="*/ 2190 w 652"/>
                  <a:gd name="T37" fmla="*/ 779 h 575"/>
                  <a:gd name="T38" fmla="*/ 1366 w 652"/>
                  <a:gd name="T39" fmla="*/ 1290 h 575"/>
                  <a:gd name="T40" fmla="*/ 16 w 652"/>
                  <a:gd name="T41" fmla="*/ 1601 h 575"/>
                  <a:gd name="T42" fmla="*/ 1037 w 652"/>
                  <a:gd name="T43" fmla="*/ 3785 h 575"/>
                  <a:gd name="T44" fmla="*/ 4949 w 652"/>
                  <a:gd name="T45" fmla="*/ 5483 h 575"/>
                  <a:gd name="T46" fmla="*/ 3383 w 652"/>
                  <a:gd name="T47" fmla="*/ 5261 h 575"/>
                  <a:gd name="T48" fmla="*/ 2306 w 652"/>
                  <a:gd name="T49" fmla="*/ 4535 h 575"/>
                  <a:gd name="T50" fmla="*/ 1769 w 652"/>
                  <a:gd name="T51" fmla="*/ 3943 h 575"/>
                  <a:gd name="T52" fmla="*/ 1269 w 652"/>
                  <a:gd name="T53" fmla="*/ 3333 h 575"/>
                  <a:gd name="T54" fmla="*/ 1176 w 652"/>
                  <a:gd name="T55" fmla="*/ 2919 h 575"/>
                  <a:gd name="T56" fmla="*/ 800 w 652"/>
                  <a:gd name="T57" fmla="*/ 2954 h 575"/>
                  <a:gd name="T58" fmla="*/ 469 w 652"/>
                  <a:gd name="T59" fmla="*/ 2713 h 575"/>
                  <a:gd name="T60" fmla="*/ 263 w 652"/>
                  <a:gd name="T61" fmla="*/ 2226 h 575"/>
                  <a:gd name="T62" fmla="*/ 165 w 652"/>
                  <a:gd name="T63" fmla="*/ 1785 h 575"/>
                  <a:gd name="T64" fmla="*/ 609 w 652"/>
                  <a:gd name="T65" fmla="*/ 1254 h 575"/>
                  <a:gd name="T66" fmla="*/ 1160 w 652"/>
                  <a:gd name="T67" fmla="*/ 1265 h 575"/>
                  <a:gd name="T68" fmla="*/ 1598 w 652"/>
                  <a:gd name="T69" fmla="*/ 1983 h 575"/>
                  <a:gd name="T70" fmla="*/ 2009 w 652"/>
                  <a:gd name="T71" fmla="*/ 2972 h 575"/>
                  <a:gd name="T72" fmla="*/ 2009 w 652"/>
                  <a:gd name="T73" fmla="*/ 2193 h 575"/>
                  <a:gd name="T74" fmla="*/ 2182 w 652"/>
                  <a:gd name="T75" fmla="*/ 1761 h 575"/>
                  <a:gd name="T76" fmla="*/ 2254 w 652"/>
                  <a:gd name="T77" fmla="*/ 1443 h 575"/>
                  <a:gd name="T78" fmla="*/ 2306 w 652"/>
                  <a:gd name="T79" fmla="*/ 875 h 575"/>
                  <a:gd name="T80" fmla="*/ 2873 w 652"/>
                  <a:gd name="T81" fmla="*/ 1246 h 575"/>
                  <a:gd name="T82" fmla="*/ 2643 w 652"/>
                  <a:gd name="T83" fmla="*/ 1423 h 575"/>
                  <a:gd name="T84" fmla="*/ 2995 w 652"/>
                  <a:gd name="T85" fmla="*/ 3430 h 575"/>
                  <a:gd name="T86" fmla="*/ 3455 w 652"/>
                  <a:gd name="T87" fmla="*/ 4579 h 575"/>
                  <a:gd name="T88" fmla="*/ 3655 w 652"/>
                  <a:gd name="T89" fmla="*/ 5171 h 5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52" h="575">
                    <a:moveTo>
                      <a:pt x="620" y="313"/>
                    </a:moveTo>
                    <a:cubicBezTo>
                      <a:pt x="603" y="266"/>
                      <a:pt x="591" y="229"/>
                      <a:pt x="577" y="200"/>
                    </a:cubicBezTo>
                    <a:cubicBezTo>
                      <a:pt x="566" y="178"/>
                      <a:pt x="555" y="155"/>
                      <a:pt x="556" y="150"/>
                    </a:cubicBezTo>
                    <a:cubicBezTo>
                      <a:pt x="557" y="148"/>
                      <a:pt x="557" y="148"/>
                      <a:pt x="557" y="148"/>
                    </a:cubicBezTo>
                    <a:cubicBezTo>
                      <a:pt x="570" y="88"/>
                      <a:pt x="547" y="45"/>
                      <a:pt x="491" y="20"/>
                    </a:cubicBezTo>
                    <a:cubicBezTo>
                      <a:pt x="451" y="2"/>
                      <a:pt x="411" y="0"/>
                      <a:pt x="381" y="4"/>
                    </a:cubicBezTo>
                    <a:cubicBezTo>
                      <a:pt x="381" y="4"/>
                      <a:pt x="381" y="4"/>
                      <a:pt x="381" y="4"/>
                    </a:cubicBezTo>
                    <a:cubicBezTo>
                      <a:pt x="380" y="4"/>
                      <a:pt x="380" y="5"/>
                      <a:pt x="379" y="6"/>
                    </a:cubicBezTo>
                    <a:cubicBezTo>
                      <a:pt x="374" y="15"/>
                      <a:pt x="370" y="25"/>
                      <a:pt x="366" y="36"/>
                    </a:cubicBezTo>
                    <a:cubicBezTo>
                      <a:pt x="374" y="34"/>
                      <a:pt x="382" y="32"/>
                      <a:pt x="385" y="32"/>
                    </a:cubicBezTo>
                    <a:cubicBezTo>
                      <a:pt x="390" y="32"/>
                      <a:pt x="400" y="30"/>
                      <a:pt x="405" y="29"/>
                    </a:cubicBezTo>
                    <a:cubicBezTo>
                      <a:pt x="411" y="28"/>
                      <a:pt x="418" y="30"/>
                      <a:pt x="424" y="30"/>
                    </a:cubicBezTo>
                    <a:cubicBezTo>
                      <a:pt x="430" y="30"/>
                      <a:pt x="432" y="33"/>
                      <a:pt x="436" y="33"/>
                    </a:cubicBezTo>
                    <a:cubicBezTo>
                      <a:pt x="439" y="33"/>
                      <a:pt x="445" y="36"/>
                      <a:pt x="448" y="37"/>
                    </a:cubicBezTo>
                    <a:cubicBezTo>
                      <a:pt x="451" y="38"/>
                      <a:pt x="463" y="38"/>
                      <a:pt x="469" y="40"/>
                    </a:cubicBezTo>
                    <a:cubicBezTo>
                      <a:pt x="475" y="42"/>
                      <a:pt x="479" y="45"/>
                      <a:pt x="485" y="45"/>
                    </a:cubicBezTo>
                    <a:cubicBezTo>
                      <a:pt x="492" y="45"/>
                      <a:pt x="493" y="50"/>
                      <a:pt x="500" y="54"/>
                    </a:cubicBezTo>
                    <a:cubicBezTo>
                      <a:pt x="507" y="57"/>
                      <a:pt x="507" y="63"/>
                      <a:pt x="511" y="66"/>
                    </a:cubicBezTo>
                    <a:cubicBezTo>
                      <a:pt x="516" y="69"/>
                      <a:pt x="527" y="94"/>
                      <a:pt x="527" y="102"/>
                    </a:cubicBezTo>
                    <a:cubicBezTo>
                      <a:pt x="527" y="110"/>
                      <a:pt x="530" y="111"/>
                      <a:pt x="529" y="118"/>
                    </a:cubicBezTo>
                    <a:cubicBezTo>
                      <a:pt x="528" y="124"/>
                      <a:pt x="529" y="140"/>
                      <a:pt x="505" y="157"/>
                    </a:cubicBezTo>
                    <a:cubicBezTo>
                      <a:pt x="481" y="175"/>
                      <a:pt x="490" y="216"/>
                      <a:pt x="501" y="236"/>
                    </a:cubicBezTo>
                    <a:cubicBezTo>
                      <a:pt x="486" y="199"/>
                      <a:pt x="505" y="178"/>
                      <a:pt x="508" y="177"/>
                    </a:cubicBezTo>
                    <a:cubicBezTo>
                      <a:pt x="511" y="176"/>
                      <a:pt x="516" y="173"/>
                      <a:pt x="519" y="173"/>
                    </a:cubicBezTo>
                    <a:cubicBezTo>
                      <a:pt x="522" y="173"/>
                      <a:pt x="527" y="178"/>
                      <a:pt x="527" y="178"/>
                    </a:cubicBezTo>
                    <a:cubicBezTo>
                      <a:pt x="527" y="178"/>
                      <a:pt x="529" y="185"/>
                      <a:pt x="531" y="191"/>
                    </a:cubicBezTo>
                    <a:cubicBezTo>
                      <a:pt x="533" y="197"/>
                      <a:pt x="530" y="221"/>
                      <a:pt x="531" y="227"/>
                    </a:cubicBezTo>
                    <a:cubicBezTo>
                      <a:pt x="532" y="233"/>
                      <a:pt x="528" y="240"/>
                      <a:pt x="533" y="245"/>
                    </a:cubicBezTo>
                    <a:cubicBezTo>
                      <a:pt x="538" y="251"/>
                      <a:pt x="532" y="254"/>
                      <a:pt x="534" y="258"/>
                    </a:cubicBezTo>
                    <a:cubicBezTo>
                      <a:pt x="536" y="262"/>
                      <a:pt x="536" y="267"/>
                      <a:pt x="536" y="271"/>
                    </a:cubicBezTo>
                    <a:cubicBezTo>
                      <a:pt x="536" y="276"/>
                      <a:pt x="541" y="278"/>
                      <a:pt x="548" y="288"/>
                    </a:cubicBezTo>
                    <a:cubicBezTo>
                      <a:pt x="555" y="299"/>
                      <a:pt x="551" y="314"/>
                      <a:pt x="553" y="322"/>
                    </a:cubicBezTo>
                    <a:cubicBezTo>
                      <a:pt x="555" y="330"/>
                      <a:pt x="555" y="338"/>
                      <a:pt x="555" y="338"/>
                    </a:cubicBezTo>
                    <a:cubicBezTo>
                      <a:pt x="555" y="338"/>
                      <a:pt x="554" y="352"/>
                      <a:pt x="559" y="362"/>
                    </a:cubicBezTo>
                    <a:cubicBezTo>
                      <a:pt x="563" y="372"/>
                      <a:pt x="563" y="371"/>
                      <a:pt x="564" y="379"/>
                    </a:cubicBezTo>
                    <a:cubicBezTo>
                      <a:pt x="565" y="388"/>
                      <a:pt x="563" y="397"/>
                      <a:pt x="561" y="400"/>
                    </a:cubicBezTo>
                    <a:cubicBezTo>
                      <a:pt x="559" y="402"/>
                      <a:pt x="547" y="432"/>
                      <a:pt x="548" y="441"/>
                    </a:cubicBezTo>
                    <a:cubicBezTo>
                      <a:pt x="549" y="451"/>
                      <a:pt x="537" y="451"/>
                      <a:pt x="533" y="457"/>
                    </a:cubicBezTo>
                    <a:cubicBezTo>
                      <a:pt x="530" y="464"/>
                      <a:pt x="513" y="453"/>
                      <a:pt x="504" y="455"/>
                    </a:cubicBezTo>
                    <a:cubicBezTo>
                      <a:pt x="494" y="456"/>
                      <a:pt x="478" y="452"/>
                      <a:pt x="475" y="443"/>
                    </a:cubicBezTo>
                    <a:cubicBezTo>
                      <a:pt x="472" y="434"/>
                      <a:pt x="472" y="441"/>
                      <a:pt x="464" y="427"/>
                    </a:cubicBezTo>
                    <a:cubicBezTo>
                      <a:pt x="455" y="414"/>
                      <a:pt x="453" y="419"/>
                      <a:pt x="449" y="406"/>
                    </a:cubicBezTo>
                    <a:cubicBezTo>
                      <a:pt x="445" y="393"/>
                      <a:pt x="442" y="379"/>
                      <a:pt x="434" y="368"/>
                    </a:cubicBezTo>
                    <a:cubicBezTo>
                      <a:pt x="425" y="358"/>
                      <a:pt x="426" y="357"/>
                      <a:pt x="423" y="347"/>
                    </a:cubicBezTo>
                    <a:cubicBezTo>
                      <a:pt x="420" y="337"/>
                      <a:pt x="419" y="332"/>
                      <a:pt x="411" y="317"/>
                    </a:cubicBezTo>
                    <a:cubicBezTo>
                      <a:pt x="402" y="301"/>
                      <a:pt x="405" y="302"/>
                      <a:pt x="402" y="290"/>
                    </a:cubicBezTo>
                    <a:cubicBezTo>
                      <a:pt x="399" y="277"/>
                      <a:pt x="380" y="255"/>
                      <a:pt x="379" y="241"/>
                    </a:cubicBezTo>
                    <a:cubicBezTo>
                      <a:pt x="377" y="228"/>
                      <a:pt x="371" y="233"/>
                      <a:pt x="367" y="214"/>
                    </a:cubicBezTo>
                    <a:cubicBezTo>
                      <a:pt x="363" y="196"/>
                      <a:pt x="352" y="184"/>
                      <a:pt x="354" y="162"/>
                    </a:cubicBezTo>
                    <a:cubicBezTo>
                      <a:pt x="368" y="157"/>
                      <a:pt x="367" y="148"/>
                      <a:pt x="367" y="131"/>
                    </a:cubicBezTo>
                    <a:cubicBezTo>
                      <a:pt x="365" y="146"/>
                      <a:pt x="360" y="148"/>
                      <a:pt x="348" y="149"/>
                    </a:cubicBezTo>
                    <a:cubicBezTo>
                      <a:pt x="346" y="146"/>
                      <a:pt x="346" y="146"/>
                      <a:pt x="346" y="146"/>
                    </a:cubicBezTo>
                    <a:cubicBezTo>
                      <a:pt x="344" y="125"/>
                      <a:pt x="346" y="104"/>
                      <a:pt x="348" y="94"/>
                    </a:cubicBezTo>
                    <a:cubicBezTo>
                      <a:pt x="348" y="92"/>
                      <a:pt x="348" y="90"/>
                      <a:pt x="347" y="88"/>
                    </a:cubicBezTo>
                    <a:cubicBezTo>
                      <a:pt x="338" y="76"/>
                      <a:pt x="323" y="68"/>
                      <a:pt x="305" y="64"/>
                    </a:cubicBezTo>
                    <a:cubicBezTo>
                      <a:pt x="286" y="61"/>
                      <a:pt x="268" y="64"/>
                      <a:pt x="255" y="72"/>
                    </a:cubicBezTo>
                    <a:cubicBezTo>
                      <a:pt x="254" y="72"/>
                      <a:pt x="253" y="73"/>
                      <a:pt x="252" y="74"/>
                    </a:cubicBezTo>
                    <a:cubicBezTo>
                      <a:pt x="249" y="80"/>
                      <a:pt x="250" y="95"/>
                      <a:pt x="247" y="118"/>
                    </a:cubicBezTo>
                    <a:cubicBezTo>
                      <a:pt x="244" y="138"/>
                      <a:pt x="246" y="169"/>
                      <a:pt x="231" y="177"/>
                    </a:cubicBezTo>
                    <a:cubicBezTo>
                      <a:pt x="218" y="183"/>
                      <a:pt x="176" y="152"/>
                      <a:pt x="157" y="122"/>
                    </a:cubicBezTo>
                    <a:cubicBezTo>
                      <a:pt x="156" y="122"/>
                      <a:pt x="156" y="122"/>
                      <a:pt x="156" y="121"/>
                    </a:cubicBezTo>
                    <a:cubicBezTo>
                      <a:pt x="132" y="97"/>
                      <a:pt x="92" y="96"/>
                      <a:pt x="64" y="103"/>
                    </a:cubicBezTo>
                    <a:cubicBezTo>
                      <a:pt x="31" y="112"/>
                      <a:pt x="7" y="131"/>
                      <a:pt x="2" y="152"/>
                    </a:cubicBezTo>
                    <a:cubicBezTo>
                      <a:pt x="2" y="152"/>
                      <a:pt x="2" y="153"/>
                      <a:pt x="2" y="153"/>
                    </a:cubicBezTo>
                    <a:cubicBezTo>
                      <a:pt x="0" y="193"/>
                      <a:pt x="32" y="284"/>
                      <a:pt x="69" y="307"/>
                    </a:cubicBezTo>
                    <a:cubicBezTo>
                      <a:pt x="102" y="327"/>
                      <a:pt x="104" y="330"/>
                      <a:pt x="119" y="359"/>
                    </a:cubicBezTo>
                    <a:cubicBezTo>
                      <a:pt x="138" y="394"/>
                      <a:pt x="223" y="503"/>
                      <a:pt x="368" y="539"/>
                    </a:cubicBezTo>
                    <a:cubicBezTo>
                      <a:pt x="515" y="575"/>
                      <a:pt x="544" y="532"/>
                      <a:pt x="568" y="520"/>
                    </a:cubicBezTo>
                    <a:cubicBezTo>
                      <a:pt x="569" y="520"/>
                      <a:pt x="569" y="520"/>
                      <a:pt x="569" y="520"/>
                    </a:cubicBezTo>
                    <a:cubicBezTo>
                      <a:pt x="569" y="519"/>
                      <a:pt x="569" y="519"/>
                      <a:pt x="570" y="519"/>
                    </a:cubicBezTo>
                    <a:cubicBezTo>
                      <a:pt x="628" y="473"/>
                      <a:pt x="652" y="403"/>
                      <a:pt x="620" y="313"/>
                    </a:cubicBezTo>
                    <a:close/>
                    <a:moveTo>
                      <a:pt x="389" y="499"/>
                    </a:moveTo>
                    <a:cubicBezTo>
                      <a:pt x="384" y="501"/>
                      <a:pt x="316" y="466"/>
                      <a:pt x="309" y="461"/>
                    </a:cubicBezTo>
                    <a:cubicBezTo>
                      <a:pt x="302" y="456"/>
                      <a:pt x="309" y="449"/>
                      <a:pt x="298" y="451"/>
                    </a:cubicBezTo>
                    <a:cubicBezTo>
                      <a:pt x="286" y="453"/>
                      <a:pt x="268" y="433"/>
                      <a:pt x="265" y="430"/>
                    </a:cubicBezTo>
                    <a:cubicBezTo>
                      <a:pt x="262" y="427"/>
                      <a:pt x="265" y="421"/>
                      <a:pt x="260" y="417"/>
                    </a:cubicBezTo>
                    <a:cubicBezTo>
                      <a:pt x="255" y="413"/>
                      <a:pt x="255" y="405"/>
                      <a:pt x="249" y="405"/>
                    </a:cubicBezTo>
                    <a:cubicBezTo>
                      <a:pt x="242" y="405"/>
                      <a:pt x="211" y="374"/>
                      <a:pt x="203" y="374"/>
                    </a:cubicBezTo>
                    <a:cubicBezTo>
                      <a:pt x="195" y="374"/>
                      <a:pt x="173" y="354"/>
                      <a:pt x="168" y="346"/>
                    </a:cubicBezTo>
                    <a:cubicBezTo>
                      <a:pt x="163" y="338"/>
                      <a:pt x="163" y="335"/>
                      <a:pt x="155" y="331"/>
                    </a:cubicBezTo>
                    <a:cubicBezTo>
                      <a:pt x="148" y="326"/>
                      <a:pt x="149" y="319"/>
                      <a:pt x="146" y="316"/>
                    </a:cubicBezTo>
                    <a:cubicBezTo>
                      <a:pt x="143" y="313"/>
                      <a:pt x="144" y="309"/>
                      <a:pt x="141" y="304"/>
                    </a:cubicBezTo>
                    <a:cubicBezTo>
                      <a:pt x="139" y="302"/>
                      <a:pt x="127" y="293"/>
                      <a:pt x="124" y="286"/>
                    </a:cubicBezTo>
                    <a:cubicBezTo>
                      <a:pt x="122" y="280"/>
                      <a:pt x="128" y="276"/>
                      <a:pt x="135" y="277"/>
                    </a:cubicBezTo>
                    <a:cubicBezTo>
                      <a:pt x="158" y="277"/>
                      <a:pt x="180" y="296"/>
                      <a:pt x="199" y="304"/>
                    </a:cubicBezTo>
                    <a:cubicBezTo>
                      <a:pt x="199" y="304"/>
                      <a:pt x="183" y="289"/>
                      <a:pt x="152" y="271"/>
                    </a:cubicBezTo>
                    <a:cubicBezTo>
                      <a:pt x="117" y="253"/>
                      <a:pt x="102" y="282"/>
                      <a:pt x="92" y="280"/>
                    </a:cubicBezTo>
                    <a:cubicBezTo>
                      <a:pt x="85" y="282"/>
                      <a:pt x="84" y="279"/>
                      <a:pt x="77" y="278"/>
                    </a:cubicBezTo>
                    <a:cubicBezTo>
                      <a:pt x="71" y="277"/>
                      <a:pt x="71" y="270"/>
                      <a:pt x="66" y="269"/>
                    </a:cubicBezTo>
                    <a:cubicBezTo>
                      <a:pt x="61" y="267"/>
                      <a:pt x="60" y="265"/>
                      <a:pt x="54" y="257"/>
                    </a:cubicBezTo>
                    <a:cubicBezTo>
                      <a:pt x="47" y="249"/>
                      <a:pt x="42" y="240"/>
                      <a:pt x="38" y="234"/>
                    </a:cubicBezTo>
                    <a:cubicBezTo>
                      <a:pt x="34" y="227"/>
                      <a:pt x="37" y="229"/>
                      <a:pt x="35" y="223"/>
                    </a:cubicBezTo>
                    <a:cubicBezTo>
                      <a:pt x="33" y="217"/>
                      <a:pt x="34" y="217"/>
                      <a:pt x="30" y="211"/>
                    </a:cubicBezTo>
                    <a:cubicBezTo>
                      <a:pt x="25" y="206"/>
                      <a:pt x="23" y="206"/>
                      <a:pt x="23" y="198"/>
                    </a:cubicBezTo>
                    <a:cubicBezTo>
                      <a:pt x="23" y="190"/>
                      <a:pt x="27" y="192"/>
                      <a:pt x="21" y="185"/>
                    </a:cubicBezTo>
                    <a:cubicBezTo>
                      <a:pt x="16" y="179"/>
                      <a:pt x="19" y="175"/>
                      <a:pt x="19" y="169"/>
                    </a:cubicBezTo>
                    <a:cubicBezTo>
                      <a:pt x="19" y="163"/>
                      <a:pt x="18" y="160"/>
                      <a:pt x="17" y="152"/>
                    </a:cubicBezTo>
                    <a:cubicBezTo>
                      <a:pt x="21" y="143"/>
                      <a:pt x="29" y="133"/>
                      <a:pt x="39" y="128"/>
                    </a:cubicBezTo>
                    <a:cubicBezTo>
                      <a:pt x="46" y="125"/>
                      <a:pt x="62" y="121"/>
                      <a:pt x="70" y="119"/>
                    </a:cubicBezTo>
                    <a:cubicBezTo>
                      <a:pt x="80" y="117"/>
                      <a:pt x="85" y="114"/>
                      <a:pt x="95" y="114"/>
                    </a:cubicBezTo>
                    <a:cubicBezTo>
                      <a:pt x="100" y="113"/>
                      <a:pt x="105" y="116"/>
                      <a:pt x="112" y="118"/>
                    </a:cubicBezTo>
                    <a:cubicBezTo>
                      <a:pt x="119" y="119"/>
                      <a:pt x="128" y="119"/>
                      <a:pt x="133" y="120"/>
                    </a:cubicBezTo>
                    <a:cubicBezTo>
                      <a:pt x="152" y="128"/>
                      <a:pt x="154" y="153"/>
                      <a:pt x="167" y="166"/>
                    </a:cubicBezTo>
                    <a:cubicBezTo>
                      <a:pt x="170" y="169"/>
                      <a:pt x="175" y="171"/>
                      <a:pt x="177" y="175"/>
                    </a:cubicBezTo>
                    <a:cubicBezTo>
                      <a:pt x="180" y="180"/>
                      <a:pt x="180" y="185"/>
                      <a:pt x="184" y="188"/>
                    </a:cubicBezTo>
                    <a:cubicBezTo>
                      <a:pt x="189" y="195"/>
                      <a:pt x="208" y="195"/>
                      <a:pt x="206" y="205"/>
                    </a:cubicBezTo>
                    <a:cubicBezTo>
                      <a:pt x="209" y="215"/>
                      <a:pt x="201" y="231"/>
                      <a:pt x="209" y="252"/>
                    </a:cubicBezTo>
                    <a:cubicBezTo>
                      <a:pt x="218" y="273"/>
                      <a:pt x="231" y="282"/>
                      <a:pt x="231" y="282"/>
                    </a:cubicBezTo>
                    <a:cubicBezTo>
                      <a:pt x="223" y="257"/>
                      <a:pt x="209" y="243"/>
                      <a:pt x="221" y="228"/>
                    </a:cubicBezTo>
                    <a:cubicBezTo>
                      <a:pt x="232" y="212"/>
                      <a:pt x="228" y="214"/>
                      <a:pt x="232" y="206"/>
                    </a:cubicBezTo>
                    <a:cubicBezTo>
                      <a:pt x="231" y="208"/>
                      <a:pt x="231" y="208"/>
                      <a:pt x="231" y="208"/>
                    </a:cubicBezTo>
                    <a:cubicBezTo>
                      <a:pt x="232" y="204"/>
                      <a:pt x="232" y="198"/>
                      <a:pt x="234" y="195"/>
                    </a:cubicBezTo>
                    <a:cubicBezTo>
                      <a:pt x="236" y="191"/>
                      <a:pt x="242" y="191"/>
                      <a:pt x="245" y="187"/>
                    </a:cubicBezTo>
                    <a:cubicBezTo>
                      <a:pt x="249" y="180"/>
                      <a:pt x="245" y="173"/>
                      <a:pt x="251" y="167"/>
                    </a:cubicBezTo>
                    <a:cubicBezTo>
                      <a:pt x="264" y="161"/>
                      <a:pt x="282" y="143"/>
                      <a:pt x="282" y="133"/>
                    </a:cubicBezTo>
                    <a:cubicBezTo>
                      <a:pt x="275" y="148"/>
                      <a:pt x="263" y="148"/>
                      <a:pt x="258" y="144"/>
                    </a:cubicBezTo>
                    <a:cubicBezTo>
                      <a:pt x="255" y="143"/>
                      <a:pt x="259" y="137"/>
                      <a:pt x="259" y="137"/>
                    </a:cubicBezTo>
                    <a:cubicBezTo>
                      <a:pt x="257" y="134"/>
                      <a:pt x="262" y="131"/>
                      <a:pt x="261" y="128"/>
                    </a:cubicBezTo>
                    <a:cubicBezTo>
                      <a:pt x="260" y="125"/>
                      <a:pt x="260" y="121"/>
                      <a:pt x="260" y="117"/>
                    </a:cubicBezTo>
                    <a:cubicBezTo>
                      <a:pt x="261" y="104"/>
                      <a:pt x="263" y="88"/>
                      <a:pt x="265" y="83"/>
                    </a:cubicBezTo>
                    <a:cubicBezTo>
                      <a:pt x="275" y="78"/>
                      <a:pt x="288" y="76"/>
                      <a:pt x="302" y="79"/>
                    </a:cubicBezTo>
                    <a:cubicBezTo>
                      <a:pt x="315" y="81"/>
                      <a:pt x="325" y="87"/>
                      <a:pt x="332" y="94"/>
                    </a:cubicBezTo>
                    <a:cubicBezTo>
                      <a:pt x="331" y="100"/>
                      <a:pt x="330" y="109"/>
                      <a:pt x="330" y="118"/>
                    </a:cubicBezTo>
                    <a:cubicBezTo>
                      <a:pt x="327" y="121"/>
                      <a:pt x="330" y="129"/>
                      <a:pt x="328" y="134"/>
                    </a:cubicBezTo>
                    <a:cubicBezTo>
                      <a:pt x="326" y="139"/>
                      <a:pt x="326" y="152"/>
                      <a:pt x="321" y="151"/>
                    </a:cubicBezTo>
                    <a:cubicBezTo>
                      <a:pt x="310" y="151"/>
                      <a:pt x="308" y="148"/>
                      <a:pt x="304" y="135"/>
                    </a:cubicBezTo>
                    <a:cubicBezTo>
                      <a:pt x="303" y="148"/>
                      <a:pt x="305" y="159"/>
                      <a:pt x="321" y="163"/>
                    </a:cubicBezTo>
                    <a:cubicBezTo>
                      <a:pt x="322" y="180"/>
                      <a:pt x="312" y="194"/>
                      <a:pt x="326" y="268"/>
                    </a:cubicBezTo>
                    <a:cubicBezTo>
                      <a:pt x="329" y="279"/>
                      <a:pt x="338" y="310"/>
                      <a:pt x="344" y="325"/>
                    </a:cubicBezTo>
                    <a:cubicBezTo>
                      <a:pt x="350" y="339"/>
                      <a:pt x="353" y="347"/>
                      <a:pt x="357" y="355"/>
                    </a:cubicBezTo>
                    <a:cubicBezTo>
                      <a:pt x="361" y="362"/>
                      <a:pt x="369" y="392"/>
                      <a:pt x="380" y="405"/>
                    </a:cubicBezTo>
                    <a:cubicBezTo>
                      <a:pt x="390" y="418"/>
                      <a:pt x="390" y="427"/>
                      <a:pt x="397" y="434"/>
                    </a:cubicBezTo>
                    <a:cubicBezTo>
                      <a:pt x="404" y="441"/>
                      <a:pt x="401" y="448"/>
                      <a:pt x="407" y="453"/>
                    </a:cubicBezTo>
                    <a:cubicBezTo>
                      <a:pt x="412" y="459"/>
                      <a:pt x="415" y="460"/>
                      <a:pt x="419" y="465"/>
                    </a:cubicBezTo>
                    <a:cubicBezTo>
                      <a:pt x="423" y="470"/>
                      <a:pt x="423" y="483"/>
                      <a:pt x="420" y="490"/>
                    </a:cubicBezTo>
                    <a:cubicBezTo>
                      <a:pt x="416" y="497"/>
                      <a:pt x="394" y="497"/>
                      <a:pt x="389" y="499"/>
                    </a:cubicBezTo>
                    <a:close/>
                  </a:path>
                </a:pathLst>
              </a:custGeom>
              <a:solidFill>
                <a:srgbClr val="F2C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5" name="Freeform 636"/>
              <p:cNvSpPr>
                <a:spLocks/>
              </p:cNvSpPr>
              <p:nvPr/>
            </p:nvSpPr>
            <p:spPr bwMode="auto">
              <a:xfrm>
                <a:off x="3577" y="1644"/>
                <a:ext cx="1007" cy="884"/>
              </a:xfrm>
              <a:custGeom>
                <a:avLst/>
                <a:gdLst>
                  <a:gd name="T0" fmla="*/ 1866 w 490"/>
                  <a:gd name="T1" fmla="*/ 213 h 403"/>
                  <a:gd name="T2" fmla="*/ 1728 w 490"/>
                  <a:gd name="T3" fmla="*/ 44 h 403"/>
                  <a:gd name="T4" fmla="*/ 1850 w 490"/>
                  <a:gd name="T5" fmla="*/ 327 h 403"/>
                  <a:gd name="T6" fmla="*/ 1874 w 490"/>
                  <a:gd name="T7" fmla="*/ 379 h 403"/>
                  <a:gd name="T8" fmla="*/ 1693 w 490"/>
                  <a:gd name="T9" fmla="*/ 1496 h 403"/>
                  <a:gd name="T10" fmla="*/ 1866 w 490"/>
                  <a:gd name="T11" fmla="*/ 2174 h 403"/>
                  <a:gd name="T12" fmla="*/ 1950 w 490"/>
                  <a:gd name="T13" fmla="*/ 2617 h 403"/>
                  <a:gd name="T14" fmla="*/ 2082 w 490"/>
                  <a:gd name="T15" fmla="*/ 2979 h 403"/>
                  <a:gd name="T16" fmla="*/ 1901 w 490"/>
                  <a:gd name="T17" fmla="*/ 3124 h 403"/>
                  <a:gd name="T18" fmla="*/ 1669 w 490"/>
                  <a:gd name="T19" fmla="*/ 3016 h 403"/>
                  <a:gd name="T20" fmla="*/ 1529 w 490"/>
                  <a:gd name="T21" fmla="*/ 2849 h 403"/>
                  <a:gd name="T22" fmla="*/ 980 w 490"/>
                  <a:gd name="T23" fmla="*/ 2362 h 403"/>
                  <a:gd name="T24" fmla="*/ 740 w 490"/>
                  <a:gd name="T25" fmla="*/ 2132 h 403"/>
                  <a:gd name="T26" fmla="*/ 512 w 490"/>
                  <a:gd name="T27" fmla="*/ 1930 h 403"/>
                  <a:gd name="T28" fmla="*/ 271 w 490"/>
                  <a:gd name="T29" fmla="*/ 1680 h 403"/>
                  <a:gd name="T30" fmla="*/ 261 w 490"/>
                  <a:gd name="T31" fmla="*/ 1540 h 403"/>
                  <a:gd name="T32" fmla="*/ 816 w 490"/>
                  <a:gd name="T33" fmla="*/ 1823 h 403"/>
                  <a:gd name="T34" fmla="*/ 409 w 490"/>
                  <a:gd name="T35" fmla="*/ 1476 h 403"/>
                  <a:gd name="T36" fmla="*/ 0 w 490"/>
                  <a:gd name="T37" fmla="*/ 1511 h 403"/>
                  <a:gd name="T38" fmla="*/ 388 w 490"/>
                  <a:gd name="T39" fmla="*/ 2415 h 403"/>
                  <a:gd name="T40" fmla="*/ 1718 w 490"/>
                  <a:gd name="T41" fmla="*/ 3786 h 403"/>
                  <a:gd name="T42" fmla="*/ 2770 w 490"/>
                  <a:gd name="T43" fmla="*/ 4253 h 403"/>
                  <a:gd name="T44" fmla="*/ 3726 w 490"/>
                  <a:gd name="T45" fmla="*/ 3935 h 403"/>
                  <a:gd name="T46" fmla="*/ 4114 w 490"/>
                  <a:gd name="T47" fmla="*/ 3358 h 403"/>
                  <a:gd name="T48" fmla="*/ 4244 w 490"/>
                  <a:gd name="T49" fmla="*/ 2608 h 403"/>
                  <a:gd name="T50" fmla="*/ 3864 w 490"/>
                  <a:gd name="T51" fmla="*/ 665 h 403"/>
                  <a:gd name="T52" fmla="*/ 3619 w 490"/>
                  <a:gd name="T53" fmla="*/ 222 h 403"/>
                  <a:gd name="T54" fmla="*/ 3559 w 490"/>
                  <a:gd name="T55" fmla="*/ 452 h 403"/>
                  <a:gd name="T56" fmla="*/ 3594 w 490"/>
                  <a:gd name="T57" fmla="*/ 443 h 403"/>
                  <a:gd name="T58" fmla="*/ 3570 w 490"/>
                  <a:gd name="T59" fmla="*/ 673 h 403"/>
                  <a:gd name="T60" fmla="*/ 3551 w 490"/>
                  <a:gd name="T61" fmla="*/ 991 h 403"/>
                  <a:gd name="T62" fmla="*/ 3551 w 490"/>
                  <a:gd name="T63" fmla="*/ 1327 h 403"/>
                  <a:gd name="T64" fmla="*/ 3603 w 490"/>
                  <a:gd name="T65" fmla="*/ 1680 h 403"/>
                  <a:gd name="T66" fmla="*/ 3707 w 490"/>
                  <a:gd name="T67" fmla="*/ 2079 h 403"/>
                  <a:gd name="T68" fmla="*/ 3603 w 490"/>
                  <a:gd name="T69" fmla="*/ 2830 h 403"/>
                  <a:gd name="T70" fmla="*/ 3395 w 490"/>
                  <a:gd name="T71" fmla="*/ 2882 h 403"/>
                  <a:gd name="T72" fmla="*/ 3218 w 490"/>
                  <a:gd name="T73" fmla="*/ 2617 h 403"/>
                  <a:gd name="T74" fmla="*/ 3046 w 490"/>
                  <a:gd name="T75" fmla="*/ 2257 h 403"/>
                  <a:gd name="T76" fmla="*/ 2935 w 490"/>
                  <a:gd name="T77" fmla="*/ 1943 h 403"/>
                  <a:gd name="T78" fmla="*/ 2787 w 490"/>
                  <a:gd name="T79" fmla="*/ 1415 h 403"/>
                  <a:gd name="T80" fmla="*/ 2649 w 490"/>
                  <a:gd name="T81" fmla="*/ 1000 h 403"/>
                  <a:gd name="T82" fmla="*/ 2526 w 490"/>
                  <a:gd name="T83" fmla="*/ 621 h 403"/>
                  <a:gd name="T84" fmla="*/ 2254 w 490"/>
                  <a:gd name="T85" fmla="*/ 338 h 403"/>
                  <a:gd name="T86" fmla="*/ 2246 w 490"/>
                  <a:gd name="T87" fmla="*/ 254 h 403"/>
                  <a:gd name="T88" fmla="*/ 2273 w 490"/>
                  <a:gd name="T89" fmla="*/ 0 h 403"/>
                  <a:gd name="T90" fmla="*/ 2146 w 490"/>
                  <a:gd name="T91" fmla="*/ 189 h 403"/>
                  <a:gd name="T92" fmla="*/ 2098 w 490"/>
                  <a:gd name="T93" fmla="*/ 169 h 403"/>
                  <a:gd name="T94" fmla="*/ 1866 w 490"/>
                  <a:gd name="T95" fmla="*/ 213 h 4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90" h="403">
                    <a:moveTo>
                      <a:pt x="215" y="20"/>
                    </a:moveTo>
                    <a:cubicBezTo>
                      <a:pt x="208" y="19"/>
                      <a:pt x="202" y="15"/>
                      <a:pt x="199" y="4"/>
                    </a:cubicBezTo>
                    <a:cubicBezTo>
                      <a:pt x="198" y="16"/>
                      <a:pt x="200" y="27"/>
                      <a:pt x="213" y="31"/>
                    </a:cubicBezTo>
                    <a:cubicBezTo>
                      <a:pt x="216" y="32"/>
                      <a:pt x="216" y="35"/>
                      <a:pt x="216" y="36"/>
                    </a:cubicBezTo>
                    <a:cubicBezTo>
                      <a:pt x="217" y="54"/>
                      <a:pt x="180" y="66"/>
                      <a:pt x="195" y="142"/>
                    </a:cubicBezTo>
                    <a:cubicBezTo>
                      <a:pt x="198" y="154"/>
                      <a:pt x="209" y="192"/>
                      <a:pt x="215" y="206"/>
                    </a:cubicBezTo>
                    <a:cubicBezTo>
                      <a:pt x="222" y="221"/>
                      <a:pt x="221" y="240"/>
                      <a:pt x="225" y="248"/>
                    </a:cubicBezTo>
                    <a:cubicBezTo>
                      <a:pt x="229" y="256"/>
                      <a:pt x="230" y="269"/>
                      <a:pt x="240" y="282"/>
                    </a:cubicBezTo>
                    <a:cubicBezTo>
                      <a:pt x="245" y="288"/>
                      <a:pt x="222" y="298"/>
                      <a:pt x="219" y="296"/>
                    </a:cubicBezTo>
                    <a:cubicBezTo>
                      <a:pt x="214" y="293"/>
                      <a:pt x="203" y="294"/>
                      <a:pt x="192" y="286"/>
                    </a:cubicBezTo>
                    <a:cubicBezTo>
                      <a:pt x="184" y="280"/>
                      <a:pt x="177" y="271"/>
                      <a:pt x="176" y="270"/>
                    </a:cubicBezTo>
                    <a:cubicBezTo>
                      <a:pt x="173" y="267"/>
                      <a:pt x="121" y="224"/>
                      <a:pt x="113" y="224"/>
                    </a:cubicBezTo>
                    <a:cubicBezTo>
                      <a:pt x="104" y="224"/>
                      <a:pt x="90" y="210"/>
                      <a:pt x="85" y="202"/>
                    </a:cubicBezTo>
                    <a:cubicBezTo>
                      <a:pt x="79" y="195"/>
                      <a:pt x="67" y="188"/>
                      <a:pt x="59" y="183"/>
                    </a:cubicBezTo>
                    <a:cubicBezTo>
                      <a:pt x="52" y="178"/>
                      <a:pt x="34" y="164"/>
                      <a:pt x="31" y="159"/>
                    </a:cubicBezTo>
                    <a:cubicBezTo>
                      <a:pt x="29" y="156"/>
                      <a:pt x="23" y="145"/>
                      <a:pt x="30" y="146"/>
                    </a:cubicBezTo>
                    <a:cubicBezTo>
                      <a:pt x="53" y="146"/>
                      <a:pt x="75" y="165"/>
                      <a:pt x="94" y="173"/>
                    </a:cubicBezTo>
                    <a:cubicBezTo>
                      <a:pt x="94" y="173"/>
                      <a:pt x="78" y="158"/>
                      <a:pt x="47" y="140"/>
                    </a:cubicBezTo>
                    <a:cubicBezTo>
                      <a:pt x="24" y="128"/>
                      <a:pt x="10" y="137"/>
                      <a:pt x="0" y="143"/>
                    </a:cubicBezTo>
                    <a:cubicBezTo>
                      <a:pt x="45" y="229"/>
                      <a:pt x="45" y="229"/>
                      <a:pt x="45" y="229"/>
                    </a:cubicBezTo>
                    <a:cubicBezTo>
                      <a:pt x="198" y="359"/>
                      <a:pt x="198" y="359"/>
                      <a:pt x="198" y="359"/>
                    </a:cubicBezTo>
                    <a:cubicBezTo>
                      <a:pt x="319" y="403"/>
                      <a:pt x="319" y="403"/>
                      <a:pt x="319" y="403"/>
                    </a:cubicBezTo>
                    <a:cubicBezTo>
                      <a:pt x="429" y="373"/>
                      <a:pt x="429" y="373"/>
                      <a:pt x="429" y="373"/>
                    </a:cubicBezTo>
                    <a:cubicBezTo>
                      <a:pt x="474" y="318"/>
                      <a:pt x="474" y="318"/>
                      <a:pt x="474" y="318"/>
                    </a:cubicBezTo>
                    <a:cubicBezTo>
                      <a:pt x="474" y="318"/>
                      <a:pt x="490" y="250"/>
                      <a:pt x="489" y="247"/>
                    </a:cubicBezTo>
                    <a:cubicBezTo>
                      <a:pt x="489" y="243"/>
                      <a:pt x="445" y="63"/>
                      <a:pt x="445" y="63"/>
                    </a:cubicBezTo>
                    <a:cubicBezTo>
                      <a:pt x="417" y="21"/>
                      <a:pt x="417" y="21"/>
                      <a:pt x="417" y="21"/>
                    </a:cubicBezTo>
                    <a:cubicBezTo>
                      <a:pt x="410" y="43"/>
                      <a:pt x="410" y="43"/>
                      <a:pt x="410" y="43"/>
                    </a:cubicBezTo>
                    <a:cubicBezTo>
                      <a:pt x="411" y="42"/>
                      <a:pt x="413" y="42"/>
                      <a:pt x="414" y="42"/>
                    </a:cubicBezTo>
                    <a:cubicBezTo>
                      <a:pt x="417" y="42"/>
                      <a:pt x="409" y="59"/>
                      <a:pt x="411" y="64"/>
                    </a:cubicBezTo>
                    <a:cubicBezTo>
                      <a:pt x="413" y="70"/>
                      <a:pt x="408" y="88"/>
                      <a:pt x="409" y="94"/>
                    </a:cubicBezTo>
                    <a:cubicBezTo>
                      <a:pt x="410" y="100"/>
                      <a:pt x="407" y="123"/>
                      <a:pt x="409" y="126"/>
                    </a:cubicBezTo>
                    <a:cubicBezTo>
                      <a:pt x="411" y="130"/>
                      <a:pt x="408" y="148"/>
                      <a:pt x="415" y="159"/>
                    </a:cubicBezTo>
                    <a:cubicBezTo>
                      <a:pt x="423" y="170"/>
                      <a:pt x="425" y="189"/>
                      <a:pt x="427" y="197"/>
                    </a:cubicBezTo>
                    <a:cubicBezTo>
                      <a:pt x="438" y="266"/>
                      <a:pt x="418" y="261"/>
                      <a:pt x="415" y="268"/>
                    </a:cubicBezTo>
                    <a:cubicBezTo>
                      <a:pt x="412" y="275"/>
                      <a:pt x="394" y="282"/>
                      <a:pt x="391" y="273"/>
                    </a:cubicBezTo>
                    <a:cubicBezTo>
                      <a:pt x="388" y="264"/>
                      <a:pt x="375" y="261"/>
                      <a:pt x="371" y="248"/>
                    </a:cubicBezTo>
                    <a:cubicBezTo>
                      <a:pt x="367" y="236"/>
                      <a:pt x="360" y="224"/>
                      <a:pt x="351" y="214"/>
                    </a:cubicBezTo>
                    <a:cubicBezTo>
                      <a:pt x="343" y="203"/>
                      <a:pt x="341" y="193"/>
                      <a:pt x="338" y="184"/>
                    </a:cubicBezTo>
                    <a:cubicBezTo>
                      <a:pt x="335" y="174"/>
                      <a:pt x="324" y="146"/>
                      <a:pt x="321" y="134"/>
                    </a:cubicBezTo>
                    <a:cubicBezTo>
                      <a:pt x="318" y="121"/>
                      <a:pt x="306" y="109"/>
                      <a:pt x="305" y="95"/>
                    </a:cubicBezTo>
                    <a:cubicBezTo>
                      <a:pt x="304" y="82"/>
                      <a:pt x="295" y="78"/>
                      <a:pt x="291" y="59"/>
                    </a:cubicBezTo>
                    <a:cubicBezTo>
                      <a:pt x="288" y="46"/>
                      <a:pt x="267" y="38"/>
                      <a:pt x="260" y="32"/>
                    </a:cubicBezTo>
                    <a:cubicBezTo>
                      <a:pt x="257" y="30"/>
                      <a:pt x="258" y="26"/>
                      <a:pt x="259" y="24"/>
                    </a:cubicBezTo>
                    <a:cubicBezTo>
                      <a:pt x="262" y="19"/>
                      <a:pt x="262" y="11"/>
                      <a:pt x="262" y="0"/>
                    </a:cubicBezTo>
                    <a:cubicBezTo>
                      <a:pt x="260" y="12"/>
                      <a:pt x="255" y="16"/>
                      <a:pt x="247" y="18"/>
                    </a:cubicBezTo>
                    <a:cubicBezTo>
                      <a:pt x="244" y="19"/>
                      <a:pt x="243" y="18"/>
                      <a:pt x="242" y="16"/>
                    </a:cubicBezTo>
                    <a:lnTo>
                      <a:pt x="215" y="20"/>
                    </a:lnTo>
                    <a:close/>
                  </a:path>
                </a:pathLst>
              </a:custGeom>
              <a:solidFill>
                <a:srgbClr val="F2C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6" name="Freeform 637"/>
              <p:cNvSpPr>
                <a:spLocks/>
              </p:cNvSpPr>
              <p:nvPr/>
            </p:nvSpPr>
            <p:spPr bwMode="auto">
              <a:xfrm>
                <a:off x="3970" y="1787"/>
                <a:ext cx="129" cy="513"/>
              </a:xfrm>
              <a:custGeom>
                <a:avLst/>
                <a:gdLst>
                  <a:gd name="T0" fmla="*/ 541 w 63"/>
                  <a:gd name="T1" fmla="*/ 2350 h 234"/>
                  <a:gd name="T2" fmla="*/ 457 w 63"/>
                  <a:gd name="T3" fmla="*/ 2105 h 234"/>
                  <a:gd name="T4" fmla="*/ 377 w 63"/>
                  <a:gd name="T5" fmla="*/ 1717 h 234"/>
                  <a:gd name="T6" fmla="*/ 147 w 63"/>
                  <a:gd name="T7" fmla="*/ 789 h 234"/>
                  <a:gd name="T8" fmla="*/ 139 w 63"/>
                  <a:gd name="T9" fmla="*/ 0 h 234"/>
                  <a:gd name="T10" fmla="*/ 84 w 63"/>
                  <a:gd name="T11" fmla="*/ 813 h 234"/>
                  <a:gd name="T12" fmla="*/ 256 w 63"/>
                  <a:gd name="T13" fmla="*/ 1484 h 234"/>
                  <a:gd name="T14" fmla="*/ 352 w 63"/>
                  <a:gd name="T15" fmla="*/ 1874 h 234"/>
                  <a:gd name="T16" fmla="*/ 473 w 63"/>
                  <a:gd name="T17" fmla="*/ 2278 h 234"/>
                  <a:gd name="T18" fmla="*/ 369 w 63"/>
                  <a:gd name="T19" fmla="*/ 2447 h 234"/>
                  <a:gd name="T20" fmla="*/ 541 w 63"/>
                  <a:gd name="T21" fmla="*/ 2350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234">
                    <a:moveTo>
                      <a:pt x="63" y="223"/>
                    </a:moveTo>
                    <a:cubicBezTo>
                      <a:pt x="61" y="211"/>
                      <a:pt x="57" y="209"/>
                      <a:pt x="53" y="200"/>
                    </a:cubicBezTo>
                    <a:cubicBezTo>
                      <a:pt x="49" y="191"/>
                      <a:pt x="50" y="182"/>
                      <a:pt x="44" y="163"/>
                    </a:cubicBezTo>
                    <a:cubicBezTo>
                      <a:pt x="38" y="145"/>
                      <a:pt x="27" y="109"/>
                      <a:pt x="17" y="75"/>
                    </a:cubicBezTo>
                    <a:cubicBezTo>
                      <a:pt x="7" y="41"/>
                      <a:pt x="10" y="20"/>
                      <a:pt x="16" y="0"/>
                    </a:cubicBezTo>
                    <a:cubicBezTo>
                      <a:pt x="9" y="14"/>
                      <a:pt x="0" y="24"/>
                      <a:pt x="10" y="77"/>
                    </a:cubicBezTo>
                    <a:cubicBezTo>
                      <a:pt x="13" y="89"/>
                      <a:pt x="24" y="127"/>
                      <a:pt x="30" y="141"/>
                    </a:cubicBezTo>
                    <a:cubicBezTo>
                      <a:pt x="36" y="156"/>
                      <a:pt x="37" y="170"/>
                      <a:pt x="41" y="178"/>
                    </a:cubicBezTo>
                    <a:cubicBezTo>
                      <a:pt x="46" y="185"/>
                      <a:pt x="45" y="203"/>
                      <a:pt x="55" y="216"/>
                    </a:cubicBezTo>
                    <a:cubicBezTo>
                      <a:pt x="58" y="221"/>
                      <a:pt x="53" y="232"/>
                      <a:pt x="43" y="232"/>
                    </a:cubicBezTo>
                    <a:cubicBezTo>
                      <a:pt x="56" y="234"/>
                      <a:pt x="61" y="229"/>
                      <a:pt x="63" y="2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7" name="Freeform 638"/>
              <p:cNvSpPr>
                <a:spLocks/>
              </p:cNvSpPr>
              <p:nvPr/>
            </p:nvSpPr>
            <p:spPr bwMode="auto">
              <a:xfrm>
                <a:off x="4146" y="1747"/>
                <a:ext cx="247" cy="527"/>
              </a:xfrm>
              <a:custGeom>
                <a:avLst/>
                <a:gdLst>
                  <a:gd name="T0" fmla="*/ 1046 w 120"/>
                  <a:gd name="T1" fmla="*/ 2541 h 240"/>
                  <a:gd name="T2" fmla="*/ 941 w 120"/>
                  <a:gd name="T3" fmla="*/ 2426 h 240"/>
                  <a:gd name="T4" fmla="*/ 768 w 120"/>
                  <a:gd name="T5" fmla="*/ 2222 h 240"/>
                  <a:gd name="T6" fmla="*/ 609 w 120"/>
                  <a:gd name="T7" fmla="*/ 1831 h 240"/>
                  <a:gd name="T8" fmla="*/ 469 w 120"/>
                  <a:gd name="T9" fmla="*/ 1533 h 240"/>
                  <a:gd name="T10" fmla="*/ 331 w 120"/>
                  <a:gd name="T11" fmla="*/ 955 h 240"/>
                  <a:gd name="T12" fmla="*/ 183 w 120"/>
                  <a:gd name="T13" fmla="*/ 560 h 240"/>
                  <a:gd name="T14" fmla="*/ 89 w 120"/>
                  <a:gd name="T15" fmla="*/ 178 h 240"/>
                  <a:gd name="T16" fmla="*/ 0 w 120"/>
                  <a:gd name="T17" fmla="*/ 0 h 240"/>
                  <a:gd name="T18" fmla="*/ 97 w 120"/>
                  <a:gd name="T19" fmla="*/ 468 h 240"/>
                  <a:gd name="T20" fmla="*/ 191 w 120"/>
                  <a:gd name="T21" fmla="*/ 815 h 240"/>
                  <a:gd name="T22" fmla="*/ 364 w 120"/>
                  <a:gd name="T23" fmla="*/ 1291 h 240"/>
                  <a:gd name="T24" fmla="*/ 461 w 120"/>
                  <a:gd name="T25" fmla="*/ 1664 h 240"/>
                  <a:gd name="T26" fmla="*/ 652 w 120"/>
                  <a:gd name="T27" fmla="*/ 2073 h 240"/>
                  <a:gd name="T28" fmla="*/ 784 w 120"/>
                  <a:gd name="T29" fmla="*/ 2347 h 240"/>
                  <a:gd name="T30" fmla="*/ 1046 w 120"/>
                  <a:gd name="T31" fmla="*/ 2541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240">
                    <a:moveTo>
                      <a:pt x="120" y="240"/>
                    </a:moveTo>
                    <a:cubicBezTo>
                      <a:pt x="114" y="238"/>
                      <a:pt x="109" y="232"/>
                      <a:pt x="108" y="229"/>
                    </a:cubicBezTo>
                    <a:cubicBezTo>
                      <a:pt x="105" y="220"/>
                      <a:pt x="92" y="223"/>
                      <a:pt x="88" y="210"/>
                    </a:cubicBezTo>
                    <a:cubicBezTo>
                      <a:pt x="83" y="197"/>
                      <a:pt x="78" y="183"/>
                      <a:pt x="70" y="173"/>
                    </a:cubicBezTo>
                    <a:cubicBezTo>
                      <a:pt x="61" y="162"/>
                      <a:pt x="57" y="154"/>
                      <a:pt x="54" y="145"/>
                    </a:cubicBezTo>
                    <a:cubicBezTo>
                      <a:pt x="51" y="135"/>
                      <a:pt x="41" y="103"/>
                      <a:pt x="38" y="90"/>
                    </a:cubicBezTo>
                    <a:cubicBezTo>
                      <a:pt x="35" y="77"/>
                      <a:pt x="22" y="66"/>
                      <a:pt x="21" y="53"/>
                    </a:cubicBezTo>
                    <a:cubicBezTo>
                      <a:pt x="20" y="39"/>
                      <a:pt x="14" y="35"/>
                      <a:pt x="10" y="17"/>
                    </a:cubicBezTo>
                    <a:cubicBezTo>
                      <a:pt x="8" y="10"/>
                      <a:pt x="4" y="5"/>
                      <a:pt x="0" y="0"/>
                    </a:cubicBezTo>
                    <a:cubicBezTo>
                      <a:pt x="5" y="12"/>
                      <a:pt x="8" y="28"/>
                      <a:pt x="11" y="44"/>
                    </a:cubicBezTo>
                    <a:cubicBezTo>
                      <a:pt x="15" y="60"/>
                      <a:pt x="15" y="64"/>
                      <a:pt x="22" y="77"/>
                    </a:cubicBezTo>
                    <a:cubicBezTo>
                      <a:pt x="29" y="90"/>
                      <a:pt x="37" y="106"/>
                      <a:pt x="42" y="122"/>
                    </a:cubicBezTo>
                    <a:cubicBezTo>
                      <a:pt x="46" y="138"/>
                      <a:pt x="44" y="141"/>
                      <a:pt x="53" y="157"/>
                    </a:cubicBezTo>
                    <a:cubicBezTo>
                      <a:pt x="62" y="174"/>
                      <a:pt x="65" y="181"/>
                      <a:pt x="75" y="196"/>
                    </a:cubicBezTo>
                    <a:cubicBezTo>
                      <a:pt x="85" y="212"/>
                      <a:pt x="81" y="209"/>
                      <a:pt x="90" y="222"/>
                    </a:cubicBezTo>
                    <a:cubicBezTo>
                      <a:pt x="99" y="236"/>
                      <a:pt x="100" y="231"/>
                      <a:pt x="120" y="240"/>
                    </a:cubicBezTo>
                    <a:close/>
                  </a:path>
                </a:pathLst>
              </a:custGeom>
              <a:solidFill>
                <a:srgbClr val="E78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8" name="Freeform 639"/>
              <p:cNvSpPr>
                <a:spLocks/>
              </p:cNvSpPr>
              <p:nvPr/>
            </p:nvSpPr>
            <p:spPr bwMode="auto">
              <a:xfrm>
                <a:off x="4229" y="1361"/>
                <a:ext cx="444" cy="1106"/>
              </a:xfrm>
              <a:custGeom>
                <a:avLst/>
                <a:gdLst>
                  <a:gd name="T0" fmla="*/ 0 w 216"/>
                  <a:gd name="T1" fmla="*/ 44 h 504"/>
                  <a:gd name="T2" fmla="*/ 493 w 216"/>
                  <a:gd name="T3" fmla="*/ 241 h 504"/>
                  <a:gd name="T4" fmla="*/ 1061 w 216"/>
                  <a:gd name="T5" fmla="*/ 1565 h 504"/>
                  <a:gd name="T6" fmla="*/ 1052 w 216"/>
                  <a:gd name="T7" fmla="*/ 1584 h 504"/>
                  <a:gd name="T8" fmla="*/ 1233 w 216"/>
                  <a:gd name="T9" fmla="*/ 2124 h 504"/>
                  <a:gd name="T10" fmla="*/ 1538 w 216"/>
                  <a:gd name="T11" fmla="*/ 3096 h 504"/>
                  <a:gd name="T12" fmla="*/ 1605 w 216"/>
                  <a:gd name="T13" fmla="*/ 3318 h 504"/>
                  <a:gd name="T14" fmla="*/ 1390 w 216"/>
                  <a:gd name="T15" fmla="*/ 5326 h 504"/>
                  <a:gd name="T16" fmla="*/ 1390 w 216"/>
                  <a:gd name="T17" fmla="*/ 5326 h 504"/>
                  <a:gd name="T18" fmla="*/ 1640 w 216"/>
                  <a:gd name="T19" fmla="*/ 3298 h 504"/>
                  <a:gd name="T20" fmla="*/ 1581 w 216"/>
                  <a:gd name="T21" fmla="*/ 3077 h 504"/>
                  <a:gd name="T22" fmla="*/ 1268 w 216"/>
                  <a:gd name="T23" fmla="*/ 2104 h 504"/>
                  <a:gd name="T24" fmla="*/ 1094 w 216"/>
                  <a:gd name="T25" fmla="*/ 1593 h 504"/>
                  <a:gd name="T26" fmla="*/ 1094 w 216"/>
                  <a:gd name="T27" fmla="*/ 1576 h 504"/>
                  <a:gd name="T28" fmla="*/ 512 w 216"/>
                  <a:gd name="T29" fmla="*/ 193 h 504"/>
                  <a:gd name="T30" fmla="*/ 0 w 216"/>
                  <a:gd name="T31" fmla="*/ 0 h 504"/>
                  <a:gd name="T32" fmla="*/ 0 w 216"/>
                  <a:gd name="T33" fmla="*/ 44 h 5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 h="504">
                    <a:moveTo>
                      <a:pt x="0" y="4"/>
                    </a:moveTo>
                    <a:cubicBezTo>
                      <a:pt x="20" y="7"/>
                      <a:pt x="38" y="14"/>
                      <a:pt x="57" y="23"/>
                    </a:cubicBezTo>
                    <a:cubicBezTo>
                      <a:pt x="112" y="47"/>
                      <a:pt x="134" y="89"/>
                      <a:pt x="122" y="148"/>
                    </a:cubicBezTo>
                    <a:cubicBezTo>
                      <a:pt x="121" y="150"/>
                      <a:pt x="121" y="150"/>
                      <a:pt x="121" y="150"/>
                    </a:cubicBezTo>
                    <a:cubicBezTo>
                      <a:pt x="120" y="155"/>
                      <a:pt x="128" y="173"/>
                      <a:pt x="142" y="201"/>
                    </a:cubicBezTo>
                    <a:cubicBezTo>
                      <a:pt x="154" y="226"/>
                      <a:pt x="164" y="255"/>
                      <a:pt x="177" y="293"/>
                    </a:cubicBezTo>
                    <a:cubicBezTo>
                      <a:pt x="185" y="314"/>
                      <a:pt x="185" y="314"/>
                      <a:pt x="185" y="314"/>
                    </a:cubicBezTo>
                    <a:cubicBezTo>
                      <a:pt x="210" y="387"/>
                      <a:pt x="205" y="453"/>
                      <a:pt x="160" y="504"/>
                    </a:cubicBezTo>
                    <a:cubicBezTo>
                      <a:pt x="160" y="504"/>
                      <a:pt x="160" y="504"/>
                      <a:pt x="160" y="504"/>
                    </a:cubicBezTo>
                    <a:cubicBezTo>
                      <a:pt x="206" y="452"/>
                      <a:pt x="216" y="387"/>
                      <a:pt x="189" y="312"/>
                    </a:cubicBezTo>
                    <a:cubicBezTo>
                      <a:pt x="182" y="291"/>
                      <a:pt x="182" y="291"/>
                      <a:pt x="182" y="291"/>
                    </a:cubicBezTo>
                    <a:cubicBezTo>
                      <a:pt x="169" y="253"/>
                      <a:pt x="158" y="224"/>
                      <a:pt x="146" y="199"/>
                    </a:cubicBezTo>
                    <a:cubicBezTo>
                      <a:pt x="137" y="180"/>
                      <a:pt x="125" y="155"/>
                      <a:pt x="126" y="151"/>
                    </a:cubicBezTo>
                    <a:cubicBezTo>
                      <a:pt x="126" y="149"/>
                      <a:pt x="126" y="149"/>
                      <a:pt x="126" y="149"/>
                    </a:cubicBezTo>
                    <a:cubicBezTo>
                      <a:pt x="139" y="88"/>
                      <a:pt x="117" y="44"/>
                      <a:pt x="59" y="18"/>
                    </a:cubicBezTo>
                    <a:cubicBezTo>
                      <a:pt x="40" y="10"/>
                      <a:pt x="21" y="2"/>
                      <a:pt x="0" y="0"/>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79" name="Freeform 640"/>
              <p:cNvSpPr>
                <a:spLocks/>
              </p:cNvSpPr>
              <p:nvPr/>
            </p:nvSpPr>
            <p:spPr bwMode="auto">
              <a:xfrm>
                <a:off x="4116" y="1357"/>
                <a:ext cx="569" cy="1119"/>
              </a:xfrm>
              <a:custGeom>
                <a:avLst/>
                <a:gdLst>
                  <a:gd name="T0" fmla="*/ 123 w 277"/>
                  <a:gd name="T1" fmla="*/ 44 h 510"/>
                  <a:gd name="T2" fmla="*/ 1029 w 277"/>
                  <a:gd name="T3" fmla="*/ 202 h 510"/>
                  <a:gd name="T4" fmla="*/ 1621 w 277"/>
                  <a:gd name="T5" fmla="*/ 1573 h 510"/>
                  <a:gd name="T6" fmla="*/ 1613 w 277"/>
                  <a:gd name="T7" fmla="*/ 1608 h 510"/>
                  <a:gd name="T8" fmla="*/ 1785 w 277"/>
                  <a:gd name="T9" fmla="*/ 2113 h 510"/>
                  <a:gd name="T10" fmla="*/ 2097 w 277"/>
                  <a:gd name="T11" fmla="*/ 3085 h 510"/>
                  <a:gd name="T12" fmla="*/ 2169 w 277"/>
                  <a:gd name="T13" fmla="*/ 3307 h 510"/>
                  <a:gd name="T14" fmla="*/ 1849 w 277"/>
                  <a:gd name="T15" fmla="*/ 5387 h 510"/>
                  <a:gd name="T16" fmla="*/ 1836 w 277"/>
                  <a:gd name="T17" fmla="*/ 5387 h 510"/>
                  <a:gd name="T18" fmla="*/ 2122 w 277"/>
                  <a:gd name="T19" fmla="*/ 3326 h 510"/>
                  <a:gd name="T20" fmla="*/ 2054 w 277"/>
                  <a:gd name="T21" fmla="*/ 3105 h 510"/>
                  <a:gd name="T22" fmla="*/ 1750 w 277"/>
                  <a:gd name="T23" fmla="*/ 2133 h 510"/>
                  <a:gd name="T24" fmla="*/ 1569 w 277"/>
                  <a:gd name="T25" fmla="*/ 1593 h 510"/>
                  <a:gd name="T26" fmla="*/ 1578 w 277"/>
                  <a:gd name="T27" fmla="*/ 1564 h 510"/>
                  <a:gd name="T28" fmla="*/ 1013 w 277"/>
                  <a:gd name="T29" fmla="*/ 241 h 510"/>
                  <a:gd name="T30" fmla="*/ 181 w 277"/>
                  <a:gd name="T31" fmla="*/ 86 h 510"/>
                  <a:gd name="T32" fmla="*/ 33 w 277"/>
                  <a:gd name="T33" fmla="*/ 362 h 510"/>
                  <a:gd name="T34" fmla="*/ 0 w 277"/>
                  <a:gd name="T35" fmla="*/ 362 h 5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7" h="510">
                    <a:moveTo>
                      <a:pt x="14" y="4"/>
                    </a:moveTo>
                    <a:cubicBezTo>
                      <a:pt x="52" y="0"/>
                      <a:pt x="86" y="4"/>
                      <a:pt x="119" y="19"/>
                    </a:cubicBezTo>
                    <a:cubicBezTo>
                      <a:pt x="177" y="44"/>
                      <a:pt x="200" y="88"/>
                      <a:pt x="187" y="149"/>
                    </a:cubicBezTo>
                    <a:cubicBezTo>
                      <a:pt x="186" y="152"/>
                      <a:pt x="186" y="152"/>
                      <a:pt x="186" y="152"/>
                    </a:cubicBezTo>
                    <a:cubicBezTo>
                      <a:pt x="185" y="156"/>
                      <a:pt x="198" y="181"/>
                      <a:pt x="206" y="200"/>
                    </a:cubicBezTo>
                    <a:cubicBezTo>
                      <a:pt x="218" y="225"/>
                      <a:pt x="229" y="254"/>
                      <a:pt x="242" y="292"/>
                    </a:cubicBezTo>
                    <a:cubicBezTo>
                      <a:pt x="250" y="313"/>
                      <a:pt x="250" y="313"/>
                      <a:pt x="250" y="313"/>
                    </a:cubicBezTo>
                    <a:cubicBezTo>
                      <a:pt x="277" y="390"/>
                      <a:pt x="264" y="456"/>
                      <a:pt x="213" y="510"/>
                    </a:cubicBezTo>
                    <a:cubicBezTo>
                      <a:pt x="212" y="510"/>
                      <a:pt x="212" y="510"/>
                      <a:pt x="212" y="510"/>
                    </a:cubicBezTo>
                    <a:cubicBezTo>
                      <a:pt x="262" y="458"/>
                      <a:pt x="271" y="390"/>
                      <a:pt x="245" y="315"/>
                    </a:cubicBezTo>
                    <a:cubicBezTo>
                      <a:pt x="237" y="294"/>
                      <a:pt x="237" y="294"/>
                      <a:pt x="237" y="294"/>
                    </a:cubicBezTo>
                    <a:cubicBezTo>
                      <a:pt x="224" y="256"/>
                      <a:pt x="214" y="226"/>
                      <a:pt x="202" y="202"/>
                    </a:cubicBezTo>
                    <a:cubicBezTo>
                      <a:pt x="188" y="174"/>
                      <a:pt x="180" y="156"/>
                      <a:pt x="181" y="151"/>
                    </a:cubicBezTo>
                    <a:cubicBezTo>
                      <a:pt x="182" y="148"/>
                      <a:pt x="182" y="148"/>
                      <a:pt x="182" y="148"/>
                    </a:cubicBezTo>
                    <a:cubicBezTo>
                      <a:pt x="194" y="90"/>
                      <a:pt x="172" y="48"/>
                      <a:pt x="117" y="23"/>
                    </a:cubicBezTo>
                    <a:cubicBezTo>
                      <a:pt x="85" y="9"/>
                      <a:pt x="59" y="4"/>
                      <a:pt x="21" y="8"/>
                    </a:cubicBezTo>
                    <a:cubicBezTo>
                      <a:pt x="17" y="8"/>
                      <a:pt x="4" y="34"/>
                      <a:pt x="4" y="34"/>
                    </a:cubicBezTo>
                    <a:cubicBezTo>
                      <a:pt x="0" y="34"/>
                      <a:pt x="0" y="34"/>
                      <a:pt x="0" y="34"/>
                    </a:cubicBezTo>
                  </a:path>
                </a:pathLst>
              </a:custGeom>
              <a:solidFill>
                <a:srgbClr val="E78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80" name="Freeform 641"/>
              <p:cNvSpPr>
                <a:spLocks/>
              </p:cNvSpPr>
              <p:nvPr/>
            </p:nvSpPr>
            <p:spPr bwMode="auto">
              <a:xfrm>
                <a:off x="3828" y="1328"/>
                <a:ext cx="82" cy="408"/>
              </a:xfrm>
              <a:custGeom>
                <a:avLst/>
                <a:gdLst>
                  <a:gd name="T0" fmla="*/ 25 w 40"/>
                  <a:gd name="T1" fmla="*/ 1963 h 186"/>
                  <a:gd name="T2" fmla="*/ 0 w 40"/>
                  <a:gd name="T3" fmla="*/ 1395 h 186"/>
                  <a:gd name="T4" fmla="*/ 205 w 40"/>
                  <a:gd name="T5" fmla="*/ 318 h 186"/>
                  <a:gd name="T6" fmla="*/ 344 w 40"/>
                  <a:gd name="T7" fmla="*/ 0 h 1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186">
                    <a:moveTo>
                      <a:pt x="3" y="186"/>
                    </a:moveTo>
                    <a:cubicBezTo>
                      <a:pt x="0" y="132"/>
                      <a:pt x="0" y="132"/>
                      <a:pt x="0" y="132"/>
                    </a:cubicBezTo>
                    <a:cubicBezTo>
                      <a:pt x="1" y="90"/>
                      <a:pt x="8" y="66"/>
                      <a:pt x="24" y="30"/>
                    </a:cubicBezTo>
                    <a:cubicBezTo>
                      <a:pt x="31" y="14"/>
                      <a:pt x="38" y="9"/>
                      <a:pt x="40" y="0"/>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81" name="Freeform 642"/>
              <p:cNvSpPr>
                <a:spLocks/>
              </p:cNvSpPr>
              <p:nvPr/>
            </p:nvSpPr>
            <p:spPr bwMode="auto">
              <a:xfrm>
                <a:off x="3859" y="1061"/>
                <a:ext cx="80" cy="202"/>
              </a:xfrm>
              <a:custGeom>
                <a:avLst/>
                <a:gdLst>
                  <a:gd name="T0" fmla="*/ 148 w 39"/>
                  <a:gd name="T1" fmla="*/ 975 h 92"/>
                  <a:gd name="T2" fmla="*/ 336 w 39"/>
                  <a:gd name="T3" fmla="*/ 0 h 92"/>
                  <a:gd name="T4" fmla="*/ 0 60000 65536"/>
                  <a:gd name="T5" fmla="*/ 0 60000 65536"/>
                </a:gdLst>
                <a:ahLst/>
                <a:cxnLst>
                  <a:cxn ang="T4">
                    <a:pos x="T0" y="T1"/>
                  </a:cxn>
                  <a:cxn ang="T5">
                    <a:pos x="T2" y="T3"/>
                  </a:cxn>
                </a:cxnLst>
                <a:rect l="0" t="0" r="r" b="b"/>
                <a:pathLst>
                  <a:path w="39" h="92">
                    <a:moveTo>
                      <a:pt x="17" y="92"/>
                    </a:moveTo>
                    <a:cubicBezTo>
                      <a:pt x="0" y="28"/>
                      <a:pt x="19" y="9"/>
                      <a:pt x="39" y="0"/>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82" name="Freeform 643"/>
              <p:cNvSpPr>
                <a:spLocks/>
              </p:cNvSpPr>
              <p:nvPr/>
            </p:nvSpPr>
            <p:spPr bwMode="auto">
              <a:xfrm>
                <a:off x="3867" y="1059"/>
                <a:ext cx="76" cy="210"/>
              </a:xfrm>
              <a:custGeom>
                <a:avLst/>
                <a:gdLst>
                  <a:gd name="T0" fmla="*/ 140 w 37"/>
                  <a:gd name="T1" fmla="*/ 1004 h 96"/>
                  <a:gd name="T2" fmla="*/ 123 w 37"/>
                  <a:gd name="T3" fmla="*/ 995 h 96"/>
                  <a:gd name="T4" fmla="*/ 320 w 37"/>
                  <a:gd name="T5" fmla="*/ 0 h 96"/>
                  <a:gd name="T6" fmla="*/ 0 60000 65536"/>
                  <a:gd name="T7" fmla="*/ 0 60000 65536"/>
                  <a:gd name="T8" fmla="*/ 0 60000 65536"/>
                </a:gdLst>
                <a:ahLst/>
                <a:cxnLst>
                  <a:cxn ang="T6">
                    <a:pos x="T0" y="T1"/>
                  </a:cxn>
                  <a:cxn ang="T7">
                    <a:pos x="T2" y="T3"/>
                  </a:cxn>
                  <a:cxn ang="T8">
                    <a:pos x="T4" y="T5"/>
                  </a:cxn>
                </a:cxnLst>
                <a:rect l="0" t="0" r="r" b="b"/>
                <a:pathLst>
                  <a:path w="37" h="96">
                    <a:moveTo>
                      <a:pt x="16" y="96"/>
                    </a:moveTo>
                    <a:cubicBezTo>
                      <a:pt x="14" y="95"/>
                      <a:pt x="14" y="95"/>
                      <a:pt x="14" y="95"/>
                    </a:cubicBezTo>
                    <a:cubicBezTo>
                      <a:pt x="0" y="34"/>
                      <a:pt x="17" y="9"/>
                      <a:pt x="37" y="0"/>
                    </a:cubicBezTo>
                  </a:path>
                </a:pathLst>
              </a:custGeom>
              <a:noFill/>
              <a:ln w="12700" cap="flat">
                <a:solidFill>
                  <a:srgbClr val="DE2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83" name="Freeform 644"/>
              <p:cNvSpPr>
                <a:spLocks/>
              </p:cNvSpPr>
              <p:nvPr/>
            </p:nvSpPr>
            <p:spPr bwMode="auto">
              <a:xfrm>
                <a:off x="3828" y="1320"/>
                <a:ext cx="82" cy="425"/>
              </a:xfrm>
              <a:custGeom>
                <a:avLst/>
                <a:gdLst>
                  <a:gd name="T0" fmla="*/ 0 w 40"/>
                  <a:gd name="T1" fmla="*/ 2040 h 194"/>
                  <a:gd name="T2" fmla="*/ 16 w 40"/>
                  <a:gd name="T3" fmla="*/ 2020 h 194"/>
                  <a:gd name="T4" fmla="*/ 16 w 40"/>
                  <a:gd name="T5" fmla="*/ 1544 h 194"/>
                  <a:gd name="T6" fmla="*/ 223 w 40"/>
                  <a:gd name="T7" fmla="*/ 399 h 194"/>
                  <a:gd name="T8" fmla="*/ 336 w 40"/>
                  <a:gd name="T9" fmla="*/ 0 h 194"/>
                  <a:gd name="T10" fmla="*/ 344 w 40"/>
                  <a:gd name="T11" fmla="*/ 0 h 194"/>
                  <a:gd name="T12" fmla="*/ 344 w 40"/>
                  <a:gd name="T13" fmla="*/ 0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94">
                    <a:moveTo>
                      <a:pt x="0" y="194"/>
                    </a:moveTo>
                    <a:cubicBezTo>
                      <a:pt x="1" y="193"/>
                      <a:pt x="2" y="193"/>
                      <a:pt x="2" y="192"/>
                    </a:cubicBezTo>
                    <a:cubicBezTo>
                      <a:pt x="2" y="147"/>
                      <a:pt x="2" y="147"/>
                      <a:pt x="2" y="147"/>
                    </a:cubicBezTo>
                    <a:cubicBezTo>
                      <a:pt x="3" y="113"/>
                      <a:pt x="10" y="74"/>
                      <a:pt x="26" y="38"/>
                    </a:cubicBezTo>
                    <a:cubicBezTo>
                      <a:pt x="33" y="21"/>
                      <a:pt x="37" y="9"/>
                      <a:pt x="39" y="0"/>
                    </a:cubicBezTo>
                    <a:cubicBezTo>
                      <a:pt x="40" y="0"/>
                      <a:pt x="40" y="0"/>
                      <a:pt x="40" y="0"/>
                    </a:cubicBezTo>
                    <a:cubicBezTo>
                      <a:pt x="40" y="0"/>
                      <a:pt x="40" y="0"/>
                      <a:pt x="40" y="0"/>
                    </a:cubicBezTo>
                  </a:path>
                </a:pathLst>
              </a:custGeom>
              <a:noFill/>
              <a:ln w="12700" cap="flat">
                <a:solidFill>
                  <a:srgbClr val="DE2622"/>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84" name="Freeform 645"/>
              <p:cNvSpPr>
                <a:spLocks/>
              </p:cNvSpPr>
              <p:nvPr/>
            </p:nvSpPr>
            <p:spPr bwMode="auto">
              <a:xfrm>
                <a:off x="3883" y="1052"/>
                <a:ext cx="74" cy="224"/>
              </a:xfrm>
              <a:custGeom>
                <a:avLst/>
                <a:gdLst>
                  <a:gd name="T0" fmla="*/ 312 w 36"/>
                  <a:gd name="T1" fmla="*/ 0 h 102"/>
                  <a:gd name="T2" fmla="*/ 123 w 36"/>
                  <a:gd name="T3" fmla="*/ 1080 h 102"/>
                  <a:gd name="T4" fmla="*/ 0 60000 65536"/>
                  <a:gd name="T5" fmla="*/ 0 60000 65536"/>
                </a:gdLst>
                <a:ahLst/>
                <a:cxnLst>
                  <a:cxn ang="T4">
                    <a:pos x="T0" y="T1"/>
                  </a:cxn>
                  <a:cxn ang="T5">
                    <a:pos x="T2" y="T3"/>
                  </a:cxn>
                </a:cxnLst>
                <a:rect l="0" t="0" r="r" b="b"/>
                <a:pathLst>
                  <a:path w="36" h="102">
                    <a:moveTo>
                      <a:pt x="36" y="0"/>
                    </a:moveTo>
                    <a:cubicBezTo>
                      <a:pt x="16" y="9"/>
                      <a:pt x="0" y="41"/>
                      <a:pt x="14" y="102"/>
                    </a:cubicBezTo>
                  </a:path>
                </a:pathLst>
              </a:custGeom>
              <a:noFill/>
              <a:ln w="12700" cap="flat">
                <a:solidFill>
                  <a:srgbClr val="2B9FD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85" name="Freeform 646"/>
              <p:cNvSpPr>
                <a:spLocks/>
              </p:cNvSpPr>
              <p:nvPr/>
            </p:nvSpPr>
            <p:spPr bwMode="auto">
              <a:xfrm>
                <a:off x="3482" y="2243"/>
                <a:ext cx="78" cy="158"/>
              </a:xfrm>
              <a:custGeom>
                <a:avLst/>
                <a:gdLst>
                  <a:gd name="T0" fmla="*/ 216 w 38"/>
                  <a:gd name="T1" fmla="*/ 0 h 72"/>
                  <a:gd name="T2" fmla="*/ 269 w 38"/>
                  <a:gd name="T3" fmla="*/ 415 h 72"/>
                  <a:gd name="T4" fmla="*/ 0 w 38"/>
                  <a:gd name="T5" fmla="*/ 761 h 72"/>
                  <a:gd name="T6" fmla="*/ 0 60000 65536"/>
                  <a:gd name="T7" fmla="*/ 0 60000 65536"/>
                  <a:gd name="T8" fmla="*/ 0 60000 65536"/>
                </a:gdLst>
                <a:ahLst/>
                <a:cxnLst>
                  <a:cxn ang="T6">
                    <a:pos x="T0" y="T1"/>
                  </a:cxn>
                  <a:cxn ang="T7">
                    <a:pos x="T2" y="T3"/>
                  </a:cxn>
                  <a:cxn ang="T8">
                    <a:pos x="T4" y="T5"/>
                  </a:cxn>
                </a:cxnLst>
                <a:rect l="0" t="0" r="r" b="b"/>
                <a:pathLst>
                  <a:path w="38" h="72">
                    <a:moveTo>
                      <a:pt x="25" y="0"/>
                    </a:moveTo>
                    <a:cubicBezTo>
                      <a:pt x="32" y="6"/>
                      <a:pt x="38" y="25"/>
                      <a:pt x="31" y="39"/>
                    </a:cubicBezTo>
                    <a:cubicBezTo>
                      <a:pt x="25" y="53"/>
                      <a:pt x="19" y="67"/>
                      <a:pt x="0" y="72"/>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86" name="Freeform 647"/>
              <p:cNvSpPr>
                <a:spLocks/>
              </p:cNvSpPr>
              <p:nvPr/>
            </p:nvSpPr>
            <p:spPr bwMode="auto">
              <a:xfrm>
                <a:off x="3482" y="2250"/>
                <a:ext cx="82" cy="151"/>
              </a:xfrm>
              <a:custGeom>
                <a:avLst/>
                <a:gdLst>
                  <a:gd name="T0" fmla="*/ 240 w 40"/>
                  <a:gd name="T1" fmla="*/ 0 h 69"/>
                  <a:gd name="T2" fmla="*/ 295 w 40"/>
                  <a:gd name="T3" fmla="*/ 370 h 69"/>
                  <a:gd name="T4" fmla="*/ 0 w 40"/>
                  <a:gd name="T5" fmla="*/ 722 h 69"/>
                  <a:gd name="T6" fmla="*/ 0 60000 65536"/>
                  <a:gd name="T7" fmla="*/ 0 60000 65536"/>
                  <a:gd name="T8" fmla="*/ 0 60000 65536"/>
                </a:gdLst>
                <a:ahLst/>
                <a:cxnLst>
                  <a:cxn ang="T6">
                    <a:pos x="T0" y="T1"/>
                  </a:cxn>
                  <a:cxn ang="T7">
                    <a:pos x="T2" y="T3"/>
                  </a:cxn>
                  <a:cxn ang="T8">
                    <a:pos x="T4" y="T5"/>
                  </a:cxn>
                </a:cxnLst>
                <a:rect l="0" t="0" r="r" b="b"/>
                <a:pathLst>
                  <a:path w="40" h="69">
                    <a:moveTo>
                      <a:pt x="28" y="0"/>
                    </a:moveTo>
                    <a:cubicBezTo>
                      <a:pt x="34" y="6"/>
                      <a:pt x="40" y="21"/>
                      <a:pt x="34" y="35"/>
                    </a:cubicBezTo>
                    <a:cubicBezTo>
                      <a:pt x="27" y="49"/>
                      <a:pt x="19" y="64"/>
                      <a:pt x="0" y="69"/>
                    </a:cubicBezTo>
                  </a:path>
                </a:pathLst>
              </a:custGeom>
              <a:noFill/>
              <a:ln w="12700" cap="rnd">
                <a:solidFill>
                  <a:srgbClr val="F3BAA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87" name="Freeform 648"/>
              <p:cNvSpPr>
                <a:spLocks/>
              </p:cNvSpPr>
              <p:nvPr/>
            </p:nvSpPr>
            <p:spPr bwMode="auto">
              <a:xfrm>
                <a:off x="3838" y="1019"/>
                <a:ext cx="189" cy="301"/>
              </a:xfrm>
              <a:custGeom>
                <a:avLst/>
                <a:gdLst>
                  <a:gd name="T0" fmla="*/ 337 w 92"/>
                  <a:gd name="T1" fmla="*/ 1452 h 137"/>
                  <a:gd name="T2" fmla="*/ 764 w 92"/>
                  <a:gd name="T3" fmla="*/ 178 h 137"/>
                  <a:gd name="T4" fmla="*/ 797 w 92"/>
                  <a:gd name="T5" fmla="*/ 222 h 137"/>
                  <a:gd name="T6" fmla="*/ 0 60000 65536"/>
                  <a:gd name="T7" fmla="*/ 0 60000 65536"/>
                  <a:gd name="T8" fmla="*/ 0 60000 65536"/>
                </a:gdLst>
                <a:ahLst/>
                <a:cxnLst>
                  <a:cxn ang="T6">
                    <a:pos x="T0" y="T1"/>
                  </a:cxn>
                  <a:cxn ang="T7">
                    <a:pos x="T2" y="T3"/>
                  </a:cxn>
                  <a:cxn ang="T8">
                    <a:pos x="T4" y="T5"/>
                  </a:cxn>
                </a:cxnLst>
                <a:rect l="0" t="0" r="r" b="b"/>
                <a:pathLst>
                  <a:path w="92" h="137">
                    <a:moveTo>
                      <a:pt x="39" y="137"/>
                    </a:moveTo>
                    <a:cubicBezTo>
                      <a:pt x="0" y="15"/>
                      <a:pt x="74" y="0"/>
                      <a:pt x="88" y="17"/>
                    </a:cubicBezTo>
                    <a:cubicBezTo>
                      <a:pt x="92" y="20"/>
                      <a:pt x="92" y="21"/>
                      <a:pt x="92" y="21"/>
                    </a:cubicBezTo>
                  </a:path>
                </a:pathLst>
              </a:custGeom>
              <a:noFill/>
              <a:ln w="6350" cap="rnd">
                <a:solidFill>
                  <a:srgbClr val="58585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1688" name="Oval 649"/>
              <p:cNvSpPr>
                <a:spLocks noChangeArrowheads="1"/>
              </p:cNvSpPr>
              <p:nvPr/>
            </p:nvSpPr>
            <p:spPr bwMode="auto">
              <a:xfrm>
                <a:off x="3381" y="912"/>
                <a:ext cx="237" cy="59"/>
              </a:xfrm>
              <a:prstGeom prst="ellipse">
                <a:avLst/>
              </a:prstGeom>
              <a:solidFill>
                <a:srgbClr val="DDE9F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rgbClr val="0070C0"/>
                  </a:solidFill>
                </a:endParaRPr>
              </a:p>
            </p:txBody>
          </p:sp>
          <p:sp>
            <p:nvSpPr>
              <p:cNvPr id="1689" name="Oval 650"/>
              <p:cNvSpPr>
                <a:spLocks noChangeArrowheads="1"/>
              </p:cNvSpPr>
              <p:nvPr/>
            </p:nvSpPr>
            <p:spPr bwMode="auto">
              <a:xfrm>
                <a:off x="3423" y="927"/>
                <a:ext cx="154" cy="28"/>
              </a:xfrm>
              <a:prstGeom prst="ellipse">
                <a:avLst/>
              </a:prstGeom>
              <a:solidFill>
                <a:srgbClr val="3E94C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rgbClr val="0070C0"/>
                  </a:solidFill>
                </a:endParaRPr>
              </a:p>
            </p:txBody>
          </p:sp>
          <p:sp>
            <p:nvSpPr>
              <p:cNvPr id="1690" name="Freeform 651"/>
              <p:cNvSpPr>
                <a:spLocks/>
              </p:cNvSpPr>
              <p:nvPr/>
            </p:nvSpPr>
            <p:spPr bwMode="auto">
              <a:xfrm>
                <a:off x="3423" y="927"/>
                <a:ext cx="154" cy="22"/>
              </a:xfrm>
              <a:custGeom>
                <a:avLst/>
                <a:gdLst>
                  <a:gd name="T0" fmla="*/ 51 w 75"/>
                  <a:gd name="T1" fmla="*/ 106 h 10"/>
                  <a:gd name="T2" fmla="*/ 320 w 75"/>
                  <a:gd name="T3" fmla="*/ 73 h 10"/>
                  <a:gd name="T4" fmla="*/ 600 w 75"/>
                  <a:gd name="T5" fmla="*/ 106 h 10"/>
                  <a:gd name="T6" fmla="*/ 649 w 75"/>
                  <a:gd name="T7" fmla="*/ 73 h 10"/>
                  <a:gd name="T8" fmla="*/ 320 w 75"/>
                  <a:gd name="T9" fmla="*/ 0 h 10"/>
                  <a:gd name="T10" fmla="*/ 0 w 75"/>
                  <a:gd name="T11" fmla="*/ 73 h 10"/>
                  <a:gd name="T12" fmla="*/ 51 w 75"/>
                  <a:gd name="T13" fmla="*/ 106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0">
                    <a:moveTo>
                      <a:pt x="6" y="10"/>
                    </a:moveTo>
                    <a:cubicBezTo>
                      <a:pt x="12" y="8"/>
                      <a:pt x="24" y="7"/>
                      <a:pt x="37" y="7"/>
                    </a:cubicBezTo>
                    <a:cubicBezTo>
                      <a:pt x="51" y="7"/>
                      <a:pt x="63" y="8"/>
                      <a:pt x="69" y="10"/>
                    </a:cubicBezTo>
                    <a:cubicBezTo>
                      <a:pt x="73" y="9"/>
                      <a:pt x="75" y="8"/>
                      <a:pt x="75" y="7"/>
                    </a:cubicBezTo>
                    <a:cubicBezTo>
                      <a:pt x="75" y="3"/>
                      <a:pt x="58" y="0"/>
                      <a:pt x="37" y="0"/>
                    </a:cubicBezTo>
                    <a:cubicBezTo>
                      <a:pt x="17" y="0"/>
                      <a:pt x="0" y="3"/>
                      <a:pt x="0" y="7"/>
                    </a:cubicBezTo>
                    <a:cubicBezTo>
                      <a:pt x="0" y="8"/>
                      <a:pt x="2" y="9"/>
                      <a:pt x="6" y="10"/>
                    </a:cubicBezTo>
                    <a:close/>
                  </a:path>
                </a:pathLst>
              </a:custGeom>
              <a:solidFill>
                <a:srgbClr val="73B4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1" name="Freeform 652"/>
              <p:cNvSpPr>
                <a:spLocks/>
              </p:cNvSpPr>
              <p:nvPr/>
            </p:nvSpPr>
            <p:spPr bwMode="auto">
              <a:xfrm>
                <a:off x="3484" y="1304"/>
                <a:ext cx="1318" cy="1433"/>
              </a:xfrm>
              <a:custGeom>
                <a:avLst/>
                <a:gdLst>
                  <a:gd name="T0" fmla="*/ 5095 w 641"/>
                  <a:gd name="T1" fmla="*/ 3371 h 653"/>
                  <a:gd name="T2" fmla="*/ 4519 w 641"/>
                  <a:gd name="T3" fmla="*/ 1670 h 653"/>
                  <a:gd name="T4" fmla="*/ 4495 w 641"/>
                  <a:gd name="T5" fmla="*/ 1584 h 653"/>
                  <a:gd name="T6" fmla="*/ 4495 w 641"/>
                  <a:gd name="T7" fmla="*/ 1584 h 653"/>
                  <a:gd name="T8" fmla="*/ 4388 w 641"/>
                  <a:gd name="T9" fmla="*/ 1056 h 653"/>
                  <a:gd name="T10" fmla="*/ 4295 w 641"/>
                  <a:gd name="T11" fmla="*/ 770 h 653"/>
                  <a:gd name="T12" fmla="*/ 4262 w 641"/>
                  <a:gd name="T13" fmla="*/ 709 h 653"/>
                  <a:gd name="T14" fmla="*/ 3966 w 641"/>
                  <a:gd name="T15" fmla="*/ 338 h 653"/>
                  <a:gd name="T16" fmla="*/ 3027 w 641"/>
                  <a:gd name="T17" fmla="*/ 0 h 653"/>
                  <a:gd name="T18" fmla="*/ 2963 w 641"/>
                  <a:gd name="T19" fmla="*/ 20 h 653"/>
                  <a:gd name="T20" fmla="*/ 2790 w 641"/>
                  <a:gd name="T21" fmla="*/ 283 h 653"/>
                  <a:gd name="T22" fmla="*/ 2815 w 641"/>
                  <a:gd name="T23" fmla="*/ 283 h 653"/>
                  <a:gd name="T24" fmla="*/ 3746 w 641"/>
                  <a:gd name="T25" fmla="*/ 467 h 653"/>
                  <a:gd name="T26" fmla="*/ 4320 w 641"/>
                  <a:gd name="T27" fmla="*/ 1815 h 653"/>
                  <a:gd name="T28" fmla="*/ 4312 w 641"/>
                  <a:gd name="T29" fmla="*/ 1839 h 653"/>
                  <a:gd name="T30" fmla="*/ 4495 w 641"/>
                  <a:gd name="T31" fmla="*/ 2370 h 653"/>
                  <a:gd name="T32" fmla="*/ 4867 w 641"/>
                  <a:gd name="T33" fmla="*/ 3564 h 653"/>
                  <a:gd name="T34" fmla="*/ 4435 w 641"/>
                  <a:gd name="T35" fmla="*/ 5741 h 653"/>
                  <a:gd name="T36" fmla="*/ 4427 w 641"/>
                  <a:gd name="T37" fmla="*/ 5750 h 653"/>
                  <a:gd name="T38" fmla="*/ 4419 w 641"/>
                  <a:gd name="T39" fmla="*/ 5750 h 653"/>
                  <a:gd name="T40" fmla="*/ 2677 w 641"/>
                  <a:gd name="T41" fmla="*/ 5947 h 653"/>
                  <a:gd name="T42" fmla="*/ 512 w 641"/>
                  <a:gd name="T43" fmla="*/ 4044 h 653"/>
                  <a:gd name="T44" fmla="*/ 477 w 641"/>
                  <a:gd name="T45" fmla="*/ 3963 h 653"/>
                  <a:gd name="T46" fmla="*/ 477 w 641"/>
                  <a:gd name="T47" fmla="*/ 3963 h 653"/>
                  <a:gd name="T48" fmla="*/ 496 w 641"/>
                  <a:gd name="T49" fmla="*/ 4205 h 653"/>
                  <a:gd name="T50" fmla="*/ 496 w 641"/>
                  <a:gd name="T51" fmla="*/ 4238 h 653"/>
                  <a:gd name="T52" fmla="*/ 313 w 641"/>
                  <a:gd name="T53" fmla="*/ 4661 h 653"/>
                  <a:gd name="T54" fmla="*/ 304 w 641"/>
                  <a:gd name="T55" fmla="*/ 4652 h 653"/>
                  <a:gd name="T56" fmla="*/ 321 w 641"/>
                  <a:gd name="T57" fmla="*/ 4979 h 653"/>
                  <a:gd name="T58" fmla="*/ 296 w 641"/>
                  <a:gd name="T59" fmla="*/ 5032 h 653"/>
                  <a:gd name="T60" fmla="*/ 0 w 641"/>
                  <a:gd name="T61" fmla="*/ 5306 h 653"/>
                  <a:gd name="T62" fmla="*/ 549 w 641"/>
                  <a:gd name="T63" fmla="*/ 5802 h 653"/>
                  <a:gd name="T64" fmla="*/ 2842 w 641"/>
                  <a:gd name="T65" fmla="*/ 6636 h 653"/>
                  <a:gd name="T66" fmla="*/ 4667 w 641"/>
                  <a:gd name="T67" fmla="*/ 6478 h 653"/>
                  <a:gd name="T68" fmla="*/ 5095 w 641"/>
                  <a:gd name="T69" fmla="*/ 3371 h 6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1" h="653">
                    <a:moveTo>
                      <a:pt x="586" y="319"/>
                    </a:moveTo>
                    <a:cubicBezTo>
                      <a:pt x="555" y="224"/>
                      <a:pt x="520" y="158"/>
                      <a:pt x="520" y="158"/>
                    </a:cubicBezTo>
                    <a:cubicBezTo>
                      <a:pt x="519" y="155"/>
                      <a:pt x="518" y="153"/>
                      <a:pt x="517" y="150"/>
                    </a:cubicBezTo>
                    <a:cubicBezTo>
                      <a:pt x="517" y="150"/>
                      <a:pt x="517" y="150"/>
                      <a:pt x="517" y="150"/>
                    </a:cubicBezTo>
                    <a:cubicBezTo>
                      <a:pt x="510" y="131"/>
                      <a:pt x="512" y="124"/>
                      <a:pt x="505" y="100"/>
                    </a:cubicBezTo>
                    <a:cubicBezTo>
                      <a:pt x="503" y="91"/>
                      <a:pt x="499" y="82"/>
                      <a:pt x="494" y="73"/>
                    </a:cubicBezTo>
                    <a:cubicBezTo>
                      <a:pt x="492" y="70"/>
                      <a:pt x="491" y="69"/>
                      <a:pt x="490" y="67"/>
                    </a:cubicBezTo>
                    <a:cubicBezTo>
                      <a:pt x="479" y="51"/>
                      <a:pt x="465" y="38"/>
                      <a:pt x="456" y="32"/>
                    </a:cubicBezTo>
                    <a:cubicBezTo>
                      <a:pt x="423" y="8"/>
                      <a:pt x="380" y="3"/>
                      <a:pt x="348" y="0"/>
                    </a:cubicBezTo>
                    <a:cubicBezTo>
                      <a:pt x="341" y="2"/>
                      <a:pt x="341" y="2"/>
                      <a:pt x="341" y="2"/>
                    </a:cubicBezTo>
                    <a:cubicBezTo>
                      <a:pt x="334" y="8"/>
                      <a:pt x="327" y="17"/>
                      <a:pt x="321" y="27"/>
                    </a:cubicBezTo>
                    <a:cubicBezTo>
                      <a:pt x="324" y="27"/>
                      <a:pt x="324" y="27"/>
                      <a:pt x="324" y="27"/>
                    </a:cubicBezTo>
                    <a:cubicBezTo>
                      <a:pt x="354" y="24"/>
                      <a:pt x="392" y="27"/>
                      <a:pt x="431" y="44"/>
                    </a:cubicBezTo>
                    <a:cubicBezTo>
                      <a:pt x="487" y="69"/>
                      <a:pt x="510" y="112"/>
                      <a:pt x="497" y="172"/>
                    </a:cubicBezTo>
                    <a:cubicBezTo>
                      <a:pt x="496" y="174"/>
                      <a:pt x="496" y="174"/>
                      <a:pt x="496" y="174"/>
                    </a:cubicBezTo>
                    <a:cubicBezTo>
                      <a:pt x="495" y="179"/>
                      <a:pt x="506" y="202"/>
                      <a:pt x="517" y="224"/>
                    </a:cubicBezTo>
                    <a:cubicBezTo>
                      <a:pt x="531" y="253"/>
                      <a:pt x="543" y="290"/>
                      <a:pt x="560" y="337"/>
                    </a:cubicBezTo>
                    <a:cubicBezTo>
                      <a:pt x="592" y="427"/>
                      <a:pt x="568" y="497"/>
                      <a:pt x="510" y="543"/>
                    </a:cubicBezTo>
                    <a:cubicBezTo>
                      <a:pt x="509" y="543"/>
                      <a:pt x="509" y="543"/>
                      <a:pt x="509" y="544"/>
                    </a:cubicBezTo>
                    <a:cubicBezTo>
                      <a:pt x="508" y="544"/>
                      <a:pt x="508" y="544"/>
                      <a:pt x="508" y="544"/>
                    </a:cubicBezTo>
                    <a:cubicBezTo>
                      <a:pt x="484" y="556"/>
                      <a:pt x="455" y="599"/>
                      <a:pt x="308" y="563"/>
                    </a:cubicBezTo>
                    <a:cubicBezTo>
                      <a:pt x="163" y="527"/>
                      <a:pt x="78" y="418"/>
                      <a:pt x="59" y="383"/>
                    </a:cubicBezTo>
                    <a:cubicBezTo>
                      <a:pt x="58" y="380"/>
                      <a:pt x="56" y="377"/>
                      <a:pt x="55" y="375"/>
                    </a:cubicBezTo>
                    <a:cubicBezTo>
                      <a:pt x="55" y="375"/>
                      <a:pt x="55" y="375"/>
                      <a:pt x="55" y="375"/>
                    </a:cubicBezTo>
                    <a:cubicBezTo>
                      <a:pt x="57" y="380"/>
                      <a:pt x="57" y="388"/>
                      <a:pt x="57" y="398"/>
                    </a:cubicBezTo>
                    <a:cubicBezTo>
                      <a:pt x="57" y="401"/>
                      <a:pt x="57" y="401"/>
                      <a:pt x="57" y="401"/>
                    </a:cubicBezTo>
                    <a:cubicBezTo>
                      <a:pt x="55" y="424"/>
                      <a:pt x="42" y="439"/>
                      <a:pt x="36" y="441"/>
                    </a:cubicBezTo>
                    <a:cubicBezTo>
                      <a:pt x="35" y="440"/>
                      <a:pt x="35" y="440"/>
                      <a:pt x="35" y="440"/>
                    </a:cubicBezTo>
                    <a:cubicBezTo>
                      <a:pt x="41" y="449"/>
                      <a:pt x="44" y="459"/>
                      <a:pt x="37" y="471"/>
                    </a:cubicBezTo>
                    <a:cubicBezTo>
                      <a:pt x="34" y="476"/>
                      <a:pt x="34" y="476"/>
                      <a:pt x="34" y="476"/>
                    </a:cubicBezTo>
                    <a:cubicBezTo>
                      <a:pt x="25" y="489"/>
                      <a:pt x="14" y="499"/>
                      <a:pt x="0" y="502"/>
                    </a:cubicBezTo>
                    <a:cubicBezTo>
                      <a:pt x="21" y="524"/>
                      <a:pt x="42" y="540"/>
                      <a:pt x="63" y="549"/>
                    </a:cubicBezTo>
                    <a:cubicBezTo>
                      <a:pt x="130" y="580"/>
                      <a:pt x="221" y="603"/>
                      <a:pt x="327" y="628"/>
                    </a:cubicBezTo>
                    <a:cubicBezTo>
                      <a:pt x="433" y="653"/>
                      <a:pt x="489" y="635"/>
                      <a:pt x="537" y="613"/>
                    </a:cubicBezTo>
                    <a:cubicBezTo>
                      <a:pt x="610" y="580"/>
                      <a:pt x="641" y="474"/>
                      <a:pt x="586" y="319"/>
                    </a:cubicBezTo>
                    <a:close/>
                  </a:path>
                </a:pathLst>
              </a:custGeom>
              <a:solidFill>
                <a:srgbClr val="FAEA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2" name="Freeform 653"/>
              <p:cNvSpPr>
                <a:spLocks/>
              </p:cNvSpPr>
              <p:nvPr/>
            </p:nvSpPr>
            <p:spPr bwMode="auto">
              <a:xfrm>
                <a:off x="4144" y="1304"/>
                <a:ext cx="410" cy="395"/>
              </a:xfrm>
              <a:custGeom>
                <a:avLst/>
                <a:gdLst>
                  <a:gd name="T0" fmla="*/ 1714 w 199"/>
                  <a:gd name="T1" fmla="*/ 1584 h 180"/>
                  <a:gd name="T2" fmla="*/ 1714 w 199"/>
                  <a:gd name="T3" fmla="*/ 1584 h 180"/>
                  <a:gd name="T4" fmla="*/ 1609 w 199"/>
                  <a:gd name="T5" fmla="*/ 1056 h 180"/>
                  <a:gd name="T6" fmla="*/ 1510 w 199"/>
                  <a:gd name="T7" fmla="*/ 770 h 180"/>
                  <a:gd name="T8" fmla="*/ 1477 w 199"/>
                  <a:gd name="T9" fmla="*/ 709 h 180"/>
                  <a:gd name="T10" fmla="*/ 1181 w 199"/>
                  <a:gd name="T11" fmla="*/ 338 h 180"/>
                  <a:gd name="T12" fmla="*/ 237 w 199"/>
                  <a:gd name="T13" fmla="*/ 0 h 180"/>
                  <a:gd name="T14" fmla="*/ 173 w 199"/>
                  <a:gd name="T15" fmla="*/ 20 h 180"/>
                  <a:gd name="T16" fmla="*/ 0 w 199"/>
                  <a:gd name="T17" fmla="*/ 283 h 180"/>
                  <a:gd name="T18" fmla="*/ 25 w 199"/>
                  <a:gd name="T19" fmla="*/ 283 h 180"/>
                  <a:gd name="T20" fmla="*/ 964 w 199"/>
                  <a:gd name="T21" fmla="*/ 467 h 180"/>
                  <a:gd name="T22" fmla="*/ 1541 w 199"/>
                  <a:gd name="T23" fmla="*/ 1815 h 180"/>
                  <a:gd name="T24" fmla="*/ 1533 w 199"/>
                  <a:gd name="T25" fmla="*/ 1839 h 180"/>
                  <a:gd name="T26" fmla="*/ 1549 w 199"/>
                  <a:gd name="T27" fmla="*/ 1903 h 180"/>
                  <a:gd name="T28" fmla="*/ 1714 w 199"/>
                  <a:gd name="T29" fmla="*/ 1584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 h="180">
                    <a:moveTo>
                      <a:pt x="196" y="150"/>
                    </a:moveTo>
                    <a:cubicBezTo>
                      <a:pt x="196" y="150"/>
                      <a:pt x="196" y="150"/>
                      <a:pt x="196" y="150"/>
                    </a:cubicBezTo>
                    <a:cubicBezTo>
                      <a:pt x="189" y="131"/>
                      <a:pt x="191" y="124"/>
                      <a:pt x="184" y="100"/>
                    </a:cubicBezTo>
                    <a:cubicBezTo>
                      <a:pt x="182" y="91"/>
                      <a:pt x="178" y="82"/>
                      <a:pt x="173" y="73"/>
                    </a:cubicBezTo>
                    <a:cubicBezTo>
                      <a:pt x="171" y="70"/>
                      <a:pt x="170" y="69"/>
                      <a:pt x="169" y="67"/>
                    </a:cubicBezTo>
                    <a:cubicBezTo>
                      <a:pt x="158" y="51"/>
                      <a:pt x="144" y="38"/>
                      <a:pt x="135" y="32"/>
                    </a:cubicBezTo>
                    <a:cubicBezTo>
                      <a:pt x="102" y="8"/>
                      <a:pt x="59" y="3"/>
                      <a:pt x="27" y="0"/>
                    </a:cubicBezTo>
                    <a:cubicBezTo>
                      <a:pt x="20" y="2"/>
                      <a:pt x="20" y="2"/>
                      <a:pt x="20" y="2"/>
                    </a:cubicBezTo>
                    <a:cubicBezTo>
                      <a:pt x="13" y="8"/>
                      <a:pt x="6" y="17"/>
                      <a:pt x="0" y="27"/>
                    </a:cubicBezTo>
                    <a:cubicBezTo>
                      <a:pt x="3" y="27"/>
                      <a:pt x="3" y="27"/>
                      <a:pt x="3" y="27"/>
                    </a:cubicBezTo>
                    <a:cubicBezTo>
                      <a:pt x="33" y="24"/>
                      <a:pt x="71" y="27"/>
                      <a:pt x="110" y="44"/>
                    </a:cubicBezTo>
                    <a:cubicBezTo>
                      <a:pt x="166" y="69"/>
                      <a:pt x="189" y="112"/>
                      <a:pt x="176" y="172"/>
                    </a:cubicBezTo>
                    <a:cubicBezTo>
                      <a:pt x="175" y="174"/>
                      <a:pt x="175" y="174"/>
                      <a:pt x="175" y="174"/>
                    </a:cubicBezTo>
                    <a:cubicBezTo>
                      <a:pt x="175" y="175"/>
                      <a:pt x="176" y="177"/>
                      <a:pt x="177" y="180"/>
                    </a:cubicBezTo>
                    <a:cubicBezTo>
                      <a:pt x="188" y="177"/>
                      <a:pt x="199" y="160"/>
                      <a:pt x="196" y="150"/>
                    </a:cubicBezTo>
                    <a:close/>
                  </a:path>
                </a:pathLst>
              </a:custGeom>
              <a:solidFill>
                <a:srgbClr val="CCB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3" name="Freeform 654"/>
              <p:cNvSpPr>
                <a:spLocks/>
              </p:cNvSpPr>
              <p:nvPr/>
            </p:nvSpPr>
            <p:spPr bwMode="auto">
              <a:xfrm>
                <a:off x="4144" y="1304"/>
                <a:ext cx="410" cy="395"/>
              </a:xfrm>
              <a:custGeom>
                <a:avLst/>
                <a:gdLst>
                  <a:gd name="T0" fmla="*/ 1714 w 199"/>
                  <a:gd name="T1" fmla="*/ 1584 h 180"/>
                  <a:gd name="T2" fmla="*/ 1714 w 199"/>
                  <a:gd name="T3" fmla="*/ 1584 h 180"/>
                  <a:gd name="T4" fmla="*/ 1609 w 199"/>
                  <a:gd name="T5" fmla="*/ 1056 h 180"/>
                  <a:gd name="T6" fmla="*/ 1510 w 199"/>
                  <a:gd name="T7" fmla="*/ 770 h 180"/>
                  <a:gd name="T8" fmla="*/ 1477 w 199"/>
                  <a:gd name="T9" fmla="*/ 709 h 180"/>
                  <a:gd name="T10" fmla="*/ 1181 w 199"/>
                  <a:gd name="T11" fmla="*/ 338 h 180"/>
                  <a:gd name="T12" fmla="*/ 237 w 199"/>
                  <a:gd name="T13" fmla="*/ 0 h 180"/>
                  <a:gd name="T14" fmla="*/ 173 w 199"/>
                  <a:gd name="T15" fmla="*/ 20 h 180"/>
                  <a:gd name="T16" fmla="*/ 0 w 199"/>
                  <a:gd name="T17" fmla="*/ 283 h 180"/>
                  <a:gd name="T18" fmla="*/ 25 w 199"/>
                  <a:gd name="T19" fmla="*/ 283 h 180"/>
                  <a:gd name="T20" fmla="*/ 964 w 199"/>
                  <a:gd name="T21" fmla="*/ 467 h 180"/>
                  <a:gd name="T22" fmla="*/ 1541 w 199"/>
                  <a:gd name="T23" fmla="*/ 1815 h 180"/>
                  <a:gd name="T24" fmla="*/ 1533 w 199"/>
                  <a:gd name="T25" fmla="*/ 1839 h 180"/>
                  <a:gd name="T26" fmla="*/ 1549 w 199"/>
                  <a:gd name="T27" fmla="*/ 1903 h 180"/>
                  <a:gd name="T28" fmla="*/ 1714 w 199"/>
                  <a:gd name="T29" fmla="*/ 1584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 h="180">
                    <a:moveTo>
                      <a:pt x="196" y="150"/>
                    </a:moveTo>
                    <a:cubicBezTo>
                      <a:pt x="196" y="150"/>
                      <a:pt x="196" y="150"/>
                      <a:pt x="196" y="150"/>
                    </a:cubicBezTo>
                    <a:cubicBezTo>
                      <a:pt x="189" y="131"/>
                      <a:pt x="191" y="124"/>
                      <a:pt x="184" y="100"/>
                    </a:cubicBezTo>
                    <a:cubicBezTo>
                      <a:pt x="182" y="91"/>
                      <a:pt x="178" y="82"/>
                      <a:pt x="173" y="73"/>
                    </a:cubicBezTo>
                    <a:cubicBezTo>
                      <a:pt x="171" y="70"/>
                      <a:pt x="170" y="69"/>
                      <a:pt x="169" y="67"/>
                    </a:cubicBezTo>
                    <a:cubicBezTo>
                      <a:pt x="158" y="51"/>
                      <a:pt x="144" y="38"/>
                      <a:pt x="135" y="32"/>
                    </a:cubicBezTo>
                    <a:cubicBezTo>
                      <a:pt x="102" y="8"/>
                      <a:pt x="59" y="3"/>
                      <a:pt x="27" y="0"/>
                    </a:cubicBezTo>
                    <a:cubicBezTo>
                      <a:pt x="20" y="2"/>
                      <a:pt x="20" y="2"/>
                      <a:pt x="20" y="2"/>
                    </a:cubicBezTo>
                    <a:cubicBezTo>
                      <a:pt x="13" y="8"/>
                      <a:pt x="6" y="17"/>
                      <a:pt x="0" y="27"/>
                    </a:cubicBezTo>
                    <a:cubicBezTo>
                      <a:pt x="3" y="27"/>
                      <a:pt x="3" y="27"/>
                      <a:pt x="3" y="27"/>
                    </a:cubicBezTo>
                    <a:cubicBezTo>
                      <a:pt x="33" y="24"/>
                      <a:pt x="71" y="27"/>
                      <a:pt x="110" y="44"/>
                    </a:cubicBezTo>
                    <a:cubicBezTo>
                      <a:pt x="166" y="69"/>
                      <a:pt x="189" y="112"/>
                      <a:pt x="176" y="172"/>
                    </a:cubicBezTo>
                    <a:cubicBezTo>
                      <a:pt x="175" y="174"/>
                      <a:pt x="175" y="174"/>
                      <a:pt x="175" y="174"/>
                    </a:cubicBezTo>
                    <a:cubicBezTo>
                      <a:pt x="175" y="175"/>
                      <a:pt x="176" y="177"/>
                      <a:pt x="177" y="180"/>
                    </a:cubicBezTo>
                    <a:cubicBezTo>
                      <a:pt x="188" y="177"/>
                      <a:pt x="199" y="160"/>
                      <a:pt x="196" y="150"/>
                    </a:cubicBezTo>
                    <a:close/>
                  </a:path>
                </a:pathLst>
              </a:custGeom>
              <a:solidFill>
                <a:srgbClr val="CCB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4" name="Freeform 655"/>
              <p:cNvSpPr>
                <a:spLocks/>
              </p:cNvSpPr>
              <p:nvPr/>
            </p:nvSpPr>
            <p:spPr bwMode="auto">
              <a:xfrm>
                <a:off x="3266" y="1388"/>
                <a:ext cx="449" cy="1031"/>
              </a:xfrm>
              <a:custGeom>
                <a:avLst/>
                <a:gdLst>
                  <a:gd name="T0" fmla="*/ 1238 w 218"/>
                  <a:gd name="T1" fmla="*/ 4253 h 470"/>
                  <a:gd name="T2" fmla="*/ 1425 w 218"/>
                  <a:gd name="T3" fmla="*/ 3830 h 470"/>
                  <a:gd name="T4" fmla="*/ 1425 w 218"/>
                  <a:gd name="T5" fmla="*/ 3802 h 470"/>
                  <a:gd name="T6" fmla="*/ 1409 w 218"/>
                  <a:gd name="T7" fmla="*/ 3556 h 470"/>
                  <a:gd name="T8" fmla="*/ 1409 w 218"/>
                  <a:gd name="T9" fmla="*/ 3556 h 470"/>
                  <a:gd name="T10" fmla="*/ 1005 w 218"/>
                  <a:gd name="T11" fmla="*/ 3093 h 470"/>
                  <a:gd name="T12" fmla="*/ 420 w 218"/>
                  <a:gd name="T13" fmla="*/ 1468 h 470"/>
                  <a:gd name="T14" fmla="*/ 420 w 218"/>
                  <a:gd name="T15" fmla="*/ 1459 h 470"/>
                  <a:gd name="T16" fmla="*/ 964 w 218"/>
                  <a:gd name="T17" fmla="*/ 939 h 470"/>
                  <a:gd name="T18" fmla="*/ 1765 w 218"/>
                  <a:gd name="T19" fmla="*/ 1132 h 470"/>
                  <a:gd name="T20" fmla="*/ 1773 w 218"/>
                  <a:gd name="T21" fmla="*/ 1141 h 470"/>
                  <a:gd name="T22" fmla="*/ 1878 w 218"/>
                  <a:gd name="T23" fmla="*/ 1310 h 470"/>
                  <a:gd name="T24" fmla="*/ 1845 w 218"/>
                  <a:gd name="T25" fmla="*/ 794 h 470"/>
                  <a:gd name="T26" fmla="*/ 1409 w 218"/>
                  <a:gd name="T27" fmla="*/ 105 h 470"/>
                  <a:gd name="T28" fmla="*/ 1153 w 218"/>
                  <a:gd name="T29" fmla="*/ 20 h 470"/>
                  <a:gd name="T30" fmla="*/ 814 w 218"/>
                  <a:gd name="T31" fmla="*/ 33 h 470"/>
                  <a:gd name="T32" fmla="*/ 496 w 218"/>
                  <a:gd name="T33" fmla="*/ 230 h 470"/>
                  <a:gd name="T34" fmla="*/ 124 w 218"/>
                  <a:gd name="T35" fmla="*/ 1257 h 470"/>
                  <a:gd name="T36" fmla="*/ 0 w 218"/>
                  <a:gd name="T37" fmla="*/ 2334 h 470"/>
                  <a:gd name="T38" fmla="*/ 420 w 218"/>
                  <a:gd name="T39" fmla="*/ 4359 h 470"/>
                  <a:gd name="T40" fmla="*/ 925 w 218"/>
                  <a:gd name="T41" fmla="*/ 4898 h 470"/>
                  <a:gd name="T42" fmla="*/ 1221 w 218"/>
                  <a:gd name="T43" fmla="*/ 4624 h 470"/>
                  <a:gd name="T44" fmla="*/ 1252 w 218"/>
                  <a:gd name="T45" fmla="*/ 4571 h 470"/>
                  <a:gd name="T46" fmla="*/ 1129 w 218"/>
                  <a:gd name="T47" fmla="*/ 4104 h 4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8" h="470">
                    <a:moveTo>
                      <a:pt x="142" y="403"/>
                    </a:moveTo>
                    <a:cubicBezTo>
                      <a:pt x="148" y="401"/>
                      <a:pt x="161" y="386"/>
                      <a:pt x="163" y="363"/>
                    </a:cubicBezTo>
                    <a:cubicBezTo>
                      <a:pt x="163" y="360"/>
                      <a:pt x="163" y="360"/>
                      <a:pt x="163" y="360"/>
                    </a:cubicBezTo>
                    <a:cubicBezTo>
                      <a:pt x="163" y="350"/>
                      <a:pt x="163" y="342"/>
                      <a:pt x="161" y="337"/>
                    </a:cubicBezTo>
                    <a:cubicBezTo>
                      <a:pt x="161" y="337"/>
                      <a:pt x="161" y="337"/>
                      <a:pt x="161" y="337"/>
                    </a:cubicBezTo>
                    <a:cubicBezTo>
                      <a:pt x="150" y="315"/>
                      <a:pt x="144" y="310"/>
                      <a:pt x="115" y="293"/>
                    </a:cubicBezTo>
                    <a:cubicBezTo>
                      <a:pt x="78" y="270"/>
                      <a:pt x="46" y="179"/>
                      <a:pt x="48" y="139"/>
                    </a:cubicBezTo>
                    <a:cubicBezTo>
                      <a:pt x="48" y="139"/>
                      <a:pt x="48" y="138"/>
                      <a:pt x="48" y="138"/>
                    </a:cubicBezTo>
                    <a:cubicBezTo>
                      <a:pt x="53" y="117"/>
                      <a:pt x="77" y="98"/>
                      <a:pt x="110" y="89"/>
                    </a:cubicBezTo>
                    <a:cubicBezTo>
                      <a:pt x="138" y="82"/>
                      <a:pt x="178" y="83"/>
                      <a:pt x="202" y="107"/>
                    </a:cubicBezTo>
                    <a:cubicBezTo>
                      <a:pt x="202" y="108"/>
                      <a:pt x="202" y="108"/>
                      <a:pt x="203" y="108"/>
                    </a:cubicBezTo>
                    <a:cubicBezTo>
                      <a:pt x="206" y="113"/>
                      <a:pt x="210" y="119"/>
                      <a:pt x="215" y="124"/>
                    </a:cubicBezTo>
                    <a:cubicBezTo>
                      <a:pt x="218" y="103"/>
                      <a:pt x="218" y="85"/>
                      <a:pt x="211" y="75"/>
                    </a:cubicBezTo>
                    <a:cubicBezTo>
                      <a:pt x="190" y="50"/>
                      <a:pt x="185" y="25"/>
                      <a:pt x="161" y="10"/>
                    </a:cubicBezTo>
                    <a:cubicBezTo>
                      <a:pt x="153" y="4"/>
                      <a:pt x="140" y="4"/>
                      <a:pt x="132" y="2"/>
                    </a:cubicBezTo>
                    <a:cubicBezTo>
                      <a:pt x="124" y="0"/>
                      <a:pt x="105" y="3"/>
                      <a:pt x="93" y="3"/>
                    </a:cubicBezTo>
                    <a:cubicBezTo>
                      <a:pt x="80" y="4"/>
                      <a:pt x="67" y="11"/>
                      <a:pt x="57" y="22"/>
                    </a:cubicBezTo>
                    <a:cubicBezTo>
                      <a:pt x="44" y="36"/>
                      <a:pt x="23" y="49"/>
                      <a:pt x="14" y="119"/>
                    </a:cubicBezTo>
                    <a:cubicBezTo>
                      <a:pt x="11" y="144"/>
                      <a:pt x="0" y="180"/>
                      <a:pt x="0" y="221"/>
                    </a:cubicBezTo>
                    <a:cubicBezTo>
                      <a:pt x="0" y="338"/>
                      <a:pt x="27" y="362"/>
                      <a:pt x="48" y="413"/>
                    </a:cubicBezTo>
                    <a:cubicBezTo>
                      <a:pt x="64" y="448"/>
                      <a:pt x="83" y="470"/>
                      <a:pt x="106" y="464"/>
                    </a:cubicBezTo>
                    <a:cubicBezTo>
                      <a:pt x="120" y="461"/>
                      <a:pt x="131" y="451"/>
                      <a:pt x="140" y="438"/>
                    </a:cubicBezTo>
                    <a:cubicBezTo>
                      <a:pt x="143" y="433"/>
                      <a:pt x="143" y="433"/>
                      <a:pt x="143" y="433"/>
                    </a:cubicBezTo>
                    <a:cubicBezTo>
                      <a:pt x="155" y="414"/>
                      <a:pt x="138" y="396"/>
                      <a:pt x="129" y="389"/>
                    </a:cubicBezTo>
                  </a:path>
                </a:pathLst>
              </a:custGeom>
              <a:solidFill>
                <a:srgbClr val="CCB1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5" name="Freeform 656"/>
              <p:cNvSpPr>
                <a:spLocks/>
              </p:cNvSpPr>
              <p:nvPr/>
            </p:nvSpPr>
            <p:spPr bwMode="auto">
              <a:xfrm>
                <a:off x="3439" y="1605"/>
                <a:ext cx="156" cy="103"/>
              </a:xfrm>
              <a:custGeom>
                <a:avLst/>
                <a:gdLst>
                  <a:gd name="T0" fmla="*/ 597 w 76"/>
                  <a:gd name="T1" fmla="*/ 178 h 47"/>
                  <a:gd name="T2" fmla="*/ 657 w 76"/>
                  <a:gd name="T3" fmla="*/ 53 h 47"/>
                  <a:gd name="T4" fmla="*/ 640 w 76"/>
                  <a:gd name="T5" fmla="*/ 53 h 47"/>
                  <a:gd name="T6" fmla="*/ 493 w 76"/>
                  <a:gd name="T7" fmla="*/ 9 h 47"/>
                  <a:gd name="T8" fmla="*/ 277 w 76"/>
                  <a:gd name="T9" fmla="*/ 61 h 47"/>
                  <a:gd name="T10" fmla="*/ 8 w 76"/>
                  <a:gd name="T11" fmla="*/ 158 h 47"/>
                  <a:gd name="T12" fmla="*/ 0 w 76"/>
                  <a:gd name="T13" fmla="*/ 169 h 47"/>
                  <a:gd name="T14" fmla="*/ 0 w 76"/>
                  <a:gd name="T15" fmla="*/ 210 h 47"/>
                  <a:gd name="T16" fmla="*/ 597 w 76"/>
                  <a:gd name="T17" fmla="*/ 178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47">
                    <a:moveTo>
                      <a:pt x="69" y="17"/>
                    </a:moveTo>
                    <a:cubicBezTo>
                      <a:pt x="72" y="13"/>
                      <a:pt x="76" y="8"/>
                      <a:pt x="76" y="5"/>
                    </a:cubicBezTo>
                    <a:cubicBezTo>
                      <a:pt x="75" y="5"/>
                      <a:pt x="75" y="5"/>
                      <a:pt x="74" y="5"/>
                    </a:cubicBezTo>
                    <a:cubicBezTo>
                      <a:pt x="67" y="3"/>
                      <a:pt x="62" y="0"/>
                      <a:pt x="57" y="1"/>
                    </a:cubicBezTo>
                    <a:cubicBezTo>
                      <a:pt x="47" y="1"/>
                      <a:pt x="42" y="4"/>
                      <a:pt x="32" y="6"/>
                    </a:cubicBezTo>
                    <a:cubicBezTo>
                      <a:pt x="24" y="8"/>
                      <a:pt x="8" y="11"/>
                      <a:pt x="1" y="15"/>
                    </a:cubicBezTo>
                    <a:cubicBezTo>
                      <a:pt x="1" y="15"/>
                      <a:pt x="1" y="15"/>
                      <a:pt x="0" y="16"/>
                    </a:cubicBezTo>
                    <a:cubicBezTo>
                      <a:pt x="0" y="20"/>
                      <a:pt x="0" y="20"/>
                      <a:pt x="0" y="20"/>
                    </a:cubicBezTo>
                    <a:cubicBezTo>
                      <a:pt x="12" y="47"/>
                      <a:pt x="54" y="35"/>
                      <a:pt x="69" y="17"/>
                    </a:cubicBezTo>
                    <a:close/>
                  </a:path>
                </a:pathLst>
              </a:custGeom>
              <a:solidFill>
                <a:srgbClr val="9C0C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6" name="Freeform 657"/>
              <p:cNvSpPr>
                <a:spLocks/>
              </p:cNvSpPr>
              <p:nvPr/>
            </p:nvSpPr>
            <p:spPr bwMode="auto">
              <a:xfrm>
                <a:off x="3912" y="1524"/>
                <a:ext cx="130" cy="52"/>
              </a:xfrm>
              <a:custGeom>
                <a:avLst/>
                <a:gdLst>
                  <a:gd name="T0" fmla="*/ 537 w 63"/>
                  <a:gd name="T1" fmla="*/ 193 h 24"/>
                  <a:gd name="T2" fmla="*/ 553 w 63"/>
                  <a:gd name="T3" fmla="*/ 184 h 24"/>
                  <a:gd name="T4" fmla="*/ 297 w 63"/>
                  <a:gd name="T5" fmla="*/ 33 h 24"/>
                  <a:gd name="T6" fmla="*/ 0 w 63"/>
                  <a:gd name="T7" fmla="*/ 52 h 24"/>
                  <a:gd name="T8" fmla="*/ 264 w 63"/>
                  <a:gd name="T9" fmla="*/ 202 h 24"/>
                  <a:gd name="T10" fmla="*/ 537 w 63"/>
                  <a:gd name="T11" fmla="*/ 193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4">
                    <a:moveTo>
                      <a:pt x="61" y="19"/>
                    </a:moveTo>
                    <a:cubicBezTo>
                      <a:pt x="62" y="19"/>
                      <a:pt x="63" y="18"/>
                      <a:pt x="63" y="18"/>
                    </a:cubicBezTo>
                    <a:cubicBezTo>
                      <a:pt x="57" y="10"/>
                      <a:pt x="46" y="5"/>
                      <a:pt x="34" y="3"/>
                    </a:cubicBezTo>
                    <a:cubicBezTo>
                      <a:pt x="22" y="0"/>
                      <a:pt x="10" y="1"/>
                      <a:pt x="0" y="5"/>
                    </a:cubicBezTo>
                    <a:cubicBezTo>
                      <a:pt x="2" y="13"/>
                      <a:pt x="23" y="18"/>
                      <a:pt x="30" y="20"/>
                    </a:cubicBezTo>
                    <a:cubicBezTo>
                      <a:pt x="39" y="23"/>
                      <a:pt x="52" y="24"/>
                      <a:pt x="61" y="19"/>
                    </a:cubicBezTo>
                    <a:close/>
                  </a:path>
                </a:pathLst>
              </a:custGeom>
              <a:solidFill>
                <a:srgbClr val="9C0C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7" name="Freeform 658"/>
              <p:cNvSpPr>
                <a:spLocks/>
              </p:cNvSpPr>
              <p:nvPr/>
            </p:nvSpPr>
            <p:spPr bwMode="auto">
              <a:xfrm>
                <a:off x="4315" y="1458"/>
                <a:ext cx="56" cy="77"/>
              </a:xfrm>
              <a:custGeom>
                <a:avLst/>
                <a:gdLst>
                  <a:gd name="T0" fmla="*/ 91 w 27"/>
                  <a:gd name="T1" fmla="*/ 64 h 35"/>
                  <a:gd name="T2" fmla="*/ 44 w 27"/>
                  <a:gd name="T3" fmla="*/ 178 h 35"/>
                  <a:gd name="T4" fmla="*/ 176 w 27"/>
                  <a:gd name="T5" fmla="*/ 372 h 35"/>
                  <a:gd name="T6" fmla="*/ 224 w 27"/>
                  <a:gd name="T7" fmla="*/ 222 h 35"/>
                  <a:gd name="T8" fmla="*/ 91 w 27"/>
                  <a:gd name="T9" fmla="*/ 73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5">
                    <a:moveTo>
                      <a:pt x="10" y="6"/>
                    </a:moveTo>
                    <a:cubicBezTo>
                      <a:pt x="0" y="0"/>
                      <a:pt x="3" y="12"/>
                      <a:pt x="5" y="17"/>
                    </a:cubicBezTo>
                    <a:cubicBezTo>
                      <a:pt x="7" y="22"/>
                      <a:pt x="13" y="34"/>
                      <a:pt x="20" y="35"/>
                    </a:cubicBezTo>
                    <a:cubicBezTo>
                      <a:pt x="27" y="35"/>
                      <a:pt x="26" y="26"/>
                      <a:pt x="25" y="21"/>
                    </a:cubicBezTo>
                    <a:cubicBezTo>
                      <a:pt x="22" y="14"/>
                      <a:pt x="17" y="9"/>
                      <a:pt x="10" y="7"/>
                    </a:cubicBezTo>
                  </a:path>
                </a:pathLst>
              </a:custGeom>
              <a:solidFill>
                <a:srgbClr val="9C0C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8" name="Freeform 659"/>
              <p:cNvSpPr>
                <a:spLocks/>
              </p:cNvSpPr>
              <p:nvPr/>
            </p:nvSpPr>
            <p:spPr bwMode="auto">
              <a:xfrm>
                <a:off x="4356" y="1548"/>
                <a:ext cx="68" cy="66"/>
              </a:xfrm>
              <a:custGeom>
                <a:avLst/>
                <a:gdLst>
                  <a:gd name="T0" fmla="*/ 148 w 33"/>
                  <a:gd name="T1" fmla="*/ 64 h 30"/>
                  <a:gd name="T2" fmla="*/ 200 w 33"/>
                  <a:gd name="T3" fmla="*/ 310 h 30"/>
                  <a:gd name="T4" fmla="*/ 272 w 33"/>
                  <a:gd name="T5" fmla="*/ 202 h 30"/>
                  <a:gd name="T6" fmla="*/ 157 w 33"/>
                  <a:gd name="T7" fmla="*/ 44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0">
                    <a:moveTo>
                      <a:pt x="17" y="6"/>
                    </a:moveTo>
                    <a:cubicBezTo>
                      <a:pt x="0" y="0"/>
                      <a:pt x="14" y="26"/>
                      <a:pt x="23" y="29"/>
                    </a:cubicBezTo>
                    <a:cubicBezTo>
                      <a:pt x="31" y="30"/>
                      <a:pt x="33" y="25"/>
                      <a:pt x="31" y="19"/>
                    </a:cubicBezTo>
                    <a:cubicBezTo>
                      <a:pt x="29" y="12"/>
                      <a:pt x="24" y="7"/>
                      <a:pt x="18" y="4"/>
                    </a:cubicBezTo>
                  </a:path>
                </a:pathLst>
              </a:custGeom>
              <a:solidFill>
                <a:srgbClr val="9C0C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699" name="Freeform 660"/>
              <p:cNvSpPr>
                <a:spLocks/>
              </p:cNvSpPr>
              <p:nvPr/>
            </p:nvSpPr>
            <p:spPr bwMode="auto">
              <a:xfrm>
                <a:off x="4107" y="1473"/>
                <a:ext cx="321" cy="748"/>
              </a:xfrm>
              <a:custGeom>
                <a:avLst/>
                <a:gdLst>
                  <a:gd name="T0" fmla="*/ 51 w 156"/>
                  <a:gd name="T1" fmla="*/ 294 h 341"/>
                  <a:gd name="T2" fmla="*/ 461 w 156"/>
                  <a:gd name="T3" fmla="*/ 44 h 341"/>
                  <a:gd name="T4" fmla="*/ 716 w 156"/>
                  <a:gd name="T5" fmla="*/ 64 h 341"/>
                  <a:gd name="T6" fmla="*/ 1004 w 156"/>
                  <a:gd name="T7" fmla="*/ 443 h 341"/>
                  <a:gd name="T8" fmla="*/ 1037 w 156"/>
                  <a:gd name="T9" fmla="*/ 1266 h 341"/>
                  <a:gd name="T10" fmla="*/ 1161 w 156"/>
                  <a:gd name="T11" fmla="*/ 1838 h 341"/>
                  <a:gd name="T12" fmla="*/ 1202 w 156"/>
                  <a:gd name="T13" fmla="*/ 1669 h 341"/>
                  <a:gd name="T14" fmla="*/ 1278 w 156"/>
                  <a:gd name="T15" fmla="*/ 1669 h 341"/>
                  <a:gd name="T16" fmla="*/ 1300 w 156"/>
                  <a:gd name="T17" fmla="*/ 1733 h 341"/>
                  <a:gd name="T18" fmla="*/ 1261 w 156"/>
                  <a:gd name="T19" fmla="*/ 1996 h 341"/>
                  <a:gd name="T20" fmla="*/ 1245 w 156"/>
                  <a:gd name="T21" fmla="*/ 2387 h 341"/>
                  <a:gd name="T22" fmla="*/ 1317 w 156"/>
                  <a:gd name="T23" fmla="*/ 2979 h 341"/>
                  <a:gd name="T24" fmla="*/ 1325 w 156"/>
                  <a:gd name="T25" fmla="*/ 3314 h 341"/>
                  <a:gd name="T26" fmla="*/ 1278 w 156"/>
                  <a:gd name="T27" fmla="*/ 3512 h 341"/>
                  <a:gd name="T28" fmla="*/ 1072 w 156"/>
                  <a:gd name="T29" fmla="*/ 3411 h 341"/>
                  <a:gd name="T30" fmla="*/ 932 w 156"/>
                  <a:gd name="T31" fmla="*/ 2999 h 341"/>
                  <a:gd name="T32" fmla="*/ 776 w 156"/>
                  <a:gd name="T33" fmla="*/ 2661 h 341"/>
                  <a:gd name="T34" fmla="*/ 652 w 156"/>
                  <a:gd name="T35" fmla="*/ 2301 h 341"/>
                  <a:gd name="T36" fmla="*/ 512 w 156"/>
                  <a:gd name="T37" fmla="*/ 1919 h 341"/>
                  <a:gd name="T38" fmla="*/ 428 w 156"/>
                  <a:gd name="T39" fmla="*/ 1636 h 341"/>
                  <a:gd name="T40" fmla="*/ 364 w 156"/>
                  <a:gd name="T41" fmla="*/ 1520 h 341"/>
                  <a:gd name="T42" fmla="*/ 296 w 156"/>
                  <a:gd name="T43" fmla="*/ 1342 h 341"/>
                  <a:gd name="T44" fmla="*/ 51 w 156"/>
                  <a:gd name="T45" fmla="*/ 1024 h 341"/>
                  <a:gd name="T46" fmla="*/ 60 w 156"/>
                  <a:gd name="T47" fmla="*/ 823 h 341"/>
                  <a:gd name="T48" fmla="*/ 165 w 156"/>
                  <a:gd name="T49" fmla="*/ 910 h 341"/>
                  <a:gd name="T50" fmla="*/ 296 w 156"/>
                  <a:gd name="T51" fmla="*/ 886 h 341"/>
                  <a:gd name="T52" fmla="*/ 253 w 156"/>
                  <a:gd name="T53" fmla="*/ 717 h 341"/>
                  <a:gd name="T54" fmla="*/ 43 w 156"/>
                  <a:gd name="T55" fmla="*/ 467 h 341"/>
                  <a:gd name="T56" fmla="*/ 51 w 156"/>
                  <a:gd name="T57" fmla="*/ 274 h 3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6" h="341">
                    <a:moveTo>
                      <a:pt x="6" y="28"/>
                    </a:moveTo>
                    <a:cubicBezTo>
                      <a:pt x="9" y="0"/>
                      <a:pt x="32" y="6"/>
                      <a:pt x="53" y="4"/>
                    </a:cubicBezTo>
                    <a:cubicBezTo>
                      <a:pt x="64" y="3"/>
                      <a:pt x="72" y="1"/>
                      <a:pt x="82" y="6"/>
                    </a:cubicBezTo>
                    <a:cubicBezTo>
                      <a:pt x="95" y="14"/>
                      <a:pt x="110" y="28"/>
                      <a:pt x="115" y="42"/>
                    </a:cubicBezTo>
                    <a:cubicBezTo>
                      <a:pt x="124" y="66"/>
                      <a:pt x="119" y="95"/>
                      <a:pt x="119" y="120"/>
                    </a:cubicBezTo>
                    <a:cubicBezTo>
                      <a:pt x="119" y="140"/>
                      <a:pt x="128" y="156"/>
                      <a:pt x="133" y="174"/>
                    </a:cubicBezTo>
                    <a:cubicBezTo>
                      <a:pt x="135" y="170"/>
                      <a:pt x="134" y="161"/>
                      <a:pt x="138" y="158"/>
                    </a:cubicBezTo>
                    <a:cubicBezTo>
                      <a:pt x="140" y="157"/>
                      <a:pt x="145" y="156"/>
                      <a:pt x="147" y="158"/>
                    </a:cubicBezTo>
                    <a:cubicBezTo>
                      <a:pt x="150" y="160"/>
                      <a:pt x="148" y="161"/>
                      <a:pt x="149" y="164"/>
                    </a:cubicBezTo>
                    <a:cubicBezTo>
                      <a:pt x="150" y="172"/>
                      <a:pt x="143" y="182"/>
                      <a:pt x="145" y="189"/>
                    </a:cubicBezTo>
                    <a:cubicBezTo>
                      <a:pt x="147" y="198"/>
                      <a:pt x="141" y="217"/>
                      <a:pt x="143" y="226"/>
                    </a:cubicBezTo>
                    <a:cubicBezTo>
                      <a:pt x="146" y="234"/>
                      <a:pt x="149" y="276"/>
                      <a:pt x="151" y="282"/>
                    </a:cubicBezTo>
                    <a:cubicBezTo>
                      <a:pt x="154" y="289"/>
                      <a:pt x="151" y="307"/>
                      <a:pt x="152" y="314"/>
                    </a:cubicBezTo>
                    <a:cubicBezTo>
                      <a:pt x="152" y="320"/>
                      <a:pt x="156" y="326"/>
                      <a:pt x="147" y="333"/>
                    </a:cubicBezTo>
                    <a:cubicBezTo>
                      <a:pt x="138" y="341"/>
                      <a:pt x="126" y="329"/>
                      <a:pt x="123" y="323"/>
                    </a:cubicBezTo>
                    <a:cubicBezTo>
                      <a:pt x="113" y="307"/>
                      <a:pt x="115" y="301"/>
                      <a:pt x="107" y="284"/>
                    </a:cubicBezTo>
                    <a:cubicBezTo>
                      <a:pt x="103" y="273"/>
                      <a:pt x="91" y="264"/>
                      <a:pt x="89" y="252"/>
                    </a:cubicBezTo>
                    <a:cubicBezTo>
                      <a:pt x="86" y="240"/>
                      <a:pt x="80" y="229"/>
                      <a:pt x="75" y="218"/>
                    </a:cubicBezTo>
                    <a:cubicBezTo>
                      <a:pt x="68" y="204"/>
                      <a:pt x="67" y="195"/>
                      <a:pt x="59" y="182"/>
                    </a:cubicBezTo>
                    <a:cubicBezTo>
                      <a:pt x="54" y="175"/>
                      <a:pt x="52" y="163"/>
                      <a:pt x="49" y="155"/>
                    </a:cubicBezTo>
                    <a:cubicBezTo>
                      <a:pt x="47" y="150"/>
                      <a:pt x="44" y="149"/>
                      <a:pt x="42" y="144"/>
                    </a:cubicBezTo>
                    <a:cubicBezTo>
                      <a:pt x="38" y="134"/>
                      <a:pt x="41" y="136"/>
                      <a:pt x="34" y="127"/>
                    </a:cubicBezTo>
                    <a:cubicBezTo>
                      <a:pt x="24" y="115"/>
                      <a:pt x="0" y="109"/>
                      <a:pt x="6" y="97"/>
                    </a:cubicBezTo>
                    <a:cubicBezTo>
                      <a:pt x="7" y="94"/>
                      <a:pt x="2" y="79"/>
                      <a:pt x="7" y="78"/>
                    </a:cubicBezTo>
                    <a:cubicBezTo>
                      <a:pt x="12" y="76"/>
                      <a:pt x="15" y="84"/>
                      <a:pt x="19" y="86"/>
                    </a:cubicBezTo>
                    <a:cubicBezTo>
                      <a:pt x="23" y="89"/>
                      <a:pt x="31" y="89"/>
                      <a:pt x="34" y="84"/>
                    </a:cubicBezTo>
                    <a:cubicBezTo>
                      <a:pt x="38" y="79"/>
                      <a:pt x="32" y="72"/>
                      <a:pt x="29" y="68"/>
                    </a:cubicBezTo>
                    <a:cubicBezTo>
                      <a:pt x="23" y="59"/>
                      <a:pt x="8" y="55"/>
                      <a:pt x="5" y="44"/>
                    </a:cubicBezTo>
                    <a:cubicBezTo>
                      <a:pt x="4" y="39"/>
                      <a:pt x="5" y="31"/>
                      <a:pt x="6" y="26"/>
                    </a:cubicBezTo>
                  </a:path>
                </a:pathLst>
              </a:custGeom>
              <a:solidFill>
                <a:srgbClr val="BC31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0" name="Freeform 661"/>
              <p:cNvSpPr>
                <a:spLocks/>
              </p:cNvSpPr>
              <p:nvPr/>
            </p:nvSpPr>
            <p:spPr bwMode="auto">
              <a:xfrm>
                <a:off x="4079" y="1528"/>
                <a:ext cx="193" cy="347"/>
              </a:xfrm>
              <a:custGeom>
                <a:avLst/>
                <a:gdLst>
                  <a:gd name="T0" fmla="*/ 756 w 94"/>
                  <a:gd name="T1" fmla="*/ 1124 h 158"/>
                  <a:gd name="T2" fmla="*/ 345 w 94"/>
                  <a:gd name="T3" fmla="*/ 338 h 158"/>
                  <a:gd name="T4" fmla="*/ 25 w 94"/>
                  <a:gd name="T5" fmla="*/ 0 h 158"/>
                  <a:gd name="T6" fmla="*/ 0 w 94"/>
                  <a:gd name="T7" fmla="*/ 105 h 158"/>
                  <a:gd name="T8" fmla="*/ 388 w 94"/>
                  <a:gd name="T9" fmla="*/ 549 h 158"/>
                  <a:gd name="T10" fmla="*/ 199 w 94"/>
                  <a:gd name="T11" fmla="*/ 549 h 158"/>
                  <a:gd name="T12" fmla="*/ 433 w 94"/>
                  <a:gd name="T13" fmla="*/ 734 h 158"/>
                  <a:gd name="T14" fmla="*/ 717 w 94"/>
                  <a:gd name="T15" fmla="*/ 1186 h 158"/>
                  <a:gd name="T16" fmla="*/ 797 w 94"/>
                  <a:gd name="T17" fmla="*/ 1612 h 158"/>
                  <a:gd name="T18" fmla="*/ 805 w 94"/>
                  <a:gd name="T19" fmla="*/ 1577 h 158"/>
                  <a:gd name="T20" fmla="*/ 756 w 94"/>
                  <a:gd name="T21" fmla="*/ 1124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158">
                    <a:moveTo>
                      <a:pt x="87" y="106"/>
                    </a:moveTo>
                    <a:cubicBezTo>
                      <a:pt x="83" y="76"/>
                      <a:pt x="52" y="40"/>
                      <a:pt x="40" y="32"/>
                    </a:cubicBezTo>
                    <a:cubicBezTo>
                      <a:pt x="28" y="25"/>
                      <a:pt x="17" y="16"/>
                      <a:pt x="3" y="0"/>
                    </a:cubicBezTo>
                    <a:cubicBezTo>
                      <a:pt x="2" y="3"/>
                      <a:pt x="1" y="7"/>
                      <a:pt x="0" y="10"/>
                    </a:cubicBezTo>
                    <a:cubicBezTo>
                      <a:pt x="12" y="25"/>
                      <a:pt x="50" y="44"/>
                      <a:pt x="45" y="52"/>
                    </a:cubicBezTo>
                    <a:cubicBezTo>
                      <a:pt x="39" y="62"/>
                      <a:pt x="27" y="58"/>
                      <a:pt x="23" y="52"/>
                    </a:cubicBezTo>
                    <a:cubicBezTo>
                      <a:pt x="32" y="65"/>
                      <a:pt x="34" y="66"/>
                      <a:pt x="50" y="69"/>
                    </a:cubicBezTo>
                    <a:cubicBezTo>
                      <a:pt x="67" y="71"/>
                      <a:pt x="79" y="96"/>
                      <a:pt x="83" y="112"/>
                    </a:cubicBezTo>
                    <a:cubicBezTo>
                      <a:pt x="88" y="124"/>
                      <a:pt x="92" y="152"/>
                      <a:pt x="92" y="152"/>
                    </a:cubicBezTo>
                    <a:cubicBezTo>
                      <a:pt x="92" y="152"/>
                      <a:pt x="94" y="158"/>
                      <a:pt x="93" y="149"/>
                    </a:cubicBezTo>
                    <a:cubicBezTo>
                      <a:pt x="91" y="137"/>
                      <a:pt x="88" y="123"/>
                      <a:pt x="87" y="106"/>
                    </a:cubicBezTo>
                    <a:close/>
                  </a:path>
                </a:pathLst>
              </a:custGeom>
              <a:solidFill>
                <a:srgbClr val="F2C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1" name="Freeform 662"/>
              <p:cNvSpPr>
                <a:spLocks/>
              </p:cNvSpPr>
              <p:nvPr/>
            </p:nvSpPr>
            <p:spPr bwMode="auto">
              <a:xfrm>
                <a:off x="3865" y="1234"/>
                <a:ext cx="88" cy="285"/>
              </a:xfrm>
              <a:custGeom>
                <a:avLst/>
                <a:gdLst>
                  <a:gd name="T0" fmla="*/ 284 w 43"/>
                  <a:gd name="T1" fmla="*/ 0 h 130"/>
                  <a:gd name="T2" fmla="*/ 188 w 43"/>
                  <a:gd name="T3" fmla="*/ 673 h 130"/>
                  <a:gd name="T4" fmla="*/ 0 w 43"/>
                  <a:gd name="T5" fmla="*/ 1370 h 130"/>
                  <a:gd name="T6" fmla="*/ 293 w 43"/>
                  <a:gd name="T7" fmla="*/ 495 h 130"/>
                  <a:gd name="T8" fmla="*/ 284 w 43"/>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30">
                    <a:moveTo>
                      <a:pt x="33" y="0"/>
                    </a:moveTo>
                    <a:cubicBezTo>
                      <a:pt x="40" y="15"/>
                      <a:pt x="33" y="36"/>
                      <a:pt x="22" y="64"/>
                    </a:cubicBezTo>
                    <a:cubicBezTo>
                      <a:pt x="13" y="88"/>
                      <a:pt x="1" y="118"/>
                      <a:pt x="0" y="130"/>
                    </a:cubicBezTo>
                    <a:cubicBezTo>
                      <a:pt x="10" y="94"/>
                      <a:pt x="30" y="67"/>
                      <a:pt x="34" y="47"/>
                    </a:cubicBezTo>
                    <a:cubicBezTo>
                      <a:pt x="39" y="28"/>
                      <a:pt x="43" y="11"/>
                      <a:pt x="3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2" name="Line 663"/>
              <p:cNvSpPr>
                <a:spLocks noChangeShapeType="1"/>
              </p:cNvSpPr>
              <p:nvPr/>
            </p:nvSpPr>
            <p:spPr bwMode="auto">
              <a:xfrm>
                <a:off x="3898" y="1265"/>
                <a:ext cx="10" cy="59"/>
              </a:xfrm>
              <a:prstGeom prst="line">
                <a:avLst/>
              </a:prstGeom>
              <a:noFill/>
              <a:ln w="12700">
                <a:solidFill>
                  <a:srgbClr val="DE2622"/>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1703" name="Freeform 664"/>
              <p:cNvSpPr>
                <a:spLocks/>
              </p:cNvSpPr>
              <p:nvPr/>
            </p:nvSpPr>
            <p:spPr bwMode="auto">
              <a:xfrm>
                <a:off x="3957" y="1039"/>
                <a:ext cx="68" cy="28"/>
              </a:xfrm>
              <a:custGeom>
                <a:avLst/>
                <a:gdLst>
                  <a:gd name="T0" fmla="*/ 0 w 33"/>
                  <a:gd name="T1" fmla="*/ 60 h 13"/>
                  <a:gd name="T2" fmla="*/ 288 w 33"/>
                  <a:gd name="T3" fmla="*/ 112 h 13"/>
                  <a:gd name="T4" fmla="*/ 8 w 33"/>
                  <a:gd name="T5" fmla="*/ 60 h 13"/>
                  <a:gd name="T6" fmla="*/ 0 60000 65536"/>
                  <a:gd name="T7" fmla="*/ 0 60000 65536"/>
                  <a:gd name="T8" fmla="*/ 0 60000 65536"/>
                </a:gdLst>
                <a:ahLst/>
                <a:cxnLst>
                  <a:cxn ang="T6">
                    <a:pos x="T0" y="T1"/>
                  </a:cxn>
                  <a:cxn ang="T7">
                    <a:pos x="T2" y="T3"/>
                  </a:cxn>
                  <a:cxn ang="T8">
                    <a:pos x="T4" y="T5"/>
                  </a:cxn>
                </a:cxnLst>
                <a:rect l="0" t="0" r="r" b="b"/>
                <a:pathLst>
                  <a:path w="33" h="13">
                    <a:moveTo>
                      <a:pt x="0" y="6"/>
                    </a:moveTo>
                    <a:cubicBezTo>
                      <a:pt x="12" y="2"/>
                      <a:pt x="24" y="0"/>
                      <a:pt x="33" y="11"/>
                    </a:cubicBezTo>
                    <a:cubicBezTo>
                      <a:pt x="23" y="13"/>
                      <a:pt x="11" y="9"/>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4" name="Freeform 665"/>
              <p:cNvSpPr>
                <a:spLocks/>
              </p:cNvSpPr>
              <p:nvPr/>
            </p:nvSpPr>
            <p:spPr bwMode="auto">
              <a:xfrm>
                <a:off x="3906" y="1269"/>
                <a:ext cx="14" cy="44"/>
              </a:xfrm>
              <a:custGeom>
                <a:avLst/>
                <a:gdLst>
                  <a:gd name="T0" fmla="*/ 0 w 7"/>
                  <a:gd name="T1" fmla="*/ 9 h 20"/>
                  <a:gd name="T2" fmla="*/ 16 w 7"/>
                  <a:gd name="T3" fmla="*/ 73 h 20"/>
                  <a:gd name="T4" fmla="*/ 24 w 7"/>
                  <a:gd name="T5" fmla="*/ 125 h 20"/>
                  <a:gd name="T6" fmla="*/ 40 w 7"/>
                  <a:gd name="T7" fmla="*/ 213 h 20"/>
                  <a:gd name="T8" fmla="*/ 48 w 7"/>
                  <a:gd name="T9" fmla="*/ 150 h 20"/>
                  <a:gd name="T10" fmla="*/ 48 w 7"/>
                  <a:gd name="T11" fmla="*/ 88 h 20"/>
                  <a:gd name="T12" fmla="*/ 0 w 7"/>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20">
                    <a:moveTo>
                      <a:pt x="0" y="1"/>
                    </a:moveTo>
                    <a:cubicBezTo>
                      <a:pt x="1" y="3"/>
                      <a:pt x="1" y="6"/>
                      <a:pt x="2" y="7"/>
                    </a:cubicBezTo>
                    <a:cubicBezTo>
                      <a:pt x="2" y="9"/>
                      <a:pt x="2" y="11"/>
                      <a:pt x="3" y="12"/>
                    </a:cubicBezTo>
                    <a:cubicBezTo>
                      <a:pt x="4" y="14"/>
                      <a:pt x="4" y="18"/>
                      <a:pt x="5" y="20"/>
                    </a:cubicBezTo>
                    <a:cubicBezTo>
                      <a:pt x="6" y="18"/>
                      <a:pt x="6" y="16"/>
                      <a:pt x="6" y="14"/>
                    </a:cubicBezTo>
                    <a:cubicBezTo>
                      <a:pt x="6" y="12"/>
                      <a:pt x="7" y="10"/>
                      <a:pt x="6" y="8"/>
                    </a:cubicBezTo>
                    <a:cubicBezTo>
                      <a:pt x="5" y="5"/>
                      <a:pt x="3"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5" name="Freeform 666"/>
              <p:cNvSpPr>
                <a:spLocks/>
              </p:cNvSpPr>
              <p:nvPr/>
            </p:nvSpPr>
            <p:spPr bwMode="auto">
              <a:xfrm>
                <a:off x="3965" y="1065"/>
                <a:ext cx="445" cy="26"/>
              </a:xfrm>
              <a:custGeom>
                <a:avLst/>
                <a:gdLst>
                  <a:gd name="T0" fmla="*/ 89 w 216"/>
                  <a:gd name="T1" fmla="*/ 52 h 12"/>
                  <a:gd name="T2" fmla="*/ 892 w 216"/>
                  <a:gd name="T3" fmla="*/ 33 h 12"/>
                  <a:gd name="T4" fmla="*/ 1889 w 216"/>
                  <a:gd name="T5" fmla="*/ 52 h 12"/>
                  <a:gd name="T6" fmla="*/ 824 w 216"/>
                  <a:gd name="T7" fmla="*/ 93 h 12"/>
                  <a:gd name="T8" fmla="*/ 89 w 216"/>
                  <a:gd name="T9" fmla="*/ 52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 h="12">
                    <a:moveTo>
                      <a:pt x="10" y="5"/>
                    </a:moveTo>
                    <a:cubicBezTo>
                      <a:pt x="0" y="2"/>
                      <a:pt x="57" y="5"/>
                      <a:pt x="102" y="3"/>
                    </a:cubicBezTo>
                    <a:cubicBezTo>
                      <a:pt x="147" y="0"/>
                      <a:pt x="183" y="5"/>
                      <a:pt x="216" y="5"/>
                    </a:cubicBezTo>
                    <a:cubicBezTo>
                      <a:pt x="192" y="8"/>
                      <a:pt x="122" y="7"/>
                      <a:pt x="94" y="9"/>
                    </a:cubicBezTo>
                    <a:cubicBezTo>
                      <a:pt x="66" y="12"/>
                      <a:pt x="17" y="7"/>
                      <a:pt x="1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6" name="Freeform 667"/>
              <p:cNvSpPr>
                <a:spLocks/>
              </p:cNvSpPr>
              <p:nvPr/>
            </p:nvSpPr>
            <p:spPr bwMode="auto">
              <a:xfrm>
                <a:off x="3636" y="833"/>
                <a:ext cx="186" cy="412"/>
              </a:xfrm>
              <a:custGeom>
                <a:avLst/>
                <a:gdLst>
                  <a:gd name="T0" fmla="*/ 777 w 90"/>
                  <a:gd name="T1" fmla="*/ 96 h 188"/>
                  <a:gd name="T2" fmla="*/ 761 w 90"/>
                  <a:gd name="T3" fmla="*/ 116 h 188"/>
                  <a:gd name="T4" fmla="*/ 670 w 90"/>
                  <a:gd name="T5" fmla="*/ 265 h 188"/>
                  <a:gd name="T6" fmla="*/ 35 w 90"/>
                  <a:gd name="T7" fmla="*/ 1979 h 188"/>
                  <a:gd name="T8" fmla="*/ 72 w 90"/>
                  <a:gd name="T9" fmla="*/ 1519 h 188"/>
                  <a:gd name="T10" fmla="*/ 372 w 90"/>
                  <a:gd name="T11" fmla="*/ 682 h 188"/>
                  <a:gd name="T12" fmla="*/ 713 w 90"/>
                  <a:gd name="T13" fmla="*/ 254 h 188"/>
                  <a:gd name="T14" fmla="*/ 777 w 90"/>
                  <a:gd name="T15" fmla="*/ 96 h 1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188">
                    <a:moveTo>
                      <a:pt x="88" y="9"/>
                    </a:moveTo>
                    <a:cubicBezTo>
                      <a:pt x="90" y="0"/>
                      <a:pt x="89" y="2"/>
                      <a:pt x="86" y="11"/>
                    </a:cubicBezTo>
                    <a:cubicBezTo>
                      <a:pt x="84" y="16"/>
                      <a:pt x="81" y="20"/>
                      <a:pt x="76" y="25"/>
                    </a:cubicBezTo>
                    <a:cubicBezTo>
                      <a:pt x="64" y="38"/>
                      <a:pt x="0" y="67"/>
                      <a:pt x="4" y="188"/>
                    </a:cubicBezTo>
                    <a:cubicBezTo>
                      <a:pt x="4" y="175"/>
                      <a:pt x="5" y="158"/>
                      <a:pt x="8" y="144"/>
                    </a:cubicBezTo>
                    <a:cubicBezTo>
                      <a:pt x="14" y="110"/>
                      <a:pt x="27" y="82"/>
                      <a:pt x="42" y="65"/>
                    </a:cubicBezTo>
                    <a:cubicBezTo>
                      <a:pt x="62" y="41"/>
                      <a:pt x="75" y="34"/>
                      <a:pt x="81" y="24"/>
                    </a:cubicBezTo>
                    <a:cubicBezTo>
                      <a:pt x="83" y="21"/>
                      <a:pt x="87" y="15"/>
                      <a:pt x="88"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7" name="Freeform 668"/>
              <p:cNvSpPr>
                <a:spLocks/>
              </p:cNvSpPr>
              <p:nvPr/>
            </p:nvSpPr>
            <p:spPr bwMode="auto">
              <a:xfrm>
                <a:off x="3383" y="1028"/>
                <a:ext cx="27" cy="377"/>
              </a:xfrm>
              <a:custGeom>
                <a:avLst/>
                <a:gdLst>
                  <a:gd name="T0" fmla="*/ 64 w 13"/>
                  <a:gd name="T1" fmla="*/ 0 h 172"/>
                  <a:gd name="T2" fmla="*/ 73 w 13"/>
                  <a:gd name="T3" fmla="*/ 1129 h 172"/>
                  <a:gd name="T4" fmla="*/ 0 w 13"/>
                  <a:gd name="T5" fmla="*/ 1810 h 172"/>
                  <a:gd name="T6" fmla="*/ 116 w 13"/>
                  <a:gd name="T7" fmla="*/ 1096 h 172"/>
                  <a:gd name="T8" fmla="*/ 64 w 13"/>
                  <a:gd name="T9" fmla="*/ 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72">
                    <a:moveTo>
                      <a:pt x="7" y="0"/>
                    </a:moveTo>
                    <a:cubicBezTo>
                      <a:pt x="7" y="23"/>
                      <a:pt x="7" y="77"/>
                      <a:pt x="8" y="107"/>
                    </a:cubicBezTo>
                    <a:cubicBezTo>
                      <a:pt x="9" y="138"/>
                      <a:pt x="5" y="160"/>
                      <a:pt x="0" y="172"/>
                    </a:cubicBezTo>
                    <a:cubicBezTo>
                      <a:pt x="7" y="157"/>
                      <a:pt x="13" y="130"/>
                      <a:pt x="13" y="104"/>
                    </a:cubicBezTo>
                    <a:cubicBezTo>
                      <a:pt x="13" y="78"/>
                      <a:pt x="7"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8" name="Freeform 669"/>
              <p:cNvSpPr>
                <a:spLocks/>
              </p:cNvSpPr>
              <p:nvPr/>
            </p:nvSpPr>
            <p:spPr bwMode="auto">
              <a:xfrm>
                <a:off x="4447" y="1355"/>
                <a:ext cx="80" cy="22"/>
              </a:xfrm>
              <a:custGeom>
                <a:avLst/>
                <a:gdLst>
                  <a:gd name="T0" fmla="*/ 181 w 39"/>
                  <a:gd name="T1" fmla="*/ 53 h 10"/>
                  <a:gd name="T2" fmla="*/ 336 w 39"/>
                  <a:gd name="T3" fmla="*/ 0 h 10"/>
                  <a:gd name="T4" fmla="*/ 0 w 39"/>
                  <a:gd name="T5" fmla="*/ 106 h 10"/>
                  <a:gd name="T6" fmla="*/ 181 w 39"/>
                  <a:gd name="T7" fmla="*/ 5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10">
                    <a:moveTo>
                      <a:pt x="21" y="5"/>
                    </a:moveTo>
                    <a:cubicBezTo>
                      <a:pt x="29" y="3"/>
                      <a:pt x="38" y="1"/>
                      <a:pt x="39" y="0"/>
                    </a:cubicBezTo>
                    <a:cubicBezTo>
                      <a:pt x="34" y="0"/>
                      <a:pt x="8" y="5"/>
                      <a:pt x="0" y="10"/>
                    </a:cubicBezTo>
                    <a:cubicBezTo>
                      <a:pt x="4" y="9"/>
                      <a:pt x="13" y="7"/>
                      <a:pt x="2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09" name="Freeform 670"/>
              <p:cNvSpPr>
                <a:spLocks/>
              </p:cNvSpPr>
              <p:nvPr/>
            </p:nvSpPr>
            <p:spPr bwMode="auto">
              <a:xfrm>
                <a:off x="4521" y="1456"/>
                <a:ext cx="61" cy="13"/>
              </a:xfrm>
              <a:custGeom>
                <a:avLst/>
                <a:gdLst>
                  <a:gd name="T0" fmla="*/ 0 w 30"/>
                  <a:gd name="T1" fmla="*/ 61 h 6"/>
                  <a:gd name="T2" fmla="*/ 211 w 30"/>
                  <a:gd name="T3" fmla="*/ 20 h 6"/>
                  <a:gd name="T4" fmla="*/ 252 w 30"/>
                  <a:gd name="T5" fmla="*/ 61 h 6"/>
                  <a:gd name="T6" fmla="*/ 153 w 30"/>
                  <a:gd name="T7" fmla="*/ 33 h 6"/>
                  <a:gd name="T8" fmla="*/ 0 w 30"/>
                  <a:gd name="T9" fmla="*/ 61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6">
                    <a:moveTo>
                      <a:pt x="0" y="6"/>
                    </a:moveTo>
                    <a:cubicBezTo>
                      <a:pt x="5" y="3"/>
                      <a:pt x="21" y="0"/>
                      <a:pt x="25" y="2"/>
                    </a:cubicBezTo>
                    <a:cubicBezTo>
                      <a:pt x="30" y="4"/>
                      <a:pt x="30" y="6"/>
                      <a:pt x="30" y="6"/>
                    </a:cubicBezTo>
                    <a:cubicBezTo>
                      <a:pt x="27" y="4"/>
                      <a:pt x="24" y="3"/>
                      <a:pt x="18" y="3"/>
                    </a:cubicBezTo>
                    <a:cubicBezTo>
                      <a:pt x="13" y="4"/>
                      <a:pt x="0" y="6"/>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0" name="Freeform 671"/>
              <p:cNvSpPr>
                <a:spLocks/>
              </p:cNvSpPr>
              <p:nvPr/>
            </p:nvSpPr>
            <p:spPr bwMode="auto">
              <a:xfrm>
                <a:off x="3223" y="1445"/>
                <a:ext cx="109" cy="33"/>
              </a:xfrm>
              <a:custGeom>
                <a:avLst/>
                <a:gdLst>
                  <a:gd name="T0" fmla="*/ 43 w 53"/>
                  <a:gd name="T1" fmla="*/ 64 h 15"/>
                  <a:gd name="T2" fmla="*/ 461 w 53"/>
                  <a:gd name="T3" fmla="*/ 9 h 15"/>
                  <a:gd name="T4" fmla="*/ 68 w 53"/>
                  <a:gd name="T5" fmla="*/ 9 h 15"/>
                  <a:gd name="T6" fmla="*/ 0 w 53"/>
                  <a:gd name="T7" fmla="*/ 161 h 15"/>
                  <a:gd name="T8" fmla="*/ 43 w 53"/>
                  <a:gd name="T9" fmla="*/ 6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5">
                    <a:moveTo>
                      <a:pt x="5" y="6"/>
                    </a:moveTo>
                    <a:cubicBezTo>
                      <a:pt x="9" y="3"/>
                      <a:pt x="46" y="1"/>
                      <a:pt x="53" y="1"/>
                    </a:cubicBezTo>
                    <a:cubicBezTo>
                      <a:pt x="53" y="1"/>
                      <a:pt x="16" y="0"/>
                      <a:pt x="8" y="1"/>
                    </a:cubicBezTo>
                    <a:cubicBezTo>
                      <a:pt x="1" y="1"/>
                      <a:pt x="1" y="9"/>
                      <a:pt x="0" y="15"/>
                    </a:cubicBezTo>
                    <a:cubicBezTo>
                      <a:pt x="1" y="11"/>
                      <a:pt x="4" y="7"/>
                      <a:pt x="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1" name="Freeform 672"/>
              <p:cNvSpPr>
                <a:spLocks/>
              </p:cNvSpPr>
              <p:nvPr/>
            </p:nvSpPr>
            <p:spPr bwMode="auto">
              <a:xfrm>
                <a:off x="3266" y="1023"/>
                <a:ext cx="66" cy="29"/>
              </a:xfrm>
              <a:custGeom>
                <a:avLst/>
                <a:gdLst>
                  <a:gd name="T0" fmla="*/ 60 w 32"/>
                  <a:gd name="T1" fmla="*/ 56 h 13"/>
                  <a:gd name="T2" fmla="*/ 281 w 32"/>
                  <a:gd name="T3" fmla="*/ 89 h 13"/>
                  <a:gd name="T4" fmla="*/ 97 w 32"/>
                  <a:gd name="T5" fmla="*/ 9 h 13"/>
                  <a:gd name="T6" fmla="*/ 0 w 32"/>
                  <a:gd name="T7" fmla="*/ 145 h 13"/>
                  <a:gd name="T8" fmla="*/ 60 w 32"/>
                  <a:gd name="T9" fmla="*/ 5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3">
                    <a:moveTo>
                      <a:pt x="7" y="5"/>
                    </a:moveTo>
                    <a:cubicBezTo>
                      <a:pt x="11" y="3"/>
                      <a:pt x="25" y="6"/>
                      <a:pt x="32" y="8"/>
                    </a:cubicBezTo>
                    <a:cubicBezTo>
                      <a:pt x="32" y="8"/>
                      <a:pt x="19" y="3"/>
                      <a:pt x="11" y="1"/>
                    </a:cubicBezTo>
                    <a:cubicBezTo>
                      <a:pt x="4" y="0"/>
                      <a:pt x="2" y="7"/>
                      <a:pt x="0" y="13"/>
                    </a:cubicBezTo>
                    <a:cubicBezTo>
                      <a:pt x="1" y="10"/>
                      <a:pt x="5" y="6"/>
                      <a:pt x="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2" name="Freeform 673"/>
              <p:cNvSpPr>
                <a:spLocks/>
              </p:cNvSpPr>
              <p:nvPr/>
            </p:nvSpPr>
            <p:spPr bwMode="auto">
              <a:xfrm>
                <a:off x="3248" y="1122"/>
                <a:ext cx="82" cy="31"/>
              </a:xfrm>
              <a:custGeom>
                <a:avLst/>
                <a:gdLst>
                  <a:gd name="T0" fmla="*/ 43 w 40"/>
                  <a:gd name="T1" fmla="*/ 53 h 14"/>
                  <a:gd name="T2" fmla="*/ 344 w 40"/>
                  <a:gd name="T3" fmla="*/ 9 h 14"/>
                  <a:gd name="T4" fmla="*/ 68 w 40"/>
                  <a:gd name="T5" fmla="*/ 0 h 14"/>
                  <a:gd name="T6" fmla="*/ 0 w 40"/>
                  <a:gd name="T7" fmla="*/ 153 h 14"/>
                  <a:gd name="T8" fmla="*/ 43 w 40"/>
                  <a:gd name="T9" fmla="*/ 5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14">
                    <a:moveTo>
                      <a:pt x="5" y="5"/>
                    </a:moveTo>
                    <a:cubicBezTo>
                      <a:pt x="9" y="2"/>
                      <a:pt x="33" y="1"/>
                      <a:pt x="40" y="1"/>
                    </a:cubicBezTo>
                    <a:cubicBezTo>
                      <a:pt x="40" y="1"/>
                      <a:pt x="16" y="0"/>
                      <a:pt x="8" y="0"/>
                    </a:cubicBezTo>
                    <a:cubicBezTo>
                      <a:pt x="1" y="0"/>
                      <a:pt x="1" y="8"/>
                      <a:pt x="0" y="14"/>
                    </a:cubicBezTo>
                    <a:cubicBezTo>
                      <a:pt x="1" y="11"/>
                      <a:pt x="4"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3" name="Freeform 674"/>
              <p:cNvSpPr>
                <a:spLocks/>
              </p:cNvSpPr>
              <p:nvPr/>
            </p:nvSpPr>
            <p:spPr bwMode="auto">
              <a:xfrm>
                <a:off x="3198" y="1552"/>
                <a:ext cx="109" cy="31"/>
              </a:xfrm>
              <a:custGeom>
                <a:avLst/>
                <a:gdLst>
                  <a:gd name="T0" fmla="*/ 43 w 53"/>
                  <a:gd name="T1" fmla="*/ 53 h 14"/>
                  <a:gd name="T2" fmla="*/ 461 w 53"/>
                  <a:gd name="T3" fmla="*/ 0 h 14"/>
                  <a:gd name="T4" fmla="*/ 68 w 53"/>
                  <a:gd name="T5" fmla="*/ 0 h 14"/>
                  <a:gd name="T6" fmla="*/ 0 w 53"/>
                  <a:gd name="T7" fmla="*/ 153 h 14"/>
                  <a:gd name="T8" fmla="*/ 43 w 53"/>
                  <a:gd name="T9" fmla="*/ 5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4">
                    <a:moveTo>
                      <a:pt x="5" y="5"/>
                    </a:moveTo>
                    <a:cubicBezTo>
                      <a:pt x="8" y="2"/>
                      <a:pt x="46" y="0"/>
                      <a:pt x="53" y="0"/>
                    </a:cubicBezTo>
                    <a:cubicBezTo>
                      <a:pt x="53" y="0"/>
                      <a:pt x="16" y="0"/>
                      <a:pt x="8" y="0"/>
                    </a:cubicBezTo>
                    <a:cubicBezTo>
                      <a:pt x="0" y="0"/>
                      <a:pt x="0" y="8"/>
                      <a:pt x="0" y="14"/>
                    </a:cubicBezTo>
                    <a:cubicBezTo>
                      <a:pt x="0" y="10"/>
                      <a:pt x="3" y="6"/>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4" name="Freeform 675"/>
              <p:cNvSpPr>
                <a:spLocks/>
              </p:cNvSpPr>
              <p:nvPr/>
            </p:nvSpPr>
            <p:spPr bwMode="auto">
              <a:xfrm>
                <a:off x="3301" y="1423"/>
                <a:ext cx="140" cy="311"/>
              </a:xfrm>
              <a:custGeom>
                <a:avLst/>
                <a:gdLst>
                  <a:gd name="T0" fmla="*/ 593 w 68"/>
                  <a:gd name="T1" fmla="*/ 0 h 142"/>
                  <a:gd name="T2" fmla="*/ 404 w 68"/>
                  <a:gd name="T3" fmla="*/ 169 h 142"/>
                  <a:gd name="T4" fmla="*/ 272 w 68"/>
                  <a:gd name="T5" fmla="*/ 326 h 142"/>
                  <a:gd name="T6" fmla="*/ 165 w 68"/>
                  <a:gd name="T7" fmla="*/ 528 h 142"/>
                  <a:gd name="T8" fmla="*/ 105 w 68"/>
                  <a:gd name="T9" fmla="*/ 778 h 142"/>
                  <a:gd name="T10" fmla="*/ 51 w 68"/>
                  <a:gd name="T11" fmla="*/ 1145 h 142"/>
                  <a:gd name="T12" fmla="*/ 0 w 68"/>
                  <a:gd name="T13" fmla="*/ 1491 h 142"/>
                  <a:gd name="T14" fmla="*/ 105 w 68"/>
                  <a:gd name="T15" fmla="*/ 1016 h 142"/>
                  <a:gd name="T16" fmla="*/ 165 w 68"/>
                  <a:gd name="T17" fmla="*/ 696 h 142"/>
                  <a:gd name="T18" fmla="*/ 288 w 68"/>
                  <a:gd name="T19" fmla="*/ 379 h 142"/>
                  <a:gd name="T20" fmla="*/ 428 w 68"/>
                  <a:gd name="T21" fmla="*/ 201 h 142"/>
                  <a:gd name="T22" fmla="*/ 593 w 68"/>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8" h="142">
                    <a:moveTo>
                      <a:pt x="68" y="0"/>
                    </a:moveTo>
                    <a:cubicBezTo>
                      <a:pt x="62" y="1"/>
                      <a:pt x="52" y="12"/>
                      <a:pt x="46" y="16"/>
                    </a:cubicBezTo>
                    <a:cubicBezTo>
                      <a:pt x="40" y="21"/>
                      <a:pt x="35" y="26"/>
                      <a:pt x="31" y="31"/>
                    </a:cubicBezTo>
                    <a:cubicBezTo>
                      <a:pt x="27" y="35"/>
                      <a:pt x="20" y="44"/>
                      <a:pt x="19" y="50"/>
                    </a:cubicBezTo>
                    <a:cubicBezTo>
                      <a:pt x="18" y="56"/>
                      <a:pt x="14" y="63"/>
                      <a:pt x="12" y="74"/>
                    </a:cubicBezTo>
                    <a:cubicBezTo>
                      <a:pt x="10" y="84"/>
                      <a:pt x="7" y="99"/>
                      <a:pt x="6" y="109"/>
                    </a:cubicBezTo>
                    <a:cubicBezTo>
                      <a:pt x="5" y="119"/>
                      <a:pt x="4" y="129"/>
                      <a:pt x="0" y="142"/>
                    </a:cubicBezTo>
                    <a:cubicBezTo>
                      <a:pt x="7" y="126"/>
                      <a:pt x="10" y="108"/>
                      <a:pt x="12" y="97"/>
                    </a:cubicBezTo>
                    <a:cubicBezTo>
                      <a:pt x="14" y="87"/>
                      <a:pt x="17" y="78"/>
                      <a:pt x="19" y="66"/>
                    </a:cubicBezTo>
                    <a:cubicBezTo>
                      <a:pt x="22" y="54"/>
                      <a:pt x="29" y="42"/>
                      <a:pt x="33" y="36"/>
                    </a:cubicBezTo>
                    <a:cubicBezTo>
                      <a:pt x="37" y="30"/>
                      <a:pt x="40" y="25"/>
                      <a:pt x="49" y="19"/>
                    </a:cubicBezTo>
                    <a:cubicBezTo>
                      <a:pt x="57" y="13"/>
                      <a:pt x="62" y="1"/>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5" name="Freeform 676"/>
              <p:cNvSpPr>
                <a:spLocks/>
              </p:cNvSpPr>
              <p:nvPr/>
            </p:nvSpPr>
            <p:spPr bwMode="auto">
              <a:xfrm>
                <a:off x="3544" y="2044"/>
                <a:ext cx="201" cy="263"/>
              </a:xfrm>
              <a:custGeom>
                <a:avLst/>
                <a:gdLst>
                  <a:gd name="T0" fmla="*/ 0 w 98"/>
                  <a:gd name="T1" fmla="*/ 0 h 120"/>
                  <a:gd name="T2" fmla="*/ 269 w 98"/>
                  <a:gd name="T3" fmla="*/ 399 h 120"/>
                  <a:gd name="T4" fmla="*/ 845 w 98"/>
                  <a:gd name="T5" fmla="*/ 1262 h 120"/>
                  <a:gd name="T6" fmla="*/ 328 w 98"/>
                  <a:gd name="T7" fmla="*/ 370 h 120"/>
                  <a:gd name="T8" fmla="*/ 0 w 98"/>
                  <a:gd name="T9" fmla="*/ 0 h 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20">
                    <a:moveTo>
                      <a:pt x="0" y="0"/>
                    </a:moveTo>
                    <a:cubicBezTo>
                      <a:pt x="16" y="11"/>
                      <a:pt x="20" y="15"/>
                      <a:pt x="31" y="38"/>
                    </a:cubicBezTo>
                    <a:cubicBezTo>
                      <a:pt x="42" y="60"/>
                      <a:pt x="75" y="102"/>
                      <a:pt x="98" y="120"/>
                    </a:cubicBezTo>
                    <a:cubicBezTo>
                      <a:pt x="85" y="109"/>
                      <a:pt x="44" y="55"/>
                      <a:pt x="38" y="35"/>
                    </a:cubicBezTo>
                    <a:cubicBezTo>
                      <a:pt x="30" y="13"/>
                      <a:pt x="1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6" name="Freeform 677"/>
              <p:cNvSpPr>
                <a:spLocks noEditPoints="1"/>
              </p:cNvSpPr>
              <p:nvPr/>
            </p:nvSpPr>
            <p:spPr bwMode="auto">
              <a:xfrm>
                <a:off x="3398" y="977"/>
                <a:ext cx="240" cy="470"/>
              </a:xfrm>
              <a:custGeom>
                <a:avLst/>
                <a:gdLst>
                  <a:gd name="T0" fmla="*/ 16 w 117"/>
                  <a:gd name="T1" fmla="*/ 2108 h 214"/>
                  <a:gd name="T2" fmla="*/ 25 w 117"/>
                  <a:gd name="T3" fmla="*/ 2089 h 214"/>
                  <a:gd name="T4" fmla="*/ 25 w 117"/>
                  <a:gd name="T5" fmla="*/ 2097 h 214"/>
                  <a:gd name="T6" fmla="*/ 16 w 117"/>
                  <a:gd name="T7" fmla="*/ 2108 h 214"/>
                  <a:gd name="T8" fmla="*/ 8 w 117"/>
                  <a:gd name="T9" fmla="*/ 2128 h 214"/>
                  <a:gd name="T10" fmla="*/ 16 w 117"/>
                  <a:gd name="T11" fmla="*/ 2108 h 214"/>
                  <a:gd name="T12" fmla="*/ 0 w 117"/>
                  <a:gd name="T13" fmla="*/ 2141 h 214"/>
                  <a:gd name="T14" fmla="*/ 8 w 117"/>
                  <a:gd name="T15" fmla="*/ 2128 h 214"/>
                  <a:gd name="T16" fmla="*/ 933 w 117"/>
                  <a:gd name="T17" fmla="*/ 826 h 214"/>
                  <a:gd name="T18" fmla="*/ 933 w 117"/>
                  <a:gd name="T19" fmla="*/ 795 h 214"/>
                  <a:gd name="T20" fmla="*/ 872 w 117"/>
                  <a:gd name="T21" fmla="*/ 371 h 214"/>
                  <a:gd name="T22" fmla="*/ 829 w 117"/>
                  <a:gd name="T23" fmla="*/ 0 h 214"/>
                  <a:gd name="T24" fmla="*/ 804 w 117"/>
                  <a:gd name="T25" fmla="*/ 246 h 214"/>
                  <a:gd name="T26" fmla="*/ 804 w 117"/>
                  <a:gd name="T27" fmla="*/ 604 h 214"/>
                  <a:gd name="T28" fmla="*/ 673 w 117"/>
                  <a:gd name="T29" fmla="*/ 1452 h 214"/>
                  <a:gd name="T30" fmla="*/ 501 w 117"/>
                  <a:gd name="T31" fmla="*/ 1746 h 214"/>
                  <a:gd name="T32" fmla="*/ 312 w 117"/>
                  <a:gd name="T33" fmla="*/ 1867 h 214"/>
                  <a:gd name="T34" fmla="*/ 25 w 117"/>
                  <a:gd name="T35" fmla="*/ 2089 h 214"/>
                  <a:gd name="T36" fmla="*/ 113 w 117"/>
                  <a:gd name="T37" fmla="*/ 2056 h 214"/>
                  <a:gd name="T38" fmla="*/ 248 w 117"/>
                  <a:gd name="T39" fmla="*/ 2012 h 214"/>
                  <a:gd name="T40" fmla="*/ 585 w 117"/>
                  <a:gd name="T41" fmla="*/ 2001 h 214"/>
                  <a:gd name="T42" fmla="*/ 837 w 117"/>
                  <a:gd name="T43" fmla="*/ 2089 h 214"/>
                  <a:gd name="T44" fmla="*/ 880 w 117"/>
                  <a:gd name="T45" fmla="*/ 2117 h 214"/>
                  <a:gd name="T46" fmla="*/ 888 w 117"/>
                  <a:gd name="T47" fmla="*/ 2128 h 214"/>
                  <a:gd name="T48" fmla="*/ 913 w 117"/>
                  <a:gd name="T49" fmla="*/ 2161 h 214"/>
                  <a:gd name="T50" fmla="*/ 921 w 117"/>
                  <a:gd name="T51" fmla="*/ 2170 h 214"/>
                  <a:gd name="T52" fmla="*/ 952 w 117"/>
                  <a:gd name="T53" fmla="*/ 2205 h 214"/>
                  <a:gd name="T54" fmla="*/ 960 w 117"/>
                  <a:gd name="T55" fmla="*/ 2223 h 214"/>
                  <a:gd name="T56" fmla="*/ 993 w 117"/>
                  <a:gd name="T57" fmla="*/ 2267 h 214"/>
                  <a:gd name="T58" fmla="*/ 1009 w 117"/>
                  <a:gd name="T59" fmla="*/ 2223 h 214"/>
                  <a:gd name="T60" fmla="*/ 933 w 117"/>
                  <a:gd name="T61" fmla="*/ 826 h 2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7" h="214">
                    <a:moveTo>
                      <a:pt x="2" y="199"/>
                    </a:moveTo>
                    <a:cubicBezTo>
                      <a:pt x="2" y="198"/>
                      <a:pt x="3" y="198"/>
                      <a:pt x="3" y="197"/>
                    </a:cubicBezTo>
                    <a:cubicBezTo>
                      <a:pt x="3" y="197"/>
                      <a:pt x="3" y="197"/>
                      <a:pt x="3" y="198"/>
                    </a:cubicBezTo>
                    <a:lnTo>
                      <a:pt x="2" y="199"/>
                    </a:lnTo>
                    <a:close/>
                    <a:moveTo>
                      <a:pt x="1" y="201"/>
                    </a:moveTo>
                    <a:cubicBezTo>
                      <a:pt x="2" y="199"/>
                      <a:pt x="2" y="199"/>
                      <a:pt x="2" y="199"/>
                    </a:cubicBezTo>
                    <a:cubicBezTo>
                      <a:pt x="1" y="200"/>
                      <a:pt x="0" y="201"/>
                      <a:pt x="0" y="202"/>
                    </a:cubicBezTo>
                    <a:cubicBezTo>
                      <a:pt x="0" y="202"/>
                      <a:pt x="0" y="202"/>
                      <a:pt x="1" y="201"/>
                    </a:cubicBezTo>
                    <a:close/>
                    <a:moveTo>
                      <a:pt x="108" y="78"/>
                    </a:moveTo>
                    <a:cubicBezTo>
                      <a:pt x="108" y="77"/>
                      <a:pt x="108" y="76"/>
                      <a:pt x="108" y="75"/>
                    </a:cubicBezTo>
                    <a:cubicBezTo>
                      <a:pt x="104" y="62"/>
                      <a:pt x="102" y="49"/>
                      <a:pt x="101" y="35"/>
                    </a:cubicBezTo>
                    <a:cubicBezTo>
                      <a:pt x="100" y="24"/>
                      <a:pt x="100" y="9"/>
                      <a:pt x="96" y="0"/>
                    </a:cubicBezTo>
                    <a:cubicBezTo>
                      <a:pt x="92" y="5"/>
                      <a:pt x="94" y="17"/>
                      <a:pt x="93" y="23"/>
                    </a:cubicBezTo>
                    <a:cubicBezTo>
                      <a:pt x="93" y="34"/>
                      <a:pt x="93" y="46"/>
                      <a:pt x="93" y="57"/>
                    </a:cubicBezTo>
                    <a:cubicBezTo>
                      <a:pt x="93" y="85"/>
                      <a:pt x="89" y="111"/>
                      <a:pt x="78" y="137"/>
                    </a:cubicBezTo>
                    <a:cubicBezTo>
                      <a:pt x="73" y="147"/>
                      <a:pt x="68" y="159"/>
                      <a:pt x="58" y="165"/>
                    </a:cubicBezTo>
                    <a:cubicBezTo>
                      <a:pt x="51" y="169"/>
                      <a:pt x="43" y="172"/>
                      <a:pt x="36" y="176"/>
                    </a:cubicBezTo>
                    <a:cubicBezTo>
                      <a:pt x="26" y="181"/>
                      <a:pt x="12" y="188"/>
                      <a:pt x="3" y="197"/>
                    </a:cubicBezTo>
                    <a:cubicBezTo>
                      <a:pt x="7" y="196"/>
                      <a:pt x="10" y="195"/>
                      <a:pt x="13" y="194"/>
                    </a:cubicBezTo>
                    <a:cubicBezTo>
                      <a:pt x="18" y="192"/>
                      <a:pt x="24" y="191"/>
                      <a:pt x="29" y="190"/>
                    </a:cubicBezTo>
                    <a:cubicBezTo>
                      <a:pt x="41" y="190"/>
                      <a:pt x="60" y="187"/>
                      <a:pt x="68" y="189"/>
                    </a:cubicBezTo>
                    <a:cubicBezTo>
                      <a:pt x="76" y="191"/>
                      <a:pt x="89" y="191"/>
                      <a:pt x="97" y="197"/>
                    </a:cubicBezTo>
                    <a:cubicBezTo>
                      <a:pt x="98" y="198"/>
                      <a:pt x="100" y="199"/>
                      <a:pt x="102" y="200"/>
                    </a:cubicBezTo>
                    <a:cubicBezTo>
                      <a:pt x="102" y="201"/>
                      <a:pt x="103" y="201"/>
                      <a:pt x="103" y="201"/>
                    </a:cubicBezTo>
                    <a:cubicBezTo>
                      <a:pt x="104" y="202"/>
                      <a:pt x="105" y="203"/>
                      <a:pt x="106" y="204"/>
                    </a:cubicBezTo>
                    <a:cubicBezTo>
                      <a:pt x="106" y="204"/>
                      <a:pt x="107" y="205"/>
                      <a:pt x="107" y="205"/>
                    </a:cubicBezTo>
                    <a:cubicBezTo>
                      <a:pt x="108" y="206"/>
                      <a:pt x="109" y="207"/>
                      <a:pt x="110" y="208"/>
                    </a:cubicBezTo>
                    <a:cubicBezTo>
                      <a:pt x="110" y="209"/>
                      <a:pt x="111" y="209"/>
                      <a:pt x="111" y="210"/>
                    </a:cubicBezTo>
                    <a:cubicBezTo>
                      <a:pt x="112" y="211"/>
                      <a:pt x="114" y="212"/>
                      <a:pt x="115" y="214"/>
                    </a:cubicBezTo>
                    <a:cubicBezTo>
                      <a:pt x="117" y="210"/>
                      <a:pt x="117" y="210"/>
                      <a:pt x="117" y="210"/>
                    </a:cubicBezTo>
                    <a:cubicBezTo>
                      <a:pt x="113" y="198"/>
                      <a:pt x="110" y="136"/>
                      <a:pt x="108" y="78"/>
                    </a:cubicBezTo>
                    <a:close/>
                  </a:path>
                </a:pathLst>
              </a:custGeom>
              <a:solidFill>
                <a:srgbClr val="8AB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7" name="Freeform 678"/>
              <p:cNvSpPr>
                <a:spLocks/>
              </p:cNvSpPr>
              <p:nvPr/>
            </p:nvSpPr>
            <p:spPr bwMode="auto">
              <a:xfrm>
                <a:off x="3258" y="1039"/>
                <a:ext cx="121" cy="178"/>
              </a:xfrm>
              <a:custGeom>
                <a:avLst/>
                <a:gdLst>
                  <a:gd name="T0" fmla="*/ 396 w 59"/>
                  <a:gd name="T1" fmla="*/ 0 h 81"/>
                  <a:gd name="T2" fmla="*/ 345 w 59"/>
                  <a:gd name="T3" fmla="*/ 479 h 81"/>
                  <a:gd name="T4" fmla="*/ 0 w 59"/>
                  <a:gd name="T5" fmla="*/ 734 h 81"/>
                  <a:gd name="T6" fmla="*/ 492 w 59"/>
                  <a:gd name="T7" fmla="*/ 734 h 81"/>
                  <a:gd name="T8" fmla="*/ 492 w 59"/>
                  <a:gd name="T9" fmla="*/ 299 h 81"/>
                  <a:gd name="T10" fmla="*/ 468 w 59"/>
                  <a:gd name="T11" fmla="*/ 33 h 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81">
                    <a:moveTo>
                      <a:pt x="46" y="0"/>
                    </a:moveTo>
                    <a:cubicBezTo>
                      <a:pt x="49" y="13"/>
                      <a:pt x="47" y="34"/>
                      <a:pt x="40" y="45"/>
                    </a:cubicBezTo>
                    <a:cubicBezTo>
                      <a:pt x="31" y="59"/>
                      <a:pt x="12" y="62"/>
                      <a:pt x="0" y="69"/>
                    </a:cubicBezTo>
                    <a:cubicBezTo>
                      <a:pt x="11" y="73"/>
                      <a:pt x="53" y="81"/>
                      <a:pt x="57" y="69"/>
                    </a:cubicBezTo>
                    <a:cubicBezTo>
                      <a:pt x="59" y="61"/>
                      <a:pt x="57" y="37"/>
                      <a:pt x="57" y="28"/>
                    </a:cubicBezTo>
                    <a:cubicBezTo>
                      <a:pt x="56" y="21"/>
                      <a:pt x="57" y="7"/>
                      <a:pt x="54" y="3"/>
                    </a:cubicBezTo>
                  </a:path>
                </a:pathLst>
              </a:custGeom>
              <a:solidFill>
                <a:srgbClr val="8ABE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8" name="Freeform 679"/>
              <p:cNvSpPr>
                <a:spLocks/>
              </p:cNvSpPr>
              <p:nvPr/>
            </p:nvSpPr>
            <p:spPr bwMode="auto">
              <a:xfrm>
                <a:off x="3359" y="1396"/>
                <a:ext cx="354" cy="297"/>
              </a:xfrm>
              <a:custGeom>
                <a:avLst/>
                <a:gdLst>
                  <a:gd name="T0" fmla="*/ 1153 w 172"/>
                  <a:gd name="T1" fmla="*/ 939 h 135"/>
                  <a:gd name="T2" fmla="*/ 1284 w 172"/>
                  <a:gd name="T3" fmla="*/ 1012 h 135"/>
                  <a:gd name="T4" fmla="*/ 1377 w 172"/>
                  <a:gd name="T5" fmla="*/ 1098 h 135"/>
                  <a:gd name="T6" fmla="*/ 1457 w 172"/>
                  <a:gd name="T7" fmla="*/ 1214 h 135"/>
                  <a:gd name="T8" fmla="*/ 1490 w 172"/>
                  <a:gd name="T9" fmla="*/ 1074 h 135"/>
                  <a:gd name="T10" fmla="*/ 1490 w 172"/>
                  <a:gd name="T11" fmla="*/ 887 h 135"/>
                  <a:gd name="T12" fmla="*/ 1360 w 172"/>
                  <a:gd name="T13" fmla="*/ 629 h 135"/>
                  <a:gd name="T14" fmla="*/ 1262 w 172"/>
                  <a:gd name="T15" fmla="*/ 444 h 135"/>
                  <a:gd name="T16" fmla="*/ 1169 w 172"/>
                  <a:gd name="T17" fmla="*/ 246 h 135"/>
                  <a:gd name="T18" fmla="*/ 1054 w 172"/>
                  <a:gd name="T19" fmla="*/ 106 h 135"/>
                  <a:gd name="T20" fmla="*/ 906 w 172"/>
                  <a:gd name="T21" fmla="*/ 9 h 135"/>
                  <a:gd name="T22" fmla="*/ 1046 w 172"/>
                  <a:gd name="T23" fmla="*/ 194 h 135"/>
                  <a:gd name="T24" fmla="*/ 1089 w 172"/>
                  <a:gd name="T25" fmla="*/ 480 h 135"/>
                  <a:gd name="T26" fmla="*/ 889 w 172"/>
                  <a:gd name="T27" fmla="*/ 620 h 135"/>
                  <a:gd name="T28" fmla="*/ 636 w 172"/>
                  <a:gd name="T29" fmla="*/ 702 h 135"/>
                  <a:gd name="T30" fmla="*/ 132 w 172"/>
                  <a:gd name="T31" fmla="*/ 1021 h 135"/>
                  <a:gd name="T32" fmla="*/ 8 w 172"/>
                  <a:gd name="T33" fmla="*/ 1437 h 135"/>
                  <a:gd name="T34" fmla="*/ 51 w 172"/>
                  <a:gd name="T35" fmla="*/ 1322 h 135"/>
                  <a:gd name="T36" fmla="*/ 173 w 172"/>
                  <a:gd name="T37" fmla="*/ 1153 h 135"/>
                  <a:gd name="T38" fmla="*/ 436 w 172"/>
                  <a:gd name="T39" fmla="*/ 959 h 135"/>
                  <a:gd name="T40" fmla="*/ 757 w 172"/>
                  <a:gd name="T41" fmla="*/ 862 h 135"/>
                  <a:gd name="T42" fmla="*/ 889 w 172"/>
                  <a:gd name="T43" fmla="*/ 862 h 135"/>
                  <a:gd name="T44" fmla="*/ 965 w 172"/>
                  <a:gd name="T45" fmla="*/ 871 h 135"/>
                  <a:gd name="T46" fmla="*/ 1064 w 172"/>
                  <a:gd name="T47" fmla="*/ 895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2" h="135">
                    <a:moveTo>
                      <a:pt x="132" y="88"/>
                    </a:moveTo>
                    <a:cubicBezTo>
                      <a:pt x="136" y="89"/>
                      <a:pt x="145" y="92"/>
                      <a:pt x="147" y="95"/>
                    </a:cubicBezTo>
                    <a:cubicBezTo>
                      <a:pt x="151" y="99"/>
                      <a:pt x="155" y="100"/>
                      <a:pt x="158" y="103"/>
                    </a:cubicBezTo>
                    <a:cubicBezTo>
                      <a:pt x="162" y="106"/>
                      <a:pt x="164" y="111"/>
                      <a:pt x="167" y="114"/>
                    </a:cubicBezTo>
                    <a:cubicBezTo>
                      <a:pt x="171" y="113"/>
                      <a:pt x="170" y="104"/>
                      <a:pt x="171" y="101"/>
                    </a:cubicBezTo>
                    <a:cubicBezTo>
                      <a:pt x="171" y="95"/>
                      <a:pt x="172" y="89"/>
                      <a:pt x="171" y="83"/>
                    </a:cubicBezTo>
                    <a:cubicBezTo>
                      <a:pt x="168" y="73"/>
                      <a:pt x="160" y="68"/>
                      <a:pt x="156" y="59"/>
                    </a:cubicBezTo>
                    <a:cubicBezTo>
                      <a:pt x="153" y="53"/>
                      <a:pt x="148" y="48"/>
                      <a:pt x="145" y="42"/>
                    </a:cubicBezTo>
                    <a:cubicBezTo>
                      <a:pt x="141" y="36"/>
                      <a:pt x="139" y="29"/>
                      <a:pt x="134" y="23"/>
                    </a:cubicBezTo>
                    <a:cubicBezTo>
                      <a:pt x="130" y="18"/>
                      <a:pt x="125" y="14"/>
                      <a:pt x="121" y="10"/>
                    </a:cubicBezTo>
                    <a:cubicBezTo>
                      <a:pt x="117" y="6"/>
                      <a:pt x="110" y="0"/>
                      <a:pt x="104" y="1"/>
                    </a:cubicBezTo>
                    <a:cubicBezTo>
                      <a:pt x="111" y="5"/>
                      <a:pt x="116" y="13"/>
                      <a:pt x="120" y="18"/>
                    </a:cubicBezTo>
                    <a:cubicBezTo>
                      <a:pt x="125" y="25"/>
                      <a:pt x="128" y="37"/>
                      <a:pt x="125" y="45"/>
                    </a:cubicBezTo>
                    <a:cubicBezTo>
                      <a:pt x="122" y="53"/>
                      <a:pt x="109" y="55"/>
                      <a:pt x="102" y="58"/>
                    </a:cubicBezTo>
                    <a:cubicBezTo>
                      <a:pt x="93" y="62"/>
                      <a:pt x="82" y="63"/>
                      <a:pt x="73" y="66"/>
                    </a:cubicBezTo>
                    <a:cubicBezTo>
                      <a:pt x="52" y="72"/>
                      <a:pt x="29" y="79"/>
                      <a:pt x="15" y="96"/>
                    </a:cubicBezTo>
                    <a:cubicBezTo>
                      <a:pt x="6" y="107"/>
                      <a:pt x="0" y="121"/>
                      <a:pt x="1" y="135"/>
                    </a:cubicBezTo>
                    <a:cubicBezTo>
                      <a:pt x="1" y="131"/>
                      <a:pt x="4" y="128"/>
                      <a:pt x="6" y="124"/>
                    </a:cubicBezTo>
                    <a:cubicBezTo>
                      <a:pt x="10" y="118"/>
                      <a:pt x="14" y="113"/>
                      <a:pt x="20" y="108"/>
                    </a:cubicBezTo>
                    <a:cubicBezTo>
                      <a:pt x="28" y="100"/>
                      <a:pt x="39" y="95"/>
                      <a:pt x="50" y="90"/>
                    </a:cubicBezTo>
                    <a:cubicBezTo>
                      <a:pt x="60" y="85"/>
                      <a:pt x="75" y="82"/>
                      <a:pt x="87" y="81"/>
                    </a:cubicBezTo>
                    <a:cubicBezTo>
                      <a:pt x="93" y="81"/>
                      <a:pt x="96" y="80"/>
                      <a:pt x="102" y="81"/>
                    </a:cubicBezTo>
                    <a:cubicBezTo>
                      <a:pt x="105" y="81"/>
                      <a:pt x="108" y="81"/>
                      <a:pt x="111" y="82"/>
                    </a:cubicBezTo>
                    <a:cubicBezTo>
                      <a:pt x="115" y="82"/>
                      <a:pt x="119" y="84"/>
                      <a:pt x="122" y="84"/>
                    </a:cubicBezTo>
                  </a:path>
                </a:pathLst>
              </a:custGeom>
              <a:solidFill>
                <a:srgbClr val="B99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19" name="Freeform 680"/>
              <p:cNvSpPr>
                <a:spLocks/>
              </p:cNvSpPr>
              <p:nvPr/>
            </p:nvSpPr>
            <p:spPr bwMode="auto">
              <a:xfrm>
                <a:off x="3400" y="1905"/>
                <a:ext cx="201" cy="509"/>
              </a:xfrm>
              <a:custGeom>
                <a:avLst/>
                <a:gdLst>
                  <a:gd name="T0" fmla="*/ 845 w 98"/>
                  <a:gd name="T1" fmla="*/ 1343 h 232"/>
                  <a:gd name="T2" fmla="*/ 845 w 98"/>
                  <a:gd name="T3" fmla="*/ 1310 h 232"/>
                  <a:gd name="T4" fmla="*/ 845 w 98"/>
                  <a:gd name="T5" fmla="*/ 1194 h 232"/>
                  <a:gd name="T6" fmla="*/ 829 w 98"/>
                  <a:gd name="T7" fmla="*/ 1053 h 232"/>
                  <a:gd name="T8" fmla="*/ 613 w 98"/>
                  <a:gd name="T9" fmla="*/ 742 h 232"/>
                  <a:gd name="T10" fmla="*/ 509 w 98"/>
                  <a:gd name="T11" fmla="*/ 665 h 232"/>
                  <a:gd name="T12" fmla="*/ 328 w 98"/>
                  <a:gd name="T13" fmla="*/ 529 h 232"/>
                  <a:gd name="T14" fmla="*/ 336 w 98"/>
                  <a:gd name="T15" fmla="*/ 505 h 232"/>
                  <a:gd name="T16" fmla="*/ 68 w 98"/>
                  <a:gd name="T17" fmla="*/ 0 h 232"/>
                  <a:gd name="T18" fmla="*/ 180 w 98"/>
                  <a:gd name="T19" fmla="*/ 338 h 232"/>
                  <a:gd name="T20" fmla="*/ 433 w 98"/>
                  <a:gd name="T21" fmla="*/ 803 h 232"/>
                  <a:gd name="T22" fmla="*/ 500 w 98"/>
                  <a:gd name="T23" fmla="*/ 1468 h 232"/>
                  <a:gd name="T24" fmla="*/ 388 w 98"/>
                  <a:gd name="T25" fmla="*/ 1681 h 232"/>
                  <a:gd name="T26" fmla="*/ 425 w 98"/>
                  <a:gd name="T27" fmla="*/ 1983 h 232"/>
                  <a:gd name="T28" fmla="*/ 0 w 98"/>
                  <a:gd name="T29" fmla="*/ 2185 h 232"/>
                  <a:gd name="T30" fmla="*/ 353 w 98"/>
                  <a:gd name="T31" fmla="*/ 2407 h 232"/>
                  <a:gd name="T32" fmla="*/ 648 w 98"/>
                  <a:gd name="T33" fmla="*/ 2133 h 232"/>
                  <a:gd name="T34" fmla="*/ 673 w 98"/>
                  <a:gd name="T35" fmla="*/ 2080 h 232"/>
                  <a:gd name="T36" fmla="*/ 656 w 98"/>
                  <a:gd name="T37" fmla="*/ 1753 h 232"/>
                  <a:gd name="T38" fmla="*/ 665 w 98"/>
                  <a:gd name="T39" fmla="*/ 1762 h 232"/>
                  <a:gd name="T40" fmla="*/ 845 w 98"/>
                  <a:gd name="T41" fmla="*/ 1343 h 2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8" h="232">
                    <a:moveTo>
                      <a:pt x="98" y="127"/>
                    </a:moveTo>
                    <a:cubicBezTo>
                      <a:pt x="98" y="124"/>
                      <a:pt x="98" y="124"/>
                      <a:pt x="98" y="124"/>
                    </a:cubicBezTo>
                    <a:cubicBezTo>
                      <a:pt x="98" y="120"/>
                      <a:pt x="98" y="117"/>
                      <a:pt x="98" y="113"/>
                    </a:cubicBezTo>
                    <a:cubicBezTo>
                      <a:pt x="98" y="109"/>
                      <a:pt x="97" y="104"/>
                      <a:pt x="96" y="100"/>
                    </a:cubicBezTo>
                    <a:cubicBezTo>
                      <a:pt x="88" y="86"/>
                      <a:pt x="83" y="79"/>
                      <a:pt x="71" y="70"/>
                    </a:cubicBezTo>
                    <a:cubicBezTo>
                      <a:pt x="67" y="68"/>
                      <a:pt x="63" y="66"/>
                      <a:pt x="59" y="63"/>
                    </a:cubicBezTo>
                    <a:cubicBezTo>
                      <a:pt x="52" y="60"/>
                      <a:pt x="43" y="56"/>
                      <a:pt x="38" y="50"/>
                    </a:cubicBezTo>
                    <a:cubicBezTo>
                      <a:pt x="39" y="48"/>
                      <a:pt x="39" y="48"/>
                      <a:pt x="39" y="48"/>
                    </a:cubicBezTo>
                    <a:cubicBezTo>
                      <a:pt x="28" y="37"/>
                      <a:pt x="17" y="19"/>
                      <a:pt x="8" y="0"/>
                    </a:cubicBezTo>
                    <a:cubicBezTo>
                      <a:pt x="11" y="11"/>
                      <a:pt x="15" y="21"/>
                      <a:pt x="21" y="32"/>
                    </a:cubicBezTo>
                    <a:cubicBezTo>
                      <a:pt x="30" y="47"/>
                      <a:pt x="39" y="63"/>
                      <a:pt x="50" y="76"/>
                    </a:cubicBezTo>
                    <a:cubicBezTo>
                      <a:pt x="65" y="93"/>
                      <a:pt x="69" y="120"/>
                      <a:pt x="58" y="139"/>
                    </a:cubicBezTo>
                    <a:cubicBezTo>
                      <a:pt x="54" y="146"/>
                      <a:pt x="44" y="151"/>
                      <a:pt x="45" y="159"/>
                    </a:cubicBezTo>
                    <a:cubicBezTo>
                      <a:pt x="46" y="169"/>
                      <a:pt x="51" y="178"/>
                      <a:pt x="49" y="188"/>
                    </a:cubicBezTo>
                    <a:cubicBezTo>
                      <a:pt x="46" y="205"/>
                      <a:pt x="14" y="217"/>
                      <a:pt x="0" y="207"/>
                    </a:cubicBezTo>
                    <a:cubicBezTo>
                      <a:pt x="12" y="224"/>
                      <a:pt x="26" y="232"/>
                      <a:pt x="41" y="228"/>
                    </a:cubicBezTo>
                    <a:cubicBezTo>
                      <a:pt x="55" y="225"/>
                      <a:pt x="66" y="215"/>
                      <a:pt x="75" y="202"/>
                    </a:cubicBezTo>
                    <a:cubicBezTo>
                      <a:pt x="78" y="197"/>
                      <a:pt x="78" y="197"/>
                      <a:pt x="78" y="197"/>
                    </a:cubicBezTo>
                    <a:cubicBezTo>
                      <a:pt x="85" y="185"/>
                      <a:pt x="82" y="175"/>
                      <a:pt x="76" y="166"/>
                    </a:cubicBezTo>
                    <a:cubicBezTo>
                      <a:pt x="77" y="167"/>
                      <a:pt x="77" y="167"/>
                      <a:pt x="77" y="167"/>
                    </a:cubicBezTo>
                    <a:cubicBezTo>
                      <a:pt x="83" y="165"/>
                      <a:pt x="96" y="150"/>
                      <a:pt x="98" y="127"/>
                    </a:cubicBezTo>
                    <a:close/>
                  </a:path>
                </a:pathLst>
              </a:custGeom>
              <a:solidFill>
                <a:srgbClr val="C1A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20" name="Freeform 681"/>
              <p:cNvSpPr>
                <a:spLocks noEditPoints="1"/>
              </p:cNvSpPr>
              <p:nvPr/>
            </p:nvSpPr>
            <p:spPr bwMode="auto">
              <a:xfrm>
                <a:off x="3281" y="2059"/>
                <a:ext cx="187" cy="327"/>
              </a:xfrm>
              <a:custGeom>
                <a:avLst/>
                <a:gdLst>
                  <a:gd name="T0" fmla="*/ 536 w 91"/>
                  <a:gd name="T1" fmla="*/ 1266 h 149"/>
                  <a:gd name="T2" fmla="*/ 444 w 91"/>
                  <a:gd name="T3" fmla="*/ 1001 h 149"/>
                  <a:gd name="T4" fmla="*/ 321 w 91"/>
                  <a:gd name="T5" fmla="*/ 770 h 149"/>
                  <a:gd name="T6" fmla="*/ 113 w 91"/>
                  <a:gd name="T7" fmla="*/ 380 h 149"/>
                  <a:gd name="T8" fmla="*/ 25 w 91"/>
                  <a:gd name="T9" fmla="*/ 169 h 149"/>
                  <a:gd name="T10" fmla="*/ 356 w 91"/>
                  <a:gd name="T11" fmla="*/ 1132 h 149"/>
                  <a:gd name="T12" fmla="*/ 573 w 91"/>
                  <a:gd name="T13" fmla="*/ 1556 h 149"/>
                  <a:gd name="T14" fmla="*/ 789 w 91"/>
                  <a:gd name="T15" fmla="*/ 1479 h 149"/>
                  <a:gd name="T16" fmla="*/ 536 w 91"/>
                  <a:gd name="T17" fmla="*/ 1266 h 149"/>
                  <a:gd name="T18" fmla="*/ 0 w 91"/>
                  <a:gd name="T19" fmla="*/ 9 h 149"/>
                  <a:gd name="T20" fmla="*/ 0 w 91"/>
                  <a:gd name="T21" fmla="*/ 0 h 149"/>
                  <a:gd name="T22" fmla="*/ 0 w 91"/>
                  <a:gd name="T23" fmla="*/ 0 h 149"/>
                  <a:gd name="T24" fmla="*/ 0 w 91"/>
                  <a:gd name="T25" fmla="*/ 9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49">
                    <a:moveTo>
                      <a:pt x="62" y="120"/>
                    </a:moveTo>
                    <a:cubicBezTo>
                      <a:pt x="57" y="112"/>
                      <a:pt x="55" y="103"/>
                      <a:pt x="51" y="95"/>
                    </a:cubicBezTo>
                    <a:cubicBezTo>
                      <a:pt x="47" y="87"/>
                      <a:pt x="42" y="80"/>
                      <a:pt x="37" y="73"/>
                    </a:cubicBezTo>
                    <a:cubicBezTo>
                      <a:pt x="28" y="61"/>
                      <a:pt x="20" y="49"/>
                      <a:pt x="13" y="36"/>
                    </a:cubicBezTo>
                    <a:cubicBezTo>
                      <a:pt x="10" y="31"/>
                      <a:pt x="6" y="24"/>
                      <a:pt x="3" y="16"/>
                    </a:cubicBezTo>
                    <a:cubicBezTo>
                      <a:pt x="13" y="55"/>
                      <a:pt x="28" y="75"/>
                      <a:pt x="41" y="107"/>
                    </a:cubicBezTo>
                    <a:cubicBezTo>
                      <a:pt x="49" y="124"/>
                      <a:pt x="57" y="138"/>
                      <a:pt x="66" y="147"/>
                    </a:cubicBezTo>
                    <a:cubicBezTo>
                      <a:pt x="76" y="149"/>
                      <a:pt x="86" y="148"/>
                      <a:pt x="91" y="140"/>
                    </a:cubicBezTo>
                    <a:cubicBezTo>
                      <a:pt x="77" y="139"/>
                      <a:pt x="69" y="131"/>
                      <a:pt x="62" y="120"/>
                    </a:cubicBezTo>
                    <a:close/>
                    <a:moveTo>
                      <a:pt x="0" y="1"/>
                    </a:moveTo>
                    <a:cubicBezTo>
                      <a:pt x="0" y="1"/>
                      <a:pt x="0" y="1"/>
                      <a:pt x="0" y="0"/>
                    </a:cubicBezTo>
                    <a:cubicBezTo>
                      <a:pt x="0" y="0"/>
                      <a:pt x="0" y="0"/>
                      <a:pt x="0" y="0"/>
                    </a:cubicBezTo>
                    <a:cubicBezTo>
                      <a:pt x="0" y="1"/>
                      <a:pt x="0" y="1"/>
                      <a:pt x="0" y="1"/>
                    </a:cubicBezTo>
                    <a:close/>
                  </a:path>
                </a:pathLst>
              </a:custGeom>
              <a:solidFill>
                <a:srgbClr val="C1A0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21" name="Freeform 682"/>
              <p:cNvSpPr>
                <a:spLocks/>
              </p:cNvSpPr>
              <p:nvPr/>
            </p:nvSpPr>
            <p:spPr bwMode="auto">
              <a:xfrm>
                <a:off x="4144" y="1304"/>
                <a:ext cx="101" cy="59"/>
              </a:xfrm>
              <a:custGeom>
                <a:avLst/>
                <a:gdLst>
                  <a:gd name="T0" fmla="*/ 429 w 49"/>
                  <a:gd name="T1" fmla="*/ 33 h 27"/>
                  <a:gd name="T2" fmla="*/ 237 w 49"/>
                  <a:gd name="T3" fmla="*/ 0 h 27"/>
                  <a:gd name="T4" fmla="*/ 175 w 49"/>
                  <a:gd name="T5" fmla="*/ 20 h 27"/>
                  <a:gd name="T6" fmla="*/ 0 w 49"/>
                  <a:gd name="T7" fmla="*/ 282 h 27"/>
                  <a:gd name="T8" fmla="*/ 25 w 49"/>
                  <a:gd name="T9" fmla="*/ 282 h 27"/>
                  <a:gd name="T10" fmla="*/ 80 w 49"/>
                  <a:gd name="T11" fmla="*/ 282 h 27"/>
                  <a:gd name="T12" fmla="*/ 115 w 49"/>
                  <a:gd name="T13" fmla="*/ 177 h 27"/>
                  <a:gd name="T14" fmla="*/ 369 w 49"/>
                  <a:gd name="T15" fmla="*/ 33 h 27"/>
                  <a:gd name="T16" fmla="*/ 429 w 49"/>
                  <a:gd name="T17" fmla="*/ 3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7">
                    <a:moveTo>
                      <a:pt x="49" y="3"/>
                    </a:moveTo>
                    <a:cubicBezTo>
                      <a:pt x="41" y="2"/>
                      <a:pt x="34" y="1"/>
                      <a:pt x="27" y="0"/>
                    </a:cubicBezTo>
                    <a:cubicBezTo>
                      <a:pt x="20" y="2"/>
                      <a:pt x="20" y="2"/>
                      <a:pt x="20" y="2"/>
                    </a:cubicBezTo>
                    <a:cubicBezTo>
                      <a:pt x="13" y="8"/>
                      <a:pt x="6" y="17"/>
                      <a:pt x="0" y="27"/>
                    </a:cubicBezTo>
                    <a:cubicBezTo>
                      <a:pt x="3" y="27"/>
                      <a:pt x="3" y="27"/>
                      <a:pt x="3" y="27"/>
                    </a:cubicBezTo>
                    <a:cubicBezTo>
                      <a:pt x="5" y="27"/>
                      <a:pt x="7" y="27"/>
                      <a:pt x="9" y="27"/>
                    </a:cubicBezTo>
                    <a:cubicBezTo>
                      <a:pt x="10" y="24"/>
                      <a:pt x="11" y="20"/>
                      <a:pt x="13" y="17"/>
                    </a:cubicBezTo>
                    <a:cubicBezTo>
                      <a:pt x="20" y="9"/>
                      <a:pt x="31" y="5"/>
                      <a:pt x="42" y="3"/>
                    </a:cubicBezTo>
                    <a:cubicBezTo>
                      <a:pt x="44" y="3"/>
                      <a:pt x="47" y="3"/>
                      <a:pt x="49" y="3"/>
                    </a:cubicBezTo>
                    <a:close/>
                  </a:path>
                </a:pathLst>
              </a:custGeom>
              <a:solidFill>
                <a:srgbClr val="B99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22" name="Freeform 683"/>
              <p:cNvSpPr>
                <a:spLocks/>
              </p:cNvSpPr>
              <p:nvPr/>
            </p:nvSpPr>
            <p:spPr bwMode="auto">
              <a:xfrm>
                <a:off x="4371" y="1344"/>
                <a:ext cx="183" cy="355"/>
              </a:xfrm>
              <a:custGeom>
                <a:avLst/>
                <a:gdLst>
                  <a:gd name="T0" fmla="*/ 748 w 89"/>
                  <a:gd name="T1" fmla="*/ 1387 h 162"/>
                  <a:gd name="T2" fmla="*/ 644 w 89"/>
                  <a:gd name="T3" fmla="*/ 863 h 162"/>
                  <a:gd name="T4" fmla="*/ 549 w 89"/>
                  <a:gd name="T5" fmla="*/ 581 h 162"/>
                  <a:gd name="T6" fmla="*/ 512 w 89"/>
                  <a:gd name="T7" fmla="*/ 513 h 162"/>
                  <a:gd name="T8" fmla="*/ 216 w 89"/>
                  <a:gd name="T9" fmla="*/ 149 h 162"/>
                  <a:gd name="T10" fmla="*/ 0 w 89"/>
                  <a:gd name="T11" fmla="*/ 0 h 162"/>
                  <a:gd name="T12" fmla="*/ 132 w 89"/>
                  <a:gd name="T13" fmla="*/ 158 h 162"/>
                  <a:gd name="T14" fmla="*/ 271 w 89"/>
                  <a:gd name="T15" fmla="*/ 460 h 162"/>
                  <a:gd name="T16" fmla="*/ 576 w 89"/>
                  <a:gd name="T17" fmla="*/ 1617 h 162"/>
                  <a:gd name="T18" fmla="*/ 568 w 89"/>
                  <a:gd name="T19" fmla="*/ 1641 h 162"/>
                  <a:gd name="T20" fmla="*/ 584 w 89"/>
                  <a:gd name="T21" fmla="*/ 1705 h 162"/>
                  <a:gd name="T22" fmla="*/ 748 w 89"/>
                  <a:gd name="T23" fmla="*/ 1387 h 1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9" h="162">
                    <a:moveTo>
                      <a:pt x="86" y="132"/>
                    </a:moveTo>
                    <a:cubicBezTo>
                      <a:pt x="79" y="113"/>
                      <a:pt x="81" y="106"/>
                      <a:pt x="74" y="82"/>
                    </a:cubicBezTo>
                    <a:cubicBezTo>
                      <a:pt x="72" y="73"/>
                      <a:pt x="68" y="64"/>
                      <a:pt x="63" y="55"/>
                    </a:cubicBezTo>
                    <a:cubicBezTo>
                      <a:pt x="61" y="52"/>
                      <a:pt x="60" y="51"/>
                      <a:pt x="59" y="49"/>
                    </a:cubicBezTo>
                    <a:cubicBezTo>
                      <a:pt x="48" y="33"/>
                      <a:pt x="34" y="20"/>
                      <a:pt x="25" y="14"/>
                    </a:cubicBezTo>
                    <a:cubicBezTo>
                      <a:pt x="17" y="8"/>
                      <a:pt x="9" y="4"/>
                      <a:pt x="0" y="0"/>
                    </a:cubicBezTo>
                    <a:cubicBezTo>
                      <a:pt x="5" y="5"/>
                      <a:pt x="11" y="9"/>
                      <a:pt x="15" y="15"/>
                    </a:cubicBezTo>
                    <a:cubicBezTo>
                      <a:pt x="21" y="23"/>
                      <a:pt x="28" y="33"/>
                      <a:pt x="31" y="44"/>
                    </a:cubicBezTo>
                    <a:cubicBezTo>
                      <a:pt x="64" y="70"/>
                      <a:pt x="76" y="107"/>
                      <a:pt x="66" y="154"/>
                    </a:cubicBezTo>
                    <a:cubicBezTo>
                      <a:pt x="65" y="156"/>
                      <a:pt x="65" y="156"/>
                      <a:pt x="65" y="156"/>
                    </a:cubicBezTo>
                    <a:cubicBezTo>
                      <a:pt x="65" y="157"/>
                      <a:pt x="66" y="159"/>
                      <a:pt x="67" y="162"/>
                    </a:cubicBezTo>
                    <a:cubicBezTo>
                      <a:pt x="78" y="159"/>
                      <a:pt x="89" y="142"/>
                      <a:pt x="86" y="132"/>
                    </a:cubicBezTo>
                    <a:close/>
                  </a:path>
                </a:pathLst>
              </a:custGeom>
              <a:solidFill>
                <a:srgbClr val="B992A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23" name="Freeform 684"/>
              <p:cNvSpPr>
                <a:spLocks/>
              </p:cNvSpPr>
              <p:nvPr/>
            </p:nvSpPr>
            <p:spPr bwMode="auto">
              <a:xfrm>
                <a:off x="3219" y="1442"/>
                <a:ext cx="129" cy="79"/>
              </a:xfrm>
              <a:custGeom>
                <a:avLst/>
                <a:gdLst>
                  <a:gd name="T0" fmla="*/ 68 w 63"/>
                  <a:gd name="T1" fmla="*/ 371 h 36"/>
                  <a:gd name="T2" fmla="*/ 256 w 63"/>
                  <a:gd name="T3" fmla="*/ 371 h 36"/>
                  <a:gd name="T4" fmla="*/ 403 w 63"/>
                  <a:gd name="T5" fmla="*/ 371 h 36"/>
                  <a:gd name="T6" fmla="*/ 541 w 63"/>
                  <a:gd name="T7" fmla="*/ 0 h 36"/>
                  <a:gd name="T8" fmla="*/ 436 w 63"/>
                  <a:gd name="T9" fmla="*/ 169 h 36"/>
                  <a:gd name="T10" fmla="*/ 276 w 63"/>
                  <a:gd name="T11" fmla="*/ 283 h 36"/>
                  <a:gd name="T12" fmla="*/ 0 w 63"/>
                  <a:gd name="T13" fmla="*/ 29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36">
                    <a:moveTo>
                      <a:pt x="8" y="35"/>
                    </a:moveTo>
                    <a:cubicBezTo>
                      <a:pt x="15" y="36"/>
                      <a:pt x="23" y="34"/>
                      <a:pt x="30" y="35"/>
                    </a:cubicBezTo>
                    <a:cubicBezTo>
                      <a:pt x="35" y="35"/>
                      <a:pt x="42" y="36"/>
                      <a:pt x="47" y="35"/>
                    </a:cubicBezTo>
                    <a:cubicBezTo>
                      <a:pt x="56" y="33"/>
                      <a:pt x="62" y="9"/>
                      <a:pt x="63" y="0"/>
                    </a:cubicBezTo>
                    <a:cubicBezTo>
                      <a:pt x="58" y="1"/>
                      <a:pt x="53" y="12"/>
                      <a:pt x="51" y="16"/>
                    </a:cubicBezTo>
                    <a:cubicBezTo>
                      <a:pt x="45" y="23"/>
                      <a:pt x="41" y="26"/>
                      <a:pt x="32" y="27"/>
                    </a:cubicBezTo>
                    <a:cubicBezTo>
                      <a:pt x="22" y="29"/>
                      <a:pt x="9" y="34"/>
                      <a:pt x="0" y="28"/>
                    </a:cubicBezTo>
                  </a:path>
                </a:pathLst>
              </a:custGeom>
              <a:solidFill>
                <a:srgbClr val="D83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24" name="Freeform 685"/>
              <p:cNvSpPr>
                <a:spLocks/>
              </p:cNvSpPr>
              <p:nvPr/>
            </p:nvSpPr>
            <p:spPr bwMode="auto">
              <a:xfrm>
                <a:off x="3194" y="1557"/>
                <a:ext cx="117" cy="83"/>
              </a:xfrm>
              <a:custGeom>
                <a:avLst/>
                <a:gdLst>
                  <a:gd name="T0" fmla="*/ 16 w 57"/>
                  <a:gd name="T1" fmla="*/ 325 h 38"/>
                  <a:gd name="T2" fmla="*/ 189 w 57"/>
                  <a:gd name="T3" fmla="*/ 378 h 38"/>
                  <a:gd name="T4" fmla="*/ 372 w 57"/>
                  <a:gd name="T5" fmla="*/ 378 h 38"/>
                  <a:gd name="T6" fmla="*/ 443 w 57"/>
                  <a:gd name="T7" fmla="*/ 229 h 38"/>
                  <a:gd name="T8" fmla="*/ 484 w 57"/>
                  <a:gd name="T9" fmla="*/ 0 h 38"/>
                  <a:gd name="T10" fmla="*/ 277 w 57"/>
                  <a:gd name="T11" fmla="*/ 262 h 38"/>
                  <a:gd name="T12" fmla="*/ 0 w 57"/>
                  <a:gd name="T13" fmla="*/ 2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 h="38">
                    <a:moveTo>
                      <a:pt x="2" y="31"/>
                    </a:moveTo>
                    <a:cubicBezTo>
                      <a:pt x="4" y="36"/>
                      <a:pt x="17" y="36"/>
                      <a:pt x="22" y="36"/>
                    </a:cubicBezTo>
                    <a:cubicBezTo>
                      <a:pt x="28" y="37"/>
                      <a:pt x="36" y="38"/>
                      <a:pt x="43" y="36"/>
                    </a:cubicBezTo>
                    <a:cubicBezTo>
                      <a:pt x="50" y="35"/>
                      <a:pt x="49" y="29"/>
                      <a:pt x="51" y="22"/>
                    </a:cubicBezTo>
                    <a:cubicBezTo>
                      <a:pt x="52" y="15"/>
                      <a:pt x="57" y="6"/>
                      <a:pt x="56" y="0"/>
                    </a:cubicBezTo>
                    <a:cubicBezTo>
                      <a:pt x="45" y="6"/>
                      <a:pt x="47" y="22"/>
                      <a:pt x="32" y="25"/>
                    </a:cubicBezTo>
                    <a:cubicBezTo>
                      <a:pt x="26" y="27"/>
                      <a:pt x="2" y="32"/>
                      <a:pt x="0" y="23"/>
                    </a:cubicBezTo>
                  </a:path>
                </a:pathLst>
              </a:custGeom>
              <a:solidFill>
                <a:srgbClr val="D83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25" name="Freeform 686"/>
              <p:cNvSpPr>
                <a:spLocks/>
              </p:cNvSpPr>
              <p:nvPr/>
            </p:nvSpPr>
            <p:spPr bwMode="auto">
              <a:xfrm>
                <a:off x="3710" y="1605"/>
                <a:ext cx="134" cy="142"/>
              </a:xfrm>
              <a:custGeom>
                <a:avLst/>
                <a:gdLst>
                  <a:gd name="T0" fmla="*/ 16 w 65"/>
                  <a:gd name="T1" fmla="*/ 0 h 65"/>
                  <a:gd name="T2" fmla="*/ 272 w 65"/>
                  <a:gd name="T3" fmla="*/ 387 h 65"/>
                  <a:gd name="T4" fmla="*/ 437 w 65"/>
                  <a:gd name="T5" fmla="*/ 439 h 65"/>
                  <a:gd name="T6" fmla="*/ 520 w 65"/>
                  <a:gd name="T7" fmla="*/ 334 h 65"/>
                  <a:gd name="T8" fmla="*/ 536 w 65"/>
                  <a:gd name="T9" fmla="*/ 668 h 65"/>
                  <a:gd name="T10" fmla="*/ 437 w 65"/>
                  <a:gd name="T11" fmla="*/ 658 h 65"/>
                  <a:gd name="T12" fmla="*/ 332 w 65"/>
                  <a:gd name="T13" fmla="*/ 596 h 65"/>
                  <a:gd name="T14" fmla="*/ 0 w 65"/>
                  <a:gd name="T15" fmla="*/ 249 h 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 h="65">
                    <a:moveTo>
                      <a:pt x="2" y="0"/>
                    </a:moveTo>
                    <a:cubicBezTo>
                      <a:pt x="1" y="15"/>
                      <a:pt x="19" y="32"/>
                      <a:pt x="31" y="37"/>
                    </a:cubicBezTo>
                    <a:cubicBezTo>
                      <a:pt x="36" y="39"/>
                      <a:pt x="44" y="43"/>
                      <a:pt x="50" y="42"/>
                    </a:cubicBezTo>
                    <a:cubicBezTo>
                      <a:pt x="55" y="40"/>
                      <a:pt x="57" y="35"/>
                      <a:pt x="59" y="32"/>
                    </a:cubicBezTo>
                    <a:cubicBezTo>
                      <a:pt x="61" y="36"/>
                      <a:pt x="65" y="60"/>
                      <a:pt x="61" y="64"/>
                    </a:cubicBezTo>
                    <a:cubicBezTo>
                      <a:pt x="60" y="65"/>
                      <a:pt x="52" y="63"/>
                      <a:pt x="50" y="63"/>
                    </a:cubicBezTo>
                    <a:cubicBezTo>
                      <a:pt x="45" y="63"/>
                      <a:pt x="42" y="60"/>
                      <a:pt x="38" y="57"/>
                    </a:cubicBezTo>
                    <a:cubicBezTo>
                      <a:pt x="24" y="49"/>
                      <a:pt x="9" y="38"/>
                      <a:pt x="0" y="24"/>
                    </a:cubicBezTo>
                  </a:path>
                </a:pathLst>
              </a:custGeom>
              <a:solidFill>
                <a:srgbClr val="D83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26" name="Freeform 687"/>
              <p:cNvSpPr>
                <a:spLocks/>
              </p:cNvSpPr>
              <p:nvPr/>
            </p:nvSpPr>
            <p:spPr bwMode="auto">
              <a:xfrm>
                <a:off x="3632" y="1355"/>
                <a:ext cx="109" cy="305"/>
              </a:xfrm>
              <a:custGeom>
                <a:avLst/>
                <a:gdLst>
                  <a:gd name="T0" fmla="*/ 0 w 53"/>
                  <a:gd name="T1" fmla="*/ 0 h 139"/>
                  <a:gd name="T2" fmla="*/ 115 w 53"/>
                  <a:gd name="T3" fmla="*/ 399 h 139"/>
                  <a:gd name="T4" fmla="*/ 253 w 53"/>
                  <a:gd name="T5" fmla="*/ 698 h 139"/>
                  <a:gd name="T6" fmla="*/ 436 w 53"/>
                  <a:gd name="T7" fmla="*/ 1097 h 139"/>
                  <a:gd name="T8" fmla="*/ 420 w 53"/>
                  <a:gd name="T9" fmla="*/ 1468 h 139"/>
                  <a:gd name="T10" fmla="*/ 339 w 53"/>
                  <a:gd name="T11" fmla="*/ 1354 h 139"/>
                  <a:gd name="T12" fmla="*/ 339 w 53"/>
                  <a:gd name="T13" fmla="*/ 1141 h 139"/>
                  <a:gd name="T14" fmla="*/ 253 w 53"/>
                  <a:gd name="T15" fmla="*/ 900 h 139"/>
                  <a:gd name="T16" fmla="*/ 105 w 53"/>
                  <a:gd name="T17" fmla="*/ 636 h 139"/>
                  <a:gd name="T18" fmla="*/ 51 w 53"/>
                  <a:gd name="T19" fmla="*/ 505 h 139"/>
                  <a:gd name="T20" fmla="*/ 8 w 53"/>
                  <a:gd name="T21" fmla="*/ 222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139">
                    <a:moveTo>
                      <a:pt x="0" y="0"/>
                    </a:moveTo>
                    <a:cubicBezTo>
                      <a:pt x="0" y="14"/>
                      <a:pt x="8" y="26"/>
                      <a:pt x="13" y="38"/>
                    </a:cubicBezTo>
                    <a:cubicBezTo>
                      <a:pt x="18" y="48"/>
                      <a:pt x="21" y="58"/>
                      <a:pt x="29" y="66"/>
                    </a:cubicBezTo>
                    <a:cubicBezTo>
                      <a:pt x="40" y="77"/>
                      <a:pt x="47" y="88"/>
                      <a:pt x="50" y="104"/>
                    </a:cubicBezTo>
                    <a:cubicBezTo>
                      <a:pt x="52" y="113"/>
                      <a:pt x="53" y="131"/>
                      <a:pt x="48" y="139"/>
                    </a:cubicBezTo>
                    <a:cubicBezTo>
                      <a:pt x="43" y="137"/>
                      <a:pt x="41" y="135"/>
                      <a:pt x="39" y="128"/>
                    </a:cubicBezTo>
                    <a:cubicBezTo>
                      <a:pt x="38" y="122"/>
                      <a:pt x="39" y="114"/>
                      <a:pt x="39" y="108"/>
                    </a:cubicBezTo>
                    <a:cubicBezTo>
                      <a:pt x="38" y="98"/>
                      <a:pt x="35" y="93"/>
                      <a:pt x="29" y="85"/>
                    </a:cubicBezTo>
                    <a:cubicBezTo>
                      <a:pt x="22" y="77"/>
                      <a:pt x="18" y="69"/>
                      <a:pt x="12" y="60"/>
                    </a:cubicBezTo>
                    <a:cubicBezTo>
                      <a:pt x="10" y="56"/>
                      <a:pt x="7" y="52"/>
                      <a:pt x="6" y="48"/>
                    </a:cubicBezTo>
                    <a:cubicBezTo>
                      <a:pt x="3" y="39"/>
                      <a:pt x="4" y="30"/>
                      <a:pt x="1" y="21"/>
                    </a:cubicBezTo>
                  </a:path>
                </a:pathLst>
              </a:custGeom>
              <a:solidFill>
                <a:srgbClr val="D83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27" name="Freeform 688"/>
              <p:cNvSpPr>
                <a:spLocks/>
              </p:cNvSpPr>
              <p:nvPr/>
            </p:nvSpPr>
            <p:spPr bwMode="auto">
              <a:xfrm>
                <a:off x="4198" y="1249"/>
                <a:ext cx="119" cy="55"/>
              </a:xfrm>
              <a:custGeom>
                <a:avLst/>
                <a:gdLst>
                  <a:gd name="T0" fmla="*/ 140 w 58"/>
                  <a:gd name="T1" fmla="*/ 266 h 25"/>
                  <a:gd name="T2" fmla="*/ 361 w 58"/>
                  <a:gd name="T3" fmla="*/ 161 h 25"/>
                  <a:gd name="T4" fmla="*/ 396 w 58"/>
                  <a:gd name="T5" fmla="*/ 33 h 25"/>
                  <a:gd name="T6" fmla="*/ 0 w 58"/>
                  <a:gd name="T7" fmla="*/ 222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25">
                    <a:moveTo>
                      <a:pt x="16" y="25"/>
                    </a:moveTo>
                    <a:cubicBezTo>
                      <a:pt x="23" y="24"/>
                      <a:pt x="35" y="17"/>
                      <a:pt x="42" y="15"/>
                    </a:cubicBezTo>
                    <a:cubicBezTo>
                      <a:pt x="49" y="13"/>
                      <a:pt x="58" y="6"/>
                      <a:pt x="46" y="3"/>
                    </a:cubicBezTo>
                    <a:cubicBezTo>
                      <a:pt x="35" y="0"/>
                      <a:pt x="6" y="11"/>
                      <a:pt x="0" y="21"/>
                    </a:cubicBezTo>
                  </a:path>
                </a:pathLst>
              </a:custGeom>
              <a:solidFill>
                <a:srgbClr val="D83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28" name="Freeform 689"/>
              <p:cNvSpPr>
                <a:spLocks/>
              </p:cNvSpPr>
              <p:nvPr/>
            </p:nvSpPr>
            <p:spPr bwMode="auto">
              <a:xfrm>
                <a:off x="4235" y="1282"/>
                <a:ext cx="35" cy="29"/>
              </a:xfrm>
              <a:custGeom>
                <a:avLst/>
                <a:gdLst>
                  <a:gd name="T0" fmla="*/ 115 w 17"/>
                  <a:gd name="T1" fmla="*/ 0 h 13"/>
                  <a:gd name="T2" fmla="*/ 148 w 17"/>
                  <a:gd name="T3" fmla="*/ 125 h 13"/>
                  <a:gd name="T4" fmla="*/ 0 w 17"/>
                  <a:gd name="T5" fmla="*/ 100 h 13"/>
                  <a:gd name="T6" fmla="*/ 0 60000 65536"/>
                  <a:gd name="T7" fmla="*/ 0 60000 65536"/>
                  <a:gd name="T8" fmla="*/ 0 60000 65536"/>
                </a:gdLst>
                <a:ahLst/>
                <a:cxnLst>
                  <a:cxn ang="T6">
                    <a:pos x="T0" y="T1"/>
                  </a:cxn>
                  <a:cxn ang="T7">
                    <a:pos x="T2" y="T3"/>
                  </a:cxn>
                  <a:cxn ang="T8">
                    <a:pos x="T4" y="T5"/>
                  </a:cxn>
                </a:cxnLst>
                <a:rect l="0" t="0" r="r" b="b"/>
                <a:pathLst>
                  <a:path w="17" h="13">
                    <a:moveTo>
                      <a:pt x="13" y="0"/>
                    </a:moveTo>
                    <a:cubicBezTo>
                      <a:pt x="9" y="5"/>
                      <a:pt x="16" y="6"/>
                      <a:pt x="17" y="11"/>
                    </a:cubicBezTo>
                    <a:cubicBezTo>
                      <a:pt x="13" y="13"/>
                      <a:pt x="5" y="8"/>
                      <a:pt x="0" y="9"/>
                    </a:cubicBezTo>
                  </a:path>
                </a:pathLst>
              </a:custGeom>
              <a:solidFill>
                <a:srgbClr val="D83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29" name="Freeform 690"/>
              <p:cNvSpPr>
                <a:spLocks/>
              </p:cNvSpPr>
              <p:nvPr/>
            </p:nvSpPr>
            <p:spPr bwMode="auto">
              <a:xfrm>
                <a:off x="4443" y="1368"/>
                <a:ext cx="111" cy="74"/>
              </a:xfrm>
              <a:custGeom>
                <a:avLst/>
                <a:gdLst>
                  <a:gd name="T0" fmla="*/ 0 w 54"/>
                  <a:gd name="T1" fmla="*/ 133 h 34"/>
                  <a:gd name="T2" fmla="*/ 113 w 54"/>
                  <a:gd name="T3" fmla="*/ 185 h 34"/>
                  <a:gd name="T4" fmla="*/ 261 w 54"/>
                  <a:gd name="T5" fmla="*/ 176 h 34"/>
                  <a:gd name="T6" fmla="*/ 436 w 54"/>
                  <a:gd name="T7" fmla="*/ 0 h 34"/>
                  <a:gd name="T8" fmla="*/ 199 w 54"/>
                  <a:gd name="T9" fmla="*/ 350 h 34"/>
                  <a:gd name="T10" fmla="*/ 97 w 54"/>
                  <a:gd name="T11" fmla="*/ 209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4">
                    <a:moveTo>
                      <a:pt x="0" y="13"/>
                    </a:moveTo>
                    <a:cubicBezTo>
                      <a:pt x="6" y="12"/>
                      <a:pt x="8" y="16"/>
                      <a:pt x="13" y="18"/>
                    </a:cubicBezTo>
                    <a:cubicBezTo>
                      <a:pt x="19" y="20"/>
                      <a:pt x="24" y="19"/>
                      <a:pt x="30" y="17"/>
                    </a:cubicBezTo>
                    <a:cubicBezTo>
                      <a:pt x="43" y="14"/>
                      <a:pt x="45" y="11"/>
                      <a:pt x="50" y="0"/>
                    </a:cubicBezTo>
                    <a:cubicBezTo>
                      <a:pt x="54" y="19"/>
                      <a:pt x="34" y="23"/>
                      <a:pt x="23" y="34"/>
                    </a:cubicBezTo>
                    <a:cubicBezTo>
                      <a:pt x="19" y="31"/>
                      <a:pt x="15" y="24"/>
                      <a:pt x="11" y="20"/>
                    </a:cubicBezTo>
                  </a:path>
                </a:pathLst>
              </a:custGeom>
              <a:solidFill>
                <a:srgbClr val="D83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0" name="Freeform 691"/>
              <p:cNvSpPr>
                <a:spLocks/>
              </p:cNvSpPr>
              <p:nvPr/>
            </p:nvSpPr>
            <p:spPr bwMode="auto">
              <a:xfrm>
                <a:off x="4515" y="1475"/>
                <a:ext cx="86" cy="123"/>
              </a:xfrm>
              <a:custGeom>
                <a:avLst/>
                <a:gdLst>
                  <a:gd name="T0" fmla="*/ 51 w 42"/>
                  <a:gd name="T1" fmla="*/ 193 h 56"/>
                  <a:gd name="T2" fmla="*/ 96 w 42"/>
                  <a:gd name="T3" fmla="*/ 593 h 56"/>
                  <a:gd name="T4" fmla="*/ 223 w 42"/>
                  <a:gd name="T5" fmla="*/ 255 h 56"/>
                  <a:gd name="T6" fmla="*/ 301 w 42"/>
                  <a:gd name="T7" fmla="*/ 0 h 56"/>
                  <a:gd name="T8" fmla="*/ 180 w 42"/>
                  <a:gd name="T9" fmla="*/ 158 h 56"/>
                  <a:gd name="T10" fmla="*/ 0 w 42"/>
                  <a:gd name="T11" fmla="*/ 53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6">
                    <a:moveTo>
                      <a:pt x="6" y="18"/>
                    </a:moveTo>
                    <a:cubicBezTo>
                      <a:pt x="7" y="31"/>
                      <a:pt x="11" y="43"/>
                      <a:pt x="11" y="56"/>
                    </a:cubicBezTo>
                    <a:cubicBezTo>
                      <a:pt x="15" y="44"/>
                      <a:pt x="18" y="33"/>
                      <a:pt x="26" y="24"/>
                    </a:cubicBezTo>
                    <a:cubicBezTo>
                      <a:pt x="33" y="16"/>
                      <a:pt x="42" y="12"/>
                      <a:pt x="35" y="0"/>
                    </a:cubicBezTo>
                    <a:cubicBezTo>
                      <a:pt x="38" y="10"/>
                      <a:pt x="30" y="14"/>
                      <a:pt x="21" y="15"/>
                    </a:cubicBezTo>
                    <a:cubicBezTo>
                      <a:pt x="10" y="16"/>
                      <a:pt x="10" y="6"/>
                      <a:pt x="0" y="5"/>
                    </a:cubicBezTo>
                  </a:path>
                </a:pathLst>
              </a:custGeom>
              <a:solidFill>
                <a:srgbClr val="D83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1" name="Freeform 692"/>
              <p:cNvSpPr>
                <a:spLocks/>
              </p:cNvSpPr>
              <p:nvPr/>
            </p:nvSpPr>
            <p:spPr bwMode="auto">
              <a:xfrm>
                <a:off x="3918" y="914"/>
                <a:ext cx="366" cy="156"/>
              </a:xfrm>
              <a:custGeom>
                <a:avLst/>
                <a:gdLst>
                  <a:gd name="T0" fmla="*/ 271 w 178"/>
                  <a:gd name="T1" fmla="*/ 584 h 71"/>
                  <a:gd name="T2" fmla="*/ 461 w 178"/>
                  <a:gd name="T3" fmla="*/ 681 h 71"/>
                  <a:gd name="T4" fmla="*/ 705 w 178"/>
                  <a:gd name="T5" fmla="*/ 690 h 71"/>
                  <a:gd name="T6" fmla="*/ 1201 w 178"/>
                  <a:gd name="T7" fmla="*/ 681 h 71"/>
                  <a:gd name="T8" fmla="*/ 1441 w 178"/>
                  <a:gd name="T9" fmla="*/ 681 h 71"/>
                  <a:gd name="T10" fmla="*/ 1497 w 178"/>
                  <a:gd name="T11" fmla="*/ 508 h 71"/>
                  <a:gd name="T12" fmla="*/ 1234 w 178"/>
                  <a:gd name="T13" fmla="*/ 0 h 71"/>
                  <a:gd name="T14" fmla="*/ 1252 w 178"/>
                  <a:gd name="T15" fmla="*/ 488 h 71"/>
                  <a:gd name="T16" fmla="*/ 781 w 178"/>
                  <a:gd name="T17" fmla="*/ 479 h 71"/>
                  <a:gd name="T18" fmla="*/ 296 w 178"/>
                  <a:gd name="T19" fmla="*/ 444 h 71"/>
                  <a:gd name="T20" fmla="*/ 0 w 178"/>
                  <a:gd name="T21" fmla="*/ 75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1">
                    <a:moveTo>
                      <a:pt x="31" y="55"/>
                    </a:moveTo>
                    <a:cubicBezTo>
                      <a:pt x="42" y="55"/>
                      <a:pt x="43" y="59"/>
                      <a:pt x="53" y="64"/>
                    </a:cubicBezTo>
                    <a:cubicBezTo>
                      <a:pt x="61" y="68"/>
                      <a:pt x="71" y="66"/>
                      <a:pt x="81" y="65"/>
                    </a:cubicBezTo>
                    <a:cubicBezTo>
                      <a:pt x="100" y="64"/>
                      <a:pt x="119" y="64"/>
                      <a:pt x="138" y="64"/>
                    </a:cubicBezTo>
                    <a:cubicBezTo>
                      <a:pt x="148" y="64"/>
                      <a:pt x="157" y="65"/>
                      <a:pt x="166" y="64"/>
                    </a:cubicBezTo>
                    <a:cubicBezTo>
                      <a:pt x="178" y="64"/>
                      <a:pt x="176" y="57"/>
                      <a:pt x="172" y="48"/>
                    </a:cubicBezTo>
                    <a:cubicBezTo>
                      <a:pt x="166" y="33"/>
                      <a:pt x="155" y="10"/>
                      <a:pt x="142" y="0"/>
                    </a:cubicBezTo>
                    <a:cubicBezTo>
                      <a:pt x="143" y="15"/>
                      <a:pt x="167" y="32"/>
                      <a:pt x="144" y="46"/>
                    </a:cubicBezTo>
                    <a:cubicBezTo>
                      <a:pt x="128" y="55"/>
                      <a:pt x="107" y="48"/>
                      <a:pt x="90" y="45"/>
                    </a:cubicBezTo>
                    <a:cubicBezTo>
                      <a:pt x="72" y="41"/>
                      <a:pt x="52" y="35"/>
                      <a:pt x="34" y="42"/>
                    </a:cubicBezTo>
                    <a:cubicBezTo>
                      <a:pt x="22" y="46"/>
                      <a:pt x="1" y="57"/>
                      <a:pt x="0" y="71"/>
                    </a:cubicBezTo>
                  </a:path>
                </a:pathLst>
              </a:custGeom>
              <a:solidFill>
                <a:srgbClr val="D83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2" name="Freeform 693"/>
              <p:cNvSpPr>
                <a:spLocks/>
              </p:cNvSpPr>
              <p:nvPr/>
            </p:nvSpPr>
            <p:spPr bwMode="auto">
              <a:xfrm>
                <a:off x="4035" y="730"/>
                <a:ext cx="72" cy="81"/>
              </a:xfrm>
              <a:custGeom>
                <a:avLst/>
                <a:gdLst>
                  <a:gd name="T0" fmla="*/ 216 w 35"/>
                  <a:gd name="T1" fmla="*/ 20 h 37"/>
                  <a:gd name="T2" fmla="*/ 253 w 35"/>
                  <a:gd name="T3" fmla="*/ 302 h 37"/>
                  <a:gd name="T4" fmla="*/ 165 w 35"/>
                  <a:gd name="T5" fmla="*/ 346 h 37"/>
                  <a:gd name="T6" fmla="*/ 0 w 35"/>
                  <a:gd name="T7" fmla="*/ 335 h 37"/>
                  <a:gd name="T8" fmla="*/ 181 w 35"/>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25" y="2"/>
                    </a:moveTo>
                    <a:cubicBezTo>
                      <a:pt x="35" y="8"/>
                      <a:pt x="33" y="21"/>
                      <a:pt x="29" y="29"/>
                    </a:cubicBezTo>
                    <a:cubicBezTo>
                      <a:pt x="26" y="37"/>
                      <a:pt x="26" y="34"/>
                      <a:pt x="19" y="33"/>
                    </a:cubicBezTo>
                    <a:cubicBezTo>
                      <a:pt x="12" y="31"/>
                      <a:pt x="6" y="33"/>
                      <a:pt x="0" y="32"/>
                    </a:cubicBezTo>
                    <a:cubicBezTo>
                      <a:pt x="11" y="24"/>
                      <a:pt x="29" y="18"/>
                      <a:pt x="21" y="0"/>
                    </a:cubicBezTo>
                  </a:path>
                </a:pathLst>
              </a:custGeom>
              <a:solidFill>
                <a:srgbClr val="D83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3" name="Freeform 694"/>
              <p:cNvSpPr>
                <a:spLocks/>
              </p:cNvSpPr>
              <p:nvPr/>
            </p:nvSpPr>
            <p:spPr bwMode="auto">
              <a:xfrm>
                <a:off x="3980" y="708"/>
                <a:ext cx="41" cy="85"/>
              </a:xfrm>
              <a:custGeom>
                <a:avLst/>
                <a:gdLst>
                  <a:gd name="T0" fmla="*/ 0 w 20"/>
                  <a:gd name="T1" fmla="*/ 33 h 39"/>
                  <a:gd name="T2" fmla="*/ 0 w 20"/>
                  <a:gd name="T3" fmla="*/ 403 h 39"/>
                  <a:gd name="T4" fmla="*/ 8 w 20"/>
                  <a:gd name="T5" fmla="*/ 9 h 39"/>
                  <a:gd name="T6" fmla="*/ 0 60000 65536"/>
                  <a:gd name="T7" fmla="*/ 0 60000 65536"/>
                  <a:gd name="T8" fmla="*/ 0 60000 65536"/>
                </a:gdLst>
                <a:ahLst/>
                <a:cxnLst>
                  <a:cxn ang="T6">
                    <a:pos x="T0" y="T1"/>
                  </a:cxn>
                  <a:cxn ang="T7">
                    <a:pos x="T2" y="T3"/>
                  </a:cxn>
                  <a:cxn ang="T8">
                    <a:pos x="T4" y="T5"/>
                  </a:cxn>
                </a:cxnLst>
                <a:rect l="0" t="0" r="r" b="b"/>
                <a:pathLst>
                  <a:path w="20" h="39">
                    <a:moveTo>
                      <a:pt x="0" y="3"/>
                    </a:moveTo>
                    <a:cubicBezTo>
                      <a:pt x="20" y="0"/>
                      <a:pt x="18" y="36"/>
                      <a:pt x="0" y="39"/>
                    </a:cubicBezTo>
                    <a:cubicBezTo>
                      <a:pt x="10" y="23"/>
                      <a:pt x="3" y="17"/>
                      <a:pt x="1" y="1"/>
                    </a:cubicBezTo>
                  </a:path>
                </a:pathLst>
              </a:custGeom>
              <a:solidFill>
                <a:srgbClr val="D83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4" name="Freeform 695"/>
              <p:cNvSpPr>
                <a:spLocks/>
              </p:cNvSpPr>
              <p:nvPr/>
            </p:nvSpPr>
            <p:spPr bwMode="auto">
              <a:xfrm>
                <a:off x="3828" y="738"/>
                <a:ext cx="53" cy="73"/>
              </a:xfrm>
              <a:custGeom>
                <a:avLst/>
                <a:gdLst>
                  <a:gd name="T0" fmla="*/ 33 w 26"/>
                  <a:gd name="T1" fmla="*/ 53 h 33"/>
                  <a:gd name="T2" fmla="*/ 220 w 26"/>
                  <a:gd name="T3" fmla="*/ 338 h 33"/>
                  <a:gd name="T4" fmla="*/ 84 w 26"/>
                  <a:gd name="T5" fmla="*/ 323 h 33"/>
                  <a:gd name="T6" fmla="*/ 0 w 26"/>
                  <a:gd name="T7" fmla="*/ 44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3">
                    <a:moveTo>
                      <a:pt x="4" y="5"/>
                    </a:moveTo>
                    <a:cubicBezTo>
                      <a:pt x="17" y="0"/>
                      <a:pt x="14" y="26"/>
                      <a:pt x="26" y="31"/>
                    </a:cubicBezTo>
                    <a:cubicBezTo>
                      <a:pt x="22" y="33"/>
                      <a:pt x="15" y="30"/>
                      <a:pt x="10" y="30"/>
                    </a:cubicBezTo>
                    <a:cubicBezTo>
                      <a:pt x="9" y="17"/>
                      <a:pt x="11" y="12"/>
                      <a:pt x="0" y="4"/>
                    </a:cubicBezTo>
                  </a:path>
                </a:pathLst>
              </a:custGeom>
              <a:solidFill>
                <a:srgbClr val="D83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5" name="Freeform 696"/>
              <p:cNvSpPr>
                <a:spLocks/>
              </p:cNvSpPr>
              <p:nvPr/>
            </p:nvSpPr>
            <p:spPr bwMode="auto">
              <a:xfrm>
                <a:off x="4132" y="2682"/>
                <a:ext cx="200" cy="70"/>
              </a:xfrm>
              <a:custGeom>
                <a:avLst/>
                <a:gdLst>
                  <a:gd name="T0" fmla="*/ 60 w 97"/>
                  <a:gd name="T1" fmla="*/ 44 h 32"/>
                  <a:gd name="T2" fmla="*/ 289 w 97"/>
                  <a:gd name="T3" fmla="*/ 201 h 32"/>
                  <a:gd name="T4" fmla="*/ 361 w 97"/>
                  <a:gd name="T5" fmla="*/ 291 h 32"/>
                  <a:gd name="T6" fmla="*/ 480 w 97"/>
                  <a:gd name="T7" fmla="*/ 302 h 32"/>
                  <a:gd name="T8" fmla="*/ 841 w 97"/>
                  <a:gd name="T9" fmla="*/ 158 h 32"/>
                  <a:gd name="T10" fmla="*/ 472 w 97"/>
                  <a:gd name="T11" fmla="*/ 105 h 32"/>
                  <a:gd name="T12" fmla="*/ 0 w 97"/>
                  <a:gd name="T13" fmla="*/ 9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 h="32">
                    <a:moveTo>
                      <a:pt x="7" y="4"/>
                    </a:moveTo>
                    <a:cubicBezTo>
                      <a:pt x="16" y="6"/>
                      <a:pt x="26" y="12"/>
                      <a:pt x="33" y="19"/>
                    </a:cubicBezTo>
                    <a:cubicBezTo>
                      <a:pt x="36" y="22"/>
                      <a:pt x="37" y="27"/>
                      <a:pt x="41" y="28"/>
                    </a:cubicBezTo>
                    <a:cubicBezTo>
                      <a:pt x="44" y="30"/>
                      <a:pt x="52" y="29"/>
                      <a:pt x="55" y="29"/>
                    </a:cubicBezTo>
                    <a:cubicBezTo>
                      <a:pt x="67" y="29"/>
                      <a:pt x="97" y="32"/>
                      <a:pt x="96" y="15"/>
                    </a:cubicBezTo>
                    <a:cubicBezTo>
                      <a:pt x="82" y="15"/>
                      <a:pt x="68" y="13"/>
                      <a:pt x="54" y="10"/>
                    </a:cubicBezTo>
                    <a:cubicBezTo>
                      <a:pt x="37" y="7"/>
                      <a:pt x="17" y="0"/>
                      <a:pt x="0" y="1"/>
                    </a:cubicBezTo>
                  </a:path>
                </a:pathLst>
              </a:custGeom>
              <a:solidFill>
                <a:srgbClr val="D83D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6" name="Freeform 697"/>
              <p:cNvSpPr>
                <a:spLocks/>
              </p:cNvSpPr>
              <p:nvPr/>
            </p:nvSpPr>
            <p:spPr bwMode="auto">
              <a:xfrm>
                <a:off x="4510" y="1657"/>
                <a:ext cx="62" cy="180"/>
              </a:xfrm>
              <a:custGeom>
                <a:avLst/>
                <a:gdLst>
                  <a:gd name="T0" fmla="*/ 124 w 30"/>
                  <a:gd name="T1" fmla="*/ 105 h 82"/>
                  <a:gd name="T2" fmla="*/ 81 w 30"/>
                  <a:gd name="T3" fmla="*/ 443 h 82"/>
                  <a:gd name="T4" fmla="*/ 256 w 30"/>
                  <a:gd name="T5" fmla="*/ 867 h 82"/>
                  <a:gd name="T6" fmla="*/ 184 w 30"/>
                  <a:gd name="T7" fmla="*/ 318 h 82"/>
                  <a:gd name="T8" fmla="*/ 149 w 3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82">
                    <a:moveTo>
                      <a:pt x="14" y="10"/>
                    </a:moveTo>
                    <a:cubicBezTo>
                      <a:pt x="0" y="24"/>
                      <a:pt x="0" y="26"/>
                      <a:pt x="9" y="42"/>
                    </a:cubicBezTo>
                    <a:cubicBezTo>
                      <a:pt x="16" y="54"/>
                      <a:pt x="25" y="69"/>
                      <a:pt x="29" y="82"/>
                    </a:cubicBezTo>
                    <a:cubicBezTo>
                      <a:pt x="30" y="65"/>
                      <a:pt x="20" y="47"/>
                      <a:pt x="21" y="30"/>
                    </a:cubicBezTo>
                    <a:cubicBezTo>
                      <a:pt x="21" y="19"/>
                      <a:pt x="23" y="10"/>
                      <a:pt x="17" y="0"/>
                    </a:cubicBezTo>
                  </a:path>
                </a:pathLst>
              </a:custGeom>
              <a:solidFill>
                <a:srgbClr val="F4C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7" name="Freeform 698"/>
              <p:cNvSpPr>
                <a:spLocks/>
              </p:cNvSpPr>
              <p:nvPr/>
            </p:nvSpPr>
            <p:spPr bwMode="auto">
              <a:xfrm>
                <a:off x="3511" y="2164"/>
                <a:ext cx="183" cy="316"/>
              </a:xfrm>
              <a:custGeom>
                <a:avLst/>
                <a:gdLst>
                  <a:gd name="T0" fmla="*/ 401 w 89"/>
                  <a:gd name="T1" fmla="*/ 53 h 144"/>
                  <a:gd name="T2" fmla="*/ 288 w 89"/>
                  <a:gd name="T3" fmla="*/ 452 h 144"/>
                  <a:gd name="T4" fmla="*/ 236 w 89"/>
                  <a:gd name="T5" fmla="*/ 823 h 144"/>
                  <a:gd name="T6" fmla="*/ 132 w 89"/>
                  <a:gd name="T7" fmla="*/ 1036 h 144"/>
                  <a:gd name="T8" fmla="*/ 0 w 89"/>
                  <a:gd name="T9" fmla="*/ 1194 h 144"/>
                  <a:gd name="T10" fmla="*/ 401 w 89"/>
                  <a:gd name="T11" fmla="*/ 1521 h 144"/>
                  <a:gd name="T12" fmla="*/ 364 w 89"/>
                  <a:gd name="T13" fmla="*/ 876 h 144"/>
                  <a:gd name="T14" fmla="*/ 477 w 89"/>
                  <a:gd name="T15" fmla="*/ 593 h 144"/>
                  <a:gd name="T16" fmla="*/ 773 w 89"/>
                  <a:gd name="T17" fmla="*/ 654 h 144"/>
                  <a:gd name="T18" fmla="*/ 401 w 89"/>
                  <a:gd name="T19" fmla="*/ 0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 h="144">
                    <a:moveTo>
                      <a:pt x="46" y="5"/>
                    </a:moveTo>
                    <a:cubicBezTo>
                      <a:pt x="48" y="20"/>
                      <a:pt x="37" y="31"/>
                      <a:pt x="33" y="43"/>
                    </a:cubicBezTo>
                    <a:cubicBezTo>
                      <a:pt x="30" y="53"/>
                      <a:pt x="32" y="66"/>
                      <a:pt x="27" y="78"/>
                    </a:cubicBezTo>
                    <a:cubicBezTo>
                      <a:pt x="24" y="86"/>
                      <a:pt x="21" y="93"/>
                      <a:pt x="15" y="98"/>
                    </a:cubicBezTo>
                    <a:cubicBezTo>
                      <a:pt x="9" y="104"/>
                      <a:pt x="0" y="105"/>
                      <a:pt x="0" y="113"/>
                    </a:cubicBezTo>
                    <a:cubicBezTo>
                      <a:pt x="1" y="127"/>
                      <a:pt x="36" y="141"/>
                      <a:pt x="46" y="144"/>
                    </a:cubicBezTo>
                    <a:cubicBezTo>
                      <a:pt x="22" y="121"/>
                      <a:pt x="28" y="107"/>
                      <a:pt x="42" y="83"/>
                    </a:cubicBezTo>
                    <a:cubicBezTo>
                      <a:pt x="46" y="77"/>
                      <a:pt x="49" y="59"/>
                      <a:pt x="55" y="56"/>
                    </a:cubicBezTo>
                    <a:cubicBezTo>
                      <a:pt x="62" y="52"/>
                      <a:pt x="82" y="60"/>
                      <a:pt x="89" y="62"/>
                    </a:cubicBezTo>
                    <a:cubicBezTo>
                      <a:pt x="87" y="39"/>
                      <a:pt x="46" y="22"/>
                      <a:pt x="46" y="0"/>
                    </a:cubicBezTo>
                  </a:path>
                </a:pathLst>
              </a:custGeom>
              <a:solidFill>
                <a:srgbClr val="F4CE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8" name="Freeform 699"/>
              <p:cNvSpPr>
                <a:spLocks/>
              </p:cNvSpPr>
              <p:nvPr/>
            </p:nvSpPr>
            <p:spPr bwMode="auto">
              <a:xfrm>
                <a:off x="4301" y="2116"/>
                <a:ext cx="442" cy="588"/>
              </a:xfrm>
              <a:custGeom>
                <a:avLst/>
                <a:gdLst>
                  <a:gd name="T0" fmla="*/ 816 w 215"/>
                  <a:gd name="T1" fmla="*/ 2705 h 268"/>
                  <a:gd name="T2" fmla="*/ 1373 w 215"/>
                  <a:gd name="T3" fmla="*/ 2363 h 268"/>
                  <a:gd name="T4" fmla="*/ 1729 w 215"/>
                  <a:gd name="T5" fmla="*/ 1698 h 268"/>
                  <a:gd name="T6" fmla="*/ 1686 w 215"/>
                  <a:gd name="T7" fmla="*/ 0 h 268"/>
                  <a:gd name="T8" fmla="*/ 1745 w 215"/>
                  <a:gd name="T9" fmla="*/ 1016 h 268"/>
                  <a:gd name="T10" fmla="*/ 1513 w 215"/>
                  <a:gd name="T11" fmla="*/ 1830 h 268"/>
                  <a:gd name="T12" fmla="*/ 789 w 215"/>
                  <a:gd name="T13" fmla="*/ 2609 h 268"/>
                  <a:gd name="T14" fmla="*/ 329 w 215"/>
                  <a:gd name="T15" fmla="*/ 2714 h 268"/>
                  <a:gd name="T16" fmla="*/ 0 w 215"/>
                  <a:gd name="T17" fmla="*/ 2786 h 268"/>
                  <a:gd name="T18" fmla="*/ 660 w 215"/>
                  <a:gd name="T19" fmla="*/ 2734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5" h="268">
                    <a:moveTo>
                      <a:pt x="94" y="256"/>
                    </a:moveTo>
                    <a:cubicBezTo>
                      <a:pt x="117" y="247"/>
                      <a:pt x="139" y="241"/>
                      <a:pt x="158" y="224"/>
                    </a:cubicBezTo>
                    <a:cubicBezTo>
                      <a:pt x="176" y="208"/>
                      <a:pt x="191" y="184"/>
                      <a:pt x="199" y="161"/>
                    </a:cubicBezTo>
                    <a:cubicBezTo>
                      <a:pt x="214" y="118"/>
                      <a:pt x="215" y="52"/>
                      <a:pt x="194" y="0"/>
                    </a:cubicBezTo>
                    <a:cubicBezTo>
                      <a:pt x="200" y="24"/>
                      <a:pt x="203" y="74"/>
                      <a:pt x="201" y="96"/>
                    </a:cubicBezTo>
                    <a:cubicBezTo>
                      <a:pt x="198" y="128"/>
                      <a:pt x="187" y="144"/>
                      <a:pt x="174" y="173"/>
                    </a:cubicBezTo>
                    <a:cubicBezTo>
                      <a:pt x="158" y="207"/>
                      <a:pt x="127" y="233"/>
                      <a:pt x="91" y="247"/>
                    </a:cubicBezTo>
                    <a:cubicBezTo>
                      <a:pt x="70" y="256"/>
                      <a:pt x="59" y="257"/>
                      <a:pt x="38" y="257"/>
                    </a:cubicBezTo>
                    <a:cubicBezTo>
                      <a:pt x="29" y="257"/>
                      <a:pt x="11" y="264"/>
                      <a:pt x="0" y="264"/>
                    </a:cubicBezTo>
                    <a:cubicBezTo>
                      <a:pt x="19" y="266"/>
                      <a:pt x="60" y="268"/>
                      <a:pt x="76" y="259"/>
                    </a:cubicBezTo>
                  </a:path>
                </a:pathLst>
              </a:custGeom>
              <a:solidFill>
                <a:srgbClr val="F6D6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39" name="Freeform 700"/>
              <p:cNvSpPr>
                <a:spLocks/>
              </p:cNvSpPr>
              <p:nvPr/>
            </p:nvSpPr>
            <p:spPr bwMode="auto">
              <a:xfrm>
                <a:off x="3830" y="2419"/>
                <a:ext cx="571" cy="206"/>
              </a:xfrm>
              <a:custGeom>
                <a:avLst/>
                <a:gdLst>
                  <a:gd name="T0" fmla="*/ 0 w 278"/>
                  <a:gd name="T1" fmla="*/ 0 h 94"/>
                  <a:gd name="T2" fmla="*/ 2409 w 278"/>
                  <a:gd name="T3" fmla="*/ 734 h 94"/>
                  <a:gd name="T4" fmla="*/ 0 w 278"/>
                  <a:gd name="T5" fmla="*/ 0 h 94"/>
                  <a:gd name="T6" fmla="*/ 0 60000 65536"/>
                  <a:gd name="T7" fmla="*/ 0 60000 65536"/>
                  <a:gd name="T8" fmla="*/ 0 60000 65536"/>
                </a:gdLst>
                <a:ahLst/>
                <a:cxnLst>
                  <a:cxn ang="T6">
                    <a:pos x="T0" y="T1"/>
                  </a:cxn>
                  <a:cxn ang="T7">
                    <a:pos x="T2" y="T3"/>
                  </a:cxn>
                  <a:cxn ang="T8">
                    <a:pos x="T4" y="T5"/>
                  </a:cxn>
                </a:cxnLst>
                <a:rect l="0" t="0" r="r" b="b"/>
                <a:pathLst>
                  <a:path w="278" h="94">
                    <a:moveTo>
                      <a:pt x="0" y="0"/>
                    </a:moveTo>
                    <a:cubicBezTo>
                      <a:pt x="30" y="21"/>
                      <a:pt x="152" y="94"/>
                      <a:pt x="278" y="70"/>
                    </a:cubicBezTo>
                    <a:cubicBezTo>
                      <a:pt x="236" y="83"/>
                      <a:pt x="105" y="94"/>
                      <a:pt x="0" y="0"/>
                    </a:cubicBezTo>
                    <a:close/>
                  </a:path>
                </a:pathLst>
              </a:custGeom>
              <a:solidFill>
                <a:srgbClr val="FEFA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740" name="Freeform 701"/>
              <p:cNvSpPr>
                <a:spLocks/>
              </p:cNvSpPr>
              <p:nvPr/>
            </p:nvSpPr>
            <p:spPr bwMode="auto">
              <a:xfrm>
                <a:off x="4103" y="1179"/>
                <a:ext cx="360" cy="257"/>
              </a:xfrm>
              <a:custGeom>
                <a:avLst/>
                <a:gdLst>
                  <a:gd name="T0" fmla="*/ 0 w 175"/>
                  <a:gd name="T1" fmla="*/ 1241 h 117"/>
                  <a:gd name="T2" fmla="*/ 1524 w 175"/>
                  <a:gd name="T3" fmla="*/ 415 h 117"/>
                  <a:gd name="T4" fmla="*/ 0 60000 65536"/>
                  <a:gd name="T5" fmla="*/ 0 60000 65536"/>
                </a:gdLst>
                <a:ahLst/>
                <a:cxnLst>
                  <a:cxn ang="T4">
                    <a:pos x="T0" y="T1"/>
                  </a:cxn>
                  <a:cxn ang="T5">
                    <a:pos x="T2" y="T3"/>
                  </a:cxn>
                </a:cxnLst>
                <a:rect l="0" t="0" r="r" b="b"/>
                <a:pathLst>
                  <a:path w="175" h="117">
                    <a:moveTo>
                      <a:pt x="0" y="117"/>
                    </a:moveTo>
                    <a:cubicBezTo>
                      <a:pt x="30" y="0"/>
                      <a:pt x="113" y="38"/>
                      <a:pt x="175" y="39"/>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00" name="Freeform 702"/>
              <p:cNvSpPr>
                <a:spLocks/>
              </p:cNvSpPr>
              <p:nvPr/>
            </p:nvSpPr>
            <p:spPr bwMode="auto">
              <a:xfrm>
                <a:off x="4077" y="1175"/>
                <a:ext cx="392" cy="371"/>
              </a:xfrm>
              <a:custGeom>
                <a:avLst/>
                <a:gdLst>
                  <a:gd name="T0" fmla="*/ 0 w 191"/>
                  <a:gd name="T1" fmla="*/ 1787 h 169"/>
                  <a:gd name="T2" fmla="*/ 113 w 191"/>
                  <a:gd name="T3" fmla="*/ 1238 h 169"/>
                  <a:gd name="T4" fmla="*/ 1652 w 191"/>
                  <a:gd name="T5" fmla="*/ 415 h 169"/>
                  <a:gd name="T6" fmla="*/ 0 60000 65536"/>
                  <a:gd name="T7" fmla="*/ 0 60000 65536"/>
                  <a:gd name="T8" fmla="*/ 0 60000 65536"/>
                </a:gdLst>
                <a:ahLst/>
                <a:cxnLst>
                  <a:cxn ang="T6">
                    <a:pos x="T0" y="T1"/>
                  </a:cxn>
                  <a:cxn ang="T7">
                    <a:pos x="T2" y="T3"/>
                  </a:cxn>
                  <a:cxn ang="T8">
                    <a:pos x="T4" y="T5"/>
                  </a:cxn>
                </a:cxnLst>
                <a:rect l="0" t="0" r="r" b="b"/>
                <a:pathLst>
                  <a:path w="191" h="169">
                    <a:moveTo>
                      <a:pt x="0" y="169"/>
                    </a:moveTo>
                    <a:cubicBezTo>
                      <a:pt x="3" y="150"/>
                      <a:pt x="7" y="135"/>
                      <a:pt x="13" y="117"/>
                    </a:cubicBezTo>
                    <a:cubicBezTo>
                      <a:pt x="53" y="0"/>
                      <a:pt x="140" y="42"/>
                      <a:pt x="191" y="39"/>
                    </a:cubicBezTo>
                  </a:path>
                </a:pathLst>
              </a:custGeom>
              <a:noFill/>
              <a:ln w="12700" cap="flat">
                <a:solidFill>
                  <a:srgbClr val="2B9FD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319" name="Freeform 703"/>
              <p:cNvSpPr>
                <a:spLocks/>
              </p:cNvSpPr>
              <p:nvPr/>
            </p:nvSpPr>
            <p:spPr bwMode="auto">
              <a:xfrm>
                <a:off x="4379" y="1552"/>
                <a:ext cx="43" cy="55"/>
              </a:xfrm>
              <a:custGeom>
                <a:avLst/>
                <a:gdLst>
                  <a:gd name="T0" fmla="*/ 0 w 21"/>
                  <a:gd name="T1" fmla="*/ 33 h 25"/>
                  <a:gd name="T2" fmla="*/ 0 w 21"/>
                  <a:gd name="T3" fmla="*/ 33 h 25"/>
                  <a:gd name="T4" fmla="*/ 156 w 21"/>
                  <a:gd name="T5" fmla="*/ 194 h 25"/>
                  <a:gd name="T6" fmla="*/ 172 w 21"/>
                  <a:gd name="T7" fmla="*/ 266 h 25"/>
                  <a:gd name="T8" fmla="*/ 172 w 21"/>
                  <a:gd name="T9" fmla="*/ 266 h 25"/>
                  <a:gd name="T10" fmla="*/ 164 w 21"/>
                  <a:gd name="T11" fmla="*/ 161 h 25"/>
                  <a:gd name="T12" fmla="*/ 0 w 21"/>
                  <a:gd name="T13" fmla="*/ 33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25">
                    <a:moveTo>
                      <a:pt x="0" y="3"/>
                    </a:moveTo>
                    <a:cubicBezTo>
                      <a:pt x="0" y="3"/>
                      <a:pt x="0" y="3"/>
                      <a:pt x="0" y="3"/>
                    </a:cubicBezTo>
                    <a:cubicBezTo>
                      <a:pt x="6" y="1"/>
                      <a:pt x="14" y="7"/>
                      <a:pt x="18" y="18"/>
                    </a:cubicBezTo>
                    <a:cubicBezTo>
                      <a:pt x="19" y="20"/>
                      <a:pt x="19" y="22"/>
                      <a:pt x="20" y="25"/>
                    </a:cubicBezTo>
                    <a:cubicBezTo>
                      <a:pt x="20" y="25"/>
                      <a:pt x="20" y="25"/>
                      <a:pt x="20" y="25"/>
                    </a:cubicBezTo>
                    <a:cubicBezTo>
                      <a:pt x="19" y="22"/>
                      <a:pt x="21" y="20"/>
                      <a:pt x="19" y="15"/>
                    </a:cubicBezTo>
                    <a:cubicBezTo>
                      <a:pt x="15" y="3"/>
                      <a:pt x="7"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1" name="Freeform 704"/>
              <p:cNvSpPr>
                <a:spLocks/>
              </p:cNvSpPr>
              <p:nvPr/>
            </p:nvSpPr>
            <p:spPr bwMode="auto">
              <a:xfrm>
                <a:off x="4332" y="1469"/>
                <a:ext cx="37" cy="50"/>
              </a:xfrm>
              <a:custGeom>
                <a:avLst/>
                <a:gdLst>
                  <a:gd name="T0" fmla="*/ 0 w 18"/>
                  <a:gd name="T1" fmla="*/ 0 h 23"/>
                  <a:gd name="T2" fmla="*/ 88 w 18"/>
                  <a:gd name="T3" fmla="*/ 80 h 23"/>
                  <a:gd name="T4" fmla="*/ 156 w 18"/>
                  <a:gd name="T5" fmla="*/ 237 h 23"/>
                  <a:gd name="T6" fmla="*/ 156 w 18"/>
                  <a:gd name="T7" fmla="*/ 237 h 23"/>
                  <a:gd name="T8" fmla="*/ 97 w 18"/>
                  <a:gd name="T9" fmla="*/ 61 h 23"/>
                  <a:gd name="T10" fmla="*/ 0 w 18"/>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23">
                    <a:moveTo>
                      <a:pt x="0" y="0"/>
                    </a:moveTo>
                    <a:cubicBezTo>
                      <a:pt x="3" y="2"/>
                      <a:pt x="7" y="5"/>
                      <a:pt x="10" y="8"/>
                    </a:cubicBezTo>
                    <a:cubicBezTo>
                      <a:pt x="14" y="12"/>
                      <a:pt x="18" y="18"/>
                      <a:pt x="18" y="23"/>
                    </a:cubicBezTo>
                    <a:cubicBezTo>
                      <a:pt x="18" y="23"/>
                      <a:pt x="18" y="23"/>
                      <a:pt x="18" y="23"/>
                    </a:cubicBezTo>
                    <a:cubicBezTo>
                      <a:pt x="18" y="18"/>
                      <a:pt x="17" y="11"/>
                      <a:pt x="11" y="6"/>
                    </a:cubicBezTo>
                    <a:cubicBezTo>
                      <a:pt x="8" y="3"/>
                      <a:pt x="4"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2" name="Freeform 705"/>
              <p:cNvSpPr>
                <a:spLocks/>
              </p:cNvSpPr>
              <p:nvPr/>
            </p:nvSpPr>
            <p:spPr bwMode="auto">
              <a:xfrm>
                <a:off x="3460" y="1644"/>
                <a:ext cx="123" cy="70"/>
              </a:xfrm>
              <a:custGeom>
                <a:avLst/>
                <a:gdLst>
                  <a:gd name="T0" fmla="*/ 0 w 60"/>
                  <a:gd name="T1" fmla="*/ 133 h 32"/>
                  <a:gd name="T2" fmla="*/ 517 w 60"/>
                  <a:gd name="T3" fmla="*/ 0 h 32"/>
                  <a:gd name="T4" fmla="*/ 0 w 60"/>
                  <a:gd name="T5" fmla="*/ 133 h 32"/>
                  <a:gd name="T6" fmla="*/ 0 60000 65536"/>
                  <a:gd name="T7" fmla="*/ 0 60000 65536"/>
                  <a:gd name="T8" fmla="*/ 0 60000 65536"/>
                </a:gdLst>
                <a:ahLst/>
                <a:cxnLst>
                  <a:cxn ang="T6">
                    <a:pos x="T0" y="T1"/>
                  </a:cxn>
                  <a:cxn ang="T7">
                    <a:pos x="T2" y="T3"/>
                  </a:cxn>
                  <a:cxn ang="T8">
                    <a:pos x="T4" y="T5"/>
                  </a:cxn>
                </a:cxnLst>
                <a:rect l="0" t="0" r="r" b="b"/>
                <a:pathLst>
                  <a:path w="60" h="32">
                    <a:moveTo>
                      <a:pt x="0" y="13"/>
                    </a:moveTo>
                    <a:cubicBezTo>
                      <a:pt x="9" y="20"/>
                      <a:pt x="42" y="20"/>
                      <a:pt x="60" y="0"/>
                    </a:cubicBezTo>
                    <a:cubicBezTo>
                      <a:pt x="54" y="8"/>
                      <a:pt x="27" y="32"/>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3" name="Freeform 706"/>
              <p:cNvSpPr>
                <a:spLocks/>
              </p:cNvSpPr>
              <p:nvPr/>
            </p:nvSpPr>
            <p:spPr bwMode="auto">
              <a:xfrm>
                <a:off x="3928" y="1550"/>
                <a:ext cx="97" cy="28"/>
              </a:xfrm>
              <a:custGeom>
                <a:avLst/>
                <a:gdLst>
                  <a:gd name="T0" fmla="*/ 0 w 47"/>
                  <a:gd name="T1" fmla="*/ 0 h 13"/>
                  <a:gd name="T2" fmla="*/ 413 w 47"/>
                  <a:gd name="T3" fmla="*/ 101 h 13"/>
                  <a:gd name="T4" fmla="*/ 0 w 47"/>
                  <a:gd name="T5" fmla="*/ 0 h 13"/>
                  <a:gd name="T6" fmla="*/ 0 60000 65536"/>
                  <a:gd name="T7" fmla="*/ 0 60000 65536"/>
                  <a:gd name="T8" fmla="*/ 0 60000 65536"/>
                </a:gdLst>
                <a:ahLst/>
                <a:cxnLst>
                  <a:cxn ang="T6">
                    <a:pos x="T0" y="T1"/>
                  </a:cxn>
                  <a:cxn ang="T7">
                    <a:pos x="T2" y="T3"/>
                  </a:cxn>
                  <a:cxn ang="T8">
                    <a:pos x="T4" y="T5"/>
                  </a:cxn>
                </a:cxnLst>
                <a:rect l="0" t="0" r="r" b="b"/>
                <a:pathLst>
                  <a:path w="47" h="13">
                    <a:moveTo>
                      <a:pt x="0" y="0"/>
                    </a:moveTo>
                    <a:cubicBezTo>
                      <a:pt x="6" y="5"/>
                      <a:pt x="28" y="13"/>
                      <a:pt x="47" y="10"/>
                    </a:cubicBezTo>
                    <a:cubicBezTo>
                      <a:pt x="35" y="13"/>
                      <a:pt x="13" y="1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5" name="Freeform 731"/>
              <p:cNvSpPr>
                <a:spLocks/>
              </p:cNvSpPr>
              <p:nvPr/>
            </p:nvSpPr>
            <p:spPr bwMode="auto">
              <a:xfrm>
                <a:off x="4114" y="1940"/>
                <a:ext cx="55" cy="47"/>
              </a:xfrm>
              <a:custGeom>
                <a:avLst/>
                <a:gdLst>
                  <a:gd name="T0" fmla="*/ 0 w 27"/>
                  <a:gd name="T1" fmla="*/ 134 h 21"/>
                  <a:gd name="T2" fmla="*/ 228 w 27"/>
                  <a:gd name="T3" fmla="*/ 101 h 21"/>
                  <a:gd name="T4" fmla="*/ 8 w 27"/>
                  <a:gd name="T5" fmla="*/ 235 h 21"/>
                  <a:gd name="T6" fmla="*/ 0 60000 65536"/>
                  <a:gd name="T7" fmla="*/ 0 60000 65536"/>
                  <a:gd name="T8" fmla="*/ 0 60000 65536"/>
                </a:gdLst>
                <a:ahLst/>
                <a:cxnLst>
                  <a:cxn ang="T6">
                    <a:pos x="T0" y="T1"/>
                  </a:cxn>
                  <a:cxn ang="T7">
                    <a:pos x="T2" y="T3"/>
                  </a:cxn>
                  <a:cxn ang="T8">
                    <a:pos x="T4" y="T5"/>
                  </a:cxn>
                </a:cxnLst>
                <a:rect l="0" t="0" r="r" b="b"/>
                <a:pathLst>
                  <a:path w="27" h="21">
                    <a:moveTo>
                      <a:pt x="0" y="12"/>
                    </a:moveTo>
                    <a:cubicBezTo>
                      <a:pt x="9" y="12"/>
                      <a:pt x="20" y="0"/>
                      <a:pt x="27" y="9"/>
                    </a:cubicBezTo>
                    <a:cubicBezTo>
                      <a:pt x="19" y="14"/>
                      <a:pt x="9" y="15"/>
                      <a:pt x="1" y="2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6" name="Freeform 732"/>
              <p:cNvSpPr>
                <a:spLocks/>
              </p:cNvSpPr>
              <p:nvPr/>
            </p:nvSpPr>
            <p:spPr bwMode="auto">
              <a:xfrm>
                <a:off x="4114" y="1995"/>
                <a:ext cx="65" cy="24"/>
              </a:xfrm>
              <a:custGeom>
                <a:avLst/>
                <a:gdLst>
                  <a:gd name="T0" fmla="*/ 0 w 32"/>
                  <a:gd name="T1" fmla="*/ 113 h 11"/>
                  <a:gd name="T2" fmla="*/ 268 w 32"/>
                  <a:gd name="T3" fmla="*/ 0 h 11"/>
                  <a:gd name="T4" fmla="*/ 260 w 32"/>
                  <a:gd name="T5" fmla="*/ 33 h 11"/>
                  <a:gd name="T6" fmla="*/ 0 60000 65536"/>
                  <a:gd name="T7" fmla="*/ 0 60000 65536"/>
                  <a:gd name="T8" fmla="*/ 0 60000 65536"/>
                </a:gdLst>
                <a:ahLst/>
                <a:cxnLst>
                  <a:cxn ang="T6">
                    <a:pos x="T0" y="T1"/>
                  </a:cxn>
                  <a:cxn ang="T7">
                    <a:pos x="T2" y="T3"/>
                  </a:cxn>
                  <a:cxn ang="T8">
                    <a:pos x="T4" y="T5"/>
                  </a:cxn>
                </a:cxnLst>
                <a:rect l="0" t="0" r="r" b="b"/>
                <a:pathLst>
                  <a:path w="32" h="11">
                    <a:moveTo>
                      <a:pt x="0" y="11"/>
                    </a:moveTo>
                    <a:cubicBezTo>
                      <a:pt x="10" y="5"/>
                      <a:pt x="21" y="2"/>
                      <a:pt x="32" y="0"/>
                    </a:cubicBezTo>
                    <a:cubicBezTo>
                      <a:pt x="32" y="1"/>
                      <a:pt x="32" y="2"/>
                      <a:pt x="31" y="3"/>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7" name="Freeform 733"/>
              <p:cNvSpPr>
                <a:spLocks/>
              </p:cNvSpPr>
              <p:nvPr/>
            </p:nvSpPr>
            <p:spPr bwMode="auto">
              <a:xfrm>
                <a:off x="4120" y="2026"/>
                <a:ext cx="72" cy="39"/>
              </a:xfrm>
              <a:custGeom>
                <a:avLst/>
                <a:gdLst>
                  <a:gd name="T0" fmla="*/ 0 w 35"/>
                  <a:gd name="T1" fmla="*/ 184 h 18"/>
                  <a:gd name="T2" fmla="*/ 304 w 35"/>
                  <a:gd name="T3" fmla="*/ 61 h 18"/>
                  <a:gd name="T4" fmla="*/ 0 60000 65536"/>
                  <a:gd name="T5" fmla="*/ 0 60000 65536"/>
                </a:gdLst>
                <a:ahLst/>
                <a:cxnLst>
                  <a:cxn ang="T4">
                    <a:pos x="T0" y="T1"/>
                  </a:cxn>
                  <a:cxn ang="T5">
                    <a:pos x="T2" y="T3"/>
                  </a:cxn>
                </a:cxnLst>
                <a:rect l="0" t="0" r="r" b="b"/>
                <a:pathLst>
                  <a:path w="35" h="18">
                    <a:moveTo>
                      <a:pt x="0" y="18"/>
                    </a:moveTo>
                    <a:cubicBezTo>
                      <a:pt x="9" y="14"/>
                      <a:pt x="26" y="0"/>
                      <a:pt x="35" y="6"/>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8" name="Freeform 734"/>
              <p:cNvSpPr>
                <a:spLocks/>
              </p:cNvSpPr>
              <p:nvPr/>
            </p:nvSpPr>
            <p:spPr bwMode="auto">
              <a:xfrm>
                <a:off x="4144" y="2050"/>
                <a:ext cx="52" cy="18"/>
              </a:xfrm>
              <a:custGeom>
                <a:avLst/>
                <a:gdLst>
                  <a:gd name="T0" fmla="*/ 0 w 25"/>
                  <a:gd name="T1" fmla="*/ 92 h 8"/>
                  <a:gd name="T2" fmla="*/ 225 w 25"/>
                  <a:gd name="T3" fmla="*/ 0 h 8"/>
                  <a:gd name="T4" fmla="*/ 0 60000 65536"/>
                  <a:gd name="T5" fmla="*/ 0 60000 65536"/>
                </a:gdLst>
                <a:ahLst/>
                <a:cxnLst>
                  <a:cxn ang="T4">
                    <a:pos x="T0" y="T1"/>
                  </a:cxn>
                  <a:cxn ang="T5">
                    <a:pos x="T2" y="T3"/>
                  </a:cxn>
                </a:cxnLst>
                <a:rect l="0" t="0" r="r" b="b"/>
                <a:pathLst>
                  <a:path w="25" h="8">
                    <a:moveTo>
                      <a:pt x="0" y="8"/>
                    </a:moveTo>
                    <a:cubicBezTo>
                      <a:pt x="9" y="7"/>
                      <a:pt x="17" y="1"/>
                      <a:pt x="25"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29" name="Freeform 735"/>
              <p:cNvSpPr>
                <a:spLocks/>
              </p:cNvSpPr>
              <p:nvPr/>
            </p:nvSpPr>
            <p:spPr bwMode="auto">
              <a:xfrm>
                <a:off x="4136" y="2087"/>
                <a:ext cx="70" cy="33"/>
              </a:xfrm>
              <a:custGeom>
                <a:avLst/>
                <a:gdLst>
                  <a:gd name="T0" fmla="*/ 0 w 34"/>
                  <a:gd name="T1" fmla="*/ 161 h 15"/>
                  <a:gd name="T2" fmla="*/ 296 w 34"/>
                  <a:gd name="T3" fmla="*/ 9 h 15"/>
                  <a:gd name="T4" fmla="*/ 0 60000 65536"/>
                  <a:gd name="T5" fmla="*/ 0 60000 65536"/>
                </a:gdLst>
                <a:ahLst/>
                <a:cxnLst>
                  <a:cxn ang="T4">
                    <a:pos x="T0" y="T1"/>
                  </a:cxn>
                  <a:cxn ang="T5">
                    <a:pos x="T2" y="T3"/>
                  </a:cxn>
                </a:cxnLst>
                <a:rect l="0" t="0" r="r" b="b"/>
                <a:pathLst>
                  <a:path w="34" h="15">
                    <a:moveTo>
                      <a:pt x="0" y="15"/>
                    </a:moveTo>
                    <a:cubicBezTo>
                      <a:pt x="8" y="7"/>
                      <a:pt x="23" y="0"/>
                      <a:pt x="34" y="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0" name="Freeform 736"/>
              <p:cNvSpPr>
                <a:spLocks/>
              </p:cNvSpPr>
              <p:nvPr/>
            </p:nvSpPr>
            <p:spPr bwMode="auto">
              <a:xfrm>
                <a:off x="4173" y="2103"/>
                <a:ext cx="58" cy="17"/>
              </a:xfrm>
              <a:custGeom>
                <a:avLst/>
                <a:gdLst>
                  <a:gd name="T0" fmla="*/ 0 w 28"/>
                  <a:gd name="T1" fmla="*/ 77 h 8"/>
                  <a:gd name="T2" fmla="*/ 249 w 28"/>
                  <a:gd name="T3" fmla="*/ 68 h 8"/>
                  <a:gd name="T4" fmla="*/ 0 60000 65536"/>
                  <a:gd name="T5" fmla="*/ 0 60000 65536"/>
                </a:gdLst>
                <a:ahLst/>
                <a:cxnLst>
                  <a:cxn ang="T4">
                    <a:pos x="T0" y="T1"/>
                  </a:cxn>
                  <a:cxn ang="T5">
                    <a:pos x="T2" y="T3"/>
                  </a:cxn>
                </a:cxnLst>
                <a:rect l="0" t="0" r="r" b="b"/>
                <a:pathLst>
                  <a:path w="28" h="8">
                    <a:moveTo>
                      <a:pt x="0" y="8"/>
                    </a:moveTo>
                    <a:cubicBezTo>
                      <a:pt x="10" y="7"/>
                      <a:pt x="20" y="0"/>
                      <a:pt x="28" y="7"/>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1" name="Freeform 737"/>
              <p:cNvSpPr>
                <a:spLocks/>
              </p:cNvSpPr>
              <p:nvPr/>
            </p:nvSpPr>
            <p:spPr bwMode="auto">
              <a:xfrm>
                <a:off x="4151" y="2136"/>
                <a:ext cx="86" cy="13"/>
              </a:xfrm>
              <a:custGeom>
                <a:avLst/>
                <a:gdLst>
                  <a:gd name="T0" fmla="*/ 0 w 42"/>
                  <a:gd name="T1" fmla="*/ 61 h 6"/>
                  <a:gd name="T2" fmla="*/ 360 w 42"/>
                  <a:gd name="T3" fmla="*/ 52 h 6"/>
                  <a:gd name="T4" fmla="*/ 264 w 42"/>
                  <a:gd name="T5" fmla="*/ 52 h 6"/>
                  <a:gd name="T6" fmla="*/ 0 60000 65536"/>
                  <a:gd name="T7" fmla="*/ 0 60000 65536"/>
                  <a:gd name="T8" fmla="*/ 0 60000 65536"/>
                </a:gdLst>
                <a:ahLst/>
                <a:cxnLst>
                  <a:cxn ang="T6">
                    <a:pos x="T0" y="T1"/>
                  </a:cxn>
                  <a:cxn ang="T7">
                    <a:pos x="T2" y="T3"/>
                  </a:cxn>
                  <a:cxn ang="T8">
                    <a:pos x="T4" y="T5"/>
                  </a:cxn>
                </a:cxnLst>
                <a:rect l="0" t="0" r="r" b="b"/>
                <a:pathLst>
                  <a:path w="42" h="6">
                    <a:moveTo>
                      <a:pt x="0" y="6"/>
                    </a:moveTo>
                    <a:cubicBezTo>
                      <a:pt x="16" y="3"/>
                      <a:pt x="27" y="0"/>
                      <a:pt x="42" y="5"/>
                    </a:cubicBezTo>
                    <a:cubicBezTo>
                      <a:pt x="39" y="5"/>
                      <a:pt x="35" y="5"/>
                      <a:pt x="31" y="5"/>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2" name="Freeform 738"/>
              <p:cNvSpPr>
                <a:spLocks/>
              </p:cNvSpPr>
              <p:nvPr/>
            </p:nvSpPr>
            <p:spPr bwMode="auto">
              <a:xfrm>
                <a:off x="4138" y="2169"/>
                <a:ext cx="111" cy="26"/>
              </a:xfrm>
              <a:custGeom>
                <a:avLst/>
                <a:gdLst>
                  <a:gd name="T0" fmla="*/ 0 w 54"/>
                  <a:gd name="T1" fmla="*/ 121 h 12"/>
                  <a:gd name="T2" fmla="*/ 469 w 54"/>
                  <a:gd name="T3" fmla="*/ 61 h 12"/>
                  <a:gd name="T4" fmla="*/ 380 w 54"/>
                  <a:gd name="T5" fmla="*/ 80 h 12"/>
                  <a:gd name="T6" fmla="*/ 0 60000 65536"/>
                  <a:gd name="T7" fmla="*/ 0 60000 65536"/>
                  <a:gd name="T8" fmla="*/ 0 60000 65536"/>
                </a:gdLst>
                <a:ahLst/>
                <a:cxnLst>
                  <a:cxn ang="T6">
                    <a:pos x="T0" y="T1"/>
                  </a:cxn>
                  <a:cxn ang="T7">
                    <a:pos x="T2" y="T3"/>
                  </a:cxn>
                  <a:cxn ang="T8">
                    <a:pos x="T4" y="T5"/>
                  </a:cxn>
                </a:cxnLst>
                <a:rect l="0" t="0" r="r" b="b"/>
                <a:pathLst>
                  <a:path w="54" h="12">
                    <a:moveTo>
                      <a:pt x="0" y="12"/>
                    </a:moveTo>
                    <a:cubicBezTo>
                      <a:pt x="10" y="7"/>
                      <a:pt x="45" y="0"/>
                      <a:pt x="54" y="6"/>
                    </a:cubicBezTo>
                    <a:cubicBezTo>
                      <a:pt x="52" y="8"/>
                      <a:pt x="48" y="9"/>
                      <a:pt x="44" y="8"/>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3" name="Freeform 739"/>
              <p:cNvSpPr>
                <a:spLocks/>
              </p:cNvSpPr>
              <p:nvPr/>
            </p:nvSpPr>
            <p:spPr bwMode="auto">
              <a:xfrm>
                <a:off x="4165" y="2204"/>
                <a:ext cx="109" cy="22"/>
              </a:xfrm>
              <a:custGeom>
                <a:avLst/>
                <a:gdLst>
                  <a:gd name="T0" fmla="*/ 0 w 53"/>
                  <a:gd name="T1" fmla="*/ 106 h 10"/>
                  <a:gd name="T2" fmla="*/ 461 w 53"/>
                  <a:gd name="T3" fmla="*/ 53 h 10"/>
                  <a:gd name="T4" fmla="*/ 0 60000 65536"/>
                  <a:gd name="T5" fmla="*/ 0 60000 65536"/>
                </a:gdLst>
                <a:ahLst/>
                <a:cxnLst>
                  <a:cxn ang="T4">
                    <a:pos x="T0" y="T1"/>
                  </a:cxn>
                  <a:cxn ang="T5">
                    <a:pos x="T2" y="T3"/>
                  </a:cxn>
                </a:cxnLst>
                <a:rect l="0" t="0" r="r" b="b"/>
                <a:pathLst>
                  <a:path w="53" h="10">
                    <a:moveTo>
                      <a:pt x="0" y="10"/>
                    </a:moveTo>
                    <a:cubicBezTo>
                      <a:pt x="11" y="8"/>
                      <a:pt x="43" y="0"/>
                      <a:pt x="53" y="5"/>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4" name="Freeform 740"/>
              <p:cNvSpPr>
                <a:spLocks/>
              </p:cNvSpPr>
              <p:nvPr/>
            </p:nvSpPr>
            <p:spPr bwMode="auto">
              <a:xfrm>
                <a:off x="4241" y="2223"/>
                <a:ext cx="62" cy="31"/>
              </a:xfrm>
              <a:custGeom>
                <a:avLst/>
                <a:gdLst>
                  <a:gd name="T0" fmla="*/ 0 w 30"/>
                  <a:gd name="T1" fmla="*/ 153 h 14"/>
                  <a:gd name="T2" fmla="*/ 265 w 30"/>
                  <a:gd name="T3" fmla="*/ 78 h 14"/>
                  <a:gd name="T4" fmla="*/ 0 60000 65536"/>
                  <a:gd name="T5" fmla="*/ 0 60000 65536"/>
                </a:gdLst>
                <a:ahLst/>
                <a:cxnLst>
                  <a:cxn ang="T4">
                    <a:pos x="T0" y="T1"/>
                  </a:cxn>
                  <a:cxn ang="T5">
                    <a:pos x="T2" y="T3"/>
                  </a:cxn>
                </a:cxnLst>
                <a:rect l="0" t="0" r="r" b="b"/>
                <a:pathLst>
                  <a:path w="30" h="14">
                    <a:moveTo>
                      <a:pt x="0" y="14"/>
                    </a:moveTo>
                    <a:cubicBezTo>
                      <a:pt x="7" y="10"/>
                      <a:pt x="23" y="0"/>
                      <a:pt x="30" y="7"/>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5" name="Freeform 741"/>
              <p:cNvSpPr>
                <a:spLocks/>
              </p:cNvSpPr>
              <p:nvPr/>
            </p:nvSpPr>
            <p:spPr bwMode="auto">
              <a:xfrm>
                <a:off x="4114" y="2438"/>
                <a:ext cx="24" cy="53"/>
              </a:xfrm>
              <a:custGeom>
                <a:avLst/>
                <a:gdLst>
                  <a:gd name="T0" fmla="*/ 96 w 12"/>
                  <a:gd name="T1" fmla="*/ 0 h 24"/>
                  <a:gd name="T2" fmla="*/ 8 w 12"/>
                  <a:gd name="T3" fmla="*/ 258 h 24"/>
                  <a:gd name="T4" fmla="*/ 0 60000 65536"/>
                  <a:gd name="T5" fmla="*/ 0 60000 65536"/>
                </a:gdLst>
                <a:ahLst/>
                <a:cxnLst>
                  <a:cxn ang="T4">
                    <a:pos x="T0" y="T1"/>
                  </a:cxn>
                  <a:cxn ang="T5">
                    <a:pos x="T2" y="T3"/>
                  </a:cxn>
                </a:cxnLst>
                <a:rect l="0" t="0" r="r" b="b"/>
                <a:pathLst>
                  <a:path w="12" h="24">
                    <a:moveTo>
                      <a:pt x="12" y="0"/>
                    </a:moveTo>
                    <a:cubicBezTo>
                      <a:pt x="5" y="7"/>
                      <a:pt x="0" y="15"/>
                      <a:pt x="1" y="24"/>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6" name="Freeform 742"/>
              <p:cNvSpPr>
                <a:spLocks/>
              </p:cNvSpPr>
              <p:nvPr/>
            </p:nvSpPr>
            <p:spPr bwMode="auto">
              <a:xfrm>
                <a:off x="4070" y="2419"/>
                <a:ext cx="31" cy="76"/>
              </a:xfrm>
              <a:custGeom>
                <a:avLst/>
                <a:gdLst>
                  <a:gd name="T0" fmla="*/ 132 w 15"/>
                  <a:gd name="T1" fmla="*/ 0 h 35"/>
                  <a:gd name="T2" fmla="*/ 0 w 15"/>
                  <a:gd name="T3" fmla="*/ 358 h 35"/>
                  <a:gd name="T4" fmla="*/ 0 60000 65536"/>
                  <a:gd name="T5" fmla="*/ 0 60000 65536"/>
                </a:gdLst>
                <a:ahLst/>
                <a:cxnLst>
                  <a:cxn ang="T4">
                    <a:pos x="T0" y="T1"/>
                  </a:cxn>
                  <a:cxn ang="T5">
                    <a:pos x="T2" y="T3"/>
                  </a:cxn>
                </a:cxnLst>
                <a:rect l="0" t="0" r="r" b="b"/>
                <a:pathLst>
                  <a:path w="15" h="35">
                    <a:moveTo>
                      <a:pt x="15" y="0"/>
                    </a:moveTo>
                    <a:cubicBezTo>
                      <a:pt x="8" y="9"/>
                      <a:pt x="0" y="24"/>
                      <a:pt x="0" y="35"/>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7" name="Freeform 743"/>
              <p:cNvSpPr>
                <a:spLocks/>
              </p:cNvSpPr>
              <p:nvPr/>
            </p:nvSpPr>
            <p:spPr bwMode="auto">
              <a:xfrm>
                <a:off x="4037" y="2397"/>
                <a:ext cx="42" cy="79"/>
              </a:xfrm>
              <a:custGeom>
                <a:avLst/>
                <a:gdLst>
                  <a:gd name="T0" fmla="*/ 0 w 20"/>
                  <a:gd name="T1" fmla="*/ 380 h 36"/>
                  <a:gd name="T2" fmla="*/ 176 w 20"/>
                  <a:gd name="T3" fmla="*/ 0 h 36"/>
                  <a:gd name="T4" fmla="*/ 168 w 20"/>
                  <a:gd name="T5" fmla="*/ 53 h 36"/>
                  <a:gd name="T6" fmla="*/ 0 60000 65536"/>
                  <a:gd name="T7" fmla="*/ 0 60000 65536"/>
                  <a:gd name="T8" fmla="*/ 0 60000 65536"/>
                </a:gdLst>
                <a:ahLst/>
                <a:cxnLst>
                  <a:cxn ang="T6">
                    <a:pos x="T0" y="T1"/>
                  </a:cxn>
                  <a:cxn ang="T7">
                    <a:pos x="T2" y="T3"/>
                  </a:cxn>
                  <a:cxn ang="T8">
                    <a:pos x="T4" y="T5"/>
                  </a:cxn>
                </a:cxnLst>
                <a:rect l="0" t="0" r="r" b="b"/>
                <a:pathLst>
                  <a:path w="20" h="36">
                    <a:moveTo>
                      <a:pt x="0" y="36"/>
                    </a:moveTo>
                    <a:cubicBezTo>
                      <a:pt x="2" y="28"/>
                      <a:pt x="12" y="3"/>
                      <a:pt x="19" y="0"/>
                    </a:cubicBezTo>
                    <a:cubicBezTo>
                      <a:pt x="20" y="2"/>
                      <a:pt x="19" y="3"/>
                      <a:pt x="18" y="5"/>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8" name="Freeform 744"/>
              <p:cNvSpPr>
                <a:spLocks/>
              </p:cNvSpPr>
              <p:nvPr/>
            </p:nvSpPr>
            <p:spPr bwMode="auto">
              <a:xfrm>
                <a:off x="4015" y="2384"/>
                <a:ext cx="41" cy="65"/>
              </a:xfrm>
              <a:custGeom>
                <a:avLst/>
                <a:gdLst>
                  <a:gd name="T0" fmla="*/ 0 w 20"/>
                  <a:gd name="T1" fmla="*/ 306 h 30"/>
                  <a:gd name="T2" fmla="*/ 172 w 20"/>
                  <a:gd name="T3" fmla="*/ 20 h 30"/>
                  <a:gd name="T4" fmla="*/ 0 60000 65536"/>
                  <a:gd name="T5" fmla="*/ 0 60000 65536"/>
                </a:gdLst>
                <a:ahLst/>
                <a:cxnLst>
                  <a:cxn ang="T4">
                    <a:pos x="T0" y="T1"/>
                  </a:cxn>
                  <a:cxn ang="T5">
                    <a:pos x="T2" y="T3"/>
                  </a:cxn>
                </a:cxnLst>
                <a:rect l="0" t="0" r="r" b="b"/>
                <a:pathLst>
                  <a:path w="20" h="30">
                    <a:moveTo>
                      <a:pt x="0" y="30"/>
                    </a:moveTo>
                    <a:cubicBezTo>
                      <a:pt x="3" y="25"/>
                      <a:pt x="12" y="0"/>
                      <a:pt x="20" y="2"/>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39" name="Freeform 745"/>
              <p:cNvSpPr>
                <a:spLocks/>
              </p:cNvSpPr>
              <p:nvPr/>
            </p:nvSpPr>
            <p:spPr bwMode="auto">
              <a:xfrm>
                <a:off x="3988" y="2388"/>
                <a:ext cx="33" cy="64"/>
              </a:xfrm>
              <a:custGeom>
                <a:avLst/>
                <a:gdLst>
                  <a:gd name="T0" fmla="*/ 140 w 16"/>
                  <a:gd name="T1" fmla="*/ 0 h 29"/>
                  <a:gd name="T2" fmla="*/ 0 w 16"/>
                  <a:gd name="T3" fmla="*/ 311 h 29"/>
                  <a:gd name="T4" fmla="*/ 0 60000 65536"/>
                  <a:gd name="T5" fmla="*/ 0 60000 65536"/>
                </a:gdLst>
                <a:ahLst/>
                <a:cxnLst>
                  <a:cxn ang="T4">
                    <a:pos x="T0" y="T1"/>
                  </a:cxn>
                  <a:cxn ang="T5">
                    <a:pos x="T2" y="T3"/>
                  </a:cxn>
                </a:cxnLst>
                <a:rect l="0" t="0" r="r" b="b"/>
                <a:pathLst>
                  <a:path w="16" h="29">
                    <a:moveTo>
                      <a:pt x="16" y="0"/>
                    </a:moveTo>
                    <a:cubicBezTo>
                      <a:pt x="7" y="7"/>
                      <a:pt x="2" y="19"/>
                      <a:pt x="0" y="29"/>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0" name="Freeform 746"/>
              <p:cNvSpPr>
                <a:spLocks/>
              </p:cNvSpPr>
              <p:nvPr/>
            </p:nvSpPr>
            <p:spPr bwMode="auto">
              <a:xfrm>
                <a:off x="3931" y="2344"/>
                <a:ext cx="39" cy="79"/>
              </a:xfrm>
              <a:custGeom>
                <a:avLst/>
                <a:gdLst>
                  <a:gd name="T0" fmla="*/ 164 w 19"/>
                  <a:gd name="T1" fmla="*/ 0 h 36"/>
                  <a:gd name="T2" fmla="*/ 0 w 19"/>
                  <a:gd name="T3" fmla="*/ 380 h 36"/>
                  <a:gd name="T4" fmla="*/ 0 60000 65536"/>
                  <a:gd name="T5" fmla="*/ 0 60000 65536"/>
                </a:gdLst>
                <a:ahLst/>
                <a:cxnLst>
                  <a:cxn ang="T4">
                    <a:pos x="T0" y="T1"/>
                  </a:cxn>
                  <a:cxn ang="T5">
                    <a:pos x="T2" y="T3"/>
                  </a:cxn>
                </a:cxnLst>
                <a:rect l="0" t="0" r="r" b="b"/>
                <a:pathLst>
                  <a:path w="19" h="36">
                    <a:moveTo>
                      <a:pt x="19" y="0"/>
                    </a:moveTo>
                    <a:cubicBezTo>
                      <a:pt x="11" y="10"/>
                      <a:pt x="1" y="22"/>
                      <a:pt x="0" y="36"/>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1" name="Freeform 747"/>
              <p:cNvSpPr>
                <a:spLocks/>
              </p:cNvSpPr>
              <p:nvPr/>
            </p:nvSpPr>
            <p:spPr bwMode="auto">
              <a:xfrm>
                <a:off x="3955" y="2351"/>
                <a:ext cx="23" cy="44"/>
              </a:xfrm>
              <a:custGeom>
                <a:avLst/>
                <a:gdLst>
                  <a:gd name="T0" fmla="*/ 100 w 11"/>
                  <a:gd name="T1" fmla="*/ 0 h 20"/>
                  <a:gd name="T2" fmla="*/ 0 w 11"/>
                  <a:gd name="T3" fmla="*/ 213 h 20"/>
                  <a:gd name="T4" fmla="*/ 0 60000 65536"/>
                  <a:gd name="T5" fmla="*/ 0 60000 65536"/>
                </a:gdLst>
                <a:ahLst/>
                <a:cxnLst>
                  <a:cxn ang="T4">
                    <a:pos x="T0" y="T1"/>
                  </a:cxn>
                  <a:cxn ang="T5">
                    <a:pos x="T2" y="T3"/>
                  </a:cxn>
                </a:cxnLst>
                <a:rect l="0" t="0" r="r" b="b"/>
                <a:pathLst>
                  <a:path w="11" h="20">
                    <a:moveTo>
                      <a:pt x="11" y="0"/>
                    </a:moveTo>
                    <a:cubicBezTo>
                      <a:pt x="6" y="6"/>
                      <a:pt x="3" y="12"/>
                      <a:pt x="0" y="2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2" name="Freeform 748"/>
              <p:cNvSpPr>
                <a:spLocks/>
              </p:cNvSpPr>
              <p:nvPr/>
            </p:nvSpPr>
            <p:spPr bwMode="auto">
              <a:xfrm>
                <a:off x="3959" y="2377"/>
                <a:ext cx="37" cy="59"/>
              </a:xfrm>
              <a:custGeom>
                <a:avLst/>
                <a:gdLst>
                  <a:gd name="T0" fmla="*/ 156 w 18"/>
                  <a:gd name="T1" fmla="*/ 0 h 27"/>
                  <a:gd name="T2" fmla="*/ 0 w 18"/>
                  <a:gd name="T3" fmla="*/ 282 h 27"/>
                  <a:gd name="T4" fmla="*/ 0 60000 65536"/>
                  <a:gd name="T5" fmla="*/ 0 60000 65536"/>
                </a:gdLst>
                <a:ahLst/>
                <a:cxnLst>
                  <a:cxn ang="T4">
                    <a:pos x="T0" y="T1"/>
                  </a:cxn>
                  <a:cxn ang="T5">
                    <a:pos x="T2" y="T3"/>
                  </a:cxn>
                </a:cxnLst>
                <a:rect l="0" t="0" r="r" b="b"/>
                <a:pathLst>
                  <a:path w="18" h="27">
                    <a:moveTo>
                      <a:pt x="18" y="0"/>
                    </a:moveTo>
                    <a:cubicBezTo>
                      <a:pt x="10" y="7"/>
                      <a:pt x="3" y="17"/>
                      <a:pt x="0" y="27"/>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3" name="Freeform 749"/>
              <p:cNvSpPr>
                <a:spLocks/>
              </p:cNvSpPr>
              <p:nvPr/>
            </p:nvSpPr>
            <p:spPr bwMode="auto">
              <a:xfrm>
                <a:off x="3819" y="2263"/>
                <a:ext cx="52" cy="77"/>
              </a:xfrm>
              <a:custGeom>
                <a:avLst/>
                <a:gdLst>
                  <a:gd name="T0" fmla="*/ 225 w 25"/>
                  <a:gd name="T1" fmla="*/ 0 h 35"/>
                  <a:gd name="T2" fmla="*/ 17 w 25"/>
                  <a:gd name="T3" fmla="*/ 372 h 35"/>
                  <a:gd name="T4" fmla="*/ 0 60000 65536"/>
                  <a:gd name="T5" fmla="*/ 0 60000 65536"/>
                </a:gdLst>
                <a:ahLst/>
                <a:cxnLst>
                  <a:cxn ang="T4">
                    <a:pos x="T0" y="T1"/>
                  </a:cxn>
                  <a:cxn ang="T5">
                    <a:pos x="T2" y="T3"/>
                  </a:cxn>
                </a:cxnLst>
                <a:rect l="0" t="0" r="r" b="b"/>
                <a:pathLst>
                  <a:path w="25" h="35">
                    <a:moveTo>
                      <a:pt x="25" y="0"/>
                    </a:moveTo>
                    <a:cubicBezTo>
                      <a:pt x="16" y="7"/>
                      <a:pt x="0" y="23"/>
                      <a:pt x="2" y="35"/>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4" name="Freeform 750"/>
              <p:cNvSpPr>
                <a:spLocks/>
              </p:cNvSpPr>
              <p:nvPr/>
            </p:nvSpPr>
            <p:spPr bwMode="auto">
              <a:xfrm>
                <a:off x="3852" y="2256"/>
                <a:ext cx="46" cy="68"/>
              </a:xfrm>
              <a:custGeom>
                <a:avLst/>
                <a:gdLst>
                  <a:gd name="T0" fmla="*/ 201 w 22"/>
                  <a:gd name="T1" fmla="*/ 0 h 31"/>
                  <a:gd name="T2" fmla="*/ 0 w 22"/>
                  <a:gd name="T3" fmla="*/ 327 h 31"/>
                  <a:gd name="T4" fmla="*/ 0 60000 65536"/>
                  <a:gd name="T5" fmla="*/ 0 60000 65536"/>
                </a:gdLst>
                <a:ahLst/>
                <a:cxnLst>
                  <a:cxn ang="T4">
                    <a:pos x="T0" y="T1"/>
                  </a:cxn>
                  <a:cxn ang="T5">
                    <a:pos x="T2" y="T3"/>
                  </a:cxn>
                </a:cxnLst>
                <a:rect l="0" t="0" r="r" b="b"/>
                <a:pathLst>
                  <a:path w="22" h="31">
                    <a:moveTo>
                      <a:pt x="22" y="0"/>
                    </a:moveTo>
                    <a:cubicBezTo>
                      <a:pt x="13" y="10"/>
                      <a:pt x="6" y="20"/>
                      <a:pt x="0" y="3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5" name="Freeform 751"/>
              <p:cNvSpPr>
                <a:spLocks/>
              </p:cNvSpPr>
              <p:nvPr/>
            </p:nvSpPr>
            <p:spPr bwMode="auto">
              <a:xfrm>
                <a:off x="3852" y="2294"/>
                <a:ext cx="41" cy="81"/>
              </a:xfrm>
              <a:custGeom>
                <a:avLst/>
                <a:gdLst>
                  <a:gd name="T0" fmla="*/ 0 w 20"/>
                  <a:gd name="T1" fmla="*/ 387 h 37"/>
                  <a:gd name="T2" fmla="*/ 172 w 20"/>
                  <a:gd name="T3" fmla="*/ 0 h 37"/>
                  <a:gd name="T4" fmla="*/ 76 w 20"/>
                  <a:gd name="T5" fmla="*/ 302 h 37"/>
                  <a:gd name="T6" fmla="*/ 0 60000 65536"/>
                  <a:gd name="T7" fmla="*/ 0 60000 65536"/>
                  <a:gd name="T8" fmla="*/ 0 60000 65536"/>
                </a:gdLst>
                <a:ahLst/>
                <a:cxnLst>
                  <a:cxn ang="T6">
                    <a:pos x="T0" y="T1"/>
                  </a:cxn>
                  <a:cxn ang="T7">
                    <a:pos x="T2" y="T3"/>
                  </a:cxn>
                  <a:cxn ang="T8">
                    <a:pos x="T4" y="T5"/>
                  </a:cxn>
                </a:cxnLst>
                <a:rect l="0" t="0" r="r" b="b"/>
                <a:pathLst>
                  <a:path w="20" h="37">
                    <a:moveTo>
                      <a:pt x="0" y="37"/>
                    </a:moveTo>
                    <a:cubicBezTo>
                      <a:pt x="7" y="26"/>
                      <a:pt x="10" y="7"/>
                      <a:pt x="20" y="0"/>
                    </a:cubicBezTo>
                    <a:cubicBezTo>
                      <a:pt x="19" y="10"/>
                      <a:pt x="9" y="18"/>
                      <a:pt x="9" y="29"/>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6" name="Freeform 752"/>
              <p:cNvSpPr>
                <a:spLocks/>
              </p:cNvSpPr>
              <p:nvPr/>
            </p:nvSpPr>
            <p:spPr bwMode="auto">
              <a:xfrm>
                <a:off x="3883" y="2329"/>
                <a:ext cx="27" cy="52"/>
              </a:xfrm>
              <a:custGeom>
                <a:avLst/>
                <a:gdLst>
                  <a:gd name="T0" fmla="*/ 0 w 13"/>
                  <a:gd name="T1" fmla="*/ 245 h 24"/>
                  <a:gd name="T2" fmla="*/ 116 w 13"/>
                  <a:gd name="T3" fmla="*/ 0 h 24"/>
                  <a:gd name="T4" fmla="*/ 100 w 13"/>
                  <a:gd name="T5" fmla="*/ 80 h 24"/>
                  <a:gd name="T6" fmla="*/ 0 60000 65536"/>
                  <a:gd name="T7" fmla="*/ 0 60000 65536"/>
                  <a:gd name="T8" fmla="*/ 0 60000 65536"/>
                </a:gdLst>
                <a:ahLst/>
                <a:cxnLst>
                  <a:cxn ang="T6">
                    <a:pos x="T0" y="T1"/>
                  </a:cxn>
                  <a:cxn ang="T7">
                    <a:pos x="T2" y="T3"/>
                  </a:cxn>
                  <a:cxn ang="T8">
                    <a:pos x="T4" y="T5"/>
                  </a:cxn>
                </a:cxnLst>
                <a:rect l="0" t="0" r="r" b="b"/>
                <a:pathLst>
                  <a:path w="13" h="24">
                    <a:moveTo>
                      <a:pt x="0" y="24"/>
                    </a:moveTo>
                    <a:cubicBezTo>
                      <a:pt x="3" y="15"/>
                      <a:pt x="6" y="4"/>
                      <a:pt x="13" y="0"/>
                    </a:cubicBezTo>
                    <a:cubicBezTo>
                      <a:pt x="13" y="3"/>
                      <a:pt x="12" y="6"/>
                      <a:pt x="11" y="8"/>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7" name="Freeform 753"/>
              <p:cNvSpPr>
                <a:spLocks/>
              </p:cNvSpPr>
              <p:nvPr/>
            </p:nvSpPr>
            <p:spPr bwMode="auto">
              <a:xfrm>
                <a:off x="3914" y="2324"/>
                <a:ext cx="27" cy="53"/>
              </a:xfrm>
              <a:custGeom>
                <a:avLst/>
                <a:gdLst>
                  <a:gd name="T0" fmla="*/ 8 w 13"/>
                  <a:gd name="T1" fmla="*/ 258 h 24"/>
                  <a:gd name="T2" fmla="*/ 116 w 13"/>
                  <a:gd name="T3" fmla="*/ 0 h 24"/>
                  <a:gd name="T4" fmla="*/ 0 60000 65536"/>
                  <a:gd name="T5" fmla="*/ 0 60000 65536"/>
                </a:gdLst>
                <a:ahLst/>
                <a:cxnLst>
                  <a:cxn ang="T4">
                    <a:pos x="T0" y="T1"/>
                  </a:cxn>
                  <a:cxn ang="T5">
                    <a:pos x="T2" y="T3"/>
                  </a:cxn>
                </a:cxnLst>
                <a:rect l="0" t="0" r="r" b="b"/>
                <a:pathLst>
                  <a:path w="13" h="24">
                    <a:moveTo>
                      <a:pt x="1" y="24"/>
                    </a:moveTo>
                    <a:cubicBezTo>
                      <a:pt x="0" y="14"/>
                      <a:pt x="5" y="5"/>
                      <a:pt x="13"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8" name="Freeform 754"/>
              <p:cNvSpPr>
                <a:spLocks/>
              </p:cNvSpPr>
              <p:nvPr/>
            </p:nvSpPr>
            <p:spPr bwMode="auto">
              <a:xfrm>
                <a:off x="3700" y="2155"/>
                <a:ext cx="45" cy="71"/>
              </a:xfrm>
              <a:custGeom>
                <a:avLst/>
                <a:gdLst>
                  <a:gd name="T0" fmla="*/ 0 w 22"/>
                  <a:gd name="T1" fmla="*/ 351 h 32"/>
                  <a:gd name="T2" fmla="*/ 188 w 22"/>
                  <a:gd name="T3" fmla="*/ 0 h 32"/>
                  <a:gd name="T4" fmla="*/ 0 60000 65536"/>
                  <a:gd name="T5" fmla="*/ 0 60000 65536"/>
                </a:gdLst>
                <a:ahLst/>
                <a:cxnLst>
                  <a:cxn ang="T4">
                    <a:pos x="T0" y="T1"/>
                  </a:cxn>
                  <a:cxn ang="T5">
                    <a:pos x="T2" y="T3"/>
                  </a:cxn>
                </a:cxnLst>
                <a:rect l="0" t="0" r="r" b="b"/>
                <a:pathLst>
                  <a:path w="22" h="32">
                    <a:moveTo>
                      <a:pt x="0" y="32"/>
                    </a:moveTo>
                    <a:cubicBezTo>
                      <a:pt x="3" y="24"/>
                      <a:pt x="14" y="4"/>
                      <a:pt x="22"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49" name="Freeform 755"/>
              <p:cNvSpPr>
                <a:spLocks/>
              </p:cNvSpPr>
              <p:nvPr/>
            </p:nvSpPr>
            <p:spPr bwMode="auto">
              <a:xfrm>
                <a:off x="3723" y="2177"/>
                <a:ext cx="43" cy="66"/>
              </a:xfrm>
              <a:custGeom>
                <a:avLst/>
                <a:gdLst>
                  <a:gd name="T0" fmla="*/ 0 w 21"/>
                  <a:gd name="T1" fmla="*/ 319 h 30"/>
                  <a:gd name="T2" fmla="*/ 180 w 21"/>
                  <a:gd name="T3" fmla="*/ 0 h 30"/>
                  <a:gd name="T4" fmla="*/ 0 60000 65536"/>
                  <a:gd name="T5" fmla="*/ 0 60000 65536"/>
                </a:gdLst>
                <a:ahLst/>
                <a:cxnLst>
                  <a:cxn ang="T4">
                    <a:pos x="T0" y="T1"/>
                  </a:cxn>
                  <a:cxn ang="T5">
                    <a:pos x="T2" y="T3"/>
                  </a:cxn>
                </a:cxnLst>
                <a:rect l="0" t="0" r="r" b="b"/>
                <a:pathLst>
                  <a:path w="21" h="30">
                    <a:moveTo>
                      <a:pt x="0" y="30"/>
                    </a:moveTo>
                    <a:cubicBezTo>
                      <a:pt x="4" y="18"/>
                      <a:pt x="10" y="7"/>
                      <a:pt x="21"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0" name="Freeform 756"/>
              <p:cNvSpPr>
                <a:spLocks/>
              </p:cNvSpPr>
              <p:nvPr/>
            </p:nvSpPr>
            <p:spPr bwMode="auto">
              <a:xfrm>
                <a:off x="3745" y="2197"/>
                <a:ext cx="44" cy="57"/>
              </a:xfrm>
              <a:custGeom>
                <a:avLst/>
                <a:gdLst>
                  <a:gd name="T0" fmla="*/ 0 w 21"/>
                  <a:gd name="T1" fmla="*/ 274 h 26"/>
                  <a:gd name="T2" fmla="*/ 193 w 21"/>
                  <a:gd name="T3" fmla="*/ 0 h 26"/>
                  <a:gd name="T4" fmla="*/ 128 w 21"/>
                  <a:gd name="T5" fmla="*/ 116 h 26"/>
                  <a:gd name="T6" fmla="*/ 0 60000 65536"/>
                  <a:gd name="T7" fmla="*/ 0 60000 65536"/>
                  <a:gd name="T8" fmla="*/ 0 60000 65536"/>
                </a:gdLst>
                <a:ahLst/>
                <a:cxnLst>
                  <a:cxn ang="T6">
                    <a:pos x="T0" y="T1"/>
                  </a:cxn>
                  <a:cxn ang="T7">
                    <a:pos x="T2" y="T3"/>
                  </a:cxn>
                  <a:cxn ang="T8">
                    <a:pos x="T4" y="T5"/>
                  </a:cxn>
                </a:cxnLst>
                <a:rect l="0" t="0" r="r" b="b"/>
                <a:pathLst>
                  <a:path w="21" h="26">
                    <a:moveTo>
                      <a:pt x="0" y="26"/>
                    </a:moveTo>
                    <a:cubicBezTo>
                      <a:pt x="3" y="17"/>
                      <a:pt x="11" y="1"/>
                      <a:pt x="21" y="0"/>
                    </a:cubicBezTo>
                    <a:cubicBezTo>
                      <a:pt x="21" y="4"/>
                      <a:pt x="17" y="7"/>
                      <a:pt x="14" y="1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1" name="Freeform 757"/>
              <p:cNvSpPr>
                <a:spLocks/>
              </p:cNvSpPr>
              <p:nvPr/>
            </p:nvSpPr>
            <p:spPr bwMode="auto">
              <a:xfrm>
                <a:off x="3772" y="2204"/>
                <a:ext cx="62" cy="103"/>
              </a:xfrm>
              <a:custGeom>
                <a:avLst/>
                <a:gdLst>
                  <a:gd name="T0" fmla="*/ 0 w 30"/>
                  <a:gd name="T1" fmla="*/ 495 h 47"/>
                  <a:gd name="T2" fmla="*/ 265 w 30"/>
                  <a:gd name="T3" fmla="*/ 0 h 47"/>
                  <a:gd name="T4" fmla="*/ 176 w 30"/>
                  <a:gd name="T5" fmla="*/ 178 h 47"/>
                  <a:gd name="T6" fmla="*/ 0 60000 65536"/>
                  <a:gd name="T7" fmla="*/ 0 60000 65536"/>
                  <a:gd name="T8" fmla="*/ 0 60000 65536"/>
                </a:gdLst>
                <a:ahLst/>
                <a:cxnLst>
                  <a:cxn ang="T6">
                    <a:pos x="T0" y="T1"/>
                  </a:cxn>
                  <a:cxn ang="T7">
                    <a:pos x="T2" y="T3"/>
                  </a:cxn>
                  <a:cxn ang="T8">
                    <a:pos x="T4" y="T5"/>
                  </a:cxn>
                </a:cxnLst>
                <a:rect l="0" t="0" r="r" b="b"/>
                <a:pathLst>
                  <a:path w="30" h="47">
                    <a:moveTo>
                      <a:pt x="0" y="47"/>
                    </a:moveTo>
                    <a:cubicBezTo>
                      <a:pt x="4" y="35"/>
                      <a:pt x="17" y="3"/>
                      <a:pt x="30" y="0"/>
                    </a:cubicBezTo>
                    <a:cubicBezTo>
                      <a:pt x="30" y="5"/>
                      <a:pt x="24" y="14"/>
                      <a:pt x="20" y="17"/>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2" name="Freeform 758"/>
              <p:cNvSpPr>
                <a:spLocks/>
              </p:cNvSpPr>
              <p:nvPr/>
            </p:nvSpPr>
            <p:spPr bwMode="auto">
              <a:xfrm>
                <a:off x="3797" y="2248"/>
                <a:ext cx="47" cy="81"/>
              </a:xfrm>
              <a:custGeom>
                <a:avLst/>
                <a:gdLst>
                  <a:gd name="T0" fmla="*/ 0 w 23"/>
                  <a:gd name="T1" fmla="*/ 387 h 37"/>
                  <a:gd name="T2" fmla="*/ 196 w 23"/>
                  <a:gd name="T3" fmla="*/ 0 h 37"/>
                  <a:gd name="T4" fmla="*/ 0 60000 65536"/>
                  <a:gd name="T5" fmla="*/ 0 60000 65536"/>
                </a:gdLst>
                <a:ahLst/>
                <a:cxnLst>
                  <a:cxn ang="T4">
                    <a:pos x="T0" y="T1"/>
                  </a:cxn>
                  <a:cxn ang="T5">
                    <a:pos x="T2" y="T3"/>
                  </a:cxn>
                </a:cxnLst>
                <a:rect l="0" t="0" r="r" b="b"/>
                <a:pathLst>
                  <a:path w="23" h="37">
                    <a:moveTo>
                      <a:pt x="0" y="37"/>
                    </a:moveTo>
                    <a:cubicBezTo>
                      <a:pt x="7" y="24"/>
                      <a:pt x="13" y="10"/>
                      <a:pt x="23"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3" name="Freeform 759"/>
              <p:cNvSpPr>
                <a:spLocks/>
              </p:cNvSpPr>
              <p:nvPr/>
            </p:nvSpPr>
            <p:spPr bwMode="auto">
              <a:xfrm>
                <a:off x="3809" y="2221"/>
                <a:ext cx="39" cy="64"/>
              </a:xfrm>
              <a:custGeom>
                <a:avLst/>
                <a:gdLst>
                  <a:gd name="T0" fmla="*/ 0 w 19"/>
                  <a:gd name="T1" fmla="*/ 311 h 29"/>
                  <a:gd name="T2" fmla="*/ 164 w 19"/>
                  <a:gd name="T3" fmla="*/ 0 h 29"/>
                  <a:gd name="T4" fmla="*/ 0 60000 65536"/>
                  <a:gd name="T5" fmla="*/ 0 60000 65536"/>
                </a:gdLst>
                <a:ahLst/>
                <a:cxnLst>
                  <a:cxn ang="T4">
                    <a:pos x="T0" y="T1"/>
                  </a:cxn>
                  <a:cxn ang="T5">
                    <a:pos x="T2" y="T3"/>
                  </a:cxn>
                </a:cxnLst>
                <a:rect l="0" t="0" r="r" b="b"/>
                <a:pathLst>
                  <a:path w="19" h="29">
                    <a:moveTo>
                      <a:pt x="0" y="29"/>
                    </a:moveTo>
                    <a:cubicBezTo>
                      <a:pt x="1" y="22"/>
                      <a:pt x="13" y="5"/>
                      <a:pt x="19"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4" name="Freeform 760"/>
              <p:cNvSpPr>
                <a:spLocks/>
              </p:cNvSpPr>
              <p:nvPr/>
            </p:nvSpPr>
            <p:spPr bwMode="auto">
              <a:xfrm>
                <a:off x="3891" y="2294"/>
                <a:ext cx="25" cy="37"/>
              </a:xfrm>
              <a:custGeom>
                <a:avLst/>
                <a:gdLst>
                  <a:gd name="T0" fmla="*/ 0 w 12"/>
                  <a:gd name="T1" fmla="*/ 176 h 17"/>
                  <a:gd name="T2" fmla="*/ 108 w 12"/>
                  <a:gd name="T3" fmla="*/ 0 h 17"/>
                  <a:gd name="T4" fmla="*/ 0 60000 65536"/>
                  <a:gd name="T5" fmla="*/ 0 60000 65536"/>
                </a:gdLst>
                <a:ahLst/>
                <a:cxnLst>
                  <a:cxn ang="T4">
                    <a:pos x="T0" y="T1"/>
                  </a:cxn>
                  <a:cxn ang="T5">
                    <a:pos x="T2" y="T3"/>
                  </a:cxn>
                </a:cxnLst>
                <a:rect l="0" t="0" r="r" b="b"/>
                <a:pathLst>
                  <a:path w="12" h="17">
                    <a:moveTo>
                      <a:pt x="0" y="17"/>
                    </a:moveTo>
                    <a:cubicBezTo>
                      <a:pt x="2" y="10"/>
                      <a:pt x="6" y="4"/>
                      <a:pt x="12"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5" name="Freeform 761"/>
              <p:cNvSpPr>
                <a:spLocks/>
              </p:cNvSpPr>
              <p:nvPr/>
            </p:nvSpPr>
            <p:spPr bwMode="auto">
              <a:xfrm>
                <a:off x="4231" y="2456"/>
                <a:ext cx="4" cy="81"/>
              </a:xfrm>
              <a:custGeom>
                <a:avLst/>
                <a:gdLst>
                  <a:gd name="T0" fmla="*/ 16 w 2"/>
                  <a:gd name="T1" fmla="*/ 0 h 37"/>
                  <a:gd name="T2" fmla="*/ 0 w 2"/>
                  <a:gd name="T3" fmla="*/ 387 h 37"/>
                  <a:gd name="T4" fmla="*/ 0 60000 65536"/>
                  <a:gd name="T5" fmla="*/ 0 60000 65536"/>
                </a:gdLst>
                <a:ahLst/>
                <a:cxnLst>
                  <a:cxn ang="T4">
                    <a:pos x="T0" y="T1"/>
                  </a:cxn>
                  <a:cxn ang="T5">
                    <a:pos x="T2" y="T3"/>
                  </a:cxn>
                </a:cxnLst>
                <a:rect l="0" t="0" r="r" b="b"/>
                <a:pathLst>
                  <a:path w="2" h="37">
                    <a:moveTo>
                      <a:pt x="2" y="0"/>
                    </a:moveTo>
                    <a:cubicBezTo>
                      <a:pt x="1" y="12"/>
                      <a:pt x="0" y="25"/>
                      <a:pt x="0" y="37"/>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6" name="Freeform 762"/>
              <p:cNvSpPr>
                <a:spLocks/>
              </p:cNvSpPr>
              <p:nvPr/>
            </p:nvSpPr>
            <p:spPr bwMode="auto">
              <a:xfrm>
                <a:off x="4262" y="2432"/>
                <a:ext cx="8" cy="94"/>
              </a:xfrm>
              <a:custGeom>
                <a:avLst/>
                <a:gdLst>
                  <a:gd name="T0" fmla="*/ 32 w 4"/>
                  <a:gd name="T1" fmla="*/ 0 h 43"/>
                  <a:gd name="T2" fmla="*/ 0 w 4"/>
                  <a:gd name="T3" fmla="*/ 448 h 43"/>
                  <a:gd name="T4" fmla="*/ 0 60000 65536"/>
                  <a:gd name="T5" fmla="*/ 0 60000 65536"/>
                </a:gdLst>
                <a:ahLst/>
                <a:cxnLst>
                  <a:cxn ang="T4">
                    <a:pos x="T0" y="T1"/>
                  </a:cxn>
                  <a:cxn ang="T5">
                    <a:pos x="T2" y="T3"/>
                  </a:cxn>
                </a:cxnLst>
                <a:rect l="0" t="0" r="r" b="b"/>
                <a:pathLst>
                  <a:path w="4" h="43">
                    <a:moveTo>
                      <a:pt x="4" y="0"/>
                    </a:moveTo>
                    <a:cubicBezTo>
                      <a:pt x="4" y="15"/>
                      <a:pt x="4" y="29"/>
                      <a:pt x="0" y="43"/>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7" name="Freeform 763"/>
              <p:cNvSpPr>
                <a:spLocks/>
              </p:cNvSpPr>
              <p:nvPr/>
            </p:nvSpPr>
            <p:spPr bwMode="auto">
              <a:xfrm>
                <a:off x="4311" y="2441"/>
                <a:ext cx="23" cy="92"/>
              </a:xfrm>
              <a:custGeom>
                <a:avLst/>
                <a:gdLst>
                  <a:gd name="T0" fmla="*/ 0 w 11"/>
                  <a:gd name="T1" fmla="*/ 0 h 42"/>
                  <a:gd name="T2" fmla="*/ 56 w 11"/>
                  <a:gd name="T3" fmla="*/ 442 h 42"/>
                  <a:gd name="T4" fmla="*/ 0 60000 65536"/>
                  <a:gd name="T5" fmla="*/ 0 60000 65536"/>
                </a:gdLst>
                <a:ahLst/>
                <a:cxnLst>
                  <a:cxn ang="T4">
                    <a:pos x="T0" y="T1"/>
                  </a:cxn>
                  <a:cxn ang="T5">
                    <a:pos x="T2" y="T3"/>
                  </a:cxn>
                </a:cxnLst>
                <a:rect l="0" t="0" r="r" b="b"/>
                <a:pathLst>
                  <a:path w="11" h="42">
                    <a:moveTo>
                      <a:pt x="0" y="0"/>
                    </a:moveTo>
                    <a:cubicBezTo>
                      <a:pt x="6" y="13"/>
                      <a:pt x="11" y="28"/>
                      <a:pt x="6" y="42"/>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8" name="Freeform 764"/>
              <p:cNvSpPr>
                <a:spLocks/>
              </p:cNvSpPr>
              <p:nvPr/>
            </p:nvSpPr>
            <p:spPr bwMode="auto">
              <a:xfrm>
                <a:off x="4344" y="2427"/>
                <a:ext cx="60" cy="112"/>
              </a:xfrm>
              <a:custGeom>
                <a:avLst/>
                <a:gdLst>
                  <a:gd name="T0" fmla="*/ 0 w 29"/>
                  <a:gd name="T1" fmla="*/ 0 h 51"/>
                  <a:gd name="T2" fmla="*/ 257 w 29"/>
                  <a:gd name="T3" fmla="*/ 540 h 51"/>
                  <a:gd name="T4" fmla="*/ 0 60000 65536"/>
                  <a:gd name="T5" fmla="*/ 0 60000 65536"/>
                </a:gdLst>
                <a:ahLst/>
                <a:cxnLst>
                  <a:cxn ang="T4">
                    <a:pos x="T0" y="T1"/>
                  </a:cxn>
                  <a:cxn ang="T5">
                    <a:pos x="T2" y="T3"/>
                  </a:cxn>
                </a:cxnLst>
                <a:rect l="0" t="0" r="r" b="b"/>
                <a:pathLst>
                  <a:path w="29" h="51">
                    <a:moveTo>
                      <a:pt x="0" y="0"/>
                    </a:moveTo>
                    <a:cubicBezTo>
                      <a:pt x="8" y="12"/>
                      <a:pt x="14" y="50"/>
                      <a:pt x="29" y="5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59" name="Freeform 765"/>
              <p:cNvSpPr>
                <a:spLocks/>
              </p:cNvSpPr>
              <p:nvPr/>
            </p:nvSpPr>
            <p:spPr bwMode="auto">
              <a:xfrm>
                <a:off x="4334" y="2320"/>
                <a:ext cx="78" cy="162"/>
              </a:xfrm>
              <a:custGeom>
                <a:avLst/>
                <a:gdLst>
                  <a:gd name="T0" fmla="*/ 0 w 38"/>
                  <a:gd name="T1" fmla="*/ 0 h 74"/>
                  <a:gd name="T2" fmla="*/ 328 w 38"/>
                  <a:gd name="T3" fmla="*/ 777 h 74"/>
                  <a:gd name="T4" fmla="*/ 0 60000 65536"/>
                  <a:gd name="T5" fmla="*/ 0 60000 65536"/>
                </a:gdLst>
                <a:ahLst/>
                <a:cxnLst>
                  <a:cxn ang="T4">
                    <a:pos x="T0" y="T1"/>
                  </a:cxn>
                  <a:cxn ang="T5">
                    <a:pos x="T2" y="T3"/>
                  </a:cxn>
                </a:cxnLst>
                <a:rect l="0" t="0" r="r" b="b"/>
                <a:pathLst>
                  <a:path w="38" h="74">
                    <a:moveTo>
                      <a:pt x="0" y="0"/>
                    </a:moveTo>
                    <a:cubicBezTo>
                      <a:pt x="5" y="27"/>
                      <a:pt x="25" y="50"/>
                      <a:pt x="38" y="74"/>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0" name="Freeform 766"/>
              <p:cNvSpPr>
                <a:spLocks/>
              </p:cNvSpPr>
              <p:nvPr/>
            </p:nvSpPr>
            <p:spPr bwMode="auto">
              <a:xfrm>
                <a:off x="4401" y="2419"/>
                <a:ext cx="70" cy="87"/>
              </a:xfrm>
              <a:custGeom>
                <a:avLst/>
                <a:gdLst>
                  <a:gd name="T0" fmla="*/ 0 w 34"/>
                  <a:gd name="T1" fmla="*/ 0 h 40"/>
                  <a:gd name="T2" fmla="*/ 296 w 34"/>
                  <a:gd name="T3" fmla="*/ 411 h 40"/>
                  <a:gd name="T4" fmla="*/ 0 60000 65536"/>
                  <a:gd name="T5" fmla="*/ 0 60000 65536"/>
                </a:gdLst>
                <a:ahLst/>
                <a:cxnLst>
                  <a:cxn ang="T4">
                    <a:pos x="T0" y="T1"/>
                  </a:cxn>
                  <a:cxn ang="T5">
                    <a:pos x="T2" y="T3"/>
                  </a:cxn>
                </a:cxnLst>
                <a:rect l="0" t="0" r="r" b="b"/>
                <a:pathLst>
                  <a:path w="34" h="40">
                    <a:moveTo>
                      <a:pt x="0" y="0"/>
                    </a:moveTo>
                    <a:cubicBezTo>
                      <a:pt x="6" y="13"/>
                      <a:pt x="18" y="35"/>
                      <a:pt x="34" y="4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1" name="Freeform 767"/>
              <p:cNvSpPr>
                <a:spLocks/>
              </p:cNvSpPr>
              <p:nvPr/>
            </p:nvSpPr>
            <p:spPr bwMode="auto">
              <a:xfrm>
                <a:off x="4539" y="2259"/>
                <a:ext cx="74" cy="57"/>
              </a:xfrm>
              <a:custGeom>
                <a:avLst/>
                <a:gdLst>
                  <a:gd name="T0" fmla="*/ 0 w 36"/>
                  <a:gd name="T1" fmla="*/ 0 h 26"/>
                  <a:gd name="T2" fmla="*/ 312 w 36"/>
                  <a:gd name="T3" fmla="*/ 274 h 26"/>
                  <a:gd name="T4" fmla="*/ 0 60000 65536"/>
                  <a:gd name="T5" fmla="*/ 0 60000 65536"/>
                </a:gdLst>
                <a:ahLst/>
                <a:cxnLst>
                  <a:cxn ang="T4">
                    <a:pos x="T0" y="T1"/>
                  </a:cxn>
                  <a:cxn ang="T5">
                    <a:pos x="T2" y="T3"/>
                  </a:cxn>
                </a:cxnLst>
                <a:rect l="0" t="0" r="r" b="b"/>
                <a:pathLst>
                  <a:path w="36" h="26">
                    <a:moveTo>
                      <a:pt x="0" y="0"/>
                    </a:moveTo>
                    <a:cubicBezTo>
                      <a:pt x="14" y="3"/>
                      <a:pt x="27" y="14"/>
                      <a:pt x="36" y="26"/>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2" name="Freeform 768"/>
              <p:cNvSpPr>
                <a:spLocks/>
              </p:cNvSpPr>
              <p:nvPr/>
            </p:nvSpPr>
            <p:spPr bwMode="auto">
              <a:xfrm>
                <a:off x="4533" y="2217"/>
                <a:ext cx="97" cy="9"/>
              </a:xfrm>
              <a:custGeom>
                <a:avLst/>
                <a:gdLst>
                  <a:gd name="T0" fmla="*/ 0 w 47"/>
                  <a:gd name="T1" fmla="*/ 0 h 4"/>
                  <a:gd name="T2" fmla="*/ 413 w 47"/>
                  <a:gd name="T3" fmla="*/ 25 h 4"/>
                  <a:gd name="T4" fmla="*/ 0 60000 65536"/>
                  <a:gd name="T5" fmla="*/ 0 60000 65536"/>
                </a:gdLst>
                <a:ahLst/>
                <a:cxnLst>
                  <a:cxn ang="T4">
                    <a:pos x="T0" y="T1"/>
                  </a:cxn>
                  <a:cxn ang="T5">
                    <a:pos x="T2" y="T3"/>
                  </a:cxn>
                </a:cxnLst>
                <a:rect l="0" t="0" r="r" b="b"/>
                <a:pathLst>
                  <a:path w="47" h="4">
                    <a:moveTo>
                      <a:pt x="0" y="0"/>
                    </a:moveTo>
                    <a:cubicBezTo>
                      <a:pt x="15" y="4"/>
                      <a:pt x="32" y="4"/>
                      <a:pt x="47" y="2"/>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3" name="Freeform 769"/>
              <p:cNvSpPr>
                <a:spLocks/>
              </p:cNvSpPr>
              <p:nvPr/>
            </p:nvSpPr>
            <p:spPr bwMode="auto">
              <a:xfrm>
                <a:off x="4447" y="1796"/>
                <a:ext cx="51" cy="15"/>
              </a:xfrm>
              <a:custGeom>
                <a:avLst/>
                <a:gdLst>
                  <a:gd name="T0" fmla="*/ 0 w 25"/>
                  <a:gd name="T1" fmla="*/ 69 h 7"/>
                  <a:gd name="T2" fmla="*/ 212 w 25"/>
                  <a:gd name="T3" fmla="*/ 0 h 7"/>
                  <a:gd name="T4" fmla="*/ 0 60000 65536"/>
                  <a:gd name="T5" fmla="*/ 0 60000 65536"/>
                </a:gdLst>
                <a:ahLst/>
                <a:cxnLst>
                  <a:cxn ang="T4">
                    <a:pos x="T0" y="T1"/>
                  </a:cxn>
                  <a:cxn ang="T5">
                    <a:pos x="T2" y="T3"/>
                  </a:cxn>
                </a:cxnLst>
                <a:rect l="0" t="0" r="r" b="b"/>
                <a:pathLst>
                  <a:path w="25" h="7">
                    <a:moveTo>
                      <a:pt x="0" y="7"/>
                    </a:moveTo>
                    <a:cubicBezTo>
                      <a:pt x="8" y="3"/>
                      <a:pt x="17" y="0"/>
                      <a:pt x="25"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4" name="Freeform 770"/>
              <p:cNvSpPr>
                <a:spLocks/>
              </p:cNvSpPr>
              <p:nvPr/>
            </p:nvSpPr>
            <p:spPr bwMode="auto">
              <a:xfrm>
                <a:off x="4461" y="1811"/>
                <a:ext cx="58" cy="29"/>
              </a:xfrm>
              <a:custGeom>
                <a:avLst/>
                <a:gdLst>
                  <a:gd name="T0" fmla="*/ 0 w 28"/>
                  <a:gd name="T1" fmla="*/ 145 h 13"/>
                  <a:gd name="T2" fmla="*/ 249 w 28"/>
                  <a:gd name="T3" fmla="*/ 0 h 13"/>
                  <a:gd name="T4" fmla="*/ 0 60000 65536"/>
                  <a:gd name="T5" fmla="*/ 0 60000 65536"/>
                </a:gdLst>
                <a:ahLst/>
                <a:cxnLst>
                  <a:cxn ang="T4">
                    <a:pos x="T0" y="T1"/>
                  </a:cxn>
                  <a:cxn ang="T5">
                    <a:pos x="T2" y="T3"/>
                  </a:cxn>
                </a:cxnLst>
                <a:rect l="0" t="0" r="r" b="b"/>
                <a:pathLst>
                  <a:path w="28" h="13">
                    <a:moveTo>
                      <a:pt x="0" y="13"/>
                    </a:moveTo>
                    <a:cubicBezTo>
                      <a:pt x="9" y="7"/>
                      <a:pt x="18" y="2"/>
                      <a:pt x="28"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5" name="Freeform 771"/>
              <p:cNvSpPr>
                <a:spLocks/>
              </p:cNvSpPr>
              <p:nvPr/>
            </p:nvSpPr>
            <p:spPr bwMode="auto">
              <a:xfrm>
                <a:off x="4457" y="1850"/>
                <a:ext cx="51" cy="44"/>
              </a:xfrm>
              <a:custGeom>
                <a:avLst/>
                <a:gdLst>
                  <a:gd name="T0" fmla="*/ 212 w 25"/>
                  <a:gd name="T1" fmla="*/ 0 h 20"/>
                  <a:gd name="T2" fmla="*/ 0 w 25"/>
                  <a:gd name="T3" fmla="*/ 213 h 20"/>
                  <a:gd name="T4" fmla="*/ 75 w 25"/>
                  <a:gd name="T5" fmla="*/ 169 h 20"/>
                  <a:gd name="T6" fmla="*/ 0 60000 65536"/>
                  <a:gd name="T7" fmla="*/ 0 60000 65536"/>
                  <a:gd name="T8" fmla="*/ 0 60000 65536"/>
                </a:gdLst>
                <a:ahLst/>
                <a:cxnLst>
                  <a:cxn ang="T6">
                    <a:pos x="T0" y="T1"/>
                  </a:cxn>
                  <a:cxn ang="T7">
                    <a:pos x="T2" y="T3"/>
                  </a:cxn>
                  <a:cxn ang="T8">
                    <a:pos x="T4" y="T5"/>
                  </a:cxn>
                </a:cxnLst>
                <a:rect l="0" t="0" r="r" b="b"/>
                <a:pathLst>
                  <a:path w="25" h="20">
                    <a:moveTo>
                      <a:pt x="25" y="0"/>
                    </a:moveTo>
                    <a:cubicBezTo>
                      <a:pt x="20" y="1"/>
                      <a:pt x="1" y="15"/>
                      <a:pt x="0" y="20"/>
                    </a:cubicBezTo>
                    <a:cubicBezTo>
                      <a:pt x="3" y="20"/>
                      <a:pt x="7" y="19"/>
                      <a:pt x="9" y="16"/>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6" name="Freeform 772"/>
              <p:cNvSpPr>
                <a:spLocks/>
              </p:cNvSpPr>
              <p:nvPr/>
            </p:nvSpPr>
            <p:spPr bwMode="auto">
              <a:xfrm>
                <a:off x="4467" y="1894"/>
                <a:ext cx="83" cy="53"/>
              </a:xfrm>
              <a:custGeom>
                <a:avLst/>
                <a:gdLst>
                  <a:gd name="T0" fmla="*/ 0 w 40"/>
                  <a:gd name="T1" fmla="*/ 258 h 24"/>
                  <a:gd name="T2" fmla="*/ 357 w 40"/>
                  <a:gd name="T3" fmla="*/ 53 h 24"/>
                  <a:gd name="T4" fmla="*/ 0 60000 65536"/>
                  <a:gd name="T5" fmla="*/ 0 60000 65536"/>
                </a:gdLst>
                <a:ahLst/>
                <a:cxnLst>
                  <a:cxn ang="T4">
                    <a:pos x="T0" y="T1"/>
                  </a:cxn>
                  <a:cxn ang="T5">
                    <a:pos x="T2" y="T3"/>
                  </a:cxn>
                </a:cxnLst>
                <a:rect l="0" t="0" r="r" b="b"/>
                <a:pathLst>
                  <a:path w="40" h="24">
                    <a:moveTo>
                      <a:pt x="0" y="24"/>
                    </a:moveTo>
                    <a:cubicBezTo>
                      <a:pt x="12" y="18"/>
                      <a:pt x="26" y="0"/>
                      <a:pt x="40" y="5"/>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7" name="Freeform 773"/>
              <p:cNvSpPr>
                <a:spLocks/>
              </p:cNvSpPr>
              <p:nvPr/>
            </p:nvSpPr>
            <p:spPr bwMode="auto">
              <a:xfrm>
                <a:off x="4488" y="1925"/>
                <a:ext cx="68" cy="31"/>
              </a:xfrm>
              <a:custGeom>
                <a:avLst/>
                <a:gdLst>
                  <a:gd name="T0" fmla="*/ 0 w 33"/>
                  <a:gd name="T1" fmla="*/ 153 h 14"/>
                  <a:gd name="T2" fmla="*/ 288 w 33"/>
                  <a:gd name="T3" fmla="*/ 0 h 14"/>
                  <a:gd name="T4" fmla="*/ 0 60000 65536"/>
                  <a:gd name="T5" fmla="*/ 0 60000 65536"/>
                </a:gdLst>
                <a:ahLst/>
                <a:cxnLst>
                  <a:cxn ang="T4">
                    <a:pos x="T0" y="T1"/>
                  </a:cxn>
                  <a:cxn ang="T5">
                    <a:pos x="T2" y="T3"/>
                  </a:cxn>
                </a:cxnLst>
                <a:rect l="0" t="0" r="r" b="b"/>
                <a:pathLst>
                  <a:path w="33" h="14">
                    <a:moveTo>
                      <a:pt x="0" y="14"/>
                    </a:moveTo>
                    <a:cubicBezTo>
                      <a:pt x="9" y="7"/>
                      <a:pt x="22" y="1"/>
                      <a:pt x="33"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8" name="Freeform 774"/>
              <p:cNvSpPr>
                <a:spLocks/>
              </p:cNvSpPr>
              <p:nvPr/>
            </p:nvSpPr>
            <p:spPr bwMode="auto">
              <a:xfrm>
                <a:off x="4455" y="1899"/>
                <a:ext cx="37" cy="13"/>
              </a:xfrm>
              <a:custGeom>
                <a:avLst/>
                <a:gdLst>
                  <a:gd name="T0" fmla="*/ 0 w 18"/>
                  <a:gd name="T1" fmla="*/ 61 h 6"/>
                  <a:gd name="T2" fmla="*/ 156 w 18"/>
                  <a:gd name="T3" fmla="*/ 9 h 6"/>
                  <a:gd name="T4" fmla="*/ 0 60000 65536"/>
                  <a:gd name="T5" fmla="*/ 0 60000 65536"/>
                </a:gdLst>
                <a:ahLst/>
                <a:cxnLst>
                  <a:cxn ang="T4">
                    <a:pos x="T0" y="T1"/>
                  </a:cxn>
                  <a:cxn ang="T5">
                    <a:pos x="T2" y="T3"/>
                  </a:cxn>
                </a:cxnLst>
                <a:rect l="0" t="0" r="r" b="b"/>
                <a:pathLst>
                  <a:path w="18" h="6">
                    <a:moveTo>
                      <a:pt x="0" y="6"/>
                    </a:moveTo>
                    <a:cubicBezTo>
                      <a:pt x="5" y="2"/>
                      <a:pt x="12" y="0"/>
                      <a:pt x="18" y="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69" name="Freeform 775"/>
              <p:cNvSpPr>
                <a:spLocks/>
              </p:cNvSpPr>
              <p:nvPr/>
            </p:nvSpPr>
            <p:spPr bwMode="auto">
              <a:xfrm>
                <a:off x="4486" y="1943"/>
                <a:ext cx="61" cy="46"/>
              </a:xfrm>
              <a:custGeom>
                <a:avLst/>
                <a:gdLst>
                  <a:gd name="T0" fmla="*/ 0 w 30"/>
                  <a:gd name="T1" fmla="*/ 221 h 21"/>
                  <a:gd name="T2" fmla="*/ 220 w 30"/>
                  <a:gd name="T3" fmla="*/ 85 h 21"/>
                  <a:gd name="T4" fmla="*/ 187 w 30"/>
                  <a:gd name="T5" fmla="*/ 125 h 21"/>
                  <a:gd name="T6" fmla="*/ 0 60000 65536"/>
                  <a:gd name="T7" fmla="*/ 0 60000 65536"/>
                  <a:gd name="T8" fmla="*/ 0 60000 65536"/>
                </a:gdLst>
                <a:ahLst/>
                <a:cxnLst>
                  <a:cxn ang="T6">
                    <a:pos x="T0" y="T1"/>
                  </a:cxn>
                  <a:cxn ang="T7">
                    <a:pos x="T2" y="T3"/>
                  </a:cxn>
                  <a:cxn ang="T8">
                    <a:pos x="T4" y="T5"/>
                  </a:cxn>
                </a:cxnLst>
                <a:rect l="0" t="0" r="r" b="b"/>
                <a:pathLst>
                  <a:path w="30" h="21">
                    <a:moveTo>
                      <a:pt x="0" y="21"/>
                    </a:moveTo>
                    <a:cubicBezTo>
                      <a:pt x="5" y="17"/>
                      <a:pt x="20" y="0"/>
                      <a:pt x="26" y="8"/>
                    </a:cubicBezTo>
                    <a:cubicBezTo>
                      <a:pt x="30" y="14"/>
                      <a:pt x="21" y="12"/>
                      <a:pt x="22" y="12"/>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0" name="Freeform 776"/>
              <p:cNvSpPr>
                <a:spLocks/>
              </p:cNvSpPr>
              <p:nvPr/>
            </p:nvSpPr>
            <p:spPr bwMode="auto">
              <a:xfrm>
                <a:off x="4490" y="2006"/>
                <a:ext cx="64" cy="29"/>
              </a:xfrm>
              <a:custGeom>
                <a:avLst/>
                <a:gdLst>
                  <a:gd name="T0" fmla="*/ 0 w 31"/>
                  <a:gd name="T1" fmla="*/ 145 h 13"/>
                  <a:gd name="T2" fmla="*/ 273 w 31"/>
                  <a:gd name="T3" fmla="*/ 0 h 13"/>
                  <a:gd name="T4" fmla="*/ 0 60000 65536"/>
                  <a:gd name="T5" fmla="*/ 0 60000 65536"/>
                </a:gdLst>
                <a:ahLst/>
                <a:cxnLst>
                  <a:cxn ang="T4">
                    <a:pos x="T0" y="T1"/>
                  </a:cxn>
                  <a:cxn ang="T5">
                    <a:pos x="T2" y="T3"/>
                  </a:cxn>
                </a:cxnLst>
                <a:rect l="0" t="0" r="r" b="b"/>
                <a:pathLst>
                  <a:path w="31" h="13">
                    <a:moveTo>
                      <a:pt x="0" y="13"/>
                    </a:moveTo>
                    <a:cubicBezTo>
                      <a:pt x="8" y="5"/>
                      <a:pt x="20" y="3"/>
                      <a:pt x="31"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1" name="Freeform 777"/>
              <p:cNvSpPr>
                <a:spLocks/>
              </p:cNvSpPr>
              <p:nvPr/>
            </p:nvSpPr>
            <p:spPr bwMode="auto">
              <a:xfrm>
                <a:off x="4515" y="2035"/>
                <a:ext cx="55" cy="22"/>
              </a:xfrm>
              <a:custGeom>
                <a:avLst/>
                <a:gdLst>
                  <a:gd name="T0" fmla="*/ 0 w 27"/>
                  <a:gd name="T1" fmla="*/ 106 h 10"/>
                  <a:gd name="T2" fmla="*/ 228 w 27"/>
                  <a:gd name="T3" fmla="*/ 9 h 10"/>
                  <a:gd name="T4" fmla="*/ 0 60000 65536"/>
                  <a:gd name="T5" fmla="*/ 0 60000 65536"/>
                </a:gdLst>
                <a:ahLst/>
                <a:cxnLst>
                  <a:cxn ang="T4">
                    <a:pos x="T0" y="T1"/>
                  </a:cxn>
                  <a:cxn ang="T5">
                    <a:pos x="T2" y="T3"/>
                  </a:cxn>
                </a:cxnLst>
                <a:rect l="0" t="0" r="r" b="b"/>
                <a:pathLst>
                  <a:path w="27" h="10">
                    <a:moveTo>
                      <a:pt x="0" y="10"/>
                    </a:moveTo>
                    <a:cubicBezTo>
                      <a:pt x="9" y="6"/>
                      <a:pt x="17" y="0"/>
                      <a:pt x="27" y="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2" name="Freeform 778"/>
              <p:cNvSpPr>
                <a:spLocks/>
              </p:cNvSpPr>
              <p:nvPr/>
            </p:nvSpPr>
            <p:spPr bwMode="auto">
              <a:xfrm>
                <a:off x="4539" y="2024"/>
                <a:ext cx="48" cy="11"/>
              </a:xfrm>
              <a:custGeom>
                <a:avLst/>
                <a:gdLst>
                  <a:gd name="T0" fmla="*/ 0 w 23"/>
                  <a:gd name="T1" fmla="*/ 53 h 5"/>
                  <a:gd name="T2" fmla="*/ 209 w 23"/>
                  <a:gd name="T3" fmla="*/ 0 h 5"/>
                  <a:gd name="T4" fmla="*/ 0 60000 65536"/>
                  <a:gd name="T5" fmla="*/ 0 60000 65536"/>
                </a:gdLst>
                <a:ahLst/>
                <a:cxnLst>
                  <a:cxn ang="T4">
                    <a:pos x="T0" y="T1"/>
                  </a:cxn>
                  <a:cxn ang="T5">
                    <a:pos x="T2" y="T3"/>
                  </a:cxn>
                </a:cxnLst>
                <a:rect l="0" t="0" r="r" b="b"/>
                <a:pathLst>
                  <a:path w="23" h="5">
                    <a:moveTo>
                      <a:pt x="0" y="5"/>
                    </a:moveTo>
                    <a:cubicBezTo>
                      <a:pt x="7" y="0"/>
                      <a:pt x="16" y="0"/>
                      <a:pt x="23"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3" name="Freeform 779"/>
              <p:cNvSpPr>
                <a:spLocks/>
              </p:cNvSpPr>
              <p:nvPr/>
            </p:nvSpPr>
            <p:spPr bwMode="auto">
              <a:xfrm>
                <a:off x="4508" y="2065"/>
                <a:ext cx="64" cy="31"/>
              </a:xfrm>
              <a:custGeom>
                <a:avLst/>
                <a:gdLst>
                  <a:gd name="T0" fmla="*/ 273 w 31"/>
                  <a:gd name="T1" fmla="*/ 0 h 14"/>
                  <a:gd name="T2" fmla="*/ 140 w 31"/>
                  <a:gd name="T3" fmla="*/ 153 h 14"/>
                  <a:gd name="T4" fmla="*/ 0 60000 65536"/>
                  <a:gd name="T5" fmla="*/ 0 60000 65536"/>
                </a:gdLst>
                <a:ahLst/>
                <a:cxnLst>
                  <a:cxn ang="T4">
                    <a:pos x="T0" y="T1"/>
                  </a:cxn>
                  <a:cxn ang="T5">
                    <a:pos x="T2" y="T3"/>
                  </a:cxn>
                </a:cxnLst>
                <a:rect l="0" t="0" r="r" b="b"/>
                <a:pathLst>
                  <a:path w="31" h="14">
                    <a:moveTo>
                      <a:pt x="31" y="0"/>
                    </a:moveTo>
                    <a:cubicBezTo>
                      <a:pt x="25" y="1"/>
                      <a:pt x="0" y="14"/>
                      <a:pt x="16" y="14"/>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4" name="Freeform 780"/>
              <p:cNvSpPr>
                <a:spLocks/>
              </p:cNvSpPr>
              <p:nvPr/>
            </p:nvSpPr>
            <p:spPr bwMode="auto">
              <a:xfrm>
                <a:off x="4533" y="2098"/>
                <a:ext cx="84" cy="27"/>
              </a:xfrm>
              <a:custGeom>
                <a:avLst/>
                <a:gdLst>
                  <a:gd name="T0" fmla="*/ 0 w 41"/>
                  <a:gd name="T1" fmla="*/ 137 h 12"/>
                  <a:gd name="T2" fmla="*/ 344 w 41"/>
                  <a:gd name="T3" fmla="*/ 81 h 12"/>
                  <a:gd name="T4" fmla="*/ 336 w 41"/>
                  <a:gd name="T5" fmla="*/ 101 h 12"/>
                  <a:gd name="T6" fmla="*/ 0 60000 65536"/>
                  <a:gd name="T7" fmla="*/ 0 60000 65536"/>
                  <a:gd name="T8" fmla="*/ 0 60000 65536"/>
                </a:gdLst>
                <a:ahLst/>
                <a:cxnLst>
                  <a:cxn ang="T6">
                    <a:pos x="T0" y="T1"/>
                  </a:cxn>
                  <a:cxn ang="T7">
                    <a:pos x="T2" y="T3"/>
                  </a:cxn>
                  <a:cxn ang="T8">
                    <a:pos x="T4" y="T5"/>
                  </a:cxn>
                </a:cxnLst>
                <a:rect l="0" t="0" r="r" b="b"/>
                <a:pathLst>
                  <a:path w="41" h="12">
                    <a:moveTo>
                      <a:pt x="0" y="12"/>
                    </a:moveTo>
                    <a:cubicBezTo>
                      <a:pt x="13" y="11"/>
                      <a:pt x="27" y="0"/>
                      <a:pt x="40" y="7"/>
                    </a:cubicBezTo>
                    <a:cubicBezTo>
                      <a:pt x="41" y="9"/>
                      <a:pt x="39" y="8"/>
                      <a:pt x="39" y="9"/>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5" name="Freeform 781"/>
              <p:cNvSpPr>
                <a:spLocks/>
              </p:cNvSpPr>
              <p:nvPr/>
            </p:nvSpPr>
            <p:spPr bwMode="auto">
              <a:xfrm>
                <a:off x="4584" y="2123"/>
                <a:ext cx="35" cy="6"/>
              </a:xfrm>
              <a:custGeom>
                <a:avLst/>
                <a:gdLst>
                  <a:gd name="T0" fmla="*/ 0 w 17"/>
                  <a:gd name="T1" fmla="*/ 8 h 3"/>
                  <a:gd name="T2" fmla="*/ 148 w 17"/>
                  <a:gd name="T3" fmla="*/ 24 h 3"/>
                  <a:gd name="T4" fmla="*/ 0 60000 65536"/>
                  <a:gd name="T5" fmla="*/ 0 60000 65536"/>
                </a:gdLst>
                <a:ahLst/>
                <a:cxnLst>
                  <a:cxn ang="T4">
                    <a:pos x="T0" y="T1"/>
                  </a:cxn>
                  <a:cxn ang="T5">
                    <a:pos x="T2" y="T3"/>
                  </a:cxn>
                </a:cxnLst>
                <a:rect l="0" t="0" r="r" b="b"/>
                <a:pathLst>
                  <a:path w="17" h="3">
                    <a:moveTo>
                      <a:pt x="0" y="1"/>
                    </a:moveTo>
                    <a:cubicBezTo>
                      <a:pt x="6" y="0"/>
                      <a:pt x="12" y="0"/>
                      <a:pt x="17" y="3"/>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6" name="Freeform 782"/>
              <p:cNvSpPr>
                <a:spLocks/>
              </p:cNvSpPr>
              <p:nvPr/>
            </p:nvSpPr>
            <p:spPr bwMode="auto">
              <a:xfrm>
                <a:off x="3628" y="2037"/>
                <a:ext cx="17" cy="31"/>
              </a:xfrm>
              <a:custGeom>
                <a:avLst/>
                <a:gdLst>
                  <a:gd name="T0" fmla="*/ 77 w 8"/>
                  <a:gd name="T1" fmla="*/ 0 h 14"/>
                  <a:gd name="T2" fmla="*/ 0 w 8"/>
                  <a:gd name="T3" fmla="*/ 153 h 14"/>
                  <a:gd name="T4" fmla="*/ 0 60000 65536"/>
                  <a:gd name="T5" fmla="*/ 0 60000 65536"/>
                </a:gdLst>
                <a:ahLst/>
                <a:cxnLst>
                  <a:cxn ang="T4">
                    <a:pos x="T0" y="T1"/>
                  </a:cxn>
                  <a:cxn ang="T5">
                    <a:pos x="T2" y="T3"/>
                  </a:cxn>
                </a:cxnLst>
                <a:rect l="0" t="0" r="r" b="b"/>
                <a:pathLst>
                  <a:path w="8" h="14">
                    <a:moveTo>
                      <a:pt x="8" y="0"/>
                    </a:moveTo>
                    <a:cubicBezTo>
                      <a:pt x="4" y="3"/>
                      <a:pt x="0" y="8"/>
                      <a:pt x="0" y="14"/>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7" name="Freeform 783"/>
              <p:cNvSpPr>
                <a:spLocks/>
              </p:cNvSpPr>
              <p:nvPr/>
            </p:nvSpPr>
            <p:spPr bwMode="auto">
              <a:xfrm>
                <a:off x="3636" y="2063"/>
                <a:ext cx="29" cy="51"/>
              </a:xfrm>
              <a:custGeom>
                <a:avLst/>
                <a:gdLst>
                  <a:gd name="T0" fmla="*/ 124 w 14"/>
                  <a:gd name="T1" fmla="*/ 0 h 23"/>
                  <a:gd name="T2" fmla="*/ 0 w 14"/>
                  <a:gd name="T3" fmla="*/ 251 h 23"/>
                  <a:gd name="T4" fmla="*/ 0 60000 65536"/>
                  <a:gd name="T5" fmla="*/ 0 60000 65536"/>
                </a:gdLst>
                <a:ahLst/>
                <a:cxnLst>
                  <a:cxn ang="T4">
                    <a:pos x="T0" y="T1"/>
                  </a:cxn>
                  <a:cxn ang="T5">
                    <a:pos x="T2" y="T3"/>
                  </a:cxn>
                </a:cxnLst>
                <a:rect l="0" t="0" r="r" b="b"/>
                <a:pathLst>
                  <a:path w="14" h="23">
                    <a:moveTo>
                      <a:pt x="14" y="0"/>
                    </a:moveTo>
                    <a:cubicBezTo>
                      <a:pt x="7" y="5"/>
                      <a:pt x="1" y="14"/>
                      <a:pt x="0" y="23"/>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8" name="Freeform 784"/>
              <p:cNvSpPr>
                <a:spLocks/>
              </p:cNvSpPr>
              <p:nvPr/>
            </p:nvSpPr>
            <p:spPr bwMode="auto">
              <a:xfrm>
                <a:off x="3661" y="2096"/>
                <a:ext cx="41" cy="51"/>
              </a:xfrm>
              <a:custGeom>
                <a:avLst/>
                <a:gdLst>
                  <a:gd name="T0" fmla="*/ 0 w 20"/>
                  <a:gd name="T1" fmla="*/ 251 h 23"/>
                  <a:gd name="T2" fmla="*/ 59 w 20"/>
                  <a:gd name="T3" fmla="*/ 162 h 23"/>
                  <a:gd name="T4" fmla="*/ 0 60000 65536"/>
                  <a:gd name="T5" fmla="*/ 0 60000 65536"/>
                </a:gdLst>
                <a:ahLst/>
                <a:cxnLst>
                  <a:cxn ang="T4">
                    <a:pos x="T0" y="T1"/>
                  </a:cxn>
                  <a:cxn ang="T5">
                    <a:pos x="T2" y="T3"/>
                  </a:cxn>
                </a:cxnLst>
                <a:rect l="0" t="0" r="r" b="b"/>
                <a:pathLst>
                  <a:path w="20" h="23">
                    <a:moveTo>
                      <a:pt x="0" y="23"/>
                    </a:moveTo>
                    <a:cubicBezTo>
                      <a:pt x="6" y="0"/>
                      <a:pt x="20" y="10"/>
                      <a:pt x="7" y="15"/>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79" name="Freeform 785"/>
              <p:cNvSpPr>
                <a:spLocks/>
              </p:cNvSpPr>
              <p:nvPr/>
            </p:nvSpPr>
            <p:spPr bwMode="auto">
              <a:xfrm>
                <a:off x="3680" y="2118"/>
                <a:ext cx="45" cy="70"/>
              </a:xfrm>
              <a:custGeom>
                <a:avLst/>
                <a:gdLst>
                  <a:gd name="T0" fmla="*/ 0 w 22"/>
                  <a:gd name="T1" fmla="*/ 335 h 32"/>
                  <a:gd name="T2" fmla="*/ 188 w 22"/>
                  <a:gd name="T3" fmla="*/ 0 h 32"/>
                  <a:gd name="T4" fmla="*/ 0 60000 65536"/>
                  <a:gd name="T5" fmla="*/ 0 60000 65536"/>
                </a:gdLst>
                <a:ahLst/>
                <a:cxnLst>
                  <a:cxn ang="T4">
                    <a:pos x="T0" y="T1"/>
                  </a:cxn>
                  <a:cxn ang="T5">
                    <a:pos x="T2" y="T3"/>
                  </a:cxn>
                </a:cxnLst>
                <a:rect l="0" t="0" r="r" b="b"/>
                <a:pathLst>
                  <a:path w="22" h="32">
                    <a:moveTo>
                      <a:pt x="0" y="32"/>
                    </a:moveTo>
                    <a:cubicBezTo>
                      <a:pt x="3" y="23"/>
                      <a:pt x="14" y="5"/>
                      <a:pt x="22"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0" name="Freeform 786"/>
              <p:cNvSpPr>
                <a:spLocks/>
              </p:cNvSpPr>
              <p:nvPr/>
            </p:nvSpPr>
            <p:spPr bwMode="auto">
              <a:xfrm>
                <a:off x="3713" y="2133"/>
                <a:ext cx="30" cy="44"/>
              </a:xfrm>
              <a:custGeom>
                <a:avLst/>
                <a:gdLst>
                  <a:gd name="T0" fmla="*/ 0 w 15"/>
                  <a:gd name="T1" fmla="*/ 213 h 20"/>
                  <a:gd name="T2" fmla="*/ 120 w 15"/>
                  <a:gd name="T3" fmla="*/ 0 h 20"/>
                  <a:gd name="T4" fmla="*/ 0 60000 65536"/>
                  <a:gd name="T5" fmla="*/ 0 60000 65536"/>
                </a:gdLst>
                <a:ahLst/>
                <a:cxnLst>
                  <a:cxn ang="T4">
                    <a:pos x="T0" y="T1"/>
                  </a:cxn>
                  <a:cxn ang="T5">
                    <a:pos x="T2" y="T3"/>
                  </a:cxn>
                </a:cxnLst>
                <a:rect l="0" t="0" r="r" b="b"/>
                <a:pathLst>
                  <a:path w="15" h="20">
                    <a:moveTo>
                      <a:pt x="0" y="20"/>
                    </a:moveTo>
                    <a:cubicBezTo>
                      <a:pt x="2" y="15"/>
                      <a:pt x="11" y="3"/>
                      <a:pt x="15"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1" name="Freeform 787"/>
              <p:cNvSpPr>
                <a:spLocks/>
              </p:cNvSpPr>
              <p:nvPr/>
            </p:nvSpPr>
            <p:spPr bwMode="auto">
              <a:xfrm>
                <a:off x="4453" y="2410"/>
                <a:ext cx="55" cy="63"/>
              </a:xfrm>
              <a:custGeom>
                <a:avLst/>
                <a:gdLst>
                  <a:gd name="T0" fmla="*/ 0 w 27"/>
                  <a:gd name="T1" fmla="*/ 0 h 29"/>
                  <a:gd name="T2" fmla="*/ 228 w 27"/>
                  <a:gd name="T3" fmla="*/ 298 h 29"/>
                  <a:gd name="T4" fmla="*/ 0 60000 65536"/>
                  <a:gd name="T5" fmla="*/ 0 60000 65536"/>
                </a:gdLst>
                <a:ahLst/>
                <a:cxnLst>
                  <a:cxn ang="T4">
                    <a:pos x="T0" y="T1"/>
                  </a:cxn>
                  <a:cxn ang="T5">
                    <a:pos x="T2" y="T3"/>
                  </a:cxn>
                </a:cxnLst>
                <a:rect l="0" t="0" r="r" b="b"/>
                <a:pathLst>
                  <a:path w="27" h="29">
                    <a:moveTo>
                      <a:pt x="0" y="0"/>
                    </a:moveTo>
                    <a:cubicBezTo>
                      <a:pt x="9" y="7"/>
                      <a:pt x="13" y="27"/>
                      <a:pt x="27" y="29"/>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2" name="Freeform 788"/>
              <p:cNvSpPr>
                <a:spLocks/>
              </p:cNvSpPr>
              <p:nvPr/>
            </p:nvSpPr>
            <p:spPr bwMode="auto">
              <a:xfrm>
                <a:off x="4580" y="2169"/>
                <a:ext cx="37" cy="15"/>
              </a:xfrm>
              <a:custGeom>
                <a:avLst/>
                <a:gdLst>
                  <a:gd name="T0" fmla="*/ 0 w 18"/>
                  <a:gd name="T1" fmla="*/ 41 h 7"/>
                  <a:gd name="T2" fmla="*/ 156 w 18"/>
                  <a:gd name="T3" fmla="*/ 51 h 7"/>
                  <a:gd name="T4" fmla="*/ 105 w 18"/>
                  <a:gd name="T5" fmla="*/ 0 h 7"/>
                  <a:gd name="T6" fmla="*/ 0 60000 65536"/>
                  <a:gd name="T7" fmla="*/ 0 60000 65536"/>
                  <a:gd name="T8" fmla="*/ 0 60000 65536"/>
                </a:gdLst>
                <a:ahLst/>
                <a:cxnLst>
                  <a:cxn ang="T6">
                    <a:pos x="T0" y="T1"/>
                  </a:cxn>
                  <a:cxn ang="T7">
                    <a:pos x="T2" y="T3"/>
                  </a:cxn>
                  <a:cxn ang="T8">
                    <a:pos x="T4" y="T5"/>
                  </a:cxn>
                </a:cxnLst>
                <a:rect l="0" t="0" r="r" b="b"/>
                <a:pathLst>
                  <a:path w="18" h="7">
                    <a:moveTo>
                      <a:pt x="0" y="4"/>
                    </a:moveTo>
                    <a:cubicBezTo>
                      <a:pt x="6" y="5"/>
                      <a:pt x="13" y="7"/>
                      <a:pt x="18" y="5"/>
                    </a:cubicBezTo>
                    <a:cubicBezTo>
                      <a:pt x="16" y="3"/>
                      <a:pt x="14" y="1"/>
                      <a:pt x="12"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3" name="Freeform 789"/>
              <p:cNvSpPr>
                <a:spLocks/>
              </p:cNvSpPr>
              <p:nvPr/>
            </p:nvSpPr>
            <p:spPr bwMode="auto">
              <a:xfrm>
                <a:off x="4605" y="2276"/>
                <a:ext cx="23" cy="26"/>
              </a:xfrm>
              <a:custGeom>
                <a:avLst/>
                <a:gdLst>
                  <a:gd name="T0" fmla="*/ 0 w 11"/>
                  <a:gd name="T1" fmla="*/ 0 h 12"/>
                  <a:gd name="T2" fmla="*/ 100 w 11"/>
                  <a:gd name="T3" fmla="*/ 52 h 12"/>
                  <a:gd name="T4" fmla="*/ 0 60000 65536"/>
                  <a:gd name="T5" fmla="*/ 0 60000 65536"/>
                </a:gdLst>
                <a:ahLst/>
                <a:cxnLst>
                  <a:cxn ang="T4">
                    <a:pos x="T0" y="T1"/>
                  </a:cxn>
                  <a:cxn ang="T5">
                    <a:pos x="T2" y="T3"/>
                  </a:cxn>
                </a:cxnLst>
                <a:rect l="0" t="0" r="r" b="b"/>
                <a:pathLst>
                  <a:path w="11" h="12">
                    <a:moveTo>
                      <a:pt x="0" y="0"/>
                    </a:moveTo>
                    <a:cubicBezTo>
                      <a:pt x="3" y="4"/>
                      <a:pt x="9" y="12"/>
                      <a:pt x="11" y="5"/>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4" name="Freeform 790"/>
              <p:cNvSpPr>
                <a:spLocks/>
              </p:cNvSpPr>
              <p:nvPr/>
            </p:nvSpPr>
            <p:spPr bwMode="auto">
              <a:xfrm>
                <a:off x="4136" y="2324"/>
                <a:ext cx="52" cy="193"/>
              </a:xfrm>
              <a:custGeom>
                <a:avLst/>
                <a:gdLst>
                  <a:gd name="T0" fmla="*/ 225 w 25"/>
                  <a:gd name="T1" fmla="*/ 0 h 88"/>
                  <a:gd name="T2" fmla="*/ 0 w 25"/>
                  <a:gd name="T3" fmla="*/ 928 h 88"/>
                  <a:gd name="T4" fmla="*/ 0 60000 65536"/>
                  <a:gd name="T5" fmla="*/ 0 60000 65536"/>
                </a:gdLst>
                <a:ahLst/>
                <a:cxnLst>
                  <a:cxn ang="T4">
                    <a:pos x="T0" y="T1"/>
                  </a:cxn>
                  <a:cxn ang="T5">
                    <a:pos x="T2" y="T3"/>
                  </a:cxn>
                </a:cxnLst>
                <a:rect l="0" t="0" r="r" b="b"/>
                <a:pathLst>
                  <a:path w="25" h="88">
                    <a:moveTo>
                      <a:pt x="25" y="0"/>
                    </a:moveTo>
                    <a:cubicBezTo>
                      <a:pt x="16" y="29"/>
                      <a:pt x="13" y="60"/>
                      <a:pt x="0" y="88"/>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5" name="Freeform 791"/>
              <p:cNvSpPr>
                <a:spLocks/>
              </p:cNvSpPr>
              <p:nvPr/>
            </p:nvSpPr>
            <p:spPr bwMode="auto">
              <a:xfrm>
                <a:off x="4155" y="2397"/>
                <a:ext cx="31" cy="123"/>
              </a:xfrm>
              <a:custGeom>
                <a:avLst/>
                <a:gdLst>
                  <a:gd name="T0" fmla="*/ 124 w 15"/>
                  <a:gd name="T1" fmla="*/ 0 h 56"/>
                  <a:gd name="T2" fmla="*/ 0 w 15"/>
                  <a:gd name="T3" fmla="*/ 593 h 56"/>
                  <a:gd name="T4" fmla="*/ 0 60000 65536"/>
                  <a:gd name="T5" fmla="*/ 0 60000 65536"/>
                </a:gdLst>
                <a:ahLst/>
                <a:cxnLst>
                  <a:cxn ang="T4">
                    <a:pos x="T0" y="T1"/>
                  </a:cxn>
                  <a:cxn ang="T5">
                    <a:pos x="T2" y="T3"/>
                  </a:cxn>
                </a:cxnLst>
                <a:rect l="0" t="0" r="r" b="b"/>
                <a:pathLst>
                  <a:path w="15" h="56">
                    <a:moveTo>
                      <a:pt x="14" y="0"/>
                    </a:moveTo>
                    <a:cubicBezTo>
                      <a:pt x="15" y="18"/>
                      <a:pt x="8" y="39"/>
                      <a:pt x="0" y="56"/>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6" name="Freeform 792"/>
              <p:cNvSpPr>
                <a:spLocks/>
              </p:cNvSpPr>
              <p:nvPr/>
            </p:nvSpPr>
            <p:spPr bwMode="auto">
              <a:xfrm>
                <a:off x="4167" y="2467"/>
                <a:ext cx="21" cy="72"/>
              </a:xfrm>
              <a:custGeom>
                <a:avLst/>
                <a:gdLst>
                  <a:gd name="T0" fmla="*/ 92 w 10"/>
                  <a:gd name="T1" fmla="*/ 0 h 33"/>
                  <a:gd name="T2" fmla="*/ 36 w 10"/>
                  <a:gd name="T3" fmla="*/ 343 h 33"/>
                  <a:gd name="T4" fmla="*/ 0 60000 65536"/>
                  <a:gd name="T5" fmla="*/ 0 60000 65536"/>
                </a:gdLst>
                <a:ahLst/>
                <a:cxnLst>
                  <a:cxn ang="T4">
                    <a:pos x="T0" y="T1"/>
                  </a:cxn>
                  <a:cxn ang="T5">
                    <a:pos x="T2" y="T3"/>
                  </a:cxn>
                </a:cxnLst>
                <a:rect l="0" t="0" r="r" b="b"/>
                <a:pathLst>
                  <a:path w="10" h="33">
                    <a:moveTo>
                      <a:pt x="10" y="0"/>
                    </a:moveTo>
                    <a:cubicBezTo>
                      <a:pt x="10" y="10"/>
                      <a:pt x="0" y="22"/>
                      <a:pt x="4" y="33"/>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7" name="Freeform 793"/>
              <p:cNvSpPr>
                <a:spLocks/>
              </p:cNvSpPr>
              <p:nvPr/>
            </p:nvSpPr>
            <p:spPr bwMode="auto">
              <a:xfrm>
                <a:off x="4204" y="2353"/>
                <a:ext cx="21" cy="153"/>
              </a:xfrm>
              <a:custGeom>
                <a:avLst/>
                <a:gdLst>
                  <a:gd name="T0" fmla="*/ 92 w 10"/>
                  <a:gd name="T1" fmla="*/ 0 h 70"/>
                  <a:gd name="T2" fmla="*/ 57 w 10"/>
                  <a:gd name="T3" fmla="*/ 210 h 70"/>
                  <a:gd name="T4" fmla="*/ 8 w 10"/>
                  <a:gd name="T5" fmla="*/ 730 h 70"/>
                  <a:gd name="T6" fmla="*/ 0 60000 65536"/>
                  <a:gd name="T7" fmla="*/ 0 60000 65536"/>
                  <a:gd name="T8" fmla="*/ 0 60000 65536"/>
                </a:gdLst>
                <a:ahLst/>
                <a:cxnLst>
                  <a:cxn ang="T6">
                    <a:pos x="T0" y="T1"/>
                  </a:cxn>
                  <a:cxn ang="T7">
                    <a:pos x="T2" y="T3"/>
                  </a:cxn>
                  <a:cxn ang="T8">
                    <a:pos x="T4" y="T5"/>
                  </a:cxn>
                </a:cxnLst>
                <a:rect l="0" t="0" r="r" b="b"/>
                <a:pathLst>
                  <a:path w="10" h="70">
                    <a:moveTo>
                      <a:pt x="10" y="0"/>
                    </a:moveTo>
                    <a:cubicBezTo>
                      <a:pt x="10" y="6"/>
                      <a:pt x="7" y="14"/>
                      <a:pt x="6" y="20"/>
                    </a:cubicBezTo>
                    <a:cubicBezTo>
                      <a:pt x="2" y="36"/>
                      <a:pt x="0" y="53"/>
                      <a:pt x="1" y="7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8" name="Freeform 794"/>
              <p:cNvSpPr>
                <a:spLocks/>
              </p:cNvSpPr>
              <p:nvPr/>
            </p:nvSpPr>
            <p:spPr bwMode="auto">
              <a:xfrm>
                <a:off x="4241" y="2324"/>
                <a:ext cx="10" cy="108"/>
              </a:xfrm>
              <a:custGeom>
                <a:avLst/>
                <a:gdLst>
                  <a:gd name="T0" fmla="*/ 24 w 5"/>
                  <a:gd name="T1" fmla="*/ 0 h 49"/>
                  <a:gd name="T2" fmla="*/ 40 w 5"/>
                  <a:gd name="T3" fmla="*/ 181 h 49"/>
                  <a:gd name="T4" fmla="*/ 8 w 5"/>
                  <a:gd name="T5" fmla="*/ 525 h 49"/>
                  <a:gd name="T6" fmla="*/ 0 60000 65536"/>
                  <a:gd name="T7" fmla="*/ 0 60000 65536"/>
                  <a:gd name="T8" fmla="*/ 0 60000 65536"/>
                </a:gdLst>
                <a:ahLst/>
                <a:cxnLst>
                  <a:cxn ang="T6">
                    <a:pos x="T0" y="T1"/>
                  </a:cxn>
                  <a:cxn ang="T7">
                    <a:pos x="T2" y="T3"/>
                  </a:cxn>
                  <a:cxn ang="T8">
                    <a:pos x="T4" y="T5"/>
                  </a:cxn>
                </a:cxnLst>
                <a:rect l="0" t="0" r="r" b="b"/>
                <a:pathLst>
                  <a:path w="5" h="49">
                    <a:moveTo>
                      <a:pt x="3" y="0"/>
                    </a:moveTo>
                    <a:cubicBezTo>
                      <a:pt x="4" y="5"/>
                      <a:pt x="5" y="11"/>
                      <a:pt x="5" y="17"/>
                    </a:cubicBezTo>
                    <a:cubicBezTo>
                      <a:pt x="4" y="28"/>
                      <a:pt x="0" y="38"/>
                      <a:pt x="1" y="49"/>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89" name="Freeform 795"/>
              <p:cNvSpPr>
                <a:spLocks/>
              </p:cNvSpPr>
              <p:nvPr/>
            </p:nvSpPr>
            <p:spPr bwMode="auto">
              <a:xfrm>
                <a:off x="4264" y="2324"/>
                <a:ext cx="18" cy="117"/>
              </a:xfrm>
              <a:custGeom>
                <a:avLst/>
                <a:gdLst>
                  <a:gd name="T0" fmla="*/ 8 w 9"/>
                  <a:gd name="T1" fmla="*/ 0 h 53"/>
                  <a:gd name="T2" fmla="*/ 24 w 9"/>
                  <a:gd name="T3" fmla="*/ 570 h 53"/>
                  <a:gd name="T4" fmla="*/ 0 60000 65536"/>
                  <a:gd name="T5" fmla="*/ 0 60000 65536"/>
                </a:gdLst>
                <a:ahLst/>
                <a:cxnLst>
                  <a:cxn ang="T4">
                    <a:pos x="T0" y="T1"/>
                  </a:cxn>
                  <a:cxn ang="T5">
                    <a:pos x="T2" y="T3"/>
                  </a:cxn>
                </a:cxnLst>
                <a:rect l="0" t="0" r="r" b="b"/>
                <a:pathLst>
                  <a:path w="9" h="53">
                    <a:moveTo>
                      <a:pt x="1" y="0"/>
                    </a:moveTo>
                    <a:cubicBezTo>
                      <a:pt x="0" y="17"/>
                      <a:pt x="9" y="37"/>
                      <a:pt x="3" y="53"/>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90" name="Freeform 796"/>
              <p:cNvSpPr>
                <a:spLocks/>
              </p:cNvSpPr>
              <p:nvPr/>
            </p:nvSpPr>
            <p:spPr bwMode="auto">
              <a:xfrm>
                <a:off x="4288" y="2368"/>
                <a:ext cx="15" cy="134"/>
              </a:xfrm>
              <a:custGeom>
                <a:avLst/>
                <a:gdLst>
                  <a:gd name="T0" fmla="*/ 0 w 7"/>
                  <a:gd name="T1" fmla="*/ 0 h 61"/>
                  <a:gd name="T2" fmla="*/ 69 w 7"/>
                  <a:gd name="T3" fmla="*/ 646 h 61"/>
                  <a:gd name="T4" fmla="*/ 0 60000 65536"/>
                  <a:gd name="T5" fmla="*/ 0 60000 65536"/>
                </a:gdLst>
                <a:ahLst/>
                <a:cxnLst>
                  <a:cxn ang="T4">
                    <a:pos x="T0" y="T1"/>
                  </a:cxn>
                  <a:cxn ang="T5">
                    <a:pos x="T2" y="T3"/>
                  </a:cxn>
                </a:cxnLst>
                <a:rect l="0" t="0" r="r" b="b"/>
                <a:pathLst>
                  <a:path w="7" h="61">
                    <a:moveTo>
                      <a:pt x="0" y="0"/>
                    </a:moveTo>
                    <a:cubicBezTo>
                      <a:pt x="7" y="20"/>
                      <a:pt x="3" y="40"/>
                      <a:pt x="7" y="6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91" name="Freeform 797"/>
              <p:cNvSpPr>
                <a:spLocks/>
              </p:cNvSpPr>
              <p:nvPr/>
            </p:nvSpPr>
            <p:spPr bwMode="auto">
              <a:xfrm>
                <a:off x="4301" y="2311"/>
                <a:ext cx="31" cy="116"/>
              </a:xfrm>
              <a:custGeom>
                <a:avLst/>
                <a:gdLst>
                  <a:gd name="T0" fmla="*/ 0 w 15"/>
                  <a:gd name="T1" fmla="*/ 0 h 53"/>
                  <a:gd name="T2" fmla="*/ 132 w 15"/>
                  <a:gd name="T3" fmla="*/ 556 h 53"/>
                  <a:gd name="T4" fmla="*/ 0 60000 65536"/>
                  <a:gd name="T5" fmla="*/ 0 60000 65536"/>
                </a:gdLst>
                <a:ahLst/>
                <a:cxnLst>
                  <a:cxn ang="T4">
                    <a:pos x="T0" y="T1"/>
                  </a:cxn>
                  <a:cxn ang="T5">
                    <a:pos x="T2" y="T3"/>
                  </a:cxn>
                </a:cxnLst>
                <a:rect l="0" t="0" r="r" b="b"/>
                <a:pathLst>
                  <a:path w="15" h="53">
                    <a:moveTo>
                      <a:pt x="0" y="0"/>
                    </a:moveTo>
                    <a:cubicBezTo>
                      <a:pt x="4" y="17"/>
                      <a:pt x="6" y="37"/>
                      <a:pt x="15" y="53"/>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92" name="Freeform 798"/>
              <p:cNvSpPr>
                <a:spLocks/>
              </p:cNvSpPr>
              <p:nvPr/>
            </p:nvSpPr>
            <p:spPr bwMode="auto">
              <a:xfrm>
                <a:off x="4085" y="2355"/>
                <a:ext cx="57" cy="94"/>
              </a:xfrm>
              <a:custGeom>
                <a:avLst/>
                <a:gdLst>
                  <a:gd name="T0" fmla="*/ 0 w 28"/>
                  <a:gd name="T1" fmla="*/ 448 h 43"/>
                  <a:gd name="T2" fmla="*/ 236 w 28"/>
                  <a:gd name="T3" fmla="*/ 0 h 43"/>
                  <a:gd name="T4" fmla="*/ 0 60000 65536"/>
                  <a:gd name="T5" fmla="*/ 0 60000 65536"/>
                </a:gdLst>
                <a:ahLst/>
                <a:cxnLst>
                  <a:cxn ang="T4">
                    <a:pos x="T0" y="T1"/>
                  </a:cxn>
                  <a:cxn ang="T5">
                    <a:pos x="T2" y="T3"/>
                  </a:cxn>
                </a:cxnLst>
                <a:rect l="0" t="0" r="r" b="b"/>
                <a:pathLst>
                  <a:path w="28" h="43">
                    <a:moveTo>
                      <a:pt x="0" y="43"/>
                    </a:moveTo>
                    <a:cubicBezTo>
                      <a:pt x="8" y="27"/>
                      <a:pt x="15" y="12"/>
                      <a:pt x="28"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93" name="Freeform 799"/>
              <p:cNvSpPr>
                <a:spLocks/>
              </p:cNvSpPr>
              <p:nvPr/>
            </p:nvSpPr>
            <p:spPr bwMode="auto">
              <a:xfrm>
                <a:off x="4118" y="2370"/>
                <a:ext cx="41" cy="110"/>
              </a:xfrm>
              <a:custGeom>
                <a:avLst/>
                <a:gdLst>
                  <a:gd name="T0" fmla="*/ 0 w 20"/>
                  <a:gd name="T1" fmla="*/ 532 h 50"/>
                  <a:gd name="T2" fmla="*/ 172 w 20"/>
                  <a:gd name="T3" fmla="*/ 0 h 50"/>
                  <a:gd name="T4" fmla="*/ 8 w 20"/>
                  <a:gd name="T5" fmla="*/ 460 h 50"/>
                  <a:gd name="T6" fmla="*/ 0 60000 65536"/>
                  <a:gd name="T7" fmla="*/ 0 60000 65536"/>
                  <a:gd name="T8" fmla="*/ 0 60000 65536"/>
                </a:gdLst>
                <a:ahLst/>
                <a:cxnLst>
                  <a:cxn ang="T6">
                    <a:pos x="T0" y="T1"/>
                  </a:cxn>
                  <a:cxn ang="T7">
                    <a:pos x="T2" y="T3"/>
                  </a:cxn>
                  <a:cxn ang="T8">
                    <a:pos x="T4" y="T5"/>
                  </a:cxn>
                </a:cxnLst>
                <a:rect l="0" t="0" r="r" b="b"/>
                <a:pathLst>
                  <a:path w="20" h="50">
                    <a:moveTo>
                      <a:pt x="0" y="50"/>
                    </a:moveTo>
                    <a:cubicBezTo>
                      <a:pt x="11" y="36"/>
                      <a:pt x="17" y="18"/>
                      <a:pt x="20" y="0"/>
                    </a:cubicBezTo>
                    <a:cubicBezTo>
                      <a:pt x="18" y="17"/>
                      <a:pt x="10" y="29"/>
                      <a:pt x="1" y="43"/>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94" name="Freeform 800"/>
              <p:cNvSpPr>
                <a:spLocks/>
              </p:cNvSpPr>
              <p:nvPr/>
            </p:nvSpPr>
            <p:spPr bwMode="auto">
              <a:xfrm>
                <a:off x="4146" y="2243"/>
                <a:ext cx="93" cy="37"/>
              </a:xfrm>
              <a:custGeom>
                <a:avLst/>
                <a:gdLst>
                  <a:gd name="T0" fmla="*/ 0 w 45"/>
                  <a:gd name="T1" fmla="*/ 176 h 17"/>
                  <a:gd name="T2" fmla="*/ 192 w 45"/>
                  <a:gd name="T3" fmla="*/ 104 h 17"/>
                  <a:gd name="T4" fmla="*/ 397 w 45"/>
                  <a:gd name="T5" fmla="*/ 0 h 17"/>
                  <a:gd name="T6" fmla="*/ 0 60000 65536"/>
                  <a:gd name="T7" fmla="*/ 0 60000 65536"/>
                  <a:gd name="T8" fmla="*/ 0 60000 65536"/>
                </a:gdLst>
                <a:ahLst/>
                <a:cxnLst>
                  <a:cxn ang="T6">
                    <a:pos x="T0" y="T1"/>
                  </a:cxn>
                  <a:cxn ang="T7">
                    <a:pos x="T2" y="T3"/>
                  </a:cxn>
                  <a:cxn ang="T8">
                    <a:pos x="T4" y="T5"/>
                  </a:cxn>
                </a:cxnLst>
                <a:rect l="0" t="0" r="r" b="b"/>
                <a:pathLst>
                  <a:path w="45" h="17">
                    <a:moveTo>
                      <a:pt x="0" y="17"/>
                    </a:moveTo>
                    <a:cubicBezTo>
                      <a:pt x="7" y="16"/>
                      <a:pt x="14" y="12"/>
                      <a:pt x="22" y="10"/>
                    </a:cubicBezTo>
                    <a:cubicBezTo>
                      <a:pt x="30" y="8"/>
                      <a:pt x="38" y="5"/>
                      <a:pt x="45"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95" name="Freeform 801"/>
              <p:cNvSpPr>
                <a:spLocks/>
              </p:cNvSpPr>
              <p:nvPr/>
            </p:nvSpPr>
            <p:spPr bwMode="auto">
              <a:xfrm>
                <a:off x="4161" y="2274"/>
                <a:ext cx="57" cy="66"/>
              </a:xfrm>
              <a:custGeom>
                <a:avLst/>
                <a:gdLst>
                  <a:gd name="T0" fmla="*/ 0 w 28"/>
                  <a:gd name="T1" fmla="*/ 319 h 30"/>
                  <a:gd name="T2" fmla="*/ 236 w 28"/>
                  <a:gd name="T3" fmla="*/ 0 h 30"/>
                  <a:gd name="T4" fmla="*/ 0 60000 65536"/>
                  <a:gd name="T5" fmla="*/ 0 60000 65536"/>
                </a:gdLst>
                <a:ahLst/>
                <a:cxnLst>
                  <a:cxn ang="T4">
                    <a:pos x="T0" y="T1"/>
                  </a:cxn>
                  <a:cxn ang="T5">
                    <a:pos x="T2" y="T3"/>
                  </a:cxn>
                </a:cxnLst>
                <a:rect l="0" t="0" r="r" b="b"/>
                <a:pathLst>
                  <a:path w="28" h="30">
                    <a:moveTo>
                      <a:pt x="0" y="30"/>
                    </a:moveTo>
                    <a:cubicBezTo>
                      <a:pt x="3" y="16"/>
                      <a:pt x="15" y="4"/>
                      <a:pt x="28"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96" name="Freeform 802"/>
              <p:cNvSpPr>
                <a:spLocks/>
              </p:cNvSpPr>
              <p:nvPr/>
            </p:nvSpPr>
            <p:spPr bwMode="auto">
              <a:xfrm>
                <a:off x="4190" y="2283"/>
                <a:ext cx="41" cy="109"/>
              </a:xfrm>
              <a:custGeom>
                <a:avLst/>
                <a:gdLst>
                  <a:gd name="T0" fmla="*/ 172 w 20"/>
                  <a:gd name="T1" fmla="*/ 0 h 50"/>
                  <a:gd name="T2" fmla="*/ 0 w 20"/>
                  <a:gd name="T3" fmla="*/ 519 h 50"/>
                  <a:gd name="T4" fmla="*/ 0 60000 65536"/>
                  <a:gd name="T5" fmla="*/ 0 60000 65536"/>
                </a:gdLst>
                <a:ahLst/>
                <a:cxnLst>
                  <a:cxn ang="T4">
                    <a:pos x="T0" y="T1"/>
                  </a:cxn>
                  <a:cxn ang="T5">
                    <a:pos x="T2" y="T3"/>
                  </a:cxn>
                </a:cxnLst>
                <a:rect l="0" t="0" r="r" b="b"/>
                <a:pathLst>
                  <a:path w="20" h="50">
                    <a:moveTo>
                      <a:pt x="20" y="0"/>
                    </a:moveTo>
                    <a:cubicBezTo>
                      <a:pt x="7" y="12"/>
                      <a:pt x="3" y="34"/>
                      <a:pt x="0" y="5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97" name="Freeform 803"/>
              <p:cNvSpPr>
                <a:spLocks/>
              </p:cNvSpPr>
              <p:nvPr/>
            </p:nvSpPr>
            <p:spPr bwMode="auto">
              <a:xfrm>
                <a:off x="4391" y="2337"/>
                <a:ext cx="60" cy="90"/>
              </a:xfrm>
              <a:custGeom>
                <a:avLst/>
                <a:gdLst>
                  <a:gd name="T0" fmla="*/ 0 w 29"/>
                  <a:gd name="T1" fmla="*/ 0 h 41"/>
                  <a:gd name="T2" fmla="*/ 99 w 29"/>
                  <a:gd name="T3" fmla="*/ 202 h 41"/>
                  <a:gd name="T4" fmla="*/ 257 w 29"/>
                  <a:gd name="T5" fmla="*/ 435 h 41"/>
                  <a:gd name="T6" fmla="*/ 0 60000 65536"/>
                  <a:gd name="T7" fmla="*/ 0 60000 65536"/>
                  <a:gd name="T8" fmla="*/ 0 60000 65536"/>
                </a:gdLst>
                <a:ahLst/>
                <a:cxnLst>
                  <a:cxn ang="T6">
                    <a:pos x="T0" y="T1"/>
                  </a:cxn>
                  <a:cxn ang="T7">
                    <a:pos x="T2" y="T3"/>
                  </a:cxn>
                  <a:cxn ang="T8">
                    <a:pos x="T4" y="T5"/>
                  </a:cxn>
                </a:cxnLst>
                <a:rect l="0" t="0" r="r" b="b"/>
                <a:pathLst>
                  <a:path w="29" h="41">
                    <a:moveTo>
                      <a:pt x="0" y="0"/>
                    </a:moveTo>
                    <a:cubicBezTo>
                      <a:pt x="2" y="6"/>
                      <a:pt x="7" y="13"/>
                      <a:pt x="11" y="19"/>
                    </a:cubicBezTo>
                    <a:cubicBezTo>
                      <a:pt x="15" y="27"/>
                      <a:pt x="20" y="37"/>
                      <a:pt x="29" y="4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98" name="Freeform 804"/>
              <p:cNvSpPr>
                <a:spLocks/>
              </p:cNvSpPr>
              <p:nvPr/>
            </p:nvSpPr>
            <p:spPr bwMode="auto">
              <a:xfrm>
                <a:off x="4486" y="2285"/>
                <a:ext cx="111" cy="107"/>
              </a:xfrm>
              <a:custGeom>
                <a:avLst/>
                <a:gdLst>
                  <a:gd name="T0" fmla="*/ 0 w 54"/>
                  <a:gd name="T1" fmla="*/ 0 h 49"/>
                  <a:gd name="T2" fmla="*/ 224 w 54"/>
                  <a:gd name="T3" fmla="*/ 186 h 49"/>
                  <a:gd name="T4" fmla="*/ 452 w 54"/>
                  <a:gd name="T5" fmla="*/ 511 h 49"/>
                  <a:gd name="T6" fmla="*/ 0 60000 65536"/>
                  <a:gd name="T7" fmla="*/ 0 60000 65536"/>
                  <a:gd name="T8" fmla="*/ 0 60000 65536"/>
                </a:gdLst>
                <a:ahLst/>
                <a:cxnLst>
                  <a:cxn ang="T6">
                    <a:pos x="T0" y="T1"/>
                  </a:cxn>
                  <a:cxn ang="T7">
                    <a:pos x="T2" y="T3"/>
                  </a:cxn>
                  <a:cxn ang="T8">
                    <a:pos x="T4" y="T5"/>
                  </a:cxn>
                </a:cxnLst>
                <a:rect l="0" t="0" r="r" b="b"/>
                <a:pathLst>
                  <a:path w="54" h="49">
                    <a:moveTo>
                      <a:pt x="0" y="0"/>
                    </a:moveTo>
                    <a:cubicBezTo>
                      <a:pt x="7" y="8"/>
                      <a:pt x="18" y="12"/>
                      <a:pt x="26" y="18"/>
                    </a:cubicBezTo>
                    <a:cubicBezTo>
                      <a:pt x="33" y="23"/>
                      <a:pt x="54" y="38"/>
                      <a:pt x="52" y="49"/>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399" name="Freeform 805"/>
              <p:cNvSpPr>
                <a:spLocks/>
              </p:cNvSpPr>
              <p:nvPr/>
            </p:nvSpPr>
            <p:spPr bwMode="auto">
              <a:xfrm>
                <a:off x="4533" y="2351"/>
                <a:ext cx="45" cy="63"/>
              </a:xfrm>
              <a:custGeom>
                <a:avLst/>
                <a:gdLst>
                  <a:gd name="T0" fmla="*/ 0 w 22"/>
                  <a:gd name="T1" fmla="*/ 0 h 29"/>
                  <a:gd name="T2" fmla="*/ 188 w 22"/>
                  <a:gd name="T3" fmla="*/ 298 h 29"/>
                  <a:gd name="T4" fmla="*/ 0 60000 65536"/>
                  <a:gd name="T5" fmla="*/ 0 60000 65536"/>
                </a:gdLst>
                <a:ahLst/>
                <a:cxnLst>
                  <a:cxn ang="T4">
                    <a:pos x="T0" y="T1"/>
                  </a:cxn>
                  <a:cxn ang="T5">
                    <a:pos x="T2" y="T3"/>
                  </a:cxn>
                </a:cxnLst>
                <a:rect l="0" t="0" r="r" b="b"/>
                <a:pathLst>
                  <a:path w="22" h="29">
                    <a:moveTo>
                      <a:pt x="0" y="0"/>
                    </a:moveTo>
                    <a:cubicBezTo>
                      <a:pt x="7" y="7"/>
                      <a:pt x="22" y="19"/>
                      <a:pt x="22" y="29"/>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00" name="Freeform 806"/>
              <p:cNvSpPr>
                <a:spLocks/>
              </p:cNvSpPr>
              <p:nvPr/>
            </p:nvSpPr>
            <p:spPr bwMode="auto">
              <a:xfrm>
                <a:off x="4486" y="2346"/>
                <a:ext cx="66" cy="92"/>
              </a:xfrm>
              <a:custGeom>
                <a:avLst/>
                <a:gdLst>
                  <a:gd name="T0" fmla="*/ 0 w 32"/>
                  <a:gd name="T1" fmla="*/ 0 h 42"/>
                  <a:gd name="T2" fmla="*/ 60 w 32"/>
                  <a:gd name="T3" fmla="*/ 210 h 42"/>
                  <a:gd name="T4" fmla="*/ 281 w 32"/>
                  <a:gd name="T5" fmla="*/ 442 h 42"/>
                  <a:gd name="T6" fmla="*/ 0 60000 65536"/>
                  <a:gd name="T7" fmla="*/ 0 60000 65536"/>
                  <a:gd name="T8" fmla="*/ 0 60000 65536"/>
                </a:gdLst>
                <a:ahLst/>
                <a:cxnLst>
                  <a:cxn ang="T6">
                    <a:pos x="T0" y="T1"/>
                  </a:cxn>
                  <a:cxn ang="T7">
                    <a:pos x="T2" y="T3"/>
                  </a:cxn>
                  <a:cxn ang="T8">
                    <a:pos x="T4" y="T5"/>
                  </a:cxn>
                </a:cxnLst>
                <a:rect l="0" t="0" r="r" b="b"/>
                <a:pathLst>
                  <a:path w="32" h="42">
                    <a:moveTo>
                      <a:pt x="0" y="0"/>
                    </a:moveTo>
                    <a:cubicBezTo>
                      <a:pt x="2" y="6"/>
                      <a:pt x="3" y="13"/>
                      <a:pt x="7" y="20"/>
                    </a:cubicBezTo>
                    <a:cubicBezTo>
                      <a:pt x="13" y="30"/>
                      <a:pt x="22" y="36"/>
                      <a:pt x="32" y="42"/>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01" name="Freeform 807"/>
              <p:cNvSpPr>
                <a:spLocks/>
              </p:cNvSpPr>
              <p:nvPr/>
            </p:nvSpPr>
            <p:spPr bwMode="auto">
              <a:xfrm>
                <a:off x="4554" y="2410"/>
                <a:ext cx="18" cy="26"/>
              </a:xfrm>
              <a:custGeom>
                <a:avLst/>
                <a:gdLst>
                  <a:gd name="T0" fmla="*/ 0 w 9"/>
                  <a:gd name="T1" fmla="*/ 0 h 12"/>
                  <a:gd name="T2" fmla="*/ 64 w 9"/>
                  <a:gd name="T3" fmla="*/ 61 h 12"/>
                  <a:gd name="T4" fmla="*/ 0 60000 65536"/>
                  <a:gd name="T5" fmla="*/ 0 60000 65536"/>
                </a:gdLst>
                <a:ahLst/>
                <a:cxnLst>
                  <a:cxn ang="T4">
                    <a:pos x="T0" y="T1"/>
                  </a:cxn>
                  <a:cxn ang="T5">
                    <a:pos x="T2" y="T3"/>
                  </a:cxn>
                </a:cxnLst>
                <a:rect l="0" t="0" r="r" b="b"/>
                <a:pathLst>
                  <a:path w="9" h="12">
                    <a:moveTo>
                      <a:pt x="0" y="0"/>
                    </a:moveTo>
                    <a:cubicBezTo>
                      <a:pt x="0" y="4"/>
                      <a:pt x="9" y="12"/>
                      <a:pt x="8" y="6"/>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02" name="Freeform 808"/>
              <p:cNvSpPr>
                <a:spLocks/>
              </p:cNvSpPr>
              <p:nvPr/>
            </p:nvSpPr>
            <p:spPr bwMode="auto">
              <a:xfrm>
                <a:off x="4436" y="2327"/>
                <a:ext cx="27" cy="61"/>
              </a:xfrm>
              <a:custGeom>
                <a:avLst/>
                <a:gdLst>
                  <a:gd name="T0" fmla="*/ 116 w 13"/>
                  <a:gd name="T1" fmla="*/ 290 h 28"/>
                  <a:gd name="T2" fmla="*/ 8 w 13"/>
                  <a:gd name="T3" fmla="*/ 0 h 28"/>
                  <a:gd name="T4" fmla="*/ 81 w 13"/>
                  <a:gd name="T5" fmla="*/ 124 h 28"/>
                  <a:gd name="T6" fmla="*/ 0 60000 65536"/>
                  <a:gd name="T7" fmla="*/ 0 60000 65536"/>
                  <a:gd name="T8" fmla="*/ 0 60000 65536"/>
                </a:gdLst>
                <a:ahLst/>
                <a:cxnLst>
                  <a:cxn ang="T6">
                    <a:pos x="T0" y="T1"/>
                  </a:cxn>
                  <a:cxn ang="T7">
                    <a:pos x="T2" y="T3"/>
                  </a:cxn>
                  <a:cxn ang="T8">
                    <a:pos x="T4" y="T5"/>
                  </a:cxn>
                </a:cxnLst>
                <a:rect l="0" t="0" r="r" b="b"/>
                <a:pathLst>
                  <a:path w="13" h="28">
                    <a:moveTo>
                      <a:pt x="13" y="28"/>
                    </a:moveTo>
                    <a:cubicBezTo>
                      <a:pt x="7" y="24"/>
                      <a:pt x="0" y="7"/>
                      <a:pt x="1" y="0"/>
                    </a:cubicBezTo>
                    <a:cubicBezTo>
                      <a:pt x="4" y="3"/>
                      <a:pt x="5" y="8"/>
                      <a:pt x="9" y="12"/>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03" name="Freeform 809"/>
              <p:cNvSpPr>
                <a:spLocks/>
              </p:cNvSpPr>
              <p:nvPr/>
            </p:nvSpPr>
            <p:spPr bwMode="auto">
              <a:xfrm>
                <a:off x="4473" y="2291"/>
                <a:ext cx="37" cy="51"/>
              </a:xfrm>
              <a:custGeom>
                <a:avLst/>
                <a:gdLst>
                  <a:gd name="T0" fmla="*/ 0 w 18"/>
                  <a:gd name="T1" fmla="*/ 0 h 23"/>
                  <a:gd name="T2" fmla="*/ 156 w 18"/>
                  <a:gd name="T3" fmla="*/ 251 h 23"/>
                  <a:gd name="T4" fmla="*/ 0 60000 65536"/>
                  <a:gd name="T5" fmla="*/ 0 60000 65536"/>
                </a:gdLst>
                <a:ahLst/>
                <a:cxnLst>
                  <a:cxn ang="T4">
                    <a:pos x="T0" y="T1"/>
                  </a:cxn>
                  <a:cxn ang="T5">
                    <a:pos x="T2" y="T3"/>
                  </a:cxn>
                </a:cxnLst>
                <a:rect l="0" t="0" r="r" b="b"/>
                <a:pathLst>
                  <a:path w="18" h="23">
                    <a:moveTo>
                      <a:pt x="0" y="0"/>
                    </a:moveTo>
                    <a:cubicBezTo>
                      <a:pt x="2" y="8"/>
                      <a:pt x="9" y="20"/>
                      <a:pt x="18" y="23"/>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04" name="Freeform 810"/>
              <p:cNvSpPr>
                <a:spLocks/>
              </p:cNvSpPr>
              <p:nvPr/>
            </p:nvSpPr>
            <p:spPr bwMode="auto">
              <a:xfrm>
                <a:off x="4488" y="2252"/>
                <a:ext cx="70" cy="53"/>
              </a:xfrm>
              <a:custGeom>
                <a:avLst/>
                <a:gdLst>
                  <a:gd name="T0" fmla="*/ 0 w 34"/>
                  <a:gd name="T1" fmla="*/ 0 h 24"/>
                  <a:gd name="T2" fmla="*/ 140 w 34"/>
                  <a:gd name="T3" fmla="*/ 170 h 24"/>
                  <a:gd name="T4" fmla="*/ 296 w 34"/>
                  <a:gd name="T5" fmla="*/ 258 h 24"/>
                  <a:gd name="T6" fmla="*/ 237 w 34"/>
                  <a:gd name="T7" fmla="*/ 17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24">
                    <a:moveTo>
                      <a:pt x="0" y="0"/>
                    </a:moveTo>
                    <a:cubicBezTo>
                      <a:pt x="6" y="4"/>
                      <a:pt x="10" y="11"/>
                      <a:pt x="16" y="16"/>
                    </a:cubicBezTo>
                    <a:cubicBezTo>
                      <a:pt x="22" y="19"/>
                      <a:pt x="28" y="21"/>
                      <a:pt x="34" y="24"/>
                    </a:cubicBezTo>
                    <a:cubicBezTo>
                      <a:pt x="32" y="21"/>
                      <a:pt x="30" y="18"/>
                      <a:pt x="27" y="16"/>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05" name="Freeform 811"/>
              <p:cNvSpPr>
                <a:spLocks/>
              </p:cNvSpPr>
              <p:nvPr/>
            </p:nvSpPr>
            <p:spPr bwMode="auto">
              <a:xfrm>
                <a:off x="4500" y="2136"/>
                <a:ext cx="66" cy="24"/>
              </a:xfrm>
              <a:custGeom>
                <a:avLst/>
                <a:gdLst>
                  <a:gd name="T0" fmla="*/ 281 w 32"/>
                  <a:gd name="T1" fmla="*/ 9 h 11"/>
                  <a:gd name="T2" fmla="*/ 35 w 32"/>
                  <a:gd name="T3" fmla="*/ 33 h 11"/>
                  <a:gd name="T4" fmla="*/ 0 w 32"/>
                  <a:gd name="T5" fmla="*/ 61 h 11"/>
                  <a:gd name="T6" fmla="*/ 107 w 32"/>
                  <a:gd name="T7" fmla="*/ 72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1">
                    <a:moveTo>
                      <a:pt x="32" y="1"/>
                    </a:moveTo>
                    <a:cubicBezTo>
                      <a:pt x="23" y="0"/>
                      <a:pt x="13" y="0"/>
                      <a:pt x="4" y="3"/>
                    </a:cubicBezTo>
                    <a:cubicBezTo>
                      <a:pt x="3" y="3"/>
                      <a:pt x="0" y="3"/>
                      <a:pt x="0" y="6"/>
                    </a:cubicBezTo>
                    <a:cubicBezTo>
                      <a:pt x="1" y="11"/>
                      <a:pt x="9" y="7"/>
                      <a:pt x="12" y="7"/>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06" name="Freeform 812"/>
              <p:cNvSpPr>
                <a:spLocks/>
              </p:cNvSpPr>
              <p:nvPr/>
            </p:nvSpPr>
            <p:spPr bwMode="auto">
              <a:xfrm>
                <a:off x="4498" y="2177"/>
                <a:ext cx="52" cy="16"/>
              </a:xfrm>
              <a:custGeom>
                <a:avLst/>
                <a:gdLst>
                  <a:gd name="T0" fmla="*/ 225 w 25"/>
                  <a:gd name="T1" fmla="*/ 48 h 7"/>
                  <a:gd name="T2" fmla="*/ 0 w 25"/>
                  <a:gd name="T3" fmla="*/ 48 h 7"/>
                  <a:gd name="T4" fmla="*/ 144 w 25"/>
                  <a:gd name="T5" fmla="*/ 85 h 7"/>
                  <a:gd name="T6" fmla="*/ 0 60000 65536"/>
                  <a:gd name="T7" fmla="*/ 0 60000 65536"/>
                  <a:gd name="T8" fmla="*/ 0 60000 65536"/>
                </a:gdLst>
                <a:ahLst/>
                <a:cxnLst>
                  <a:cxn ang="T6">
                    <a:pos x="T0" y="T1"/>
                  </a:cxn>
                  <a:cxn ang="T7">
                    <a:pos x="T2" y="T3"/>
                  </a:cxn>
                  <a:cxn ang="T8">
                    <a:pos x="T4" y="T5"/>
                  </a:cxn>
                </a:cxnLst>
                <a:rect l="0" t="0" r="r" b="b"/>
                <a:pathLst>
                  <a:path w="25" h="7">
                    <a:moveTo>
                      <a:pt x="25" y="4"/>
                    </a:moveTo>
                    <a:cubicBezTo>
                      <a:pt x="19" y="0"/>
                      <a:pt x="6" y="0"/>
                      <a:pt x="0" y="4"/>
                    </a:cubicBezTo>
                    <a:cubicBezTo>
                      <a:pt x="3" y="7"/>
                      <a:pt x="12" y="7"/>
                      <a:pt x="16" y="7"/>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07" name="Freeform 813"/>
              <p:cNvSpPr>
                <a:spLocks/>
              </p:cNvSpPr>
              <p:nvPr/>
            </p:nvSpPr>
            <p:spPr bwMode="auto">
              <a:xfrm>
                <a:off x="4550" y="2151"/>
                <a:ext cx="47" cy="13"/>
              </a:xfrm>
              <a:custGeom>
                <a:avLst/>
                <a:gdLst>
                  <a:gd name="T0" fmla="*/ 0 w 23"/>
                  <a:gd name="T1" fmla="*/ 43 h 6"/>
                  <a:gd name="T2" fmla="*/ 196 w 23"/>
                  <a:gd name="T3" fmla="*/ 0 h 6"/>
                  <a:gd name="T4" fmla="*/ 0 60000 65536"/>
                  <a:gd name="T5" fmla="*/ 0 60000 65536"/>
                </a:gdLst>
                <a:ahLst/>
                <a:cxnLst>
                  <a:cxn ang="T4">
                    <a:pos x="T0" y="T1"/>
                  </a:cxn>
                  <a:cxn ang="T5">
                    <a:pos x="T2" y="T3"/>
                  </a:cxn>
                </a:cxnLst>
                <a:rect l="0" t="0" r="r" b="b"/>
                <a:pathLst>
                  <a:path w="23" h="6">
                    <a:moveTo>
                      <a:pt x="0" y="4"/>
                    </a:moveTo>
                    <a:cubicBezTo>
                      <a:pt x="9" y="6"/>
                      <a:pt x="15" y="2"/>
                      <a:pt x="23"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08" name="Freeform 814"/>
              <p:cNvSpPr>
                <a:spLocks/>
              </p:cNvSpPr>
              <p:nvPr/>
            </p:nvSpPr>
            <p:spPr bwMode="auto">
              <a:xfrm>
                <a:off x="4494" y="2212"/>
                <a:ext cx="45" cy="33"/>
              </a:xfrm>
              <a:custGeom>
                <a:avLst/>
                <a:gdLst>
                  <a:gd name="T0" fmla="*/ 147 w 22"/>
                  <a:gd name="T1" fmla="*/ 73 h 15"/>
                  <a:gd name="T2" fmla="*/ 25 w 22"/>
                  <a:gd name="T3" fmla="*/ 53 h 15"/>
                  <a:gd name="T4" fmla="*/ 188 w 22"/>
                  <a:gd name="T5" fmla="*/ 161 h 15"/>
                  <a:gd name="T6" fmla="*/ 0 60000 65536"/>
                  <a:gd name="T7" fmla="*/ 0 60000 65536"/>
                  <a:gd name="T8" fmla="*/ 0 60000 65536"/>
                </a:gdLst>
                <a:ahLst/>
                <a:cxnLst>
                  <a:cxn ang="T6">
                    <a:pos x="T0" y="T1"/>
                  </a:cxn>
                  <a:cxn ang="T7">
                    <a:pos x="T2" y="T3"/>
                  </a:cxn>
                  <a:cxn ang="T8">
                    <a:pos x="T4" y="T5"/>
                  </a:cxn>
                </a:cxnLst>
                <a:rect l="0" t="0" r="r" b="b"/>
                <a:pathLst>
                  <a:path w="22" h="15">
                    <a:moveTo>
                      <a:pt x="17" y="7"/>
                    </a:moveTo>
                    <a:cubicBezTo>
                      <a:pt x="14" y="5"/>
                      <a:pt x="5" y="0"/>
                      <a:pt x="3" y="5"/>
                    </a:cubicBezTo>
                    <a:cubicBezTo>
                      <a:pt x="0" y="12"/>
                      <a:pt x="19" y="14"/>
                      <a:pt x="22" y="15"/>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09" name="Freeform 815"/>
              <p:cNvSpPr>
                <a:spLocks/>
              </p:cNvSpPr>
              <p:nvPr/>
            </p:nvSpPr>
            <p:spPr bwMode="auto">
              <a:xfrm>
                <a:off x="4492" y="2081"/>
                <a:ext cx="18" cy="17"/>
              </a:xfrm>
              <a:custGeom>
                <a:avLst/>
                <a:gdLst>
                  <a:gd name="T0" fmla="*/ 72 w 9"/>
                  <a:gd name="T1" fmla="*/ 0 h 8"/>
                  <a:gd name="T2" fmla="*/ 40 w 9"/>
                  <a:gd name="T3" fmla="*/ 77 h 8"/>
                  <a:gd name="T4" fmla="*/ 0 60000 65536"/>
                  <a:gd name="T5" fmla="*/ 0 60000 65536"/>
                </a:gdLst>
                <a:ahLst/>
                <a:cxnLst>
                  <a:cxn ang="T4">
                    <a:pos x="T0" y="T1"/>
                  </a:cxn>
                  <a:cxn ang="T5">
                    <a:pos x="T2" y="T3"/>
                  </a:cxn>
                </a:cxnLst>
                <a:rect l="0" t="0" r="r" b="b"/>
                <a:pathLst>
                  <a:path w="9" h="8">
                    <a:moveTo>
                      <a:pt x="9" y="0"/>
                    </a:moveTo>
                    <a:cubicBezTo>
                      <a:pt x="4" y="0"/>
                      <a:pt x="0" y="5"/>
                      <a:pt x="5" y="8"/>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0" name="Freeform 817"/>
              <p:cNvSpPr>
                <a:spLocks/>
              </p:cNvSpPr>
              <p:nvPr/>
            </p:nvSpPr>
            <p:spPr bwMode="auto">
              <a:xfrm>
                <a:off x="4052" y="1967"/>
                <a:ext cx="74" cy="24"/>
              </a:xfrm>
              <a:custGeom>
                <a:avLst/>
                <a:gdLst>
                  <a:gd name="T0" fmla="*/ 0 w 36"/>
                  <a:gd name="T1" fmla="*/ 113 h 11"/>
                  <a:gd name="T2" fmla="*/ 199 w 36"/>
                  <a:gd name="T3" fmla="*/ 33 h 11"/>
                  <a:gd name="T4" fmla="*/ 296 w 36"/>
                  <a:gd name="T5" fmla="*/ 0 h 11"/>
                  <a:gd name="T6" fmla="*/ 271 w 36"/>
                  <a:gd name="T7" fmla="*/ 81 h 11"/>
                  <a:gd name="T8" fmla="*/ 199 w 36"/>
                  <a:gd name="T9" fmla="*/ 61 h 11"/>
                  <a:gd name="T10" fmla="*/ 132 w 36"/>
                  <a:gd name="T11" fmla="*/ 81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11">
                    <a:moveTo>
                      <a:pt x="0" y="11"/>
                    </a:moveTo>
                    <a:cubicBezTo>
                      <a:pt x="7" y="11"/>
                      <a:pt x="16" y="5"/>
                      <a:pt x="23" y="3"/>
                    </a:cubicBezTo>
                    <a:cubicBezTo>
                      <a:pt x="26" y="2"/>
                      <a:pt x="30" y="1"/>
                      <a:pt x="34" y="0"/>
                    </a:cubicBezTo>
                    <a:cubicBezTo>
                      <a:pt x="36" y="4"/>
                      <a:pt x="35" y="7"/>
                      <a:pt x="31" y="8"/>
                    </a:cubicBezTo>
                    <a:cubicBezTo>
                      <a:pt x="29" y="8"/>
                      <a:pt x="26" y="6"/>
                      <a:pt x="23" y="6"/>
                    </a:cubicBezTo>
                    <a:cubicBezTo>
                      <a:pt x="20" y="7"/>
                      <a:pt x="18" y="9"/>
                      <a:pt x="15" y="8"/>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1" name="Freeform 818"/>
              <p:cNvSpPr>
                <a:spLocks/>
              </p:cNvSpPr>
              <p:nvPr/>
            </p:nvSpPr>
            <p:spPr bwMode="auto">
              <a:xfrm>
                <a:off x="4062" y="2013"/>
                <a:ext cx="66" cy="44"/>
              </a:xfrm>
              <a:custGeom>
                <a:avLst/>
                <a:gdLst>
                  <a:gd name="T0" fmla="*/ 60 w 32"/>
                  <a:gd name="T1" fmla="*/ 202 h 20"/>
                  <a:gd name="T2" fmla="*/ 0 w 32"/>
                  <a:gd name="T3" fmla="*/ 194 h 20"/>
                  <a:gd name="T4" fmla="*/ 80 w 32"/>
                  <a:gd name="T5" fmla="*/ 117 h 20"/>
                  <a:gd name="T6" fmla="*/ 281 w 32"/>
                  <a:gd name="T7" fmla="*/ 0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0">
                    <a:moveTo>
                      <a:pt x="7" y="19"/>
                    </a:moveTo>
                    <a:cubicBezTo>
                      <a:pt x="5" y="20"/>
                      <a:pt x="1" y="20"/>
                      <a:pt x="0" y="18"/>
                    </a:cubicBezTo>
                    <a:cubicBezTo>
                      <a:pt x="0" y="15"/>
                      <a:pt x="8" y="12"/>
                      <a:pt x="9" y="11"/>
                    </a:cubicBezTo>
                    <a:cubicBezTo>
                      <a:pt x="16" y="7"/>
                      <a:pt x="24" y="3"/>
                      <a:pt x="32"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2" name="Freeform 819"/>
              <p:cNvSpPr>
                <a:spLocks/>
              </p:cNvSpPr>
              <p:nvPr/>
            </p:nvSpPr>
            <p:spPr bwMode="auto">
              <a:xfrm>
                <a:off x="4070" y="2052"/>
                <a:ext cx="46" cy="27"/>
              </a:xfrm>
              <a:custGeom>
                <a:avLst/>
                <a:gdLst>
                  <a:gd name="T0" fmla="*/ 201 w 22"/>
                  <a:gd name="T1" fmla="*/ 0 h 12"/>
                  <a:gd name="T2" fmla="*/ 44 w 22"/>
                  <a:gd name="T3" fmla="*/ 137 h 12"/>
                  <a:gd name="T4" fmla="*/ 0 60000 65536"/>
                  <a:gd name="T5" fmla="*/ 0 60000 65536"/>
                </a:gdLst>
                <a:ahLst/>
                <a:cxnLst>
                  <a:cxn ang="T4">
                    <a:pos x="T0" y="T1"/>
                  </a:cxn>
                  <a:cxn ang="T5">
                    <a:pos x="T2" y="T3"/>
                  </a:cxn>
                </a:cxnLst>
                <a:rect l="0" t="0" r="r" b="b"/>
                <a:pathLst>
                  <a:path w="22" h="12">
                    <a:moveTo>
                      <a:pt x="22" y="0"/>
                    </a:moveTo>
                    <a:cubicBezTo>
                      <a:pt x="19" y="0"/>
                      <a:pt x="0" y="7"/>
                      <a:pt x="5" y="12"/>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3" name="Freeform 820"/>
              <p:cNvSpPr>
                <a:spLocks/>
              </p:cNvSpPr>
              <p:nvPr/>
            </p:nvSpPr>
            <p:spPr bwMode="auto">
              <a:xfrm>
                <a:off x="4093" y="2090"/>
                <a:ext cx="51" cy="35"/>
              </a:xfrm>
              <a:custGeom>
                <a:avLst/>
                <a:gdLst>
                  <a:gd name="T0" fmla="*/ 212 w 25"/>
                  <a:gd name="T1" fmla="*/ 0 h 16"/>
                  <a:gd name="T2" fmla="*/ 0 w 25"/>
                  <a:gd name="T3" fmla="*/ 168 h 16"/>
                  <a:gd name="T4" fmla="*/ 41 w 25"/>
                  <a:gd name="T5" fmla="*/ 158 h 16"/>
                  <a:gd name="T6" fmla="*/ 0 60000 65536"/>
                  <a:gd name="T7" fmla="*/ 0 60000 65536"/>
                  <a:gd name="T8" fmla="*/ 0 60000 65536"/>
                </a:gdLst>
                <a:ahLst/>
                <a:cxnLst>
                  <a:cxn ang="T6">
                    <a:pos x="T0" y="T1"/>
                  </a:cxn>
                  <a:cxn ang="T7">
                    <a:pos x="T2" y="T3"/>
                  </a:cxn>
                  <a:cxn ang="T8">
                    <a:pos x="T4" y="T5"/>
                  </a:cxn>
                </a:cxnLst>
                <a:rect l="0" t="0" r="r" b="b"/>
                <a:pathLst>
                  <a:path w="25" h="16">
                    <a:moveTo>
                      <a:pt x="25" y="0"/>
                    </a:moveTo>
                    <a:cubicBezTo>
                      <a:pt x="18" y="2"/>
                      <a:pt x="1" y="6"/>
                      <a:pt x="0" y="16"/>
                    </a:cubicBezTo>
                    <a:cubicBezTo>
                      <a:pt x="2" y="15"/>
                      <a:pt x="3" y="15"/>
                      <a:pt x="5" y="15"/>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4" name="Freeform 821"/>
              <p:cNvSpPr>
                <a:spLocks/>
              </p:cNvSpPr>
              <p:nvPr/>
            </p:nvSpPr>
            <p:spPr bwMode="auto">
              <a:xfrm>
                <a:off x="4105" y="2136"/>
                <a:ext cx="46" cy="17"/>
              </a:xfrm>
              <a:custGeom>
                <a:avLst/>
                <a:gdLst>
                  <a:gd name="T0" fmla="*/ 201 w 22"/>
                  <a:gd name="T1" fmla="*/ 0 h 8"/>
                  <a:gd name="T2" fmla="*/ 0 w 22"/>
                  <a:gd name="T3" fmla="*/ 77 h 8"/>
                  <a:gd name="T4" fmla="*/ 0 60000 65536"/>
                  <a:gd name="T5" fmla="*/ 0 60000 65536"/>
                </a:gdLst>
                <a:ahLst/>
                <a:cxnLst>
                  <a:cxn ang="T4">
                    <a:pos x="T0" y="T1"/>
                  </a:cxn>
                  <a:cxn ang="T5">
                    <a:pos x="T2" y="T3"/>
                  </a:cxn>
                </a:cxnLst>
                <a:rect l="0" t="0" r="r" b="b"/>
                <a:pathLst>
                  <a:path w="22" h="8">
                    <a:moveTo>
                      <a:pt x="22" y="0"/>
                    </a:moveTo>
                    <a:cubicBezTo>
                      <a:pt x="14" y="1"/>
                      <a:pt x="6" y="2"/>
                      <a:pt x="0" y="8"/>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5" name="Freeform 822"/>
              <p:cNvSpPr>
                <a:spLocks/>
              </p:cNvSpPr>
              <p:nvPr/>
            </p:nvSpPr>
            <p:spPr bwMode="auto">
              <a:xfrm>
                <a:off x="4109" y="2164"/>
                <a:ext cx="52" cy="20"/>
              </a:xfrm>
              <a:custGeom>
                <a:avLst/>
                <a:gdLst>
                  <a:gd name="T0" fmla="*/ 225 w 25"/>
                  <a:gd name="T1" fmla="*/ 0 h 9"/>
                  <a:gd name="T2" fmla="*/ 25 w 25"/>
                  <a:gd name="T3" fmla="*/ 89 h 9"/>
                  <a:gd name="T4" fmla="*/ 35 w 25"/>
                  <a:gd name="T5" fmla="*/ 89 h 9"/>
                  <a:gd name="T6" fmla="*/ 0 60000 65536"/>
                  <a:gd name="T7" fmla="*/ 0 60000 65536"/>
                  <a:gd name="T8" fmla="*/ 0 60000 65536"/>
                </a:gdLst>
                <a:ahLst/>
                <a:cxnLst>
                  <a:cxn ang="T6">
                    <a:pos x="T0" y="T1"/>
                  </a:cxn>
                  <a:cxn ang="T7">
                    <a:pos x="T2" y="T3"/>
                  </a:cxn>
                  <a:cxn ang="T8">
                    <a:pos x="T4" y="T5"/>
                  </a:cxn>
                </a:cxnLst>
                <a:rect l="0" t="0" r="r" b="b"/>
                <a:pathLst>
                  <a:path w="25" h="9">
                    <a:moveTo>
                      <a:pt x="25" y="0"/>
                    </a:moveTo>
                    <a:cubicBezTo>
                      <a:pt x="21" y="1"/>
                      <a:pt x="0" y="1"/>
                      <a:pt x="3" y="8"/>
                    </a:cubicBezTo>
                    <a:cubicBezTo>
                      <a:pt x="3" y="9"/>
                      <a:pt x="3" y="8"/>
                      <a:pt x="4" y="8"/>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6" name="Freeform 823"/>
              <p:cNvSpPr>
                <a:spLocks/>
              </p:cNvSpPr>
              <p:nvPr/>
            </p:nvSpPr>
            <p:spPr bwMode="auto">
              <a:xfrm>
                <a:off x="4122" y="2204"/>
                <a:ext cx="78" cy="28"/>
              </a:xfrm>
              <a:custGeom>
                <a:avLst/>
                <a:gdLst>
                  <a:gd name="T0" fmla="*/ 60 w 38"/>
                  <a:gd name="T1" fmla="*/ 129 h 13"/>
                  <a:gd name="T2" fmla="*/ 68 w 38"/>
                  <a:gd name="T3" fmla="*/ 69 h 13"/>
                  <a:gd name="T4" fmla="*/ 328 w 38"/>
                  <a:gd name="T5" fmla="*/ 0 h 13"/>
                  <a:gd name="T6" fmla="*/ 0 60000 65536"/>
                  <a:gd name="T7" fmla="*/ 0 60000 65536"/>
                  <a:gd name="T8" fmla="*/ 0 60000 65536"/>
                </a:gdLst>
                <a:ahLst/>
                <a:cxnLst>
                  <a:cxn ang="T6">
                    <a:pos x="T0" y="T1"/>
                  </a:cxn>
                  <a:cxn ang="T7">
                    <a:pos x="T2" y="T3"/>
                  </a:cxn>
                  <a:cxn ang="T8">
                    <a:pos x="T4" y="T5"/>
                  </a:cxn>
                </a:cxnLst>
                <a:rect l="0" t="0" r="r" b="b"/>
                <a:pathLst>
                  <a:path w="38" h="13">
                    <a:moveTo>
                      <a:pt x="7" y="13"/>
                    </a:moveTo>
                    <a:cubicBezTo>
                      <a:pt x="0" y="11"/>
                      <a:pt x="6" y="8"/>
                      <a:pt x="8" y="7"/>
                    </a:cubicBezTo>
                    <a:cubicBezTo>
                      <a:pt x="17" y="3"/>
                      <a:pt x="29" y="1"/>
                      <a:pt x="38" y="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7" name="Freeform 824"/>
              <p:cNvSpPr>
                <a:spLocks/>
              </p:cNvSpPr>
              <p:nvPr/>
            </p:nvSpPr>
            <p:spPr bwMode="auto">
              <a:xfrm>
                <a:off x="4159" y="2241"/>
                <a:ext cx="37" cy="15"/>
              </a:xfrm>
              <a:custGeom>
                <a:avLst/>
                <a:gdLst>
                  <a:gd name="T0" fmla="*/ 156 w 18"/>
                  <a:gd name="T1" fmla="*/ 9 h 7"/>
                  <a:gd name="T2" fmla="*/ 0 w 18"/>
                  <a:gd name="T3" fmla="*/ 69 h 7"/>
                  <a:gd name="T4" fmla="*/ 0 60000 65536"/>
                  <a:gd name="T5" fmla="*/ 0 60000 65536"/>
                </a:gdLst>
                <a:ahLst/>
                <a:cxnLst>
                  <a:cxn ang="T4">
                    <a:pos x="T0" y="T1"/>
                  </a:cxn>
                  <a:cxn ang="T5">
                    <a:pos x="T2" y="T3"/>
                  </a:cxn>
                </a:cxnLst>
                <a:rect l="0" t="0" r="r" b="b"/>
                <a:pathLst>
                  <a:path w="18" h="7">
                    <a:moveTo>
                      <a:pt x="18" y="1"/>
                    </a:moveTo>
                    <a:cubicBezTo>
                      <a:pt x="11" y="0"/>
                      <a:pt x="6" y="4"/>
                      <a:pt x="0" y="7"/>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8" name="Freeform 825"/>
              <p:cNvSpPr>
                <a:spLocks/>
              </p:cNvSpPr>
              <p:nvPr/>
            </p:nvSpPr>
            <p:spPr bwMode="auto">
              <a:xfrm>
                <a:off x="4253" y="2274"/>
                <a:ext cx="39" cy="90"/>
              </a:xfrm>
              <a:custGeom>
                <a:avLst/>
                <a:gdLst>
                  <a:gd name="T0" fmla="*/ 33 w 19"/>
                  <a:gd name="T1" fmla="*/ 97 h 41"/>
                  <a:gd name="T2" fmla="*/ 51 w 19"/>
                  <a:gd name="T3" fmla="*/ 0 h 41"/>
                  <a:gd name="T4" fmla="*/ 113 w 19"/>
                  <a:gd name="T5" fmla="*/ 169 h 41"/>
                  <a:gd name="T6" fmla="*/ 164 w 19"/>
                  <a:gd name="T7" fmla="*/ 435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41">
                    <a:moveTo>
                      <a:pt x="4" y="9"/>
                    </a:moveTo>
                    <a:cubicBezTo>
                      <a:pt x="0" y="6"/>
                      <a:pt x="2" y="2"/>
                      <a:pt x="6" y="0"/>
                    </a:cubicBezTo>
                    <a:cubicBezTo>
                      <a:pt x="9" y="4"/>
                      <a:pt x="11" y="11"/>
                      <a:pt x="13" y="16"/>
                    </a:cubicBezTo>
                    <a:cubicBezTo>
                      <a:pt x="16" y="24"/>
                      <a:pt x="18" y="32"/>
                      <a:pt x="19" y="4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19" name="Freeform 826"/>
              <p:cNvSpPr>
                <a:spLocks/>
              </p:cNvSpPr>
              <p:nvPr/>
            </p:nvSpPr>
            <p:spPr bwMode="auto">
              <a:xfrm>
                <a:off x="4286" y="2287"/>
                <a:ext cx="33" cy="59"/>
              </a:xfrm>
              <a:custGeom>
                <a:avLst/>
                <a:gdLst>
                  <a:gd name="T0" fmla="*/ 107 w 16"/>
                  <a:gd name="T1" fmla="*/ 282 h 27"/>
                  <a:gd name="T2" fmla="*/ 124 w 16"/>
                  <a:gd name="T3" fmla="*/ 0 h 27"/>
                  <a:gd name="T4" fmla="*/ 140 w 16"/>
                  <a:gd name="T5" fmla="*/ 201 h 27"/>
                  <a:gd name="T6" fmla="*/ 97 w 16"/>
                  <a:gd name="T7" fmla="*/ 114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27">
                    <a:moveTo>
                      <a:pt x="12" y="27"/>
                    </a:moveTo>
                    <a:cubicBezTo>
                      <a:pt x="9" y="19"/>
                      <a:pt x="0" y="0"/>
                      <a:pt x="14" y="0"/>
                    </a:cubicBezTo>
                    <a:cubicBezTo>
                      <a:pt x="16" y="6"/>
                      <a:pt x="14" y="13"/>
                      <a:pt x="16" y="19"/>
                    </a:cubicBezTo>
                    <a:cubicBezTo>
                      <a:pt x="15" y="16"/>
                      <a:pt x="13" y="11"/>
                      <a:pt x="11" y="1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20" name="Freeform 827"/>
              <p:cNvSpPr>
                <a:spLocks/>
              </p:cNvSpPr>
              <p:nvPr/>
            </p:nvSpPr>
            <p:spPr bwMode="auto">
              <a:xfrm>
                <a:off x="4373" y="2327"/>
                <a:ext cx="31" cy="32"/>
              </a:xfrm>
              <a:custGeom>
                <a:avLst/>
                <a:gdLst>
                  <a:gd name="T0" fmla="*/ 132 w 15"/>
                  <a:gd name="T1" fmla="*/ 137 h 15"/>
                  <a:gd name="T2" fmla="*/ 17 w 15"/>
                  <a:gd name="T3" fmla="*/ 0 h 15"/>
                  <a:gd name="T4" fmla="*/ 60 w 15"/>
                  <a:gd name="T5" fmla="*/ 145 h 15"/>
                  <a:gd name="T6" fmla="*/ 60 w 15"/>
                  <a:gd name="T7" fmla="*/ 77 h 15"/>
                  <a:gd name="T8" fmla="*/ 124 w 15"/>
                  <a:gd name="T9" fmla="*/ 105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5">
                    <a:moveTo>
                      <a:pt x="15" y="14"/>
                    </a:moveTo>
                    <a:cubicBezTo>
                      <a:pt x="10" y="10"/>
                      <a:pt x="9" y="1"/>
                      <a:pt x="2" y="0"/>
                    </a:cubicBezTo>
                    <a:cubicBezTo>
                      <a:pt x="0" y="5"/>
                      <a:pt x="5" y="10"/>
                      <a:pt x="7" y="15"/>
                    </a:cubicBezTo>
                    <a:cubicBezTo>
                      <a:pt x="6" y="14"/>
                      <a:pt x="5" y="9"/>
                      <a:pt x="7" y="8"/>
                    </a:cubicBezTo>
                    <a:cubicBezTo>
                      <a:pt x="9" y="7"/>
                      <a:pt x="11" y="12"/>
                      <a:pt x="14" y="1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21" name="Freeform 828"/>
              <p:cNvSpPr>
                <a:spLocks/>
              </p:cNvSpPr>
              <p:nvPr/>
            </p:nvSpPr>
            <p:spPr bwMode="auto">
              <a:xfrm>
                <a:off x="4058" y="1934"/>
                <a:ext cx="80" cy="28"/>
              </a:xfrm>
              <a:custGeom>
                <a:avLst/>
                <a:gdLst>
                  <a:gd name="T0" fmla="*/ 336 w 39"/>
                  <a:gd name="T1" fmla="*/ 0 h 13"/>
                  <a:gd name="T2" fmla="*/ 0 w 39"/>
                  <a:gd name="T3" fmla="*/ 60 h 13"/>
                  <a:gd name="T4" fmla="*/ 43 w 39"/>
                  <a:gd name="T5" fmla="*/ 28 h 13"/>
                  <a:gd name="T6" fmla="*/ 0 60000 65536"/>
                  <a:gd name="T7" fmla="*/ 0 60000 65536"/>
                  <a:gd name="T8" fmla="*/ 0 60000 65536"/>
                </a:gdLst>
                <a:ahLst/>
                <a:cxnLst>
                  <a:cxn ang="T6">
                    <a:pos x="T0" y="T1"/>
                  </a:cxn>
                  <a:cxn ang="T7">
                    <a:pos x="T2" y="T3"/>
                  </a:cxn>
                  <a:cxn ang="T8">
                    <a:pos x="T4" y="T5"/>
                  </a:cxn>
                </a:cxnLst>
                <a:rect l="0" t="0" r="r" b="b"/>
                <a:pathLst>
                  <a:path w="39" h="13">
                    <a:moveTo>
                      <a:pt x="39" y="0"/>
                    </a:moveTo>
                    <a:cubicBezTo>
                      <a:pt x="33" y="5"/>
                      <a:pt x="6" y="13"/>
                      <a:pt x="0" y="6"/>
                    </a:cubicBezTo>
                    <a:cubicBezTo>
                      <a:pt x="1" y="4"/>
                      <a:pt x="2" y="3"/>
                      <a:pt x="5" y="3"/>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22" name="Freeform 829"/>
              <p:cNvSpPr>
                <a:spLocks/>
              </p:cNvSpPr>
              <p:nvPr/>
            </p:nvSpPr>
            <p:spPr bwMode="auto">
              <a:xfrm>
                <a:off x="4042" y="1776"/>
                <a:ext cx="72" cy="22"/>
              </a:xfrm>
              <a:custGeom>
                <a:avLst/>
                <a:gdLst>
                  <a:gd name="T0" fmla="*/ 0 w 35"/>
                  <a:gd name="T1" fmla="*/ 106 h 10"/>
                  <a:gd name="T2" fmla="*/ 97 w 35"/>
                  <a:gd name="T3" fmla="*/ 44 h 10"/>
                  <a:gd name="T4" fmla="*/ 304 w 35"/>
                  <a:gd name="T5" fmla="*/ 9 h 10"/>
                  <a:gd name="T6" fmla="*/ 0 60000 65536"/>
                  <a:gd name="T7" fmla="*/ 0 60000 65536"/>
                  <a:gd name="T8" fmla="*/ 0 60000 65536"/>
                </a:gdLst>
                <a:ahLst/>
                <a:cxnLst>
                  <a:cxn ang="T6">
                    <a:pos x="T0" y="T1"/>
                  </a:cxn>
                  <a:cxn ang="T7">
                    <a:pos x="T2" y="T3"/>
                  </a:cxn>
                  <a:cxn ang="T8">
                    <a:pos x="T4" y="T5"/>
                  </a:cxn>
                </a:cxnLst>
                <a:rect l="0" t="0" r="r" b="b"/>
                <a:pathLst>
                  <a:path w="35" h="10">
                    <a:moveTo>
                      <a:pt x="0" y="10"/>
                    </a:moveTo>
                    <a:cubicBezTo>
                      <a:pt x="4" y="8"/>
                      <a:pt x="7" y="6"/>
                      <a:pt x="11" y="4"/>
                    </a:cubicBezTo>
                    <a:cubicBezTo>
                      <a:pt x="19" y="1"/>
                      <a:pt x="26" y="0"/>
                      <a:pt x="35" y="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23" name="Freeform 830"/>
              <p:cNvSpPr>
                <a:spLocks/>
              </p:cNvSpPr>
              <p:nvPr/>
            </p:nvSpPr>
            <p:spPr bwMode="auto">
              <a:xfrm>
                <a:off x="4048" y="1734"/>
                <a:ext cx="61" cy="27"/>
              </a:xfrm>
              <a:custGeom>
                <a:avLst/>
                <a:gdLst>
                  <a:gd name="T0" fmla="*/ 0 w 30"/>
                  <a:gd name="T1" fmla="*/ 137 h 12"/>
                  <a:gd name="T2" fmla="*/ 252 w 30"/>
                  <a:gd name="T3" fmla="*/ 101 h 12"/>
                  <a:gd name="T4" fmla="*/ 187 w 30"/>
                  <a:gd name="T5" fmla="*/ 117 h 12"/>
                  <a:gd name="T6" fmla="*/ 0 60000 65536"/>
                  <a:gd name="T7" fmla="*/ 0 60000 65536"/>
                  <a:gd name="T8" fmla="*/ 0 60000 65536"/>
                </a:gdLst>
                <a:ahLst/>
                <a:cxnLst>
                  <a:cxn ang="T6">
                    <a:pos x="T0" y="T1"/>
                  </a:cxn>
                  <a:cxn ang="T7">
                    <a:pos x="T2" y="T3"/>
                  </a:cxn>
                  <a:cxn ang="T8">
                    <a:pos x="T4" y="T5"/>
                  </a:cxn>
                </a:cxnLst>
                <a:rect l="0" t="0" r="r" b="b"/>
                <a:pathLst>
                  <a:path w="30" h="12">
                    <a:moveTo>
                      <a:pt x="0" y="12"/>
                    </a:moveTo>
                    <a:cubicBezTo>
                      <a:pt x="5" y="9"/>
                      <a:pt x="26" y="0"/>
                      <a:pt x="30" y="9"/>
                    </a:cubicBezTo>
                    <a:cubicBezTo>
                      <a:pt x="27" y="10"/>
                      <a:pt x="24" y="10"/>
                      <a:pt x="22" y="1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24" name="Freeform 831"/>
              <p:cNvSpPr>
                <a:spLocks/>
              </p:cNvSpPr>
              <p:nvPr/>
            </p:nvSpPr>
            <p:spPr bwMode="auto">
              <a:xfrm>
                <a:off x="4029" y="1802"/>
                <a:ext cx="80" cy="29"/>
              </a:xfrm>
              <a:custGeom>
                <a:avLst/>
                <a:gdLst>
                  <a:gd name="T0" fmla="*/ 336 w 39"/>
                  <a:gd name="T1" fmla="*/ 0 h 13"/>
                  <a:gd name="T2" fmla="*/ 0 w 39"/>
                  <a:gd name="T3" fmla="*/ 100 h 13"/>
                  <a:gd name="T4" fmla="*/ 96 w 39"/>
                  <a:gd name="T5" fmla="*/ 109 h 13"/>
                  <a:gd name="T6" fmla="*/ 0 60000 65536"/>
                  <a:gd name="T7" fmla="*/ 0 60000 65536"/>
                  <a:gd name="T8" fmla="*/ 0 60000 65536"/>
                </a:gdLst>
                <a:ahLst/>
                <a:cxnLst>
                  <a:cxn ang="T6">
                    <a:pos x="T0" y="T1"/>
                  </a:cxn>
                  <a:cxn ang="T7">
                    <a:pos x="T2" y="T3"/>
                  </a:cxn>
                  <a:cxn ang="T8">
                    <a:pos x="T4" y="T5"/>
                  </a:cxn>
                </a:cxnLst>
                <a:rect l="0" t="0" r="r" b="b"/>
                <a:pathLst>
                  <a:path w="39" h="13">
                    <a:moveTo>
                      <a:pt x="39" y="0"/>
                    </a:moveTo>
                    <a:cubicBezTo>
                      <a:pt x="27" y="3"/>
                      <a:pt x="9" y="0"/>
                      <a:pt x="0" y="9"/>
                    </a:cubicBezTo>
                    <a:cubicBezTo>
                      <a:pt x="1" y="13"/>
                      <a:pt x="8" y="11"/>
                      <a:pt x="11" y="10"/>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25" name="Freeform 832"/>
              <p:cNvSpPr>
                <a:spLocks/>
              </p:cNvSpPr>
              <p:nvPr/>
            </p:nvSpPr>
            <p:spPr bwMode="auto">
              <a:xfrm>
                <a:off x="4068" y="1811"/>
                <a:ext cx="62" cy="26"/>
              </a:xfrm>
              <a:custGeom>
                <a:avLst/>
                <a:gdLst>
                  <a:gd name="T0" fmla="*/ 0 w 30"/>
                  <a:gd name="T1" fmla="*/ 121 h 12"/>
                  <a:gd name="T2" fmla="*/ 265 w 30"/>
                  <a:gd name="T3" fmla="*/ 72 h 12"/>
                  <a:gd name="T4" fmla="*/ 205 w 30"/>
                  <a:gd name="T5" fmla="*/ 121 h 12"/>
                  <a:gd name="T6" fmla="*/ 0 60000 65536"/>
                  <a:gd name="T7" fmla="*/ 0 60000 65536"/>
                  <a:gd name="T8" fmla="*/ 0 60000 65536"/>
                </a:gdLst>
                <a:ahLst/>
                <a:cxnLst>
                  <a:cxn ang="T6">
                    <a:pos x="T0" y="T1"/>
                  </a:cxn>
                  <a:cxn ang="T7">
                    <a:pos x="T2" y="T3"/>
                  </a:cxn>
                  <a:cxn ang="T8">
                    <a:pos x="T4" y="T5"/>
                  </a:cxn>
                </a:cxnLst>
                <a:rect l="0" t="0" r="r" b="b"/>
                <a:pathLst>
                  <a:path w="30" h="12">
                    <a:moveTo>
                      <a:pt x="0" y="12"/>
                    </a:moveTo>
                    <a:cubicBezTo>
                      <a:pt x="6" y="11"/>
                      <a:pt x="27" y="0"/>
                      <a:pt x="30" y="7"/>
                    </a:cubicBezTo>
                    <a:cubicBezTo>
                      <a:pt x="28" y="9"/>
                      <a:pt x="25" y="11"/>
                      <a:pt x="23" y="12"/>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26" name="Freeform 833"/>
              <p:cNvSpPr>
                <a:spLocks/>
              </p:cNvSpPr>
              <p:nvPr/>
            </p:nvSpPr>
            <p:spPr bwMode="auto">
              <a:xfrm>
                <a:off x="4021" y="1850"/>
                <a:ext cx="53" cy="25"/>
              </a:xfrm>
              <a:custGeom>
                <a:avLst/>
                <a:gdLst>
                  <a:gd name="T0" fmla="*/ 220 w 26"/>
                  <a:gd name="T1" fmla="*/ 11 h 11"/>
                  <a:gd name="T2" fmla="*/ 0 w 26"/>
                  <a:gd name="T3" fmla="*/ 118 h 11"/>
                  <a:gd name="T4" fmla="*/ 16 w 26"/>
                  <a:gd name="T5" fmla="*/ 130 h 11"/>
                  <a:gd name="T6" fmla="*/ 0 60000 65536"/>
                  <a:gd name="T7" fmla="*/ 0 60000 65536"/>
                  <a:gd name="T8" fmla="*/ 0 60000 65536"/>
                </a:gdLst>
                <a:ahLst/>
                <a:cxnLst>
                  <a:cxn ang="T6">
                    <a:pos x="T0" y="T1"/>
                  </a:cxn>
                  <a:cxn ang="T7">
                    <a:pos x="T2" y="T3"/>
                  </a:cxn>
                  <a:cxn ang="T8">
                    <a:pos x="T4" y="T5"/>
                  </a:cxn>
                </a:cxnLst>
                <a:rect l="0" t="0" r="r" b="b"/>
                <a:pathLst>
                  <a:path w="26" h="11">
                    <a:moveTo>
                      <a:pt x="26" y="1"/>
                    </a:moveTo>
                    <a:cubicBezTo>
                      <a:pt x="18" y="0"/>
                      <a:pt x="5" y="3"/>
                      <a:pt x="0" y="10"/>
                    </a:cubicBezTo>
                    <a:cubicBezTo>
                      <a:pt x="0" y="11"/>
                      <a:pt x="1" y="11"/>
                      <a:pt x="2" y="11"/>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27" name="Freeform 834"/>
              <p:cNvSpPr>
                <a:spLocks/>
              </p:cNvSpPr>
              <p:nvPr/>
            </p:nvSpPr>
            <p:spPr bwMode="auto">
              <a:xfrm>
                <a:off x="4035" y="1864"/>
                <a:ext cx="97" cy="22"/>
              </a:xfrm>
              <a:custGeom>
                <a:avLst/>
                <a:gdLst>
                  <a:gd name="T0" fmla="*/ 0 w 47"/>
                  <a:gd name="T1" fmla="*/ 106 h 10"/>
                  <a:gd name="T2" fmla="*/ 239 w 47"/>
                  <a:gd name="T3" fmla="*/ 20 h 10"/>
                  <a:gd name="T4" fmla="*/ 413 w 47"/>
                  <a:gd name="T5" fmla="*/ 33 h 10"/>
                  <a:gd name="T6" fmla="*/ 0 60000 65536"/>
                  <a:gd name="T7" fmla="*/ 0 60000 65536"/>
                  <a:gd name="T8" fmla="*/ 0 60000 65536"/>
                </a:gdLst>
                <a:ahLst/>
                <a:cxnLst>
                  <a:cxn ang="T6">
                    <a:pos x="T0" y="T1"/>
                  </a:cxn>
                  <a:cxn ang="T7">
                    <a:pos x="T2" y="T3"/>
                  </a:cxn>
                  <a:cxn ang="T8">
                    <a:pos x="T4" y="T5"/>
                  </a:cxn>
                </a:cxnLst>
                <a:rect l="0" t="0" r="r" b="b"/>
                <a:pathLst>
                  <a:path w="47" h="10">
                    <a:moveTo>
                      <a:pt x="0" y="10"/>
                    </a:moveTo>
                    <a:cubicBezTo>
                      <a:pt x="8" y="5"/>
                      <a:pt x="19" y="4"/>
                      <a:pt x="27" y="2"/>
                    </a:cubicBezTo>
                    <a:cubicBezTo>
                      <a:pt x="33" y="1"/>
                      <a:pt x="41" y="0"/>
                      <a:pt x="47" y="3"/>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28" name="Freeform 835"/>
              <p:cNvSpPr>
                <a:spLocks/>
              </p:cNvSpPr>
              <p:nvPr/>
            </p:nvSpPr>
            <p:spPr bwMode="auto">
              <a:xfrm>
                <a:off x="4054" y="1886"/>
                <a:ext cx="92" cy="17"/>
              </a:xfrm>
              <a:custGeom>
                <a:avLst/>
                <a:gdLst>
                  <a:gd name="T0" fmla="*/ 0 w 45"/>
                  <a:gd name="T1" fmla="*/ 77 h 8"/>
                  <a:gd name="T2" fmla="*/ 384 w 45"/>
                  <a:gd name="T3" fmla="*/ 60 h 8"/>
                  <a:gd name="T4" fmla="*/ 0 60000 65536"/>
                  <a:gd name="T5" fmla="*/ 0 60000 65536"/>
                </a:gdLst>
                <a:ahLst/>
                <a:cxnLst>
                  <a:cxn ang="T4">
                    <a:pos x="T0" y="T1"/>
                  </a:cxn>
                  <a:cxn ang="T5">
                    <a:pos x="T2" y="T3"/>
                  </a:cxn>
                </a:cxnLst>
                <a:rect l="0" t="0" r="r" b="b"/>
                <a:pathLst>
                  <a:path w="45" h="8">
                    <a:moveTo>
                      <a:pt x="0" y="8"/>
                    </a:moveTo>
                    <a:cubicBezTo>
                      <a:pt x="15" y="7"/>
                      <a:pt x="31" y="0"/>
                      <a:pt x="45" y="6"/>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29" name="Freeform 836"/>
              <p:cNvSpPr>
                <a:spLocks/>
              </p:cNvSpPr>
              <p:nvPr/>
            </p:nvSpPr>
            <p:spPr bwMode="auto">
              <a:xfrm>
                <a:off x="4107" y="1901"/>
                <a:ext cx="44" cy="11"/>
              </a:xfrm>
              <a:custGeom>
                <a:avLst/>
                <a:gdLst>
                  <a:gd name="T0" fmla="*/ 0 w 21"/>
                  <a:gd name="T1" fmla="*/ 44 h 5"/>
                  <a:gd name="T2" fmla="*/ 193 w 21"/>
                  <a:gd name="T3" fmla="*/ 53 h 5"/>
                  <a:gd name="T4" fmla="*/ 0 60000 65536"/>
                  <a:gd name="T5" fmla="*/ 0 60000 65536"/>
                </a:gdLst>
                <a:ahLst/>
                <a:cxnLst>
                  <a:cxn ang="T4">
                    <a:pos x="T0" y="T1"/>
                  </a:cxn>
                  <a:cxn ang="T5">
                    <a:pos x="T2" y="T3"/>
                  </a:cxn>
                </a:cxnLst>
                <a:rect l="0" t="0" r="r" b="b"/>
                <a:pathLst>
                  <a:path w="21" h="5">
                    <a:moveTo>
                      <a:pt x="0" y="4"/>
                    </a:moveTo>
                    <a:cubicBezTo>
                      <a:pt x="6" y="3"/>
                      <a:pt x="15" y="0"/>
                      <a:pt x="21" y="5"/>
                    </a:cubicBezTo>
                  </a:path>
                </a:pathLst>
              </a:custGeom>
              <a:solidFill>
                <a:srgbClr val="EAA2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30" name="Freeform 867"/>
              <p:cNvSpPr>
                <a:spLocks/>
              </p:cNvSpPr>
              <p:nvPr/>
            </p:nvSpPr>
            <p:spPr bwMode="auto">
              <a:xfrm>
                <a:off x="4504" y="1954"/>
                <a:ext cx="33" cy="19"/>
              </a:xfrm>
              <a:custGeom>
                <a:avLst/>
                <a:gdLst>
                  <a:gd name="T0" fmla="*/ 0 w 16"/>
                  <a:gd name="T1" fmla="*/ 84 h 9"/>
                  <a:gd name="T2" fmla="*/ 140 w 16"/>
                  <a:gd name="T3" fmla="*/ 17 h 9"/>
                  <a:gd name="T4" fmla="*/ 0 60000 65536"/>
                  <a:gd name="T5" fmla="*/ 0 60000 65536"/>
                </a:gdLst>
                <a:ahLst/>
                <a:cxnLst>
                  <a:cxn ang="T4">
                    <a:pos x="T0" y="T1"/>
                  </a:cxn>
                  <a:cxn ang="T5">
                    <a:pos x="T2" y="T3"/>
                  </a:cxn>
                </a:cxnLst>
                <a:rect l="0" t="0" r="r" b="b"/>
                <a:pathLst>
                  <a:path w="16" h="9">
                    <a:moveTo>
                      <a:pt x="0" y="9"/>
                    </a:moveTo>
                    <a:cubicBezTo>
                      <a:pt x="3" y="5"/>
                      <a:pt x="11" y="0"/>
                      <a:pt x="16" y="2"/>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31" name="Freeform 868"/>
              <p:cNvSpPr>
                <a:spLocks/>
              </p:cNvSpPr>
              <p:nvPr/>
            </p:nvSpPr>
            <p:spPr bwMode="auto">
              <a:xfrm>
                <a:off x="4531" y="2081"/>
                <a:ext cx="19" cy="13"/>
              </a:xfrm>
              <a:custGeom>
                <a:avLst/>
                <a:gdLst>
                  <a:gd name="T0" fmla="*/ 68 w 9"/>
                  <a:gd name="T1" fmla="*/ 0 h 6"/>
                  <a:gd name="T2" fmla="*/ 0 w 9"/>
                  <a:gd name="T3" fmla="*/ 61 h 6"/>
                  <a:gd name="T4" fmla="*/ 68 w 9"/>
                  <a:gd name="T5" fmla="*/ 33 h 6"/>
                  <a:gd name="T6" fmla="*/ 68 w 9"/>
                  <a:gd name="T7" fmla="*/ 20 h 6"/>
                  <a:gd name="T8" fmla="*/ 84 w 9"/>
                  <a:gd name="T9" fmla="*/ 9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6">
                    <a:moveTo>
                      <a:pt x="7" y="0"/>
                    </a:moveTo>
                    <a:cubicBezTo>
                      <a:pt x="4" y="1"/>
                      <a:pt x="1" y="3"/>
                      <a:pt x="0" y="6"/>
                    </a:cubicBezTo>
                    <a:cubicBezTo>
                      <a:pt x="3" y="6"/>
                      <a:pt x="6" y="5"/>
                      <a:pt x="7" y="3"/>
                    </a:cubicBezTo>
                    <a:cubicBezTo>
                      <a:pt x="7" y="3"/>
                      <a:pt x="7" y="3"/>
                      <a:pt x="7" y="2"/>
                    </a:cubicBezTo>
                    <a:cubicBezTo>
                      <a:pt x="7" y="1"/>
                      <a:pt x="8" y="2"/>
                      <a:pt x="9" y="1"/>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32" name="Freeform 869"/>
              <p:cNvSpPr>
                <a:spLocks/>
              </p:cNvSpPr>
              <p:nvPr/>
            </p:nvSpPr>
            <p:spPr bwMode="auto">
              <a:xfrm>
                <a:off x="4568" y="2103"/>
                <a:ext cx="39" cy="15"/>
              </a:xfrm>
              <a:custGeom>
                <a:avLst/>
                <a:gdLst>
                  <a:gd name="T0" fmla="*/ 0 w 19"/>
                  <a:gd name="T1" fmla="*/ 69 h 7"/>
                  <a:gd name="T2" fmla="*/ 164 w 19"/>
                  <a:gd name="T3" fmla="*/ 60 h 7"/>
                  <a:gd name="T4" fmla="*/ 0 60000 65536"/>
                  <a:gd name="T5" fmla="*/ 0 60000 65536"/>
                </a:gdLst>
                <a:ahLst/>
                <a:cxnLst>
                  <a:cxn ang="T4">
                    <a:pos x="T0" y="T1"/>
                  </a:cxn>
                  <a:cxn ang="T5">
                    <a:pos x="T2" y="T3"/>
                  </a:cxn>
                </a:cxnLst>
                <a:rect l="0" t="0" r="r" b="b"/>
                <a:pathLst>
                  <a:path w="19" h="7">
                    <a:moveTo>
                      <a:pt x="0" y="7"/>
                    </a:moveTo>
                    <a:cubicBezTo>
                      <a:pt x="4" y="5"/>
                      <a:pt x="17" y="0"/>
                      <a:pt x="19" y="6"/>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33" name="Freeform 870"/>
              <p:cNvSpPr>
                <a:spLocks/>
              </p:cNvSpPr>
              <p:nvPr/>
            </p:nvSpPr>
            <p:spPr bwMode="auto">
              <a:xfrm>
                <a:off x="4570" y="2221"/>
                <a:ext cx="39" cy="9"/>
              </a:xfrm>
              <a:custGeom>
                <a:avLst/>
                <a:gdLst>
                  <a:gd name="T0" fmla="*/ 0 w 19"/>
                  <a:gd name="T1" fmla="*/ 0 h 4"/>
                  <a:gd name="T2" fmla="*/ 164 w 19"/>
                  <a:gd name="T3" fmla="*/ 25 h 4"/>
                  <a:gd name="T4" fmla="*/ 0 60000 65536"/>
                  <a:gd name="T5" fmla="*/ 0 60000 65536"/>
                </a:gdLst>
                <a:ahLst/>
                <a:cxnLst>
                  <a:cxn ang="T4">
                    <a:pos x="T0" y="T1"/>
                  </a:cxn>
                  <a:cxn ang="T5">
                    <a:pos x="T2" y="T3"/>
                  </a:cxn>
                </a:cxnLst>
                <a:rect l="0" t="0" r="r" b="b"/>
                <a:pathLst>
                  <a:path w="19" h="4">
                    <a:moveTo>
                      <a:pt x="0" y="0"/>
                    </a:moveTo>
                    <a:cubicBezTo>
                      <a:pt x="4" y="3"/>
                      <a:pt x="14" y="4"/>
                      <a:pt x="19" y="2"/>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34" name="Freeform 871"/>
              <p:cNvSpPr>
                <a:spLocks/>
              </p:cNvSpPr>
              <p:nvPr/>
            </p:nvSpPr>
            <p:spPr bwMode="auto">
              <a:xfrm>
                <a:off x="4564" y="2269"/>
                <a:ext cx="33" cy="25"/>
              </a:xfrm>
              <a:custGeom>
                <a:avLst/>
                <a:gdLst>
                  <a:gd name="T0" fmla="*/ 0 w 16"/>
                  <a:gd name="T1" fmla="*/ 0 h 11"/>
                  <a:gd name="T2" fmla="*/ 140 w 16"/>
                  <a:gd name="T3" fmla="*/ 130 h 11"/>
                  <a:gd name="T4" fmla="*/ 0 60000 65536"/>
                  <a:gd name="T5" fmla="*/ 0 60000 65536"/>
                </a:gdLst>
                <a:ahLst/>
                <a:cxnLst>
                  <a:cxn ang="T4">
                    <a:pos x="T0" y="T1"/>
                  </a:cxn>
                  <a:cxn ang="T5">
                    <a:pos x="T2" y="T3"/>
                  </a:cxn>
                </a:cxnLst>
                <a:rect l="0" t="0" r="r" b="b"/>
                <a:pathLst>
                  <a:path w="16" h="11">
                    <a:moveTo>
                      <a:pt x="0" y="0"/>
                    </a:moveTo>
                    <a:cubicBezTo>
                      <a:pt x="7" y="3"/>
                      <a:pt x="13" y="4"/>
                      <a:pt x="16" y="11"/>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35" name="Freeform 872"/>
              <p:cNvSpPr>
                <a:spLocks/>
              </p:cNvSpPr>
              <p:nvPr/>
            </p:nvSpPr>
            <p:spPr bwMode="auto">
              <a:xfrm>
                <a:off x="4473" y="2438"/>
                <a:ext cx="23" cy="31"/>
              </a:xfrm>
              <a:custGeom>
                <a:avLst/>
                <a:gdLst>
                  <a:gd name="T0" fmla="*/ 0 w 11"/>
                  <a:gd name="T1" fmla="*/ 0 h 14"/>
                  <a:gd name="T2" fmla="*/ 100 w 11"/>
                  <a:gd name="T3" fmla="*/ 142 h 14"/>
                  <a:gd name="T4" fmla="*/ 0 60000 65536"/>
                  <a:gd name="T5" fmla="*/ 0 60000 65536"/>
                </a:gdLst>
                <a:ahLst/>
                <a:cxnLst>
                  <a:cxn ang="T4">
                    <a:pos x="T0" y="T1"/>
                  </a:cxn>
                  <a:cxn ang="T5">
                    <a:pos x="T2" y="T3"/>
                  </a:cxn>
                </a:cxnLst>
                <a:rect l="0" t="0" r="r" b="b"/>
                <a:pathLst>
                  <a:path w="11" h="14">
                    <a:moveTo>
                      <a:pt x="0" y="0"/>
                    </a:moveTo>
                    <a:cubicBezTo>
                      <a:pt x="2" y="4"/>
                      <a:pt x="5" y="14"/>
                      <a:pt x="11" y="13"/>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36" name="Freeform 873"/>
              <p:cNvSpPr>
                <a:spLocks/>
              </p:cNvSpPr>
              <p:nvPr/>
            </p:nvSpPr>
            <p:spPr bwMode="auto">
              <a:xfrm>
                <a:off x="4593" y="2169"/>
                <a:ext cx="18" cy="11"/>
              </a:xfrm>
              <a:custGeom>
                <a:avLst/>
                <a:gdLst>
                  <a:gd name="T0" fmla="*/ 0 w 9"/>
                  <a:gd name="T1" fmla="*/ 33 h 5"/>
                  <a:gd name="T2" fmla="*/ 72 w 9"/>
                  <a:gd name="T3" fmla="*/ 44 h 5"/>
                  <a:gd name="T4" fmla="*/ 64 w 9"/>
                  <a:gd name="T5" fmla="*/ 44 h 5"/>
                  <a:gd name="T6" fmla="*/ 0 60000 65536"/>
                  <a:gd name="T7" fmla="*/ 0 60000 65536"/>
                  <a:gd name="T8" fmla="*/ 0 60000 65536"/>
                </a:gdLst>
                <a:ahLst/>
                <a:cxnLst>
                  <a:cxn ang="T6">
                    <a:pos x="T0" y="T1"/>
                  </a:cxn>
                  <a:cxn ang="T7">
                    <a:pos x="T2" y="T3"/>
                  </a:cxn>
                  <a:cxn ang="T8">
                    <a:pos x="T4" y="T5"/>
                  </a:cxn>
                </a:cxnLst>
                <a:rect l="0" t="0" r="r" b="b"/>
                <a:pathLst>
                  <a:path w="9" h="5">
                    <a:moveTo>
                      <a:pt x="0" y="3"/>
                    </a:moveTo>
                    <a:cubicBezTo>
                      <a:pt x="3" y="0"/>
                      <a:pt x="8" y="0"/>
                      <a:pt x="9" y="4"/>
                    </a:cubicBezTo>
                    <a:cubicBezTo>
                      <a:pt x="9" y="5"/>
                      <a:pt x="9" y="4"/>
                      <a:pt x="8" y="4"/>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37" name="Freeform 874"/>
              <p:cNvSpPr>
                <a:spLocks/>
              </p:cNvSpPr>
              <p:nvPr/>
            </p:nvSpPr>
            <p:spPr bwMode="auto">
              <a:xfrm>
                <a:off x="4414" y="2434"/>
                <a:ext cx="29" cy="50"/>
              </a:xfrm>
              <a:custGeom>
                <a:avLst/>
                <a:gdLst>
                  <a:gd name="T0" fmla="*/ 0 w 14"/>
                  <a:gd name="T1" fmla="*/ 0 h 23"/>
                  <a:gd name="T2" fmla="*/ 124 w 14"/>
                  <a:gd name="T3" fmla="*/ 237 h 23"/>
                  <a:gd name="T4" fmla="*/ 0 60000 65536"/>
                  <a:gd name="T5" fmla="*/ 0 60000 65536"/>
                </a:gdLst>
                <a:ahLst/>
                <a:cxnLst>
                  <a:cxn ang="T4">
                    <a:pos x="T0" y="T1"/>
                  </a:cxn>
                  <a:cxn ang="T5">
                    <a:pos x="T2" y="T3"/>
                  </a:cxn>
                </a:cxnLst>
                <a:rect l="0" t="0" r="r" b="b"/>
                <a:pathLst>
                  <a:path w="14" h="23">
                    <a:moveTo>
                      <a:pt x="0" y="0"/>
                    </a:moveTo>
                    <a:cubicBezTo>
                      <a:pt x="1" y="8"/>
                      <a:pt x="8" y="18"/>
                      <a:pt x="14" y="23"/>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38" name="Freeform 875"/>
              <p:cNvSpPr>
                <a:spLocks/>
              </p:cNvSpPr>
              <p:nvPr/>
            </p:nvSpPr>
            <p:spPr bwMode="auto">
              <a:xfrm>
                <a:off x="4342" y="2342"/>
                <a:ext cx="35" cy="79"/>
              </a:xfrm>
              <a:custGeom>
                <a:avLst/>
                <a:gdLst>
                  <a:gd name="T0" fmla="*/ 0 w 17"/>
                  <a:gd name="T1" fmla="*/ 0 h 36"/>
                  <a:gd name="T2" fmla="*/ 148 w 17"/>
                  <a:gd name="T3" fmla="*/ 380 h 36"/>
                  <a:gd name="T4" fmla="*/ 0 60000 65536"/>
                  <a:gd name="T5" fmla="*/ 0 60000 65536"/>
                </a:gdLst>
                <a:ahLst/>
                <a:cxnLst>
                  <a:cxn ang="T4">
                    <a:pos x="T0" y="T1"/>
                  </a:cxn>
                  <a:cxn ang="T5">
                    <a:pos x="T2" y="T3"/>
                  </a:cxn>
                </a:cxnLst>
                <a:rect l="0" t="0" r="r" b="b"/>
                <a:pathLst>
                  <a:path w="17" h="36">
                    <a:moveTo>
                      <a:pt x="0" y="0"/>
                    </a:moveTo>
                    <a:cubicBezTo>
                      <a:pt x="1" y="13"/>
                      <a:pt x="10" y="26"/>
                      <a:pt x="17" y="36"/>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39" name="Freeform 876"/>
              <p:cNvSpPr>
                <a:spLocks/>
              </p:cNvSpPr>
              <p:nvPr/>
            </p:nvSpPr>
            <p:spPr bwMode="auto">
              <a:xfrm>
                <a:off x="4362" y="2476"/>
                <a:ext cx="29" cy="57"/>
              </a:xfrm>
              <a:custGeom>
                <a:avLst/>
                <a:gdLst>
                  <a:gd name="T0" fmla="*/ 0 w 14"/>
                  <a:gd name="T1" fmla="*/ 0 h 26"/>
                  <a:gd name="T2" fmla="*/ 124 w 14"/>
                  <a:gd name="T3" fmla="*/ 265 h 26"/>
                  <a:gd name="T4" fmla="*/ 0 60000 65536"/>
                  <a:gd name="T5" fmla="*/ 0 60000 65536"/>
                </a:gdLst>
                <a:ahLst/>
                <a:cxnLst>
                  <a:cxn ang="T4">
                    <a:pos x="T0" y="T1"/>
                  </a:cxn>
                  <a:cxn ang="T5">
                    <a:pos x="T2" y="T3"/>
                  </a:cxn>
                </a:cxnLst>
                <a:rect l="0" t="0" r="r" b="b"/>
                <a:pathLst>
                  <a:path w="14" h="26">
                    <a:moveTo>
                      <a:pt x="0" y="0"/>
                    </a:moveTo>
                    <a:cubicBezTo>
                      <a:pt x="2" y="5"/>
                      <a:pt x="8" y="26"/>
                      <a:pt x="14" y="25"/>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40" name="Freeform 877"/>
              <p:cNvSpPr>
                <a:spLocks/>
              </p:cNvSpPr>
              <p:nvPr/>
            </p:nvSpPr>
            <p:spPr bwMode="auto">
              <a:xfrm>
                <a:off x="4317" y="2460"/>
                <a:ext cx="10" cy="57"/>
              </a:xfrm>
              <a:custGeom>
                <a:avLst/>
                <a:gdLst>
                  <a:gd name="T0" fmla="*/ 0 w 5"/>
                  <a:gd name="T1" fmla="*/ 0 h 26"/>
                  <a:gd name="T2" fmla="*/ 24 w 5"/>
                  <a:gd name="T3" fmla="*/ 274 h 26"/>
                  <a:gd name="T4" fmla="*/ 0 60000 65536"/>
                  <a:gd name="T5" fmla="*/ 0 60000 65536"/>
                </a:gdLst>
                <a:ahLst/>
                <a:cxnLst>
                  <a:cxn ang="T4">
                    <a:pos x="T0" y="T1"/>
                  </a:cxn>
                  <a:cxn ang="T5">
                    <a:pos x="T2" y="T3"/>
                  </a:cxn>
                </a:cxnLst>
                <a:rect l="0" t="0" r="r" b="b"/>
                <a:pathLst>
                  <a:path w="5" h="26">
                    <a:moveTo>
                      <a:pt x="0" y="0"/>
                    </a:moveTo>
                    <a:cubicBezTo>
                      <a:pt x="4" y="7"/>
                      <a:pt x="5" y="18"/>
                      <a:pt x="3" y="26"/>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41" name="Freeform 878"/>
              <p:cNvSpPr>
                <a:spLocks/>
              </p:cNvSpPr>
              <p:nvPr/>
            </p:nvSpPr>
            <p:spPr bwMode="auto">
              <a:xfrm>
                <a:off x="4204" y="2175"/>
                <a:ext cx="45" cy="9"/>
              </a:xfrm>
              <a:custGeom>
                <a:avLst/>
                <a:gdLst>
                  <a:gd name="T0" fmla="*/ 0 w 22"/>
                  <a:gd name="T1" fmla="*/ 45 h 4"/>
                  <a:gd name="T2" fmla="*/ 188 w 22"/>
                  <a:gd name="T3" fmla="*/ 36 h 4"/>
                  <a:gd name="T4" fmla="*/ 0 60000 65536"/>
                  <a:gd name="T5" fmla="*/ 0 60000 65536"/>
                </a:gdLst>
                <a:ahLst/>
                <a:cxnLst>
                  <a:cxn ang="T4">
                    <a:pos x="T0" y="T1"/>
                  </a:cxn>
                  <a:cxn ang="T5">
                    <a:pos x="T2" y="T3"/>
                  </a:cxn>
                </a:cxnLst>
                <a:rect l="0" t="0" r="r" b="b"/>
                <a:pathLst>
                  <a:path w="22" h="4">
                    <a:moveTo>
                      <a:pt x="0" y="4"/>
                    </a:moveTo>
                    <a:cubicBezTo>
                      <a:pt x="8" y="0"/>
                      <a:pt x="14" y="1"/>
                      <a:pt x="22" y="3"/>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42" name="Freeform 879"/>
              <p:cNvSpPr>
                <a:spLocks/>
              </p:cNvSpPr>
              <p:nvPr/>
            </p:nvSpPr>
            <p:spPr bwMode="auto">
              <a:xfrm>
                <a:off x="4163" y="2085"/>
                <a:ext cx="41" cy="22"/>
              </a:xfrm>
              <a:custGeom>
                <a:avLst/>
                <a:gdLst>
                  <a:gd name="T0" fmla="*/ 0 w 20"/>
                  <a:gd name="T1" fmla="*/ 106 h 10"/>
                  <a:gd name="T2" fmla="*/ 172 w 20"/>
                  <a:gd name="T3" fmla="*/ 9 h 10"/>
                  <a:gd name="T4" fmla="*/ 0 60000 65536"/>
                  <a:gd name="T5" fmla="*/ 0 60000 65536"/>
                </a:gdLst>
                <a:ahLst/>
                <a:cxnLst>
                  <a:cxn ang="T4">
                    <a:pos x="T0" y="T1"/>
                  </a:cxn>
                  <a:cxn ang="T5">
                    <a:pos x="T2" y="T3"/>
                  </a:cxn>
                </a:cxnLst>
                <a:rect l="0" t="0" r="r" b="b"/>
                <a:pathLst>
                  <a:path w="20" h="10">
                    <a:moveTo>
                      <a:pt x="0" y="10"/>
                    </a:moveTo>
                    <a:cubicBezTo>
                      <a:pt x="4" y="5"/>
                      <a:pt x="14" y="0"/>
                      <a:pt x="20" y="1"/>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43" name="Freeform 880"/>
              <p:cNvSpPr>
                <a:spLocks/>
              </p:cNvSpPr>
              <p:nvPr/>
            </p:nvSpPr>
            <p:spPr bwMode="auto">
              <a:xfrm>
                <a:off x="4144" y="1997"/>
                <a:ext cx="33" cy="11"/>
              </a:xfrm>
              <a:custGeom>
                <a:avLst/>
                <a:gdLst>
                  <a:gd name="T0" fmla="*/ 0 w 16"/>
                  <a:gd name="T1" fmla="*/ 53 h 5"/>
                  <a:gd name="T2" fmla="*/ 140 w 16"/>
                  <a:gd name="T3" fmla="*/ 0 h 5"/>
                  <a:gd name="T4" fmla="*/ 0 60000 65536"/>
                  <a:gd name="T5" fmla="*/ 0 60000 65536"/>
                </a:gdLst>
                <a:ahLst/>
                <a:cxnLst>
                  <a:cxn ang="T4">
                    <a:pos x="T0" y="T1"/>
                  </a:cxn>
                  <a:cxn ang="T5">
                    <a:pos x="T2" y="T3"/>
                  </a:cxn>
                </a:cxnLst>
                <a:rect l="0" t="0" r="r" b="b"/>
                <a:pathLst>
                  <a:path w="16" h="5">
                    <a:moveTo>
                      <a:pt x="0" y="5"/>
                    </a:moveTo>
                    <a:cubicBezTo>
                      <a:pt x="5" y="5"/>
                      <a:pt x="11" y="3"/>
                      <a:pt x="16" y="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44" name="Freeform 881"/>
              <p:cNvSpPr>
                <a:spLocks/>
              </p:cNvSpPr>
              <p:nvPr/>
            </p:nvSpPr>
            <p:spPr bwMode="auto">
              <a:xfrm>
                <a:off x="4144" y="1940"/>
                <a:ext cx="27" cy="33"/>
              </a:xfrm>
              <a:custGeom>
                <a:avLst/>
                <a:gdLst>
                  <a:gd name="T0" fmla="*/ 0 w 13"/>
                  <a:gd name="T1" fmla="*/ 73 h 15"/>
                  <a:gd name="T2" fmla="*/ 8 w 13"/>
                  <a:gd name="T3" fmla="*/ 161 h 15"/>
                  <a:gd name="T4" fmla="*/ 44 w 13"/>
                  <a:gd name="T5" fmla="*/ 73 h 15"/>
                  <a:gd name="T6" fmla="*/ 0 60000 65536"/>
                  <a:gd name="T7" fmla="*/ 0 60000 65536"/>
                  <a:gd name="T8" fmla="*/ 0 60000 65536"/>
                </a:gdLst>
                <a:ahLst/>
                <a:cxnLst>
                  <a:cxn ang="T6">
                    <a:pos x="T0" y="T1"/>
                  </a:cxn>
                  <a:cxn ang="T7">
                    <a:pos x="T2" y="T3"/>
                  </a:cxn>
                  <a:cxn ang="T8">
                    <a:pos x="T4" y="T5"/>
                  </a:cxn>
                </a:cxnLst>
                <a:rect l="0" t="0" r="r" b="b"/>
                <a:pathLst>
                  <a:path w="13" h="15">
                    <a:moveTo>
                      <a:pt x="0" y="7"/>
                    </a:moveTo>
                    <a:cubicBezTo>
                      <a:pt x="12" y="0"/>
                      <a:pt x="13" y="13"/>
                      <a:pt x="1" y="15"/>
                    </a:cubicBezTo>
                    <a:cubicBezTo>
                      <a:pt x="3" y="12"/>
                      <a:pt x="8" y="9"/>
                      <a:pt x="5" y="7"/>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45" name="Freeform 882"/>
              <p:cNvSpPr>
                <a:spLocks/>
              </p:cNvSpPr>
              <p:nvPr/>
            </p:nvSpPr>
            <p:spPr bwMode="auto">
              <a:xfrm>
                <a:off x="4455" y="1848"/>
                <a:ext cx="60" cy="46"/>
              </a:xfrm>
              <a:custGeom>
                <a:avLst/>
                <a:gdLst>
                  <a:gd name="T0" fmla="*/ 257 w 29"/>
                  <a:gd name="T1" fmla="*/ 0 h 21"/>
                  <a:gd name="T2" fmla="*/ 25 w 29"/>
                  <a:gd name="T3" fmla="*/ 210 h 21"/>
                  <a:gd name="T4" fmla="*/ 72 w 29"/>
                  <a:gd name="T5" fmla="*/ 202 h 21"/>
                  <a:gd name="T6" fmla="*/ 72 w 29"/>
                  <a:gd name="T7" fmla="*/ 125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21">
                    <a:moveTo>
                      <a:pt x="29" y="0"/>
                    </a:moveTo>
                    <a:cubicBezTo>
                      <a:pt x="22" y="0"/>
                      <a:pt x="0" y="11"/>
                      <a:pt x="3" y="20"/>
                    </a:cubicBezTo>
                    <a:cubicBezTo>
                      <a:pt x="4" y="21"/>
                      <a:pt x="6" y="20"/>
                      <a:pt x="8" y="19"/>
                    </a:cubicBezTo>
                    <a:cubicBezTo>
                      <a:pt x="3" y="18"/>
                      <a:pt x="6" y="14"/>
                      <a:pt x="8" y="12"/>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46" name="Freeform 883"/>
              <p:cNvSpPr>
                <a:spLocks/>
              </p:cNvSpPr>
              <p:nvPr/>
            </p:nvSpPr>
            <p:spPr bwMode="auto">
              <a:xfrm>
                <a:off x="4498" y="1899"/>
                <a:ext cx="45" cy="24"/>
              </a:xfrm>
              <a:custGeom>
                <a:avLst/>
                <a:gdLst>
                  <a:gd name="T0" fmla="*/ 0 w 22"/>
                  <a:gd name="T1" fmla="*/ 113 h 11"/>
                  <a:gd name="T2" fmla="*/ 188 w 22"/>
                  <a:gd name="T3" fmla="*/ 20 h 11"/>
                  <a:gd name="T4" fmla="*/ 0 60000 65536"/>
                  <a:gd name="T5" fmla="*/ 0 60000 65536"/>
                </a:gdLst>
                <a:ahLst/>
                <a:cxnLst>
                  <a:cxn ang="T4">
                    <a:pos x="T0" y="T1"/>
                  </a:cxn>
                  <a:cxn ang="T5">
                    <a:pos x="T2" y="T3"/>
                  </a:cxn>
                </a:cxnLst>
                <a:rect l="0" t="0" r="r" b="b"/>
                <a:pathLst>
                  <a:path w="22" h="11">
                    <a:moveTo>
                      <a:pt x="0" y="11"/>
                    </a:moveTo>
                    <a:cubicBezTo>
                      <a:pt x="5" y="5"/>
                      <a:pt x="14" y="0"/>
                      <a:pt x="22" y="2"/>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47" name="Freeform 884"/>
              <p:cNvSpPr>
                <a:spLocks/>
              </p:cNvSpPr>
              <p:nvPr/>
            </p:nvSpPr>
            <p:spPr bwMode="auto">
              <a:xfrm>
                <a:off x="4155" y="2035"/>
                <a:ext cx="37" cy="15"/>
              </a:xfrm>
              <a:custGeom>
                <a:avLst/>
                <a:gdLst>
                  <a:gd name="T0" fmla="*/ 0 w 18"/>
                  <a:gd name="T1" fmla="*/ 51 h 7"/>
                  <a:gd name="T2" fmla="*/ 156 w 18"/>
                  <a:gd name="T3" fmla="*/ 28 h 7"/>
                  <a:gd name="T4" fmla="*/ 123 w 18"/>
                  <a:gd name="T5" fmla="*/ 69 h 7"/>
                  <a:gd name="T6" fmla="*/ 105 w 18"/>
                  <a:gd name="T7" fmla="*/ 19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7">
                    <a:moveTo>
                      <a:pt x="0" y="5"/>
                    </a:moveTo>
                    <a:cubicBezTo>
                      <a:pt x="3" y="0"/>
                      <a:pt x="13" y="0"/>
                      <a:pt x="18" y="3"/>
                    </a:cubicBezTo>
                    <a:cubicBezTo>
                      <a:pt x="17" y="5"/>
                      <a:pt x="15" y="6"/>
                      <a:pt x="14" y="7"/>
                    </a:cubicBezTo>
                    <a:cubicBezTo>
                      <a:pt x="14" y="5"/>
                      <a:pt x="15" y="2"/>
                      <a:pt x="12" y="2"/>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48" name="Freeform 885"/>
              <p:cNvSpPr>
                <a:spLocks/>
              </p:cNvSpPr>
              <p:nvPr/>
            </p:nvSpPr>
            <p:spPr bwMode="auto">
              <a:xfrm>
                <a:off x="4264" y="2230"/>
                <a:ext cx="35" cy="22"/>
              </a:xfrm>
              <a:custGeom>
                <a:avLst/>
                <a:gdLst>
                  <a:gd name="T0" fmla="*/ 0 w 17"/>
                  <a:gd name="T1" fmla="*/ 64 h 10"/>
                  <a:gd name="T2" fmla="*/ 132 w 17"/>
                  <a:gd name="T3" fmla="*/ 44 h 10"/>
                  <a:gd name="T4" fmla="*/ 105 w 17"/>
                  <a:gd name="T5" fmla="*/ 106 h 10"/>
                  <a:gd name="T6" fmla="*/ 105 w 17"/>
                  <a:gd name="T7" fmla="*/ 33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0">
                    <a:moveTo>
                      <a:pt x="0" y="6"/>
                    </a:moveTo>
                    <a:cubicBezTo>
                      <a:pt x="3" y="5"/>
                      <a:pt x="12" y="0"/>
                      <a:pt x="15" y="4"/>
                    </a:cubicBezTo>
                    <a:cubicBezTo>
                      <a:pt x="17" y="6"/>
                      <a:pt x="15" y="9"/>
                      <a:pt x="12" y="10"/>
                    </a:cubicBezTo>
                    <a:cubicBezTo>
                      <a:pt x="14" y="8"/>
                      <a:pt x="14" y="5"/>
                      <a:pt x="12" y="3"/>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49" name="Freeform 886"/>
              <p:cNvSpPr>
                <a:spLocks/>
              </p:cNvSpPr>
              <p:nvPr/>
            </p:nvSpPr>
            <p:spPr bwMode="auto">
              <a:xfrm>
                <a:off x="3754" y="2195"/>
                <a:ext cx="43" cy="33"/>
              </a:xfrm>
              <a:custGeom>
                <a:avLst/>
                <a:gdLst>
                  <a:gd name="T0" fmla="*/ 0 w 21"/>
                  <a:gd name="T1" fmla="*/ 161 h 15"/>
                  <a:gd name="T2" fmla="*/ 121 w 21"/>
                  <a:gd name="T3" fmla="*/ 9 h 15"/>
                  <a:gd name="T4" fmla="*/ 156 w 21"/>
                  <a:gd name="T5" fmla="*/ 88 h 15"/>
                  <a:gd name="T6" fmla="*/ 156 w 21"/>
                  <a:gd name="T7" fmla="*/ 33 h 15"/>
                  <a:gd name="T8" fmla="*/ 129 w 21"/>
                  <a:gd name="T9" fmla="*/ 44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0" y="15"/>
                    </a:moveTo>
                    <a:cubicBezTo>
                      <a:pt x="5" y="12"/>
                      <a:pt x="8" y="2"/>
                      <a:pt x="14" y="1"/>
                    </a:cubicBezTo>
                    <a:cubicBezTo>
                      <a:pt x="19" y="0"/>
                      <a:pt x="21" y="3"/>
                      <a:pt x="18" y="8"/>
                    </a:cubicBezTo>
                    <a:cubicBezTo>
                      <a:pt x="18" y="6"/>
                      <a:pt x="18" y="4"/>
                      <a:pt x="18" y="3"/>
                    </a:cubicBezTo>
                    <a:cubicBezTo>
                      <a:pt x="16" y="3"/>
                      <a:pt x="16" y="3"/>
                      <a:pt x="15" y="4"/>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50" name="Freeform 887"/>
              <p:cNvSpPr>
                <a:spLocks/>
              </p:cNvSpPr>
              <p:nvPr/>
            </p:nvSpPr>
            <p:spPr bwMode="auto">
              <a:xfrm>
                <a:off x="3791" y="2204"/>
                <a:ext cx="43" cy="59"/>
              </a:xfrm>
              <a:custGeom>
                <a:avLst/>
                <a:gdLst>
                  <a:gd name="T0" fmla="*/ 0 w 21"/>
                  <a:gd name="T1" fmla="*/ 282 h 27"/>
                  <a:gd name="T2" fmla="*/ 180 w 21"/>
                  <a:gd name="T3" fmla="*/ 0 h 27"/>
                  <a:gd name="T4" fmla="*/ 172 w 21"/>
                  <a:gd name="T5" fmla="*/ 96 h 27"/>
                  <a:gd name="T6" fmla="*/ 147 w 21"/>
                  <a:gd name="T7" fmla="*/ 33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7">
                    <a:moveTo>
                      <a:pt x="0" y="27"/>
                    </a:moveTo>
                    <a:cubicBezTo>
                      <a:pt x="0" y="19"/>
                      <a:pt x="12" y="0"/>
                      <a:pt x="21" y="0"/>
                    </a:cubicBezTo>
                    <a:cubicBezTo>
                      <a:pt x="21" y="3"/>
                      <a:pt x="21" y="6"/>
                      <a:pt x="20" y="9"/>
                    </a:cubicBezTo>
                    <a:cubicBezTo>
                      <a:pt x="19" y="7"/>
                      <a:pt x="18" y="4"/>
                      <a:pt x="17" y="3"/>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51" name="Freeform 888"/>
              <p:cNvSpPr>
                <a:spLocks/>
              </p:cNvSpPr>
              <p:nvPr/>
            </p:nvSpPr>
            <p:spPr bwMode="auto">
              <a:xfrm>
                <a:off x="3824" y="2287"/>
                <a:ext cx="20" cy="44"/>
              </a:xfrm>
              <a:custGeom>
                <a:avLst/>
                <a:gdLst>
                  <a:gd name="T0" fmla="*/ 80 w 10"/>
                  <a:gd name="T1" fmla="*/ 0 h 20"/>
                  <a:gd name="T2" fmla="*/ 0 w 10"/>
                  <a:gd name="T3" fmla="*/ 213 h 20"/>
                  <a:gd name="T4" fmla="*/ 0 60000 65536"/>
                  <a:gd name="T5" fmla="*/ 0 60000 65536"/>
                </a:gdLst>
                <a:ahLst/>
                <a:cxnLst>
                  <a:cxn ang="T4">
                    <a:pos x="T0" y="T1"/>
                  </a:cxn>
                  <a:cxn ang="T5">
                    <a:pos x="T2" y="T3"/>
                  </a:cxn>
                </a:cxnLst>
                <a:rect l="0" t="0" r="r" b="b"/>
                <a:pathLst>
                  <a:path w="10" h="20">
                    <a:moveTo>
                      <a:pt x="10" y="0"/>
                    </a:moveTo>
                    <a:cubicBezTo>
                      <a:pt x="4" y="4"/>
                      <a:pt x="0" y="14"/>
                      <a:pt x="0" y="2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52" name="Freeform 889"/>
              <p:cNvSpPr>
                <a:spLocks/>
              </p:cNvSpPr>
              <p:nvPr/>
            </p:nvSpPr>
            <p:spPr bwMode="auto">
              <a:xfrm>
                <a:off x="3850" y="2316"/>
                <a:ext cx="21" cy="61"/>
              </a:xfrm>
              <a:custGeom>
                <a:avLst/>
                <a:gdLst>
                  <a:gd name="T0" fmla="*/ 92 w 10"/>
                  <a:gd name="T1" fmla="*/ 0 h 28"/>
                  <a:gd name="T2" fmla="*/ 27 w 10"/>
                  <a:gd name="T3" fmla="*/ 290 h 28"/>
                  <a:gd name="T4" fmla="*/ 67 w 10"/>
                  <a:gd name="T5" fmla="*/ 142 h 28"/>
                  <a:gd name="T6" fmla="*/ 0 60000 65536"/>
                  <a:gd name="T7" fmla="*/ 0 60000 65536"/>
                  <a:gd name="T8" fmla="*/ 0 60000 65536"/>
                </a:gdLst>
                <a:ahLst/>
                <a:cxnLst>
                  <a:cxn ang="T6">
                    <a:pos x="T0" y="T1"/>
                  </a:cxn>
                  <a:cxn ang="T7">
                    <a:pos x="T2" y="T3"/>
                  </a:cxn>
                  <a:cxn ang="T8">
                    <a:pos x="T4" y="T5"/>
                  </a:cxn>
                </a:cxnLst>
                <a:rect l="0" t="0" r="r" b="b"/>
                <a:pathLst>
                  <a:path w="10" h="28">
                    <a:moveTo>
                      <a:pt x="10" y="0"/>
                    </a:moveTo>
                    <a:cubicBezTo>
                      <a:pt x="8" y="9"/>
                      <a:pt x="0" y="19"/>
                      <a:pt x="3" y="28"/>
                    </a:cubicBezTo>
                    <a:cubicBezTo>
                      <a:pt x="8" y="26"/>
                      <a:pt x="4" y="18"/>
                      <a:pt x="7" y="14"/>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53" name="Freeform 890"/>
              <p:cNvSpPr>
                <a:spLocks/>
              </p:cNvSpPr>
              <p:nvPr/>
            </p:nvSpPr>
            <p:spPr bwMode="auto">
              <a:xfrm>
                <a:off x="3891" y="2337"/>
                <a:ext cx="15" cy="22"/>
              </a:xfrm>
              <a:custGeom>
                <a:avLst/>
                <a:gdLst>
                  <a:gd name="T0" fmla="*/ 69 w 7"/>
                  <a:gd name="T1" fmla="*/ 0 h 10"/>
                  <a:gd name="T2" fmla="*/ 0 w 7"/>
                  <a:gd name="T3" fmla="*/ 106 h 10"/>
                  <a:gd name="T4" fmla="*/ 0 60000 65536"/>
                  <a:gd name="T5" fmla="*/ 0 60000 65536"/>
                </a:gdLst>
                <a:ahLst/>
                <a:cxnLst>
                  <a:cxn ang="T4">
                    <a:pos x="T0" y="T1"/>
                  </a:cxn>
                  <a:cxn ang="T5">
                    <a:pos x="T2" y="T3"/>
                  </a:cxn>
                </a:cxnLst>
                <a:rect l="0" t="0" r="r" b="b"/>
                <a:pathLst>
                  <a:path w="7" h="10">
                    <a:moveTo>
                      <a:pt x="7" y="0"/>
                    </a:moveTo>
                    <a:cubicBezTo>
                      <a:pt x="4" y="2"/>
                      <a:pt x="1" y="5"/>
                      <a:pt x="0" y="1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54" name="Freeform 891"/>
              <p:cNvSpPr>
                <a:spLocks/>
              </p:cNvSpPr>
              <p:nvPr/>
            </p:nvSpPr>
            <p:spPr bwMode="auto">
              <a:xfrm>
                <a:off x="3920" y="2313"/>
                <a:ext cx="25" cy="38"/>
              </a:xfrm>
              <a:custGeom>
                <a:avLst/>
                <a:gdLst>
                  <a:gd name="T0" fmla="*/ 108 w 12"/>
                  <a:gd name="T1" fmla="*/ 0 h 17"/>
                  <a:gd name="T2" fmla="*/ 0 w 12"/>
                  <a:gd name="T3" fmla="*/ 190 h 17"/>
                  <a:gd name="T4" fmla="*/ 0 60000 65536"/>
                  <a:gd name="T5" fmla="*/ 0 60000 65536"/>
                </a:gdLst>
                <a:ahLst/>
                <a:cxnLst>
                  <a:cxn ang="T4">
                    <a:pos x="T0" y="T1"/>
                  </a:cxn>
                  <a:cxn ang="T5">
                    <a:pos x="T2" y="T3"/>
                  </a:cxn>
                </a:cxnLst>
                <a:rect l="0" t="0" r="r" b="b"/>
                <a:pathLst>
                  <a:path w="12" h="17">
                    <a:moveTo>
                      <a:pt x="12" y="0"/>
                    </a:moveTo>
                    <a:cubicBezTo>
                      <a:pt x="5" y="3"/>
                      <a:pt x="1" y="10"/>
                      <a:pt x="0" y="17"/>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55" name="Freeform 892"/>
              <p:cNvSpPr>
                <a:spLocks/>
              </p:cNvSpPr>
              <p:nvPr/>
            </p:nvSpPr>
            <p:spPr bwMode="auto">
              <a:xfrm>
                <a:off x="3928" y="2370"/>
                <a:ext cx="19" cy="53"/>
              </a:xfrm>
              <a:custGeom>
                <a:avLst/>
                <a:gdLst>
                  <a:gd name="T0" fmla="*/ 84 w 9"/>
                  <a:gd name="T1" fmla="*/ 0 h 24"/>
                  <a:gd name="T2" fmla="*/ 8 w 9"/>
                  <a:gd name="T3" fmla="*/ 258 h 24"/>
                  <a:gd name="T4" fmla="*/ 0 60000 65536"/>
                  <a:gd name="T5" fmla="*/ 0 60000 65536"/>
                </a:gdLst>
                <a:ahLst/>
                <a:cxnLst>
                  <a:cxn ang="T4">
                    <a:pos x="T0" y="T1"/>
                  </a:cxn>
                  <a:cxn ang="T5">
                    <a:pos x="T2" y="T3"/>
                  </a:cxn>
                </a:cxnLst>
                <a:rect l="0" t="0" r="r" b="b"/>
                <a:pathLst>
                  <a:path w="9" h="24">
                    <a:moveTo>
                      <a:pt x="9" y="0"/>
                    </a:moveTo>
                    <a:cubicBezTo>
                      <a:pt x="5" y="7"/>
                      <a:pt x="0" y="15"/>
                      <a:pt x="1" y="24"/>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56" name="Freeform 893"/>
              <p:cNvSpPr>
                <a:spLocks/>
              </p:cNvSpPr>
              <p:nvPr/>
            </p:nvSpPr>
            <p:spPr bwMode="auto">
              <a:xfrm>
                <a:off x="3955" y="2395"/>
                <a:ext cx="21" cy="52"/>
              </a:xfrm>
              <a:custGeom>
                <a:avLst/>
                <a:gdLst>
                  <a:gd name="T0" fmla="*/ 92 w 10"/>
                  <a:gd name="T1" fmla="*/ 0 h 24"/>
                  <a:gd name="T2" fmla="*/ 36 w 10"/>
                  <a:gd name="T3" fmla="*/ 245 h 24"/>
                  <a:gd name="T4" fmla="*/ 0 60000 65536"/>
                  <a:gd name="T5" fmla="*/ 0 60000 65536"/>
                </a:gdLst>
                <a:ahLst/>
                <a:cxnLst>
                  <a:cxn ang="T4">
                    <a:pos x="T0" y="T1"/>
                  </a:cxn>
                  <a:cxn ang="T5">
                    <a:pos x="T2" y="T3"/>
                  </a:cxn>
                </a:cxnLst>
                <a:rect l="0" t="0" r="r" b="b"/>
                <a:pathLst>
                  <a:path w="10" h="24">
                    <a:moveTo>
                      <a:pt x="10" y="0"/>
                    </a:moveTo>
                    <a:cubicBezTo>
                      <a:pt x="5" y="6"/>
                      <a:pt x="0" y="16"/>
                      <a:pt x="4" y="24"/>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57" name="Freeform 894"/>
              <p:cNvSpPr>
                <a:spLocks/>
              </p:cNvSpPr>
              <p:nvPr/>
            </p:nvSpPr>
            <p:spPr bwMode="auto">
              <a:xfrm>
                <a:off x="4017" y="2408"/>
                <a:ext cx="16" cy="30"/>
              </a:xfrm>
              <a:custGeom>
                <a:avLst/>
                <a:gdLst>
                  <a:gd name="T0" fmla="*/ 64 w 8"/>
                  <a:gd name="T1" fmla="*/ 0 h 14"/>
                  <a:gd name="T2" fmla="*/ 0 w 8"/>
                  <a:gd name="T3" fmla="*/ 137 h 14"/>
                  <a:gd name="T4" fmla="*/ 0 60000 65536"/>
                  <a:gd name="T5" fmla="*/ 0 60000 65536"/>
                </a:gdLst>
                <a:ahLst/>
                <a:cxnLst>
                  <a:cxn ang="T4">
                    <a:pos x="T0" y="T1"/>
                  </a:cxn>
                  <a:cxn ang="T5">
                    <a:pos x="T2" y="T3"/>
                  </a:cxn>
                </a:cxnLst>
                <a:rect l="0" t="0" r="r" b="b"/>
                <a:pathLst>
                  <a:path w="8" h="14">
                    <a:moveTo>
                      <a:pt x="8" y="0"/>
                    </a:moveTo>
                    <a:cubicBezTo>
                      <a:pt x="3" y="3"/>
                      <a:pt x="0" y="9"/>
                      <a:pt x="0" y="14"/>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58" name="Freeform 895"/>
              <p:cNvSpPr>
                <a:spLocks/>
              </p:cNvSpPr>
              <p:nvPr/>
            </p:nvSpPr>
            <p:spPr bwMode="auto">
              <a:xfrm>
                <a:off x="4056" y="2395"/>
                <a:ext cx="21" cy="26"/>
              </a:xfrm>
              <a:custGeom>
                <a:avLst/>
                <a:gdLst>
                  <a:gd name="T0" fmla="*/ 0 w 10"/>
                  <a:gd name="T1" fmla="*/ 121 h 12"/>
                  <a:gd name="T2" fmla="*/ 84 w 10"/>
                  <a:gd name="T3" fmla="*/ 0 h 12"/>
                  <a:gd name="T4" fmla="*/ 76 w 10"/>
                  <a:gd name="T5" fmla="*/ 80 h 12"/>
                  <a:gd name="T6" fmla="*/ 76 w 10"/>
                  <a:gd name="T7" fmla="*/ 43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2">
                    <a:moveTo>
                      <a:pt x="0" y="12"/>
                    </a:moveTo>
                    <a:cubicBezTo>
                      <a:pt x="2" y="8"/>
                      <a:pt x="4" y="1"/>
                      <a:pt x="9" y="0"/>
                    </a:cubicBezTo>
                    <a:cubicBezTo>
                      <a:pt x="10" y="3"/>
                      <a:pt x="9" y="5"/>
                      <a:pt x="8" y="8"/>
                    </a:cubicBezTo>
                    <a:cubicBezTo>
                      <a:pt x="9" y="6"/>
                      <a:pt x="8" y="6"/>
                      <a:pt x="8" y="4"/>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59" name="Freeform 896"/>
              <p:cNvSpPr>
                <a:spLocks/>
              </p:cNvSpPr>
              <p:nvPr/>
            </p:nvSpPr>
            <p:spPr bwMode="auto">
              <a:xfrm>
                <a:off x="4066" y="2445"/>
                <a:ext cx="13" cy="48"/>
              </a:xfrm>
              <a:custGeom>
                <a:avLst/>
                <a:gdLst>
                  <a:gd name="T0" fmla="*/ 61 w 6"/>
                  <a:gd name="T1" fmla="*/ 0 h 22"/>
                  <a:gd name="T2" fmla="*/ 43 w 6"/>
                  <a:gd name="T3" fmla="*/ 229 h 22"/>
                  <a:gd name="T4" fmla="*/ 0 60000 65536"/>
                  <a:gd name="T5" fmla="*/ 0 60000 65536"/>
                </a:gdLst>
                <a:ahLst/>
                <a:cxnLst>
                  <a:cxn ang="T4">
                    <a:pos x="T0" y="T1"/>
                  </a:cxn>
                  <a:cxn ang="T5">
                    <a:pos x="T2" y="T3"/>
                  </a:cxn>
                </a:cxnLst>
                <a:rect l="0" t="0" r="r" b="b"/>
                <a:pathLst>
                  <a:path w="6" h="22">
                    <a:moveTo>
                      <a:pt x="6" y="0"/>
                    </a:moveTo>
                    <a:cubicBezTo>
                      <a:pt x="6" y="7"/>
                      <a:pt x="0" y="15"/>
                      <a:pt x="4" y="22"/>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60" name="Freeform 897"/>
              <p:cNvSpPr>
                <a:spLocks/>
              </p:cNvSpPr>
              <p:nvPr/>
            </p:nvSpPr>
            <p:spPr bwMode="auto">
              <a:xfrm>
                <a:off x="4105" y="2454"/>
                <a:ext cx="15" cy="41"/>
              </a:xfrm>
              <a:custGeom>
                <a:avLst/>
                <a:gdLst>
                  <a:gd name="T0" fmla="*/ 69 w 7"/>
                  <a:gd name="T1" fmla="*/ 0 h 19"/>
                  <a:gd name="T2" fmla="*/ 28 w 7"/>
                  <a:gd name="T3" fmla="*/ 190 h 19"/>
                  <a:gd name="T4" fmla="*/ 60 w 7"/>
                  <a:gd name="T5" fmla="*/ 181 h 19"/>
                  <a:gd name="T6" fmla="*/ 51 w 7"/>
                  <a:gd name="T7" fmla="*/ 173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7" y="0"/>
                    </a:moveTo>
                    <a:cubicBezTo>
                      <a:pt x="4" y="4"/>
                      <a:pt x="0" y="13"/>
                      <a:pt x="3" y="19"/>
                    </a:cubicBezTo>
                    <a:cubicBezTo>
                      <a:pt x="4" y="19"/>
                      <a:pt x="5" y="19"/>
                      <a:pt x="6" y="18"/>
                    </a:cubicBezTo>
                    <a:cubicBezTo>
                      <a:pt x="6" y="17"/>
                      <a:pt x="5" y="17"/>
                      <a:pt x="5" y="17"/>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61" name="Freeform 898"/>
              <p:cNvSpPr>
                <a:spLocks/>
              </p:cNvSpPr>
              <p:nvPr/>
            </p:nvSpPr>
            <p:spPr bwMode="auto">
              <a:xfrm>
                <a:off x="4223" y="2473"/>
                <a:ext cx="8" cy="44"/>
              </a:xfrm>
              <a:custGeom>
                <a:avLst/>
                <a:gdLst>
                  <a:gd name="T0" fmla="*/ 32 w 4"/>
                  <a:gd name="T1" fmla="*/ 0 h 20"/>
                  <a:gd name="T2" fmla="*/ 32 w 4"/>
                  <a:gd name="T3" fmla="*/ 213 h 20"/>
                  <a:gd name="T4" fmla="*/ 0 60000 65536"/>
                  <a:gd name="T5" fmla="*/ 0 60000 65536"/>
                </a:gdLst>
                <a:ahLst/>
                <a:cxnLst>
                  <a:cxn ang="T4">
                    <a:pos x="T0" y="T1"/>
                  </a:cxn>
                  <a:cxn ang="T5">
                    <a:pos x="T2" y="T3"/>
                  </a:cxn>
                </a:cxnLst>
                <a:rect l="0" t="0" r="r" b="b"/>
                <a:pathLst>
                  <a:path w="4" h="20">
                    <a:moveTo>
                      <a:pt x="4" y="0"/>
                    </a:moveTo>
                    <a:cubicBezTo>
                      <a:pt x="2" y="5"/>
                      <a:pt x="0" y="17"/>
                      <a:pt x="4" y="2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62" name="Freeform 899"/>
              <p:cNvSpPr>
                <a:spLocks/>
              </p:cNvSpPr>
              <p:nvPr/>
            </p:nvSpPr>
            <p:spPr bwMode="auto">
              <a:xfrm>
                <a:off x="3682" y="2136"/>
                <a:ext cx="26" cy="46"/>
              </a:xfrm>
              <a:custGeom>
                <a:avLst/>
                <a:gdLst>
                  <a:gd name="T0" fmla="*/ 104 w 13"/>
                  <a:gd name="T1" fmla="*/ 0 h 21"/>
                  <a:gd name="T2" fmla="*/ 8 w 13"/>
                  <a:gd name="T3" fmla="*/ 221 h 21"/>
                  <a:gd name="T4" fmla="*/ 0 60000 65536"/>
                  <a:gd name="T5" fmla="*/ 0 60000 65536"/>
                </a:gdLst>
                <a:ahLst/>
                <a:cxnLst>
                  <a:cxn ang="T4">
                    <a:pos x="T0" y="T1"/>
                  </a:cxn>
                  <a:cxn ang="T5">
                    <a:pos x="T2" y="T3"/>
                  </a:cxn>
                </a:cxnLst>
                <a:rect l="0" t="0" r="r" b="b"/>
                <a:pathLst>
                  <a:path w="13" h="21">
                    <a:moveTo>
                      <a:pt x="13" y="0"/>
                    </a:moveTo>
                    <a:cubicBezTo>
                      <a:pt x="8" y="3"/>
                      <a:pt x="0" y="16"/>
                      <a:pt x="1" y="21"/>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63" name="Freeform 900"/>
              <p:cNvSpPr>
                <a:spLocks/>
              </p:cNvSpPr>
              <p:nvPr/>
            </p:nvSpPr>
            <p:spPr bwMode="auto">
              <a:xfrm>
                <a:off x="3731" y="2160"/>
                <a:ext cx="12" cy="9"/>
              </a:xfrm>
              <a:custGeom>
                <a:avLst/>
                <a:gdLst>
                  <a:gd name="T0" fmla="*/ 0 w 6"/>
                  <a:gd name="T1" fmla="*/ 45 h 4"/>
                  <a:gd name="T2" fmla="*/ 48 w 6"/>
                  <a:gd name="T3" fmla="*/ 0 h 4"/>
                  <a:gd name="T4" fmla="*/ 40 w 6"/>
                  <a:gd name="T5" fmla="*/ 36 h 4"/>
                  <a:gd name="T6" fmla="*/ 0 60000 65536"/>
                  <a:gd name="T7" fmla="*/ 0 60000 65536"/>
                  <a:gd name="T8" fmla="*/ 0 60000 65536"/>
                </a:gdLst>
                <a:ahLst/>
                <a:cxnLst>
                  <a:cxn ang="T6">
                    <a:pos x="T0" y="T1"/>
                  </a:cxn>
                  <a:cxn ang="T7">
                    <a:pos x="T2" y="T3"/>
                  </a:cxn>
                  <a:cxn ang="T8">
                    <a:pos x="T4" y="T5"/>
                  </a:cxn>
                </a:cxnLst>
                <a:rect l="0" t="0" r="r" b="b"/>
                <a:pathLst>
                  <a:path w="6" h="4">
                    <a:moveTo>
                      <a:pt x="0" y="4"/>
                    </a:moveTo>
                    <a:cubicBezTo>
                      <a:pt x="1" y="2"/>
                      <a:pt x="4" y="0"/>
                      <a:pt x="6" y="0"/>
                    </a:cubicBezTo>
                    <a:cubicBezTo>
                      <a:pt x="6" y="1"/>
                      <a:pt x="5" y="2"/>
                      <a:pt x="5" y="3"/>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64" name="Freeform 901"/>
              <p:cNvSpPr>
                <a:spLocks/>
              </p:cNvSpPr>
              <p:nvPr/>
            </p:nvSpPr>
            <p:spPr bwMode="auto">
              <a:xfrm>
                <a:off x="3671" y="2109"/>
                <a:ext cx="15" cy="16"/>
              </a:xfrm>
              <a:custGeom>
                <a:avLst/>
                <a:gdLst>
                  <a:gd name="T0" fmla="*/ 0 w 7"/>
                  <a:gd name="T1" fmla="*/ 85 h 7"/>
                  <a:gd name="T2" fmla="*/ 60 w 7"/>
                  <a:gd name="T3" fmla="*/ 11 h 7"/>
                  <a:gd name="T4" fmla="*/ 60 w 7"/>
                  <a:gd name="T5" fmla="*/ 73 h 7"/>
                  <a:gd name="T6" fmla="*/ 0 60000 65536"/>
                  <a:gd name="T7" fmla="*/ 0 60000 65536"/>
                  <a:gd name="T8" fmla="*/ 0 60000 65536"/>
                </a:gdLst>
                <a:ahLst/>
                <a:cxnLst>
                  <a:cxn ang="T6">
                    <a:pos x="T0" y="T1"/>
                  </a:cxn>
                  <a:cxn ang="T7">
                    <a:pos x="T2" y="T3"/>
                  </a:cxn>
                  <a:cxn ang="T8">
                    <a:pos x="T4" y="T5"/>
                  </a:cxn>
                </a:cxnLst>
                <a:rect l="0" t="0" r="r" b="b"/>
                <a:pathLst>
                  <a:path w="7" h="7">
                    <a:moveTo>
                      <a:pt x="0" y="7"/>
                    </a:moveTo>
                    <a:cubicBezTo>
                      <a:pt x="1" y="4"/>
                      <a:pt x="3" y="0"/>
                      <a:pt x="6" y="1"/>
                    </a:cubicBezTo>
                    <a:cubicBezTo>
                      <a:pt x="6" y="3"/>
                      <a:pt x="7" y="5"/>
                      <a:pt x="6" y="6"/>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65" name="Freeform 902"/>
              <p:cNvSpPr>
                <a:spLocks/>
              </p:cNvSpPr>
              <p:nvPr/>
            </p:nvSpPr>
            <p:spPr bwMode="auto">
              <a:xfrm>
                <a:off x="3645" y="2068"/>
                <a:ext cx="14" cy="15"/>
              </a:xfrm>
              <a:custGeom>
                <a:avLst/>
                <a:gdLst>
                  <a:gd name="T0" fmla="*/ 0 w 7"/>
                  <a:gd name="T1" fmla="*/ 69 h 7"/>
                  <a:gd name="T2" fmla="*/ 56 w 7"/>
                  <a:gd name="T3" fmla="*/ 0 h 7"/>
                  <a:gd name="T4" fmla="*/ 0 60000 65536"/>
                  <a:gd name="T5" fmla="*/ 0 60000 65536"/>
                </a:gdLst>
                <a:ahLst/>
                <a:cxnLst>
                  <a:cxn ang="T4">
                    <a:pos x="T0" y="T1"/>
                  </a:cxn>
                  <a:cxn ang="T5">
                    <a:pos x="T2" y="T3"/>
                  </a:cxn>
                </a:cxnLst>
                <a:rect l="0" t="0" r="r" b="b"/>
                <a:pathLst>
                  <a:path w="7" h="7">
                    <a:moveTo>
                      <a:pt x="0" y="7"/>
                    </a:moveTo>
                    <a:cubicBezTo>
                      <a:pt x="2" y="4"/>
                      <a:pt x="4" y="2"/>
                      <a:pt x="7" y="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66" name="Freeform 903"/>
              <p:cNvSpPr>
                <a:spLocks/>
              </p:cNvSpPr>
              <p:nvPr/>
            </p:nvSpPr>
            <p:spPr bwMode="auto">
              <a:xfrm>
                <a:off x="4179" y="2133"/>
                <a:ext cx="29" cy="14"/>
              </a:xfrm>
              <a:custGeom>
                <a:avLst/>
                <a:gdLst>
                  <a:gd name="T0" fmla="*/ 0 w 14"/>
                  <a:gd name="T1" fmla="*/ 77 h 6"/>
                  <a:gd name="T2" fmla="*/ 116 w 14"/>
                  <a:gd name="T3" fmla="*/ 77 h 6"/>
                  <a:gd name="T4" fmla="*/ 0 60000 65536"/>
                  <a:gd name="T5" fmla="*/ 0 60000 65536"/>
                </a:gdLst>
                <a:ahLst/>
                <a:cxnLst>
                  <a:cxn ang="T4">
                    <a:pos x="T0" y="T1"/>
                  </a:cxn>
                  <a:cxn ang="T5">
                    <a:pos x="T2" y="T3"/>
                  </a:cxn>
                </a:cxnLst>
                <a:rect l="0" t="0" r="r" b="b"/>
                <a:pathLst>
                  <a:path w="14" h="6">
                    <a:moveTo>
                      <a:pt x="0" y="6"/>
                    </a:moveTo>
                    <a:cubicBezTo>
                      <a:pt x="3" y="4"/>
                      <a:pt x="14" y="0"/>
                      <a:pt x="13" y="6"/>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67" name="Freeform 904"/>
              <p:cNvSpPr>
                <a:spLocks/>
              </p:cNvSpPr>
              <p:nvPr/>
            </p:nvSpPr>
            <p:spPr bwMode="auto">
              <a:xfrm>
                <a:off x="4206" y="2112"/>
                <a:ext cx="25" cy="13"/>
              </a:xfrm>
              <a:custGeom>
                <a:avLst/>
                <a:gdLst>
                  <a:gd name="T0" fmla="*/ 0 w 12"/>
                  <a:gd name="T1" fmla="*/ 9 h 6"/>
                  <a:gd name="T2" fmla="*/ 56 w 12"/>
                  <a:gd name="T3" fmla="*/ 61 h 6"/>
                  <a:gd name="T4" fmla="*/ 0 60000 65536"/>
                  <a:gd name="T5" fmla="*/ 0 60000 65536"/>
                </a:gdLst>
                <a:ahLst/>
                <a:cxnLst>
                  <a:cxn ang="T4">
                    <a:pos x="T0" y="T1"/>
                  </a:cxn>
                  <a:cxn ang="T5">
                    <a:pos x="T2" y="T3"/>
                  </a:cxn>
                </a:cxnLst>
                <a:rect l="0" t="0" r="r" b="b"/>
                <a:pathLst>
                  <a:path w="12" h="6">
                    <a:moveTo>
                      <a:pt x="0" y="1"/>
                    </a:moveTo>
                    <a:cubicBezTo>
                      <a:pt x="4" y="0"/>
                      <a:pt x="12" y="2"/>
                      <a:pt x="6" y="6"/>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68" name="Freeform 905"/>
              <p:cNvSpPr>
                <a:spLocks/>
              </p:cNvSpPr>
              <p:nvPr/>
            </p:nvSpPr>
            <p:spPr bwMode="auto">
              <a:xfrm>
                <a:off x="4455" y="1798"/>
                <a:ext cx="25" cy="13"/>
              </a:xfrm>
              <a:custGeom>
                <a:avLst/>
                <a:gdLst>
                  <a:gd name="T0" fmla="*/ 0 w 12"/>
                  <a:gd name="T1" fmla="*/ 61 h 6"/>
                  <a:gd name="T2" fmla="*/ 108 w 12"/>
                  <a:gd name="T3" fmla="*/ 0 h 6"/>
                  <a:gd name="T4" fmla="*/ 0 60000 65536"/>
                  <a:gd name="T5" fmla="*/ 0 60000 65536"/>
                </a:gdLst>
                <a:ahLst/>
                <a:cxnLst>
                  <a:cxn ang="T4">
                    <a:pos x="T0" y="T1"/>
                  </a:cxn>
                  <a:cxn ang="T5">
                    <a:pos x="T2" y="T3"/>
                  </a:cxn>
                </a:cxnLst>
                <a:rect l="0" t="0" r="r" b="b"/>
                <a:pathLst>
                  <a:path w="12" h="6">
                    <a:moveTo>
                      <a:pt x="0" y="6"/>
                    </a:moveTo>
                    <a:cubicBezTo>
                      <a:pt x="2" y="1"/>
                      <a:pt x="8" y="0"/>
                      <a:pt x="12" y="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69" name="Freeform 906"/>
              <p:cNvSpPr>
                <a:spLocks/>
              </p:cNvSpPr>
              <p:nvPr/>
            </p:nvSpPr>
            <p:spPr bwMode="auto">
              <a:xfrm>
                <a:off x="4492" y="2019"/>
                <a:ext cx="18" cy="20"/>
              </a:xfrm>
              <a:custGeom>
                <a:avLst/>
                <a:gdLst>
                  <a:gd name="T0" fmla="*/ 72 w 9"/>
                  <a:gd name="T1" fmla="*/ 0 h 9"/>
                  <a:gd name="T2" fmla="*/ 16 w 9"/>
                  <a:gd name="T3" fmla="*/ 98 h 9"/>
                  <a:gd name="T4" fmla="*/ 56 w 9"/>
                  <a:gd name="T5" fmla="*/ 89 h 9"/>
                  <a:gd name="T6" fmla="*/ 72 w 9"/>
                  <a:gd name="T7" fmla="*/ 2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9">
                    <a:moveTo>
                      <a:pt x="9" y="0"/>
                    </a:moveTo>
                    <a:cubicBezTo>
                      <a:pt x="6" y="2"/>
                      <a:pt x="0" y="5"/>
                      <a:pt x="2" y="9"/>
                    </a:cubicBezTo>
                    <a:cubicBezTo>
                      <a:pt x="4" y="9"/>
                      <a:pt x="5" y="9"/>
                      <a:pt x="7" y="8"/>
                    </a:cubicBezTo>
                    <a:cubicBezTo>
                      <a:pt x="6" y="5"/>
                      <a:pt x="7" y="3"/>
                      <a:pt x="9" y="2"/>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70" name="Freeform 907"/>
              <p:cNvSpPr>
                <a:spLocks/>
              </p:cNvSpPr>
              <p:nvPr/>
            </p:nvSpPr>
            <p:spPr bwMode="auto">
              <a:xfrm>
                <a:off x="4568" y="2017"/>
                <a:ext cx="25" cy="24"/>
              </a:xfrm>
              <a:custGeom>
                <a:avLst/>
                <a:gdLst>
                  <a:gd name="T0" fmla="*/ 0 w 12"/>
                  <a:gd name="T1" fmla="*/ 44 h 11"/>
                  <a:gd name="T2" fmla="*/ 83 w 12"/>
                  <a:gd name="T3" fmla="*/ 113 h 11"/>
                  <a:gd name="T4" fmla="*/ 73 w 12"/>
                  <a:gd name="T5" fmla="*/ 52 h 11"/>
                  <a:gd name="T6" fmla="*/ 0 60000 65536"/>
                  <a:gd name="T7" fmla="*/ 0 60000 65536"/>
                  <a:gd name="T8" fmla="*/ 0 60000 65536"/>
                </a:gdLst>
                <a:ahLst/>
                <a:cxnLst>
                  <a:cxn ang="T6">
                    <a:pos x="T0" y="T1"/>
                  </a:cxn>
                  <a:cxn ang="T7">
                    <a:pos x="T2" y="T3"/>
                  </a:cxn>
                  <a:cxn ang="T8">
                    <a:pos x="T4" y="T5"/>
                  </a:cxn>
                </a:cxnLst>
                <a:rect l="0" t="0" r="r" b="b"/>
                <a:pathLst>
                  <a:path w="12" h="11">
                    <a:moveTo>
                      <a:pt x="0" y="4"/>
                    </a:moveTo>
                    <a:cubicBezTo>
                      <a:pt x="6" y="0"/>
                      <a:pt x="12" y="5"/>
                      <a:pt x="9" y="11"/>
                    </a:cubicBezTo>
                    <a:cubicBezTo>
                      <a:pt x="9" y="9"/>
                      <a:pt x="9" y="7"/>
                      <a:pt x="8" y="5"/>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71" name="Freeform 908"/>
              <p:cNvSpPr>
                <a:spLocks/>
              </p:cNvSpPr>
              <p:nvPr/>
            </p:nvSpPr>
            <p:spPr bwMode="auto">
              <a:xfrm>
                <a:off x="4547" y="2000"/>
                <a:ext cx="40" cy="19"/>
              </a:xfrm>
              <a:custGeom>
                <a:avLst/>
                <a:gdLst>
                  <a:gd name="T0" fmla="*/ 0 w 19"/>
                  <a:gd name="T1" fmla="*/ 68 h 9"/>
                  <a:gd name="T2" fmla="*/ 177 w 19"/>
                  <a:gd name="T3" fmla="*/ 8 h 9"/>
                  <a:gd name="T4" fmla="*/ 177 w 19"/>
                  <a:gd name="T5" fmla="*/ 84 h 9"/>
                  <a:gd name="T6" fmla="*/ 112 w 19"/>
                  <a:gd name="T7" fmla="*/ 36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9">
                    <a:moveTo>
                      <a:pt x="0" y="7"/>
                    </a:moveTo>
                    <a:cubicBezTo>
                      <a:pt x="5" y="3"/>
                      <a:pt x="13" y="0"/>
                      <a:pt x="19" y="1"/>
                    </a:cubicBezTo>
                    <a:cubicBezTo>
                      <a:pt x="19" y="3"/>
                      <a:pt x="19" y="6"/>
                      <a:pt x="19" y="9"/>
                    </a:cubicBezTo>
                    <a:cubicBezTo>
                      <a:pt x="19" y="5"/>
                      <a:pt x="16" y="3"/>
                      <a:pt x="1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72" name="Freeform 909"/>
              <p:cNvSpPr>
                <a:spLocks/>
              </p:cNvSpPr>
              <p:nvPr/>
            </p:nvSpPr>
            <p:spPr bwMode="auto">
              <a:xfrm>
                <a:off x="4502" y="1962"/>
                <a:ext cx="60" cy="38"/>
              </a:xfrm>
              <a:custGeom>
                <a:avLst/>
                <a:gdLst>
                  <a:gd name="T0" fmla="*/ 0 w 29"/>
                  <a:gd name="T1" fmla="*/ 134 h 17"/>
                  <a:gd name="T2" fmla="*/ 197 w 29"/>
                  <a:gd name="T3" fmla="*/ 0 h 17"/>
                  <a:gd name="T4" fmla="*/ 197 w 29"/>
                  <a:gd name="T5" fmla="*/ 190 h 17"/>
                  <a:gd name="T6" fmla="*/ 149 w 29"/>
                  <a:gd name="T7" fmla="*/ 10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 h="17">
                    <a:moveTo>
                      <a:pt x="0" y="12"/>
                    </a:moveTo>
                    <a:cubicBezTo>
                      <a:pt x="7" y="10"/>
                      <a:pt x="24" y="9"/>
                      <a:pt x="22" y="0"/>
                    </a:cubicBezTo>
                    <a:cubicBezTo>
                      <a:pt x="29" y="8"/>
                      <a:pt x="19" y="9"/>
                      <a:pt x="22" y="17"/>
                    </a:cubicBezTo>
                    <a:cubicBezTo>
                      <a:pt x="23" y="13"/>
                      <a:pt x="22" y="8"/>
                      <a:pt x="17"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73" name="Freeform 910"/>
              <p:cNvSpPr>
                <a:spLocks/>
              </p:cNvSpPr>
              <p:nvPr/>
            </p:nvSpPr>
            <p:spPr bwMode="auto">
              <a:xfrm>
                <a:off x="4527" y="1899"/>
                <a:ext cx="31" cy="26"/>
              </a:xfrm>
              <a:custGeom>
                <a:avLst/>
                <a:gdLst>
                  <a:gd name="T0" fmla="*/ 107 w 15"/>
                  <a:gd name="T1" fmla="*/ 0 h 12"/>
                  <a:gd name="T2" fmla="*/ 132 w 15"/>
                  <a:gd name="T3" fmla="*/ 93 h 12"/>
                  <a:gd name="T4" fmla="*/ 0 w 15"/>
                  <a:gd name="T5" fmla="*/ 121 h 12"/>
                  <a:gd name="T6" fmla="*/ 116 w 15"/>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2">
                    <a:moveTo>
                      <a:pt x="12" y="0"/>
                    </a:moveTo>
                    <a:cubicBezTo>
                      <a:pt x="14" y="3"/>
                      <a:pt x="15" y="6"/>
                      <a:pt x="15" y="9"/>
                    </a:cubicBezTo>
                    <a:cubicBezTo>
                      <a:pt x="10" y="11"/>
                      <a:pt x="3" y="6"/>
                      <a:pt x="0" y="12"/>
                    </a:cubicBezTo>
                    <a:cubicBezTo>
                      <a:pt x="5" y="11"/>
                      <a:pt x="14" y="7"/>
                      <a:pt x="1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74" name="Freeform 911"/>
              <p:cNvSpPr>
                <a:spLocks/>
              </p:cNvSpPr>
              <p:nvPr/>
            </p:nvSpPr>
            <p:spPr bwMode="auto">
              <a:xfrm>
                <a:off x="4513" y="1840"/>
                <a:ext cx="20" cy="35"/>
              </a:xfrm>
              <a:custGeom>
                <a:avLst/>
                <a:gdLst>
                  <a:gd name="T0" fmla="*/ 40 w 10"/>
                  <a:gd name="T1" fmla="*/ 0 h 16"/>
                  <a:gd name="T2" fmla="*/ 0 w 10"/>
                  <a:gd name="T3" fmla="*/ 168 h 16"/>
                  <a:gd name="T4" fmla="*/ 40 w 10"/>
                  <a:gd name="T5" fmla="*/ 20 h 16"/>
                  <a:gd name="T6" fmla="*/ 0 60000 65536"/>
                  <a:gd name="T7" fmla="*/ 0 60000 65536"/>
                  <a:gd name="T8" fmla="*/ 0 60000 65536"/>
                </a:gdLst>
                <a:ahLst/>
                <a:cxnLst>
                  <a:cxn ang="T6">
                    <a:pos x="T0" y="T1"/>
                  </a:cxn>
                  <a:cxn ang="T7">
                    <a:pos x="T2" y="T3"/>
                  </a:cxn>
                  <a:cxn ang="T8">
                    <a:pos x="T4" y="T5"/>
                  </a:cxn>
                </a:cxnLst>
                <a:rect l="0" t="0" r="r" b="b"/>
                <a:pathLst>
                  <a:path w="10" h="16">
                    <a:moveTo>
                      <a:pt x="5" y="0"/>
                    </a:moveTo>
                    <a:cubicBezTo>
                      <a:pt x="8" y="12"/>
                      <a:pt x="10" y="8"/>
                      <a:pt x="0" y="16"/>
                    </a:cubicBezTo>
                    <a:cubicBezTo>
                      <a:pt x="3" y="10"/>
                      <a:pt x="7" y="9"/>
                      <a:pt x="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75" name="Freeform 912"/>
              <p:cNvSpPr>
                <a:spLocks/>
              </p:cNvSpPr>
              <p:nvPr/>
            </p:nvSpPr>
            <p:spPr bwMode="auto">
              <a:xfrm>
                <a:off x="4471" y="1789"/>
                <a:ext cx="39" cy="33"/>
              </a:xfrm>
              <a:custGeom>
                <a:avLst/>
                <a:gdLst>
                  <a:gd name="T0" fmla="*/ 131 w 19"/>
                  <a:gd name="T1" fmla="*/ 0 h 15"/>
                  <a:gd name="T2" fmla="*/ 0 w 19"/>
                  <a:gd name="T3" fmla="*/ 161 h 15"/>
                  <a:gd name="T4" fmla="*/ 131 w 19"/>
                  <a:gd name="T5" fmla="*/ 20 h 15"/>
                  <a:gd name="T6" fmla="*/ 0 60000 65536"/>
                  <a:gd name="T7" fmla="*/ 0 60000 65536"/>
                  <a:gd name="T8" fmla="*/ 0 60000 65536"/>
                </a:gdLst>
                <a:ahLst/>
                <a:cxnLst>
                  <a:cxn ang="T6">
                    <a:pos x="T0" y="T1"/>
                  </a:cxn>
                  <a:cxn ang="T7">
                    <a:pos x="T2" y="T3"/>
                  </a:cxn>
                  <a:cxn ang="T8">
                    <a:pos x="T4" y="T5"/>
                  </a:cxn>
                </a:cxnLst>
                <a:rect l="0" t="0" r="r" b="b"/>
                <a:pathLst>
                  <a:path w="19" h="15">
                    <a:moveTo>
                      <a:pt x="15" y="0"/>
                    </a:moveTo>
                    <a:cubicBezTo>
                      <a:pt x="19" y="11"/>
                      <a:pt x="6" y="11"/>
                      <a:pt x="0" y="15"/>
                    </a:cubicBezTo>
                    <a:cubicBezTo>
                      <a:pt x="4" y="10"/>
                      <a:pt x="13" y="9"/>
                      <a:pt x="1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76" name="Freeform 913"/>
              <p:cNvSpPr>
                <a:spLocks/>
              </p:cNvSpPr>
              <p:nvPr/>
            </p:nvSpPr>
            <p:spPr bwMode="auto">
              <a:xfrm>
                <a:off x="4560" y="2092"/>
                <a:ext cx="64" cy="26"/>
              </a:xfrm>
              <a:custGeom>
                <a:avLst/>
                <a:gdLst>
                  <a:gd name="T0" fmla="*/ 0 w 31"/>
                  <a:gd name="T1" fmla="*/ 72 h 12"/>
                  <a:gd name="T2" fmla="*/ 184 w 31"/>
                  <a:gd name="T3" fmla="*/ 43 h 12"/>
                  <a:gd name="T4" fmla="*/ 248 w 31"/>
                  <a:gd name="T5" fmla="*/ 121 h 12"/>
                  <a:gd name="T6" fmla="*/ 116 w 31"/>
                  <a:gd name="T7" fmla="*/ 43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2">
                    <a:moveTo>
                      <a:pt x="0" y="7"/>
                    </a:moveTo>
                    <a:cubicBezTo>
                      <a:pt x="7" y="5"/>
                      <a:pt x="14" y="2"/>
                      <a:pt x="21" y="4"/>
                    </a:cubicBezTo>
                    <a:cubicBezTo>
                      <a:pt x="26" y="6"/>
                      <a:pt x="25" y="7"/>
                      <a:pt x="28" y="12"/>
                    </a:cubicBezTo>
                    <a:cubicBezTo>
                      <a:pt x="31" y="0"/>
                      <a:pt x="22" y="2"/>
                      <a:pt x="1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77" name="Freeform 914"/>
              <p:cNvSpPr>
                <a:spLocks/>
              </p:cNvSpPr>
              <p:nvPr/>
            </p:nvSpPr>
            <p:spPr bwMode="auto">
              <a:xfrm>
                <a:off x="4593" y="2226"/>
                <a:ext cx="26" cy="19"/>
              </a:xfrm>
              <a:custGeom>
                <a:avLst/>
                <a:gdLst>
                  <a:gd name="T0" fmla="*/ 24 w 13"/>
                  <a:gd name="T1" fmla="*/ 27 h 9"/>
                  <a:gd name="T2" fmla="*/ 104 w 13"/>
                  <a:gd name="T3" fmla="*/ 27 h 9"/>
                  <a:gd name="T4" fmla="*/ 88 w 13"/>
                  <a:gd name="T5" fmla="*/ 68 h 9"/>
                  <a:gd name="T6" fmla="*/ 0 w 13"/>
                  <a:gd name="T7" fmla="*/ 17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9">
                    <a:moveTo>
                      <a:pt x="3" y="3"/>
                    </a:moveTo>
                    <a:cubicBezTo>
                      <a:pt x="6" y="3"/>
                      <a:pt x="10" y="3"/>
                      <a:pt x="13" y="3"/>
                    </a:cubicBezTo>
                    <a:cubicBezTo>
                      <a:pt x="13" y="5"/>
                      <a:pt x="13" y="5"/>
                      <a:pt x="11" y="7"/>
                    </a:cubicBezTo>
                    <a:cubicBezTo>
                      <a:pt x="9" y="0"/>
                      <a:pt x="3" y="9"/>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78" name="Freeform 915"/>
              <p:cNvSpPr>
                <a:spLocks/>
              </p:cNvSpPr>
              <p:nvPr/>
            </p:nvSpPr>
            <p:spPr bwMode="auto">
              <a:xfrm>
                <a:off x="4587" y="2298"/>
                <a:ext cx="45" cy="46"/>
              </a:xfrm>
              <a:custGeom>
                <a:avLst/>
                <a:gdLst>
                  <a:gd name="T0" fmla="*/ 0 w 22"/>
                  <a:gd name="T1" fmla="*/ 0 h 21"/>
                  <a:gd name="T2" fmla="*/ 96 w 22"/>
                  <a:gd name="T3" fmla="*/ 105 h 21"/>
                  <a:gd name="T4" fmla="*/ 113 w 22"/>
                  <a:gd name="T5" fmla="*/ 33 h 21"/>
                  <a:gd name="T6" fmla="*/ 41 w 22"/>
                  <a:gd name="T7" fmla="*/ 85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21">
                    <a:moveTo>
                      <a:pt x="0" y="0"/>
                    </a:moveTo>
                    <a:cubicBezTo>
                      <a:pt x="2" y="3"/>
                      <a:pt x="7" y="10"/>
                      <a:pt x="11" y="10"/>
                    </a:cubicBezTo>
                    <a:cubicBezTo>
                      <a:pt x="16" y="11"/>
                      <a:pt x="16" y="8"/>
                      <a:pt x="13" y="3"/>
                    </a:cubicBezTo>
                    <a:cubicBezTo>
                      <a:pt x="22" y="16"/>
                      <a:pt x="6" y="21"/>
                      <a:pt x="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79" name="Freeform 916"/>
              <p:cNvSpPr>
                <a:spLocks/>
              </p:cNvSpPr>
              <p:nvPr/>
            </p:nvSpPr>
            <p:spPr bwMode="auto">
              <a:xfrm>
                <a:off x="4488" y="2456"/>
                <a:ext cx="49" cy="44"/>
              </a:xfrm>
              <a:custGeom>
                <a:avLst/>
                <a:gdLst>
                  <a:gd name="T0" fmla="*/ 67 w 24"/>
                  <a:gd name="T1" fmla="*/ 0 h 20"/>
                  <a:gd name="T2" fmla="*/ 92 w 24"/>
                  <a:gd name="T3" fmla="*/ 125 h 20"/>
                  <a:gd name="T4" fmla="*/ 0 w 24"/>
                  <a:gd name="T5" fmla="*/ 64 h 20"/>
                  <a:gd name="T6" fmla="*/ 112 w 24"/>
                  <a:gd name="T7" fmla="*/ 44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0">
                    <a:moveTo>
                      <a:pt x="8" y="0"/>
                    </a:moveTo>
                    <a:cubicBezTo>
                      <a:pt x="11" y="3"/>
                      <a:pt x="16" y="10"/>
                      <a:pt x="11" y="12"/>
                    </a:cubicBezTo>
                    <a:cubicBezTo>
                      <a:pt x="9" y="12"/>
                      <a:pt x="2" y="7"/>
                      <a:pt x="0" y="6"/>
                    </a:cubicBezTo>
                    <a:cubicBezTo>
                      <a:pt x="5" y="10"/>
                      <a:pt x="24" y="20"/>
                      <a:pt x="1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0" name="Freeform 917"/>
              <p:cNvSpPr>
                <a:spLocks/>
              </p:cNvSpPr>
              <p:nvPr/>
            </p:nvSpPr>
            <p:spPr bwMode="auto">
              <a:xfrm>
                <a:off x="4613" y="2169"/>
                <a:ext cx="19" cy="19"/>
              </a:xfrm>
              <a:custGeom>
                <a:avLst/>
                <a:gdLst>
                  <a:gd name="T0" fmla="*/ 0 w 9"/>
                  <a:gd name="T1" fmla="*/ 84 h 9"/>
                  <a:gd name="T2" fmla="*/ 8 w 9"/>
                  <a:gd name="T3" fmla="*/ 0 h 9"/>
                  <a:gd name="T4" fmla="*/ 27 w 9"/>
                  <a:gd name="T5" fmla="*/ 76 h 9"/>
                  <a:gd name="T6" fmla="*/ 0 60000 65536"/>
                  <a:gd name="T7" fmla="*/ 0 60000 65536"/>
                  <a:gd name="T8" fmla="*/ 0 60000 65536"/>
                </a:gdLst>
                <a:ahLst/>
                <a:cxnLst>
                  <a:cxn ang="T6">
                    <a:pos x="T0" y="T1"/>
                  </a:cxn>
                  <a:cxn ang="T7">
                    <a:pos x="T2" y="T3"/>
                  </a:cxn>
                  <a:cxn ang="T8">
                    <a:pos x="T4" y="T5"/>
                  </a:cxn>
                </a:cxnLst>
                <a:rect l="0" t="0" r="r" b="b"/>
                <a:pathLst>
                  <a:path w="9" h="9">
                    <a:moveTo>
                      <a:pt x="0" y="9"/>
                    </a:moveTo>
                    <a:cubicBezTo>
                      <a:pt x="4" y="8"/>
                      <a:pt x="5" y="3"/>
                      <a:pt x="1" y="0"/>
                    </a:cubicBezTo>
                    <a:cubicBezTo>
                      <a:pt x="5" y="2"/>
                      <a:pt x="9" y="6"/>
                      <a:pt x="3"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1" name="Freeform 918"/>
              <p:cNvSpPr>
                <a:spLocks/>
              </p:cNvSpPr>
              <p:nvPr/>
            </p:nvSpPr>
            <p:spPr bwMode="auto">
              <a:xfrm>
                <a:off x="4426" y="2480"/>
                <a:ext cx="49" cy="55"/>
              </a:xfrm>
              <a:custGeom>
                <a:avLst/>
                <a:gdLst>
                  <a:gd name="T0" fmla="*/ 0 w 24"/>
                  <a:gd name="T1" fmla="*/ 0 h 25"/>
                  <a:gd name="T2" fmla="*/ 204 w 24"/>
                  <a:gd name="T3" fmla="*/ 141 h 25"/>
                  <a:gd name="T4" fmla="*/ 16 w 24"/>
                  <a:gd name="T5" fmla="*/ 53 h 25"/>
                  <a:gd name="T6" fmla="*/ 0 60000 65536"/>
                  <a:gd name="T7" fmla="*/ 0 60000 65536"/>
                  <a:gd name="T8" fmla="*/ 0 60000 65536"/>
                </a:gdLst>
                <a:ahLst/>
                <a:cxnLst>
                  <a:cxn ang="T6">
                    <a:pos x="T0" y="T1"/>
                  </a:cxn>
                  <a:cxn ang="T7">
                    <a:pos x="T2" y="T3"/>
                  </a:cxn>
                  <a:cxn ang="T8">
                    <a:pos x="T4" y="T5"/>
                  </a:cxn>
                </a:cxnLst>
                <a:rect l="0" t="0" r="r" b="b"/>
                <a:pathLst>
                  <a:path w="24" h="25">
                    <a:moveTo>
                      <a:pt x="0" y="0"/>
                    </a:moveTo>
                    <a:cubicBezTo>
                      <a:pt x="8" y="8"/>
                      <a:pt x="12" y="16"/>
                      <a:pt x="24" y="13"/>
                    </a:cubicBezTo>
                    <a:cubicBezTo>
                      <a:pt x="18" y="25"/>
                      <a:pt x="6" y="10"/>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2" name="Freeform 919"/>
              <p:cNvSpPr>
                <a:spLocks/>
              </p:cNvSpPr>
              <p:nvPr/>
            </p:nvSpPr>
            <p:spPr bwMode="auto">
              <a:xfrm>
                <a:off x="4362" y="2498"/>
                <a:ext cx="31" cy="43"/>
              </a:xfrm>
              <a:custGeom>
                <a:avLst/>
                <a:gdLst>
                  <a:gd name="T0" fmla="*/ 8 w 15"/>
                  <a:gd name="T1" fmla="*/ 0 h 20"/>
                  <a:gd name="T2" fmla="*/ 132 w 15"/>
                  <a:gd name="T3" fmla="*/ 198 h 20"/>
                  <a:gd name="T4" fmla="*/ 17 w 15"/>
                  <a:gd name="T5" fmla="*/ 9 h 20"/>
                  <a:gd name="T6" fmla="*/ 0 60000 65536"/>
                  <a:gd name="T7" fmla="*/ 0 60000 65536"/>
                  <a:gd name="T8" fmla="*/ 0 60000 65536"/>
                </a:gdLst>
                <a:ahLst/>
                <a:cxnLst>
                  <a:cxn ang="T6">
                    <a:pos x="T0" y="T1"/>
                  </a:cxn>
                  <a:cxn ang="T7">
                    <a:pos x="T2" y="T3"/>
                  </a:cxn>
                  <a:cxn ang="T8">
                    <a:pos x="T4" y="T5"/>
                  </a:cxn>
                </a:cxnLst>
                <a:rect l="0" t="0" r="r" b="b"/>
                <a:pathLst>
                  <a:path w="15" h="20">
                    <a:moveTo>
                      <a:pt x="1" y="0"/>
                    </a:moveTo>
                    <a:cubicBezTo>
                      <a:pt x="0" y="9"/>
                      <a:pt x="7" y="18"/>
                      <a:pt x="15" y="20"/>
                    </a:cubicBezTo>
                    <a:cubicBezTo>
                      <a:pt x="2" y="20"/>
                      <a:pt x="1" y="12"/>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3" name="Freeform 920"/>
              <p:cNvSpPr>
                <a:spLocks/>
              </p:cNvSpPr>
              <p:nvPr/>
            </p:nvSpPr>
            <p:spPr bwMode="auto">
              <a:xfrm>
                <a:off x="4336" y="2340"/>
                <a:ext cx="26" cy="70"/>
              </a:xfrm>
              <a:custGeom>
                <a:avLst/>
                <a:gdLst>
                  <a:gd name="T0" fmla="*/ 8 w 13"/>
                  <a:gd name="T1" fmla="*/ 0 h 32"/>
                  <a:gd name="T2" fmla="*/ 104 w 13"/>
                  <a:gd name="T3" fmla="*/ 335 h 32"/>
                  <a:gd name="T4" fmla="*/ 0 w 13"/>
                  <a:gd name="T5" fmla="*/ 0 h 32"/>
                  <a:gd name="T6" fmla="*/ 0 60000 65536"/>
                  <a:gd name="T7" fmla="*/ 0 60000 65536"/>
                  <a:gd name="T8" fmla="*/ 0 60000 65536"/>
                </a:gdLst>
                <a:ahLst/>
                <a:cxnLst>
                  <a:cxn ang="T6">
                    <a:pos x="T0" y="T1"/>
                  </a:cxn>
                  <a:cxn ang="T7">
                    <a:pos x="T2" y="T3"/>
                  </a:cxn>
                  <a:cxn ang="T8">
                    <a:pos x="T4" y="T5"/>
                  </a:cxn>
                </a:cxnLst>
                <a:rect l="0" t="0" r="r" b="b"/>
                <a:pathLst>
                  <a:path w="13" h="32">
                    <a:moveTo>
                      <a:pt x="1" y="0"/>
                    </a:moveTo>
                    <a:cubicBezTo>
                      <a:pt x="0" y="11"/>
                      <a:pt x="8" y="22"/>
                      <a:pt x="13" y="32"/>
                    </a:cubicBezTo>
                    <a:cubicBezTo>
                      <a:pt x="4" y="25"/>
                      <a:pt x="0" y="1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4" name="Freeform 921"/>
              <p:cNvSpPr>
                <a:spLocks/>
              </p:cNvSpPr>
              <p:nvPr/>
            </p:nvSpPr>
            <p:spPr bwMode="auto">
              <a:xfrm>
                <a:off x="4327" y="2491"/>
                <a:ext cx="13" cy="46"/>
              </a:xfrm>
              <a:custGeom>
                <a:avLst/>
                <a:gdLst>
                  <a:gd name="T0" fmla="*/ 9 w 6"/>
                  <a:gd name="T1" fmla="*/ 0 h 21"/>
                  <a:gd name="T2" fmla="*/ 0 w 6"/>
                  <a:gd name="T3" fmla="*/ 221 h 21"/>
                  <a:gd name="T4" fmla="*/ 33 w 6"/>
                  <a:gd name="T5" fmla="*/ 9 h 21"/>
                  <a:gd name="T6" fmla="*/ 0 60000 65536"/>
                  <a:gd name="T7" fmla="*/ 0 60000 65536"/>
                  <a:gd name="T8" fmla="*/ 0 60000 65536"/>
                </a:gdLst>
                <a:ahLst/>
                <a:cxnLst>
                  <a:cxn ang="T6">
                    <a:pos x="T0" y="T1"/>
                  </a:cxn>
                  <a:cxn ang="T7">
                    <a:pos x="T2" y="T3"/>
                  </a:cxn>
                  <a:cxn ang="T8">
                    <a:pos x="T4" y="T5"/>
                  </a:cxn>
                </a:cxnLst>
                <a:rect l="0" t="0" r="r" b="b"/>
                <a:pathLst>
                  <a:path w="6" h="21">
                    <a:moveTo>
                      <a:pt x="1" y="0"/>
                    </a:moveTo>
                    <a:cubicBezTo>
                      <a:pt x="5" y="7"/>
                      <a:pt x="0" y="14"/>
                      <a:pt x="0" y="21"/>
                    </a:cubicBezTo>
                    <a:cubicBezTo>
                      <a:pt x="4" y="15"/>
                      <a:pt x="6" y="9"/>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5" name="Freeform 922"/>
              <p:cNvSpPr>
                <a:spLocks/>
              </p:cNvSpPr>
              <p:nvPr/>
            </p:nvSpPr>
            <p:spPr bwMode="auto">
              <a:xfrm>
                <a:off x="4264" y="2495"/>
                <a:ext cx="12" cy="33"/>
              </a:xfrm>
              <a:custGeom>
                <a:avLst/>
                <a:gdLst>
                  <a:gd name="T0" fmla="*/ 40 w 6"/>
                  <a:gd name="T1" fmla="*/ 0 h 15"/>
                  <a:gd name="T2" fmla="*/ 0 w 6"/>
                  <a:gd name="T3" fmla="*/ 161 h 15"/>
                  <a:gd name="T4" fmla="*/ 0 60000 65536"/>
                  <a:gd name="T5" fmla="*/ 0 60000 65536"/>
                </a:gdLst>
                <a:ahLst/>
                <a:cxnLst>
                  <a:cxn ang="T4">
                    <a:pos x="T0" y="T1"/>
                  </a:cxn>
                  <a:cxn ang="T5">
                    <a:pos x="T2" y="T3"/>
                  </a:cxn>
                </a:cxnLst>
                <a:rect l="0" t="0" r="r" b="b"/>
                <a:pathLst>
                  <a:path w="6" h="15">
                    <a:moveTo>
                      <a:pt x="5" y="0"/>
                    </a:moveTo>
                    <a:cubicBezTo>
                      <a:pt x="6" y="5"/>
                      <a:pt x="3" y="11"/>
                      <a:pt x="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6" name="Freeform 923"/>
              <p:cNvSpPr>
                <a:spLocks/>
              </p:cNvSpPr>
              <p:nvPr/>
            </p:nvSpPr>
            <p:spPr bwMode="auto">
              <a:xfrm>
                <a:off x="4235" y="2498"/>
                <a:ext cx="8" cy="52"/>
              </a:xfrm>
              <a:custGeom>
                <a:avLst/>
                <a:gdLst>
                  <a:gd name="T0" fmla="*/ 24 w 4"/>
                  <a:gd name="T1" fmla="*/ 0 h 24"/>
                  <a:gd name="T2" fmla="*/ 0 w 4"/>
                  <a:gd name="T3" fmla="*/ 245 h 24"/>
                  <a:gd name="T4" fmla="*/ 0 60000 65536"/>
                  <a:gd name="T5" fmla="*/ 0 60000 65536"/>
                </a:gdLst>
                <a:ahLst/>
                <a:cxnLst>
                  <a:cxn ang="T4">
                    <a:pos x="T0" y="T1"/>
                  </a:cxn>
                  <a:cxn ang="T5">
                    <a:pos x="T2" y="T3"/>
                  </a:cxn>
                </a:cxnLst>
                <a:rect l="0" t="0" r="r" b="b"/>
                <a:pathLst>
                  <a:path w="4" h="24">
                    <a:moveTo>
                      <a:pt x="3" y="0"/>
                    </a:moveTo>
                    <a:cubicBezTo>
                      <a:pt x="4" y="7"/>
                      <a:pt x="3" y="17"/>
                      <a:pt x="0"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7" name="Freeform 924"/>
              <p:cNvSpPr>
                <a:spLocks/>
              </p:cNvSpPr>
              <p:nvPr/>
            </p:nvSpPr>
            <p:spPr bwMode="auto">
              <a:xfrm>
                <a:off x="4116" y="2460"/>
                <a:ext cx="20" cy="35"/>
              </a:xfrm>
              <a:custGeom>
                <a:avLst/>
                <a:gdLst>
                  <a:gd name="T0" fmla="*/ 80 w 10"/>
                  <a:gd name="T1" fmla="*/ 0 h 16"/>
                  <a:gd name="T2" fmla="*/ 0 w 10"/>
                  <a:gd name="T3" fmla="*/ 168 h 16"/>
                  <a:gd name="T4" fmla="*/ 0 60000 65536"/>
                  <a:gd name="T5" fmla="*/ 0 60000 65536"/>
                </a:gdLst>
                <a:ahLst/>
                <a:cxnLst>
                  <a:cxn ang="T4">
                    <a:pos x="T0" y="T1"/>
                  </a:cxn>
                  <a:cxn ang="T5">
                    <a:pos x="T2" y="T3"/>
                  </a:cxn>
                </a:cxnLst>
                <a:rect l="0" t="0" r="r" b="b"/>
                <a:pathLst>
                  <a:path w="10" h="16">
                    <a:moveTo>
                      <a:pt x="10" y="0"/>
                    </a:moveTo>
                    <a:cubicBezTo>
                      <a:pt x="7" y="6"/>
                      <a:pt x="3" y="11"/>
                      <a:pt x="0"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8" name="Freeform 925"/>
              <p:cNvSpPr>
                <a:spLocks/>
              </p:cNvSpPr>
              <p:nvPr/>
            </p:nvSpPr>
            <p:spPr bwMode="auto">
              <a:xfrm>
                <a:off x="4074" y="2436"/>
                <a:ext cx="21" cy="46"/>
              </a:xfrm>
              <a:custGeom>
                <a:avLst/>
                <a:gdLst>
                  <a:gd name="T0" fmla="*/ 92 w 10"/>
                  <a:gd name="T1" fmla="*/ 0 h 21"/>
                  <a:gd name="T2" fmla="*/ 0 w 10"/>
                  <a:gd name="T3" fmla="*/ 221 h 21"/>
                  <a:gd name="T4" fmla="*/ 0 60000 65536"/>
                  <a:gd name="T5" fmla="*/ 0 60000 65536"/>
                </a:gdLst>
                <a:ahLst/>
                <a:cxnLst>
                  <a:cxn ang="T4">
                    <a:pos x="T0" y="T1"/>
                  </a:cxn>
                  <a:cxn ang="T5">
                    <a:pos x="T2" y="T3"/>
                  </a:cxn>
                </a:cxnLst>
                <a:rect l="0" t="0" r="r" b="b"/>
                <a:pathLst>
                  <a:path w="10" h="21">
                    <a:moveTo>
                      <a:pt x="10" y="0"/>
                    </a:moveTo>
                    <a:cubicBezTo>
                      <a:pt x="9" y="7"/>
                      <a:pt x="7" y="17"/>
                      <a:pt x="0"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89" name="Freeform 926"/>
              <p:cNvSpPr>
                <a:spLocks/>
              </p:cNvSpPr>
              <p:nvPr/>
            </p:nvSpPr>
            <p:spPr bwMode="auto">
              <a:xfrm>
                <a:off x="4054" y="2419"/>
                <a:ext cx="23" cy="41"/>
              </a:xfrm>
              <a:custGeom>
                <a:avLst/>
                <a:gdLst>
                  <a:gd name="T0" fmla="*/ 100 w 11"/>
                  <a:gd name="T1" fmla="*/ 0 h 19"/>
                  <a:gd name="T2" fmla="*/ 0 w 11"/>
                  <a:gd name="T3" fmla="*/ 190 h 19"/>
                  <a:gd name="T4" fmla="*/ 0 60000 65536"/>
                  <a:gd name="T5" fmla="*/ 0 60000 65536"/>
                </a:gdLst>
                <a:ahLst/>
                <a:cxnLst>
                  <a:cxn ang="T4">
                    <a:pos x="T0" y="T1"/>
                  </a:cxn>
                  <a:cxn ang="T5">
                    <a:pos x="T2" y="T3"/>
                  </a:cxn>
                </a:cxnLst>
                <a:rect l="0" t="0" r="r" b="b"/>
                <a:pathLst>
                  <a:path w="11" h="19">
                    <a:moveTo>
                      <a:pt x="11" y="0"/>
                    </a:moveTo>
                    <a:cubicBezTo>
                      <a:pt x="9" y="7"/>
                      <a:pt x="5" y="14"/>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90" name="Freeform 927"/>
              <p:cNvSpPr>
                <a:spLocks/>
              </p:cNvSpPr>
              <p:nvPr/>
            </p:nvSpPr>
            <p:spPr bwMode="auto">
              <a:xfrm>
                <a:off x="4021" y="2441"/>
                <a:ext cx="12" cy="17"/>
              </a:xfrm>
              <a:custGeom>
                <a:avLst/>
                <a:gdLst>
                  <a:gd name="T0" fmla="*/ 48 w 6"/>
                  <a:gd name="T1" fmla="*/ 0 h 8"/>
                  <a:gd name="T2" fmla="*/ 0 w 6"/>
                  <a:gd name="T3" fmla="*/ 77 h 8"/>
                  <a:gd name="T4" fmla="*/ 0 60000 65536"/>
                  <a:gd name="T5" fmla="*/ 0 60000 65536"/>
                </a:gdLst>
                <a:ahLst/>
                <a:cxnLst>
                  <a:cxn ang="T4">
                    <a:pos x="T0" y="T1"/>
                  </a:cxn>
                  <a:cxn ang="T5">
                    <a:pos x="T2" y="T3"/>
                  </a:cxn>
                </a:cxnLst>
                <a:rect l="0" t="0" r="r" b="b"/>
                <a:pathLst>
                  <a:path w="6" h="8">
                    <a:moveTo>
                      <a:pt x="6" y="0"/>
                    </a:moveTo>
                    <a:cubicBezTo>
                      <a:pt x="4" y="3"/>
                      <a:pt x="2" y="6"/>
                      <a:pt x="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91" name="Freeform 928"/>
              <p:cNvSpPr>
                <a:spLocks/>
              </p:cNvSpPr>
              <p:nvPr/>
            </p:nvSpPr>
            <p:spPr bwMode="auto">
              <a:xfrm>
                <a:off x="3984" y="2432"/>
                <a:ext cx="18" cy="31"/>
              </a:xfrm>
              <a:custGeom>
                <a:avLst/>
                <a:gdLst>
                  <a:gd name="T0" fmla="*/ 72 w 9"/>
                  <a:gd name="T1" fmla="*/ 0 h 14"/>
                  <a:gd name="T2" fmla="*/ 0 w 9"/>
                  <a:gd name="T3" fmla="*/ 153 h 14"/>
                  <a:gd name="T4" fmla="*/ 0 60000 65536"/>
                  <a:gd name="T5" fmla="*/ 0 60000 65536"/>
                </a:gdLst>
                <a:ahLst/>
                <a:cxnLst>
                  <a:cxn ang="T4">
                    <a:pos x="T0" y="T1"/>
                  </a:cxn>
                  <a:cxn ang="T5">
                    <a:pos x="T2" y="T3"/>
                  </a:cxn>
                </a:cxnLst>
                <a:rect l="0" t="0" r="r" b="b"/>
                <a:pathLst>
                  <a:path w="9" h="14">
                    <a:moveTo>
                      <a:pt x="9" y="0"/>
                    </a:moveTo>
                    <a:cubicBezTo>
                      <a:pt x="7" y="6"/>
                      <a:pt x="3" y="9"/>
                      <a:pt x="0"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92" name="Freeform 929"/>
              <p:cNvSpPr>
                <a:spLocks/>
              </p:cNvSpPr>
              <p:nvPr/>
            </p:nvSpPr>
            <p:spPr bwMode="auto">
              <a:xfrm>
                <a:off x="3968" y="2397"/>
                <a:ext cx="22" cy="37"/>
              </a:xfrm>
              <a:custGeom>
                <a:avLst/>
                <a:gdLst>
                  <a:gd name="T0" fmla="*/ 88 w 11"/>
                  <a:gd name="T1" fmla="*/ 0 h 17"/>
                  <a:gd name="T2" fmla="*/ 0 w 11"/>
                  <a:gd name="T3" fmla="*/ 176 h 17"/>
                  <a:gd name="T4" fmla="*/ 0 60000 65536"/>
                  <a:gd name="T5" fmla="*/ 0 60000 65536"/>
                </a:gdLst>
                <a:ahLst/>
                <a:cxnLst>
                  <a:cxn ang="T4">
                    <a:pos x="T0" y="T1"/>
                  </a:cxn>
                  <a:cxn ang="T5">
                    <a:pos x="T2" y="T3"/>
                  </a:cxn>
                </a:cxnLst>
                <a:rect l="0" t="0" r="r" b="b"/>
                <a:pathLst>
                  <a:path w="11" h="17">
                    <a:moveTo>
                      <a:pt x="11" y="0"/>
                    </a:moveTo>
                    <a:cubicBezTo>
                      <a:pt x="9" y="7"/>
                      <a:pt x="5" y="12"/>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93" name="Freeform 930"/>
              <p:cNvSpPr>
                <a:spLocks/>
              </p:cNvSpPr>
              <p:nvPr/>
            </p:nvSpPr>
            <p:spPr bwMode="auto">
              <a:xfrm>
                <a:off x="3926" y="2392"/>
                <a:ext cx="23" cy="44"/>
              </a:xfrm>
              <a:custGeom>
                <a:avLst/>
                <a:gdLst>
                  <a:gd name="T0" fmla="*/ 100 w 11"/>
                  <a:gd name="T1" fmla="*/ 0 h 20"/>
                  <a:gd name="T2" fmla="*/ 0 w 11"/>
                  <a:gd name="T3" fmla="*/ 213 h 20"/>
                  <a:gd name="T4" fmla="*/ 0 60000 65536"/>
                  <a:gd name="T5" fmla="*/ 0 60000 65536"/>
                </a:gdLst>
                <a:ahLst/>
                <a:cxnLst>
                  <a:cxn ang="T4">
                    <a:pos x="T0" y="T1"/>
                  </a:cxn>
                  <a:cxn ang="T5">
                    <a:pos x="T2" y="T3"/>
                  </a:cxn>
                </a:cxnLst>
                <a:rect l="0" t="0" r="r" b="b"/>
                <a:pathLst>
                  <a:path w="11" h="20">
                    <a:moveTo>
                      <a:pt x="11" y="0"/>
                    </a:moveTo>
                    <a:cubicBezTo>
                      <a:pt x="10" y="8"/>
                      <a:pt x="5" y="14"/>
                      <a:pt x="0"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94" name="Freeform 931"/>
              <p:cNvSpPr>
                <a:spLocks/>
              </p:cNvSpPr>
              <p:nvPr/>
            </p:nvSpPr>
            <p:spPr bwMode="auto">
              <a:xfrm>
                <a:off x="4552" y="2059"/>
                <a:ext cx="30" cy="35"/>
              </a:xfrm>
              <a:custGeom>
                <a:avLst/>
                <a:gdLst>
                  <a:gd name="T0" fmla="*/ 0 w 15"/>
                  <a:gd name="T1" fmla="*/ 168 h 16"/>
                  <a:gd name="T2" fmla="*/ 88 w 15"/>
                  <a:gd name="T3" fmla="*/ 0 h 16"/>
                  <a:gd name="T4" fmla="*/ 48 w 15"/>
                  <a:gd name="T5" fmla="*/ 133 h 16"/>
                  <a:gd name="T6" fmla="*/ 0 60000 65536"/>
                  <a:gd name="T7" fmla="*/ 0 60000 65536"/>
                  <a:gd name="T8" fmla="*/ 0 60000 65536"/>
                </a:gdLst>
                <a:ahLst/>
                <a:cxnLst>
                  <a:cxn ang="T6">
                    <a:pos x="T0" y="T1"/>
                  </a:cxn>
                  <a:cxn ang="T7">
                    <a:pos x="T2" y="T3"/>
                  </a:cxn>
                  <a:cxn ang="T8">
                    <a:pos x="T4" y="T5"/>
                  </a:cxn>
                </a:cxnLst>
                <a:rect l="0" t="0" r="r" b="b"/>
                <a:pathLst>
                  <a:path w="15" h="16">
                    <a:moveTo>
                      <a:pt x="0" y="16"/>
                    </a:moveTo>
                    <a:cubicBezTo>
                      <a:pt x="3" y="11"/>
                      <a:pt x="12" y="5"/>
                      <a:pt x="11" y="0"/>
                    </a:cubicBezTo>
                    <a:cubicBezTo>
                      <a:pt x="13" y="6"/>
                      <a:pt x="15" y="11"/>
                      <a:pt x="6"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95" name="Freeform 932"/>
              <p:cNvSpPr>
                <a:spLocks/>
              </p:cNvSpPr>
              <p:nvPr/>
            </p:nvSpPr>
            <p:spPr bwMode="auto">
              <a:xfrm>
                <a:off x="4132" y="1965"/>
                <a:ext cx="33" cy="19"/>
              </a:xfrm>
              <a:custGeom>
                <a:avLst/>
                <a:gdLst>
                  <a:gd name="T0" fmla="*/ 0 w 16"/>
                  <a:gd name="T1" fmla="*/ 84 h 9"/>
                  <a:gd name="T2" fmla="*/ 140 w 16"/>
                  <a:gd name="T3" fmla="*/ 0 h 9"/>
                  <a:gd name="T4" fmla="*/ 43 w 16"/>
                  <a:gd name="T5" fmla="*/ 76 h 9"/>
                  <a:gd name="T6" fmla="*/ 0 60000 65536"/>
                  <a:gd name="T7" fmla="*/ 0 60000 65536"/>
                  <a:gd name="T8" fmla="*/ 0 60000 65536"/>
                </a:gdLst>
                <a:ahLst/>
                <a:cxnLst>
                  <a:cxn ang="T6">
                    <a:pos x="T0" y="T1"/>
                  </a:cxn>
                  <a:cxn ang="T7">
                    <a:pos x="T2" y="T3"/>
                  </a:cxn>
                  <a:cxn ang="T8">
                    <a:pos x="T4" y="T5"/>
                  </a:cxn>
                </a:cxnLst>
                <a:rect l="0" t="0" r="r" b="b"/>
                <a:pathLst>
                  <a:path w="16" h="9">
                    <a:moveTo>
                      <a:pt x="0" y="9"/>
                    </a:moveTo>
                    <a:cubicBezTo>
                      <a:pt x="5" y="4"/>
                      <a:pt x="12" y="8"/>
                      <a:pt x="16" y="0"/>
                    </a:cubicBezTo>
                    <a:cubicBezTo>
                      <a:pt x="16" y="6"/>
                      <a:pt x="10" y="8"/>
                      <a:pt x="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96" name="Freeform 933"/>
              <p:cNvSpPr>
                <a:spLocks/>
              </p:cNvSpPr>
              <p:nvPr/>
            </p:nvSpPr>
            <p:spPr bwMode="auto">
              <a:xfrm>
                <a:off x="4132" y="2013"/>
                <a:ext cx="43" cy="11"/>
              </a:xfrm>
              <a:custGeom>
                <a:avLst/>
                <a:gdLst>
                  <a:gd name="T0" fmla="*/ 0 w 21"/>
                  <a:gd name="T1" fmla="*/ 53 h 5"/>
                  <a:gd name="T2" fmla="*/ 180 w 21"/>
                  <a:gd name="T3" fmla="*/ 9 h 5"/>
                  <a:gd name="T4" fmla="*/ 0 60000 65536"/>
                  <a:gd name="T5" fmla="*/ 0 60000 65536"/>
                </a:gdLst>
                <a:ahLst/>
                <a:cxnLst>
                  <a:cxn ang="T4">
                    <a:pos x="T0" y="T1"/>
                  </a:cxn>
                  <a:cxn ang="T5">
                    <a:pos x="T2" y="T3"/>
                  </a:cxn>
                </a:cxnLst>
                <a:rect l="0" t="0" r="r" b="b"/>
                <a:pathLst>
                  <a:path w="21" h="5">
                    <a:moveTo>
                      <a:pt x="0" y="5"/>
                    </a:moveTo>
                    <a:cubicBezTo>
                      <a:pt x="6" y="2"/>
                      <a:pt x="14" y="0"/>
                      <a:pt x="2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97" name="Freeform 934"/>
              <p:cNvSpPr>
                <a:spLocks/>
              </p:cNvSpPr>
              <p:nvPr/>
            </p:nvSpPr>
            <p:spPr bwMode="auto">
              <a:xfrm>
                <a:off x="4153" y="2057"/>
                <a:ext cx="41" cy="17"/>
              </a:xfrm>
              <a:custGeom>
                <a:avLst/>
                <a:gdLst>
                  <a:gd name="T0" fmla="*/ 0 w 20"/>
                  <a:gd name="T1" fmla="*/ 77 h 8"/>
                  <a:gd name="T2" fmla="*/ 172 w 20"/>
                  <a:gd name="T3" fmla="*/ 0 h 8"/>
                  <a:gd name="T4" fmla="*/ 0 60000 65536"/>
                  <a:gd name="T5" fmla="*/ 0 60000 65536"/>
                </a:gdLst>
                <a:ahLst/>
                <a:cxnLst>
                  <a:cxn ang="T4">
                    <a:pos x="T0" y="T1"/>
                  </a:cxn>
                  <a:cxn ang="T5">
                    <a:pos x="T2" y="T3"/>
                  </a:cxn>
                </a:cxnLst>
                <a:rect l="0" t="0" r="r" b="b"/>
                <a:pathLst>
                  <a:path w="20" h="8">
                    <a:moveTo>
                      <a:pt x="0" y="8"/>
                    </a:moveTo>
                    <a:cubicBezTo>
                      <a:pt x="6" y="4"/>
                      <a:pt x="14" y="4"/>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98" name="Freeform 935"/>
              <p:cNvSpPr>
                <a:spLocks/>
              </p:cNvSpPr>
              <p:nvPr/>
            </p:nvSpPr>
            <p:spPr bwMode="auto">
              <a:xfrm>
                <a:off x="4155" y="2096"/>
                <a:ext cx="45" cy="29"/>
              </a:xfrm>
              <a:custGeom>
                <a:avLst/>
                <a:gdLst>
                  <a:gd name="T0" fmla="*/ 0 w 22"/>
                  <a:gd name="T1" fmla="*/ 145 h 13"/>
                  <a:gd name="T2" fmla="*/ 121 w 22"/>
                  <a:gd name="T3" fmla="*/ 45 h 13"/>
                  <a:gd name="T4" fmla="*/ 180 w 22"/>
                  <a:gd name="T5" fmla="*/ 20 h 13"/>
                  <a:gd name="T6" fmla="*/ 0 60000 65536"/>
                  <a:gd name="T7" fmla="*/ 0 60000 65536"/>
                  <a:gd name="T8" fmla="*/ 0 60000 65536"/>
                </a:gdLst>
                <a:ahLst/>
                <a:cxnLst>
                  <a:cxn ang="T6">
                    <a:pos x="T0" y="T1"/>
                  </a:cxn>
                  <a:cxn ang="T7">
                    <a:pos x="T2" y="T3"/>
                  </a:cxn>
                  <a:cxn ang="T8">
                    <a:pos x="T4" y="T5"/>
                  </a:cxn>
                </a:cxnLst>
                <a:rect l="0" t="0" r="r" b="b"/>
                <a:pathLst>
                  <a:path w="22" h="13">
                    <a:moveTo>
                      <a:pt x="0" y="13"/>
                    </a:moveTo>
                    <a:cubicBezTo>
                      <a:pt x="4" y="9"/>
                      <a:pt x="9" y="6"/>
                      <a:pt x="14" y="4"/>
                    </a:cubicBezTo>
                    <a:cubicBezTo>
                      <a:pt x="16" y="3"/>
                      <a:pt x="22" y="0"/>
                      <a:pt x="2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499" name="Freeform 936"/>
              <p:cNvSpPr>
                <a:spLocks/>
              </p:cNvSpPr>
              <p:nvPr/>
            </p:nvSpPr>
            <p:spPr bwMode="auto">
              <a:xfrm>
                <a:off x="4194" y="2180"/>
                <a:ext cx="74" cy="17"/>
              </a:xfrm>
              <a:custGeom>
                <a:avLst/>
                <a:gdLst>
                  <a:gd name="T0" fmla="*/ 0 w 36"/>
                  <a:gd name="T1" fmla="*/ 49 h 8"/>
                  <a:gd name="T2" fmla="*/ 80 w 36"/>
                  <a:gd name="T3" fmla="*/ 49 h 8"/>
                  <a:gd name="T4" fmla="*/ 312 w 36"/>
                  <a:gd name="T5" fmla="*/ 0 h 8"/>
                  <a:gd name="T6" fmla="*/ 51 w 36"/>
                  <a:gd name="T7" fmla="*/ 6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8">
                    <a:moveTo>
                      <a:pt x="0" y="5"/>
                    </a:moveTo>
                    <a:cubicBezTo>
                      <a:pt x="4" y="5"/>
                      <a:pt x="6" y="5"/>
                      <a:pt x="9" y="5"/>
                    </a:cubicBezTo>
                    <a:cubicBezTo>
                      <a:pt x="15" y="6"/>
                      <a:pt x="30" y="1"/>
                      <a:pt x="36" y="0"/>
                    </a:cubicBezTo>
                    <a:cubicBezTo>
                      <a:pt x="31" y="5"/>
                      <a:pt x="13" y="8"/>
                      <a:pt x="6"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00" name="Freeform 937"/>
              <p:cNvSpPr>
                <a:spLocks/>
              </p:cNvSpPr>
              <p:nvPr/>
            </p:nvSpPr>
            <p:spPr bwMode="auto">
              <a:xfrm>
                <a:off x="4194" y="2221"/>
                <a:ext cx="70" cy="7"/>
              </a:xfrm>
              <a:custGeom>
                <a:avLst/>
                <a:gdLst>
                  <a:gd name="T0" fmla="*/ 0 w 34"/>
                  <a:gd name="T1" fmla="*/ 37 h 3"/>
                  <a:gd name="T2" fmla="*/ 296 w 34"/>
                  <a:gd name="T3" fmla="*/ 28 h 3"/>
                  <a:gd name="T4" fmla="*/ 0 60000 65536"/>
                  <a:gd name="T5" fmla="*/ 0 60000 65536"/>
                </a:gdLst>
                <a:ahLst/>
                <a:cxnLst>
                  <a:cxn ang="T4">
                    <a:pos x="T0" y="T1"/>
                  </a:cxn>
                  <a:cxn ang="T5">
                    <a:pos x="T2" y="T3"/>
                  </a:cxn>
                </a:cxnLst>
                <a:rect l="0" t="0" r="r" b="b"/>
                <a:pathLst>
                  <a:path w="34" h="3">
                    <a:moveTo>
                      <a:pt x="0" y="3"/>
                    </a:moveTo>
                    <a:cubicBezTo>
                      <a:pt x="7" y="2"/>
                      <a:pt x="27" y="0"/>
                      <a:pt x="3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01" name="Freeform 938"/>
              <p:cNvSpPr>
                <a:spLocks/>
              </p:cNvSpPr>
              <p:nvPr/>
            </p:nvSpPr>
            <p:spPr bwMode="auto">
              <a:xfrm>
                <a:off x="4288" y="2232"/>
                <a:ext cx="21" cy="31"/>
              </a:xfrm>
              <a:custGeom>
                <a:avLst/>
                <a:gdLst>
                  <a:gd name="T0" fmla="*/ 27 w 10"/>
                  <a:gd name="T1" fmla="*/ 0 h 14"/>
                  <a:gd name="T2" fmla="*/ 0 w 10"/>
                  <a:gd name="T3" fmla="*/ 153 h 14"/>
                  <a:gd name="T4" fmla="*/ 48 w 10"/>
                  <a:gd name="T5" fmla="*/ 9 h 14"/>
                  <a:gd name="T6" fmla="*/ 0 60000 65536"/>
                  <a:gd name="T7" fmla="*/ 0 60000 65536"/>
                  <a:gd name="T8" fmla="*/ 0 60000 65536"/>
                </a:gdLst>
                <a:ahLst/>
                <a:cxnLst>
                  <a:cxn ang="T6">
                    <a:pos x="T0" y="T1"/>
                  </a:cxn>
                  <a:cxn ang="T7">
                    <a:pos x="T2" y="T3"/>
                  </a:cxn>
                  <a:cxn ang="T8">
                    <a:pos x="T4" y="T5"/>
                  </a:cxn>
                </a:cxnLst>
                <a:rect l="0" t="0" r="r" b="b"/>
                <a:pathLst>
                  <a:path w="10" h="14">
                    <a:moveTo>
                      <a:pt x="3" y="0"/>
                    </a:moveTo>
                    <a:cubicBezTo>
                      <a:pt x="7" y="5"/>
                      <a:pt x="3" y="10"/>
                      <a:pt x="0" y="14"/>
                    </a:cubicBezTo>
                    <a:cubicBezTo>
                      <a:pt x="4" y="12"/>
                      <a:pt x="10" y="6"/>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02" name="Freeform 939"/>
              <p:cNvSpPr>
                <a:spLocks/>
              </p:cNvSpPr>
              <p:nvPr/>
            </p:nvSpPr>
            <p:spPr bwMode="auto">
              <a:xfrm>
                <a:off x="3696" y="2147"/>
                <a:ext cx="17" cy="35"/>
              </a:xfrm>
              <a:custGeom>
                <a:avLst/>
                <a:gdLst>
                  <a:gd name="T0" fmla="*/ 0 w 8"/>
                  <a:gd name="T1" fmla="*/ 168 h 16"/>
                  <a:gd name="T2" fmla="*/ 77 w 8"/>
                  <a:gd name="T3" fmla="*/ 0 h 16"/>
                  <a:gd name="T4" fmla="*/ 0 60000 65536"/>
                  <a:gd name="T5" fmla="*/ 0 60000 65536"/>
                </a:gdLst>
                <a:ahLst/>
                <a:cxnLst>
                  <a:cxn ang="T4">
                    <a:pos x="T0" y="T1"/>
                  </a:cxn>
                  <a:cxn ang="T5">
                    <a:pos x="T2" y="T3"/>
                  </a:cxn>
                </a:cxnLst>
                <a:rect l="0" t="0" r="r" b="b"/>
                <a:pathLst>
                  <a:path w="8" h="16">
                    <a:moveTo>
                      <a:pt x="0" y="16"/>
                    </a:moveTo>
                    <a:cubicBezTo>
                      <a:pt x="2" y="10"/>
                      <a:pt x="4" y="4"/>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03" name="Freeform 940"/>
              <p:cNvSpPr>
                <a:spLocks/>
              </p:cNvSpPr>
              <p:nvPr/>
            </p:nvSpPr>
            <p:spPr bwMode="auto">
              <a:xfrm>
                <a:off x="3723" y="2164"/>
                <a:ext cx="29" cy="44"/>
              </a:xfrm>
              <a:custGeom>
                <a:avLst/>
                <a:gdLst>
                  <a:gd name="T0" fmla="*/ 0 w 14"/>
                  <a:gd name="T1" fmla="*/ 213 h 20"/>
                  <a:gd name="T2" fmla="*/ 124 w 14"/>
                  <a:gd name="T3" fmla="*/ 0 h 20"/>
                  <a:gd name="T4" fmla="*/ 0 60000 65536"/>
                  <a:gd name="T5" fmla="*/ 0 60000 65536"/>
                </a:gdLst>
                <a:ahLst/>
                <a:cxnLst>
                  <a:cxn ang="T4">
                    <a:pos x="T0" y="T1"/>
                  </a:cxn>
                  <a:cxn ang="T5">
                    <a:pos x="T2" y="T3"/>
                  </a:cxn>
                </a:cxnLst>
                <a:rect l="0" t="0" r="r" b="b"/>
                <a:pathLst>
                  <a:path w="14" h="20">
                    <a:moveTo>
                      <a:pt x="0" y="20"/>
                    </a:moveTo>
                    <a:cubicBezTo>
                      <a:pt x="1" y="16"/>
                      <a:pt x="9" y="2"/>
                      <a:pt x="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04" name="Freeform 941"/>
              <p:cNvSpPr>
                <a:spLocks/>
              </p:cNvSpPr>
              <p:nvPr/>
            </p:nvSpPr>
            <p:spPr bwMode="auto">
              <a:xfrm>
                <a:off x="3745" y="2193"/>
                <a:ext cx="21" cy="24"/>
              </a:xfrm>
              <a:custGeom>
                <a:avLst/>
                <a:gdLst>
                  <a:gd name="T0" fmla="*/ 0 w 10"/>
                  <a:gd name="T1" fmla="*/ 113 h 11"/>
                  <a:gd name="T2" fmla="*/ 92 w 10"/>
                  <a:gd name="T3" fmla="*/ 0 h 11"/>
                  <a:gd name="T4" fmla="*/ 0 60000 65536"/>
                  <a:gd name="T5" fmla="*/ 0 60000 65536"/>
                </a:gdLst>
                <a:ahLst/>
                <a:cxnLst>
                  <a:cxn ang="T4">
                    <a:pos x="T0" y="T1"/>
                  </a:cxn>
                  <a:cxn ang="T5">
                    <a:pos x="T2" y="T3"/>
                  </a:cxn>
                </a:cxnLst>
                <a:rect l="0" t="0" r="r" b="b"/>
                <a:pathLst>
                  <a:path w="10" h="11">
                    <a:moveTo>
                      <a:pt x="0" y="11"/>
                    </a:moveTo>
                    <a:cubicBezTo>
                      <a:pt x="2" y="6"/>
                      <a:pt x="5" y="2"/>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05" name="Freeform 942"/>
              <p:cNvSpPr>
                <a:spLocks/>
              </p:cNvSpPr>
              <p:nvPr/>
            </p:nvSpPr>
            <p:spPr bwMode="auto">
              <a:xfrm>
                <a:off x="3782" y="2186"/>
                <a:ext cx="31" cy="55"/>
              </a:xfrm>
              <a:custGeom>
                <a:avLst/>
                <a:gdLst>
                  <a:gd name="T0" fmla="*/ 0 w 15"/>
                  <a:gd name="T1" fmla="*/ 266 h 25"/>
                  <a:gd name="T2" fmla="*/ 8 w 15"/>
                  <a:gd name="T3" fmla="*/ 9 h 25"/>
                  <a:gd name="T4" fmla="*/ 72 w 15"/>
                  <a:gd name="T5" fmla="*/ 150 h 25"/>
                  <a:gd name="T6" fmla="*/ 0 60000 65536"/>
                  <a:gd name="T7" fmla="*/ 0 60000 65536"/>
                  <a:gd name="T8" fmla="*/ 0 60000 65536"/>
                </a:gdLst>
                <a:ahLst/>
                <a:cxnLst>
                  <a:cxn ang="T6">
                    <a:pos x="T0" y="T1"/>
                  </a:cxn>
                  <a:cxn ang="T7">
                    <a:pos x="T2" y="T3"/>
                  </a:cxn>
                  <a:cxn ang="T8">
                    <a:pos x="T4" y="T5"/>
                  </a:cxn>
                </a:cxnLst>
                <a:rect l="0" t="0" r="r" b="b"/>
                <a:pathLst>
                  <a:path w="15" h="25">
                    <a:moveTo>
                      <a:pt x="0" y="25"/>
                    </a:moveTo>
                    <a:cubicBezTo>
                      <a:pt x="3" y="18"/>
                      <a:pt x="15" y="5"/>
                      <a:pt x="1" y="1"/>
                    </a:cubicBezTo>
                    <a:cubicBezTo>
                      <a:pt x="9" y="0"/>
                      <a:pt x="12" y="8"/>
                      <a:pt x="8"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06" name="Freeform 943"/>
              <p:cNvSpPr>
                <a:spLocks/>
              </p:cNvSpPr>
              <p:nvPr/>
            </p:nvSpPr>
            <p:spPr bwMode="auto">
              <a:xfrm>
                <a:off x="3832" y="2199"/>
                <a:ext cx="18" cy="29"/>
              </a:xfrm>
              <a:custGeom>
                <a:avLst/>
                <a:gdLst>
                  <a:gd name="T0" fmla="*/ 8 w 9"/>
                  <a:gd name="T1" fmla="*/ 9 h 13"/>
                  <a:gd name="T2" fmla="*/ 0 w 9"/>
                  <a:gd name="T3" fmla="*/ 145 h 13"/>
                  <a:gd name="T4" fmla="*/ 8 w 9"/>
                  <a:gd name="T5" fmla="*/ 0 h 13"/>
                  <a:gd name="T6" fmla="*/ 0 60000 65536"/>
                  <a:gd name="T7" fmla="*/ 0 60000 65536"/>
                  <a:gd name="T8" fmla="*/ 0 60000 65536"/>
                </a:gdLst>
                <a:ahLst/>
                <a:cxnLst>
                  <a:cxn ang="T6">
                    <a:pos x="T0" y="T1"/>
                  </a:cxn>
                  <a:cxn ang="T7">
                    <a:pos x="T2" y="T3"/>
                  </a:cxn>
                  <a:cxn ang="T8">
                    <a:pos x="T4" y="T5"/>
                  </a:cxn>
                </a:cxnLst>
                <a:rect l="0" t="0" r="r" b="b"/>
                <a:pathLst>
                  <a:path w="9" h="13">
                    <a:moveTo>
                      <a:pt x="1" y="1"/>
                    </a:moveTo>
                    <a:cubicBezTo>
                      <a:pt x="6" y="3"/>
                      <a:pt x="2" y="9"/>
                      <a:pt x="0" y="13"/>
                    </a:cubicBezTo>
                    <a:cubicBezTo>
                      <a:pt x="4" y="10"/>
                      <a:pt x="9" y="1"/>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07" name="Freeform 944"/>
              <p:cNvSpPr>
                <a:spLocks/>
              </p:cNvSpPr>
              <p:nvPr/>
            </p:nvSpPr>
            <p:spPr bwMode="auto">
              <a:xfrm>
                <a:off x="3822" y="2263"/>
                <a:ext cx="24" cy="42"/>
              </a:xfrm>
              <a:custGeom>
                <a:avLst/>
                <a:gdLst>
                  <a:gd name="T0" fmla="*/ 96 w 12"/>
                  <a:gd name="T1" fmla="*/ 0 h 19"/>
                  <a:gd name="T2" fmla="*/ 0 w 12"/>
                  <a:gd name="T3" fmla="*/ 206 h 19"/>
                  <a:gd name="T4" fmla="*/ 0 60000 65536"/>
                  <a:gd name="T5" fmla="*/ 0 60000 65536"/>
                </a:gdLst>
                <a:ahLst/>
                <a:cxnLst>
                  <a:cxn ang="T4">
                    <a:pos x="T0" y="T1"/>
                  </a:cxn>
                  <a:cxn ang="T5">
                    <a:pos x="T2" y="T3"/>
                  </a:cxn>
                </a:cxnLst>
                <a:rect l="0" t="0" r="r" b="b"/>
                <a:pathLst>
                  <a:path w="12" h="19">
                    <a:moveTo>
                      <a:pt x="12" y="0"/>
                    </a:moveTo>
                    <a:cubicBezTo>
                      <a:pt x="7" y="6"/>
                      <a:pt x="2" y="12"/>
                      <a:pt x="0"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08" name="Freeform 945"/>
              <p:cNvSpPr>
                <a:spLocks/>
              </p:cNvSpPr>
              <p:nvPr/>
            </p:nvSpPr>
            <p:spPr bwMode="auto">
              <a:xfrm>
                <a:off x="3875" y="2272"/>
                <a:ext cx="25" cy="28"/>
              </a:xfrm>
              <a:custGeom>
                <a:avLst/>
                <a:gdLst>
                  <a:gd name="T0" fmla="*/ 0 w 12"/>
                  <a:gd name="T1" fmla="*/ 129 h 13"/>
                  <a:gd name="T2" fmla="*/ 83 w 12"/>
                  <a:gd name="T3" fmla="*/ 0 h 13"/>
                  <a:gd name="T4" fmla="*/ 65 w 12"/>
                  <a:gd name="T5" fmla="*/ 80 h 13"/>
                  <a:gd name="T6" fmla="*/ 0 60000 65536"/>
                  <a:gd name="T7" fmla="*/ 0 60000 65536"/>
                  <a:gd name="T8" fmla="*/ 0 60000 65536"/>
                </a:gdLst>
                <a:ahLst/>
                <a:cxnLst>
                  <a:cxn ang="T6">
                    <a:pos x="T0" y="T1"/>
                  </a:cxn>
                  <a:cxn ang="T7">
                    <a:pos x="T2" y="T3"/>
                  </a:cxn>
                  <a:cxn ang="T8">
                    <a:pos x="T4" y="T5"/>
                  </a:cxn>
                </a:cxnLst>
                <a:rect l="0" t="0" r="r" b="b"/>
                <a:pathLst>
                  <a:path w="12" h="13">
                    <a:moveTo>
                      <a:pt x="0" y="13"/>
                    </a:moveTo>
                    <a:cubicBezTo>
                      <a:pt x="2" y="8"/>
                      <a:pt x="10" y="5"/>
                      <a:pt x="9" y="0"/>
                    </a:cubicBezTo>
                    <a:cubicBezTo>
                      <a:pt x="12" y="3"/>
                      <a:pt x="10" y="6"/>
                      <a:pt x="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09" name="Freeform 946"/>
              <p:cNvSpPr>
                <a:spLocks/>
              </p:cNvSpPr>
              <p:nvPr/>
            </p:nvSpPr>
            <p:spPr bwMode="auto">
              <a:xfrm>
                <a:off x="3869" y="2335"/>
                <a:ext cx="14" cy="53"/>
              </a:xfrm>
              <a:custGeom>
                <a:avLst/>
                <a:gdLst>
                  <a:gd name="T0" fmla="*/ 56 w 7"/>
                  <a:gd name="T1" fmla="*/ 0 h 24"/>
                  <a:gd name="T2" fmla="*/ 8 w 7"/>
                  <a:gd name="T3" fmla="*/ 258 h 24"/>
                  <a:gd name="T4" fmla="*/ 40 w 7"/>
                  <a:gd name="T5" fmla="*/ 239 h 24"/>
                  <a:gd name="T6" fmla="*/ 56 w 7"/>
                  <a:gd name="T7" fmla="*/ 3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4">
                    <a:moveTo>
                      <a:pt x="7" y="0"/>
                    </a:moveTo>
                    <a:cubicBezTo>
                      <a:pt x="2" y="6"/>
                      <a:pt x="0" y="17"/>
                      <a:pt x="1" y="24"/>
                    </a:cubicBezTo>
                    <a:cubicBezTo>
                      <a:pt x="1" y="24"/>
                      <a:pt x="4" y="23"/>
                      <a:pt x="5" y="22"/>
                    </a:cubicBezTo>
                    <a:cubicBezTo>
                      <a:pt x="3" y="15"/>
                      <a:pt x="3" y="10"/>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10" name="Freeform 947"/>
              <p:cNvSpPr>
                <a:spLocks/>
              </p:cNvSpPr>
              <p:nvPr/>
            </p:nvSpPr>
            <p:spPr bwMode="auto">
              <a:xfrm>
                <a:off x="3881" y="2357"/>
                <a:ext cx="25" cy="35"/>
              </a:xfrm>
              <a:custGeom>
                <a:avLst/>
                <a:gdLst>
                  <a:gd name="T0" fmla="*/ 0 w 12"/>
                  <a:gd name="T1" fmla="*/ 116 h 16"/>
                  <a:gd name="T2" fmla="*/ 108 w 12"/>
                  <a:gd name="T3" fmla="*/ 0 h 16"/>
                  <a:gd name="T4" fmla="*/ 56 w 12"/>
                  <a:gd name="T5" fmla="*/ 125 h 16"/>
                  <a:gd name="T6" fmla="*/ 0 60000 65536"/>
                  <a:gd name="T7" fmla="*/ 0 60000 65536"/>
                  <a:gd name="T8" fmla="*/ 0 60000 65536"/>
                </a:gdLst>
                <a:ahLst/>
                <a:cxnLst>
                  <a:cxn ang="T6">
                    <a:pos x="T0" y="T1"/>
                  </a:cxn>
                  <a:cxn ang="T7">
                    <a:pos x="T2" y="T3"/>
                  </a:cxn>
                  <a:cxn ang="T8">
                    <a:pos x="T4" y="T5"/>
                  </a:cxn>
                </a:cxnLst>
                <a:rect l="0" t="0" r="r" b="b"/>
                <a:pathLst>
                  <a:path w="12" h="16">
                    <a:moveTo>
                      <a:pt x="0" y="11"/>
                    </a:moveTo>
                    <a:cubicBezTo>
                      <a:pt x="5" y="16"/>
                      <a:pt x="10" y="4"/>
                      <a:pt x="12" y="0"/>
                    </a:cubicBezTo>
                    <a:cubicBezTo>
                      <a:pt x="12" y="5"/>
                      <a:pt x="10" y="10"/>
                      <a:pt x="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11" name="Freeform 948"/>
              <p:cNvSpPr>
                <a:spLocks/>
              </p:cNvSpPr>
              <p:nvPr/>
            </p:nvSpPr>
            <p:spPr bwMode="auto">
              <a:xfrm>
                <a:off x="3926" y="2340"/>
                <a:ext cx="15" cy="55"/>
              </a:xfrm>
              <a:custGeom>
                <a:avLst/>
                <a:gdLst>
                  <a:gd name="T0" fmla="*/ 69 w 7"/>
                  <a:gd name="T1" fmla="*/ 0 h 25"/>
                  <a:gd name="T2" fmla="*/ 0 w 7"/>
                  <a:gd name="T3" fmla="*/ 266 h 25"/>
                  <a:gd name="T4" fmla="*/ 0 60000 65536"/>
                  <a:gd name="T5" fmla="*/ 0 60000 65536"/>
                </a:gdLst>
                <a:ahLst/>
                <a:cxnLst>
                  <a:cxn ang="T4">
                    <a:pos x="T0" y="T1"/>
                  </a:cxn>
                  <a:cxn ang="T5">
                    <a:pos x="T2" y="T3"/>
                  </a:cxn>
                </a:cxnLst>
                <a:rect l="0" t="0" r="r" b="b"/>
                <a:pathLst>
                  <a:path w="7" h="25">
                    <a:moveTo>
                      <a:pt x="7" y="0"/>
                    </a:moveTo>
                    <a:cubicBezTo>
                      <a:pt x="3" y="7"/>
                      <a:pt x="1" y="16"/>
                      <a:pt x="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12" name="Freeform 949"/>
              <p:cNvSpPr>
                <a:spLocks/>
              </p:cNvSpPr>
              <p:nvPr/>
            </p:nvSpPr>
            <p:spPr bwMode="auto">
              <a:xfrm>
                <a:off x="3643" y="2079"/>
                <a:ext cx="22" cy="41"/>
              </a:xfrm>
              <a:custGeom>
                <a:avLst/>
                <a:gdLst>
                  <a:gd name="T0" fmla="*/ 0 w 11"/>
                  <a:gd name="T1" fmla="*/ 190 h 19"/>
                  <a:gd name="T2" fmla="*/ 88 w 11"/>
                  <a:gd name="T3" fmla="*/ 0 h 19"/>
                  <a:gd name="T4" fmla="*/ 0 60000 65536"/>
                  <a:gd name="T5" fmla="*/ 0 60000 65536"/>
                </a:gdLst>
                <a:ahLst/>
                <a:cxnLst>
                  <a:cxn ang="T4">
                    <a:pos x="T0" y="T1"/>
                  </a:cxn>
                  <a:cxn ang="T5">
                    <a:pos x="T2" y="T3"/>
                  </a:cxn>
                </a:cxnLst>
                <a:rect l="0" t="0" r="r" b="b"/>
                <a:pathLst>
                  <a:path w="11" h="19">
                    <a:moveTo>
                      <a:pt x="0" y="19"/>
                    </a:moveTo>
                    <a:cubicBezTo>
                      <a:pt x="0" y="14"/>
                      <a:pt x="6" y="2"/>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13" name="Freeform 950"/>
              <p:cNvSpPr>
                <a:spLocks/>
              </p:cNvSpPr>
              <p:nvPr/>
            </p:nvSpPr>
            <p:spPr bwMode="auto">
              <a:xfrm>
                <a:off x="3675" y="2107"/>
                <a:ext cx="23" cy="37"/>
              </a:xfrm>
              <a:custGeom>
                <a:avLst/>
                <a:gdLst>
                  <a:gd name="T0" fmla="*/ 0 w 11"/>
                  <a:gd name="T1" fmla="*/ 176 h 17"/>
                  <a:gd name="T2" fmla="*/ 36 w 11"/>
                  <a:gd name="T3" fmla="*/ 0 h 17"/>
                  <a:gd name="T4" fmla="*/ 56 w 11"/>
                  <a:gd name="T5" fmla="*/ 124 h 17"/>
                  <a:gd name="T6" fmla="*/ 0 60000 65536"/>
                  <a:gd name="T7" fmla="*/ 0 60000 65536"/>
                  <a:gd name="T8" fmla="*/ 0 60000 65536"/>
                </a:gdLst>
                <a:ahLst/>
                <a:cxnLst>
                  <a:cxn ang="T6">
                    <a:pos x="T0" y="T1"/>
                  </a:cxn>
                  <a:cxn ang="T7">
                    <a:pos x="T2" y="T3"/>
                  </a:cxn>
                  <a:cxn ang="T8">
                    <a:pos x="T4" y="T5"/>
                  </a:cxn>
                </a:cxnLst>
                <a:rect l="0" t="0" r="r" b="b"/>
                <a:pathLst>
                  <a:path w="11" h="17">
                    <a:moveTo>
                      <a:pt x="0" y="17"/>
                    </a:moveTo>
                    <a:cubicBezTo>
                      <a:pt x="5" y="13"/>
                      <a:pt x="9" y="6"/>
                      <a:pt x="4" y="0"/>
                    </a:cubicBezTo>
                    <a:cubicBezTo>
                      <a:pt x="8" y="3"/>
                      <a:pt x="11" y="9"/>
                      <a:pt x="6"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14" name="Freeform 951"/>
              <p:cNvSpPr>
                <a:spLocks/>
              </p:cNvSpPr>
              <p:nvPr/>
            </p:nvSpPr>
            <p:spPr bwMode="auto">
              <a:xfrm>
                <a:off x="4492" y="2030"/>
                <a:ext cx="29" cy="27"/>
              </a:xfrm>
              <a:custGeom>
                <a:avLst/>
                <a:gdLst>
                  <a:gd name="T0" fmla="*/ 81 w 14"/>
                  <a:gd name="T1" fmla="*/ 0 h 12"/>
                  <a:gd name="T2" fmla="*/ 0 w 14"/>
                  <a:gd name="T3" fmla="*/ 72 h 12"/>
                  <a:gd name="T4" fmla="*/ 64 w 14"/>
                  <a:gd name="T5" fmla="*/ 137 h 12"/>
                  <a:gd name="T6" fmla="*/ 108 w 14"/>
                  <a:gd name="T7" fmla="*/ 1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2">
                    <a:moveTo>
                      <a:pt x="9" y="0"/>
                    </a:moveTo>
                    <a:cubicBezTo>
                      <a:pt x="9" y="5"/>
                      <a:pt x="6" y="12"/>
                      <a:pt x="0" y="6"/>
                    </a:cubicBezTo>
                    <a:cubicBezTo>
                      <a:pt x="0" y="8"/>
                      <a:pt x="3" y="12"/>
                      <a:pt x="7" y="12"/>
                    </a:cubicBezTo>
                    <a:cubicBezTo>
                      <a:pt x="14" y="11"/>
                      <a:pt x="9" y="4"/>
                      <a:pt x="12" y="1"/>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15" name="Freeform 952"/>
              <p:cNvSpPr>
                <a:spLocks/>
              </p:cNvSpPr>
              <p:nvPr/>
            </p:nvSpPr>
            <p:spPr bwMode="auto">
              <a:xfrm>
                <a:off x="4529" y="2101"/>
                <a:ext cx="23" cy="17"/>
              </a:xfrm>
              <a:custGeom>
                <a:avLst/>
                <a:gdLst>
                  <a:gd name="T0" fmla="*/ 92 w 11"/>
                  <a:gd name="T1" fmla="*/ 0 h 8"/>
                  <a:gd name="T2" fmla="*/ 8 w 11"/>
                  <a:gd name="T3" fmla="*/ 9 h 8"/>
                  <a:gd name="T4" fmla="*/ 100 w 11"/>
                  <a:gd name="T5" fmla="*/ 28 h 8"/>
                  <a:gd name="T6" fmla="*/ 0 60000 65536"/>
                  <a:gd name="T7" fmla="*/ 0 60000 65536"/>
                  <a:gd name="T8" fmla="*/ 0 60000 65536"/>
                </a:gdLst>
                <a:ahLst/>
                <a:cxnLst>
                  <a:cxn ang="T6">
                    <a:pos x="T0" y="T1"/>
                  </a:cxn>
                  <a:cxn ang="T7">
                    <a:pos x="T2" y="T3"/>
                  </a:cxn>
                  <a:cxn ang="T8">
                    <a:pos x="T4" y="T5"/>
                  </a:cxn>
                </a:cxnLst>
                <a:rect l="0" t="0" r="r" b="b"/>
                <a:pathLst>
                  <a:path w="11" h="8">
                    <a:moveTo>
                      <a:pt x="10" y="0"/>
                    </a:moveTo>
                    <a:cubicBezTo>
                      <a:pt x="8" y="3"/>
                      <a:pt x="2" y="6"/>
                      <a:pt x="1" y="1"/>
                    </a:cubicBezTo>
                    <a:cubicBezTo>
                      <a:pt x="0" y="8"/>
                      <a:pt x="7" y="7"/>
                      <a:pt x="11" y="3"/>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16" name="Freeform 953"/>
              <p:cNvSpPr>
                <a:spLocks/>
              </p:cNvSpPr>
              <p:nvPr/>
            </p:nvSpPr>
            <p:spPr bwMode="auto">
              <a:xfrm>
                <a:off x="4167" y="2151"/>
                <a:ext cx="37" cy="15"/>
              </a:xfrm>
              <a:custGeom>
                <a:avLst/>
                <a:gdLst>
                  <a:gd name="T0" fmla="*/ 0 w 18"/>
                  <a:gd name="T1" fmla="*/ 9 h 7"/>
                  <a:gd name="T2" fmla="*/ 156 w 18"/>
                  <a:gd name="T3" fmla="*/ 9 h 7"/>
                  <a:gd name="T4" fmla="*/ 0 w 18"/>
                  <a:gd name="T5" fmla="*/ 9 h 7"/>
                  <a:gd name="T6" fmla="*/ 0 60000 65536"/>
                  <a:gd name="T7" fmla="*/ 0 60000 65536"/>
                  <a:gd name="T8" fmla="*/ 0 60000 65536"/>
                </a:gdLst>
                <a:ahLst/>
                <a:cxnLst>
                  <a:cxn ang="T6">
                    <a:pos x="T0" y="T1"/>
                  </a:cxn>
                  <a:cxn ang="T7">
                    <a:pos x="T2" y="T3"/>
                  </a:cxn>
                  <a:cxn ang="T8">
                    <a:pos x="T4" y="T5"/>
                  </a:cxn>
                </a:cxnLst>
                <a:rect l="0" t="0" r="r" b="b"/>
                <a:pathLst>
                  <a:path w="18" h="7">
                    <a:moveTo>
                      <a:pt x="0" y="1"/>
                    </a:moveTo>
                    <a:cubicBezTo>
                      <a:pt x="5" y="3"/>
                      <a:pt x="12" y="0"/>
                      <a:pt x="18" y="1"/>
                    </a:cubicBezTo>
                    <a:cubicBezTo>
                      <a:pt x="11" y="7"/>
                      <a:pt x="7" y="3"/>
                      <a:pt x="0" y="1"/>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17" name="Freeform 954"/>
              <p:cNvSpPr>
                <a:spLocks/>
              </p:cNvSpPr>
              <p:nvPr/>
            </p:nvSpPr>
            <p:spPr bwMode="auto">
              <a:xfrm>
                <a:off x="3737" y="2248"/>
                <a:ext cx="33" cy="30"/>
              </a:xfrm>
              <a:custGeom>
                <a:avLst/>
                <a:gdLst>
                  <a:gd name="T0" fmla="*/ 0 w 16"/>
                  <a:gd name="T1" fmla="*/ 0 h 14"/>
                  <a:gd name="T2" fmla="*/ 140 w 16"/>
                  <a:gd name="T3" fmla="*/ 9 h 14"/>
                  <a:gd name="T4" fmla="*/ 35 w 16"/>
                  <a:gd name="T5" fmla="*/ 88 h 14"/>
                  <a:gd name="T6" fmla="*/ 0 60000 65536"/>
                  <a:gd name="T7" fmla="*/ 0 60000 65536"/>
                  <a:gd name="T8" fmla="*/ 0 60000 65536"/>
                </a:gdLst>
                <a:ahLst/>
                <a:cxnLst>
                  <a:cxn ang="T6">
                    <a:pos x="T0" y="T1"/>
                  </a:cxn>
                  <a:cxn ang="T7">
                    <a:pos x="T2" y="T3"/>
                  </a:cxn>
                  <a:cxn ang="T8">
                    <a:pos x="T4" y="T5"/>
                  </a:cxn>
                </a:cxnLst>
                <a:rect l="0" t="0" r="r" b="b"/>
                <a:pathLst>
                  <a:path w="16" h="14">
                    <a:moveTo>
                      <a:pt x="0" y="0"/>
                    </a:moveTo>
                    <a:cubicBezTo>
                      <a:pt x="1" y="13"/>
                      <a:pt x="10" y="6"/>
                      <a:pt x="16" y="1"/>
                    </a:cubicBezTo>
                    <a:cubicBezTo>
                      <a:pt x="15" y="7"/>
                      <a:pt x="11" y="14"/>
                      <a:pt x="4" y="9"/>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18" name="Freeform 955"/>
              <p:cNvSpPr>
                <a:spLocks/>
              </p:cNvSpPr>
              <p:nvPr/>
            </p:nvSpPr>
            <p:spPr bwMode="auto">
              <a:xfrm>
                <a:off x="3768" y="2280"/>
                <a:ext cx="25" cy="38"/>
              </a:xfrm>
              <a:custGeom>
                <a:avLst/>
                <a:gdLst>
                  <a:gd name="T0" fmla="*/ 0 w 12"/>
                  <a:gd name="T1" fmla="*/ 56 h 17"/>
                  <a:gd name="T2" fmla="*/ 108 w 12"/>
                  <a:gd name="T3" fmla="*/ 0 h 17"/>
                  <a:gd name="T4" fmla="*/ 17 w 12"/>
                  <a:gd name="T5" fmla="*/ 145 h 17"/>
                  <a:gd name="T6" fmla="*/ 0 60000 65536"/>
                  <a:gd name="T7" fmla="*/ 0 60000 65536"/>
                  <a:gd name="T8" fmla="*/ 0 60000 65536"/>
                </a:gdLst>
                <a:ahLst/>
                <a:cxnLst>
                  <a:cxn ang="T6">
                    <a:pos x="T0" y="T1"/>
                  </a:cxn>
                  <a:cxn ang="T7">
                    <a:pos x="T2" y="T3"/>
                  </a:cxn>
                  <a:cxn ang="T8">
                    <a:pos x="T4" y="T5"/>
                  </a:cxn>
                </a:cxnLst>
                <a:rect l="0" t="0" r="r" b="b"/>
                <a:pathLst>
                  <a:path w="12" h="17">
                    <a:moveTo>
                      <a:pt x="0" y="5"/>
                    </a:moveTo>
                    <a:cubicBezTo>
                      <a:pt x="2" y="17"/>
                      <a:pt x="10" y="4"/>
                      <a:pt x="12" y="0"/>
                    </a:cubicBezTo>
                    <a:cubicBezTo>
                      <a:pt x="11" y="5"/>
                      <a:pt x="9" y="15"/>
                      <a:pt x="2" y="13"/>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19" name="Freeform 956"/>
              <p:cNvSpPr>
                <a:spLocks/>
              </p:cNvSpPr>
              <p:nvPr/>
            </p:nvSpPr>
            <p:spPr bwMode="auto">
              <a:xfrm>
                <a:off x="3811" y="2313"/>
                <a:ext cx="39" cy="57"/>
              </a:xfrm>
              <a:custGeom>
                <a:avLst/>
                <a:gdLst>
                  <a:gd name="T0" fmla="*/ 33 w 19"/>
                  <a:gd name="T1" fmla="*/ 178 h 26"/>
                  <a:gd name="T2" fmla="*/ 164 w 19"/>
                  <a:gd name="T3" fmla="*/ 0 h 26"/>
                  <a:gd name="T4" fmla="*/ 0 w 19"/>
                  <a:gd name="T5" fmla="*/ 178 h 26"/>
                  <a:gd name="T6" fmla="*/ 0 60000 65536"/>
                  <a:gd name="T7" fmla="*/ 0 60000 65536"/>
                  <a:gd name="T8" fmla="*/ 0 60000 65536"/>
                </a:gdLst>
                <a:ahLst/>
                <a:cxnLst>
                  <a:cxn ang="T6">
                    <a:pos x="T0" y="T1"/>
                  </a:cxn>
                  <a:cxn ang="T7">
                    <a:pos x="T2" y="T3"/>
                  </a:cxn>
                  <a:cxn ang="T8">
                    <a:pos x="T4" y="T5"/>
                  </a:cxn>
                </a:cxnLst>
                <a:rect l="0" t="0" r="r" b="b"/>
                <a:pathLst>
                  <a:path w="19" h="26">
                    <a:moveTo>
                      <a:pt x="4" y="17"/>
                    </a:moveTo>
                    <a:cubicBezTo>
                      <a:pt x="11" y="15"/>
                      <a:pt x="18" y="7"/>
                      <a:pt x="19" y="0"/>
                    </a:cubicBezTo>
                    <a:cubicBezTo>
                      <a:pt x="19" y="7"/>
                      <a:pt x="14" y="26"/>
                      <a:pt x="0" y="17"/>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20" name="Freeform 957"/>
              <p:cNvSpPr>
                <a:spLocks/>
              </p:cNvSpPr>
              <p:nvPr/>
            </p:nvSpPr>
            <p:spPr bwMode="auto">
              <a:xfrm>
                <a:off x="3968" y="2353"/>
                <a:ext cx="43" cy="44"/>
              </a:xfrm>
              <a:custGeom>
                <a:avLst/>
                <a:gdLst>
                  <a:gd name="T0" fmla="*/ 0 w 21"/>
                  <a:gd name="T1" fmla="*/ 194 h 20"/>
                  <a:gd name="T2" fmla="*/ 96 w 21"/>
                  <a:gd name="T3" fmla="*/ 88 h 20"/>
                  <a:gd name="T4" fmla="*/ 121 w 21"/>
                  <a:gd name="T5" fmla="*/ 213 h 20"/>
                  <a:gd name="T6" fmla="*/ 164 w 21"/>
                  <a:gd name="T7" fmla="*/ 64 h 20"/>
                  <a:gd name="T8" fmla="*/ 68 w 21"/>
                  <a:gd name="T9" fmla="*/ 9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0">
                    <a:moveTo>
                      <a:pt x="0" y="18"/>
                    </a:moveTo>
                    <a:cubicBezTo>
                      <a:pt x="2" y="15"/>
                      <a:pt x="7" y="7"/>
                      <a:pt x="11" y="8"/>
                    </a:cubicBezTo>
                    <a:cubicBezTo>
                      <a:pt x="18" y="9"/>
                      <a:pt x="17" y="16"/>
                      <a:pt x="14" y="20"/>
                    </a:cubicBezTo>
                    <a:cubicBezTo>
                      <a:pt x="16" y="17"/>
                      <a:pt x="21" y="10"/>
                      <a:pt x="19" y="6"/>
                    </a:cubicBezTo>
                    <a:cubicBezTo>
                      <a:pt x="16" y="0"/>
                      <a:pt x="10" y="3"/>
                      <a:pt x="8" y="9"/>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21" name="Freeform 958"/>
              <p:cNvSpPr>
                <a:spLocks/>
              </p:cNvSpPr>
              <p:nvPr/>
            </p:nvSpPr>
            <p:spPr bwMode="auto">
              <a:xfrm>
                <a:off x="4015" y="2377"/>
                <a:ext cx="20" cy="22"/>
              </a:xfrm>
              <a:custGeom>
                <a:avLst/>
                <a:gdLst>
                  <a:gd name="T0" fmla="*/ 0 w 10"/>
                  <a:gd name="T1" fmla="*/ 9 h 10"/>
                  <a:gd name="T2" fmla="*/ 40 w 10"/>
                  <a:gd name="T3" fmla="*/ 106 h 10"/>
                  <a:gd name="T4" fmla="*/ 16 w 10"/>
                  <a:gd name="T5" fmla="*/ 9 h 10"/>
                  <a:gd name="T6" fmla="*/ 0 60000 65536"/>
                  <a:gd name="T7" fmla="*/ 0 60000 65536"/>
                  <a:gd name="T8" fmla="*/ 0 60000 65536"/>
                </a:gdLst>
                <a:ahLst/>
                <a:cxnLst>
                  <a:cxn ang="T6">
                    <a:pos x="T0" y="T1"/>
                  </a:cxn>
                  <a:cxn ang="T7">
                    <a:pos x="T2" y="T3"/>
                  </a:cxn>
                  <a:cxn ang="T8">
                    <a:pos x="T4" y="T5"/>
                  </a:cxn>
                </a:cxnLst>
                <a:rect l="0" t="0" r="r" b="b"/>
                <a:pathLst>
                  <a:path w="10" h="10">
                    <a:moveTo>
                      <a:pt x="0" y="1"/>
                    </a:moveTo>
                    <a:cubicBezTo>
                      <a:pt x="6" y="0"/>
                      <a:pt x="8" y="6"/>
                      <a:pt x="5" y="10"/>
                    </a:cubicBezTo>
                    <a:cubicBezTo>
                      <a:pt x="10" y="4"/>
                      <a:pt x="9" y="0"/>
                      <a:pt x="2" y="1"/>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22" name="Freeform 959"/>
              <p:cNvSpPr>
                <a:spLocks/>
              </p:cNvSpPr>
              <p:nvPr/>
            </p:nvSpPr>
            <p:spPr bwMode="auto">
              <a:xfrm>
                <a:off x="4046" y="2373"/>
                <a:ext cx="16" cy="30"/>
              </a:xfrm>
              <a:custGeom>
                <a:avLst/>
                <a:gdLst>
                  <a:gd name="T0" fmla="*/ 0 w 8"/>
                  <a:gd name="T1" fmla="*/ 60 h 14"/>
                  <a:gd name="T2" fmla="*/ 32 w 8"/>
                  <a:gd name="T3" fmla="*/ 51 h 14"/>
                  <a:gd name="T4" fmla="*/ 24 w 8"/>
                  <a:gd name="T5" fmla="*/ 137 h 14"/>
                  <a:gd name="T6" fmla="*/ 0 w 8"/>
                  <a:gd name="T7" fmla="*/ 51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4">
                    <a:moveTo>
                      <a:pt x="0" y="6"/>
                    </a:moveTo>
                    <a:cubicBezTo>
                      <a:pt x="1" y="5"/>
                      <a:pt x="2" y="5"/>
                      <a:pt x="4" y="5"/>
                    </a:cubicBezTo>
                    <a:cubicBezTo>
                      <a:pt x="4" y="8"/>
                      <a:pt x="3" y="11"/>
                      <a:pt x="3" y="14"/>
                    </a:cubicBezTo>
                    <a:cubicBezTo>
                      <a:pt x="8" y="12"/>
                      <a:pt x="6" y="0"/>
                      <a:pt x="0" y="5"/>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23" name="Freeform 960"/>
              <p:cNvSpPr>
                <a:spLocks/>
              </p:cNvSpPr>
              <p:nvPr/>
            </p:nvSpPr>
            <p:spPr bwMode="auto">
              <a:xfrm>
                <a:off x="4237" y="2445"/>
                <a:ext cx="25" cy="64"/>
              </a:xfrm>
              <a:custGeom>
                <a:avLst/>
                <a:gdLst>
                  <a:gd name="T0" fmla="*/ 108 w 12"/>
                  <a:gd name="T1" fmla="*/ 0 h 29"/>
                  <a:gd name="T2" fmla="*/ 100 w 12"/>
                  <a:gd name="T3" fmla="*/ 311 h 29"/>
                  <a:gd name="T4" fmla="*/ 100 w 12"/>
                  <a:gd name="T5" fmla="*/ 20 h 29"/>
                  <a:gd name="T6" fmla="*/ 0 60000 65536"/>
                  <a:gd name="T7" fmla="*/ 0 60000 65536"/>
                  <a:gd name="T8" fmla="*/ 0 60000 65536"/>
                </a:gdLst>
                <a:ahLst/>
                <a:cxnLst>
                  <a:cxn ang="T6">
                    <a:pos x="T0" y="T1"/>
                  </a:cxn>
                  <a:cxn ang="T7">
                    <a:pos x="T2" y="T3"/>
                  </a:cxn>
                  <a:cxn ang="T8">
                    <a:pos x="T4" y="T5"/>
                  </a:cxn>
                </a:cxnLst>
                <a:rect l="0" t="0" r="r" b="b"/>
                <a:pathLst>
                  <a:path w="12" h="29">
                    <a:moveTo>
                      <a:pt x="12" y="0"/>
                    </a:moveTo>
                    <a:cubicBezTo>
                      <a:pt x="8" y="9"/>
                      <a:pt x="12" y="20"/>
                      <a:pt x="11" y="29"/>
                    </a:cubicBezTo>
                    <a:cubicBezTo>
                      <a:pt x="0" y="24"/>
                      <a:pt x="7" y="9"/>
                      <a:pt x="11" y="2"/>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24" name="Freeform 961"/>
              <p:cNvSpPr>
                <a:spLocks/>
              </p:cNvSpPr>
              <p:nvPr/>
            </p:nvSpPr>
            <p:spPr bwMode="auto">
              <a:xfrm>
                <a:off x="4052" y="1932"/>
                <a:ext cx="45" cy="22"/>
              </a:xfrm>
              <a:custGeom>
                <a:avLst/>
                <a:gdLst>
                  <a:gd name="T0" fmla="*/ 188 w 22"/>
                  <a:gd name="T1" fmla="*/ 44 h 10"/>
                  <a:gd name="T2" fmla="*/ 33 w 22"/>
                  <a:gd name="T3" fmla="*/ 44 h 10"/>
                  <a:gd name="T4" fmla="*/ 96 w 22"/>
                  <a:gd name="T5" fmla="*/ 106 h 10"/>
                  <a:gd name="T6" fmla="*/ 84 w 22"/>
                  <a:gd name="T7" fmla="*/ 6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0">
                    <a:moveTo>
                      <a:pt x="22" y="4"/>
                    </a:moveTo>
                    <a:cubicBezTo>
                      <a:pt x="18" y="3"/>
                      <a:pt x="8" y="0"/>
                      <a:pt x="4" y="4"/>
                    </a:cubicBezTo>
                    <a:cubicBezTo>
                      <a:pt x="0" y="8"/>
                      <a:pt x="7" y="10"/>
                      <a:pt x="11" y="10"/>
                    </a:cubicBezTo>
                    <a:cubicBezTo>
                      <a:pt x="10" y="8"/>
                      <a:pt x="10" y="7"/>
                      <a:pt x="10" y="6"/>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25" name="Freeform 962"/>
              <p:cNvSpPr>
                <a:spLocks/>
              </p:cNvSpPr>
              <p:nvPr/>
            </p:nvSpPr>
            <p:spPr bwMode="auto">
              <a:xfrm>
                <a:off x="4027" y="1857"/>
                <a:ext cx="25" cy="13"/>
              </a:xfrm>
              <a:custGeom>
                <a:avLst/>
                <a:gdLst>
                  <a:gd name="T0" fmla="*/ 0 w 12"/>
                  <a:gd name="T1" fmla="*/ 61 h 6"/>
                  <a:gd name="T2" fmla="*/ 108 w 12"/>
                  <a:gd name="T3" fmla="*/ 0 h 6"/>
                  <a:gd name="T4" fmla="*/ 0 60000 65536"/>
                  <a:gd name="T5" fmla="*/ 0 60000 65536"/>
                </a:gdLst>
                <a:ahLst/>
                <a:cxnLst>
                  <a:cxn ang="T4">
                    <a:pos x="T0" y="T1"/>
                  </a:cxn>
                  <a:cxn ang="T5">
                    <a:pos x="T2" y="T3"/>
                  </a:cxn>
                </a:cxnLst>
                <a:rect l="0" t="0" r="r" b="b"/>
                <a:pathLst>
                  <a:path w="12" h="6">
                    <a:moveTo>
                      <a:pt x="0" y="6"/>
                    </a:moveTo>
                    <a:cubicBezTo>
                      <a:pt x="3" y="2"/>
                      <a:pt x="8" y="0"/>
                      <a:pt x="12" y="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26" name="Freeform 963"/>
              <p:cNvSpPr>
                <a:spLocks/>
              </p:cNvSpPr>
              <p:nvPr/>
            </p:nvSpPr>
            <p:spPr bwMode="auto">
              <a:xfrm>
                <a:off x="4035" y="1815"/>
                <a:ext cx="17" cy="16"/>
              </a:xfrm>
              <a:custGeom>
                <a:avLst/>
                <a:gdLst>
                  <a:gd name="T0" fmla="*/ 77 w 8"/>
                  <a:gd name="T1" fmla="*/ 48 h 7"/>
                  <a:gd name="T2" fmla="*/ 0 w 8"/>
                  <a:gd name="T3" fmla="*/ 73 h 7"/>
                  <a:gd name="T4" fmla="*/ 68 w 8"/>
                  <a:gd name="T5" fmla="*/ 0 h 7"/>
                  <a:gd name="T6" fmla="*/ 0 60000 65536"/>
                  <a:gd name="T7" fmla="*/ 0 60000 65536"/>
                  <a:gd name="T8" fmla="*/ 0 60000 65536"/>
                </a:gdLst>
                <a:ahLst/>
                <a:cxnLst>
                  <a:cxn ang="T6">
                    <a:pos x="T0" y="T1"/>
                  </a:cxn>
                  <a:cxn ang="T7">
                    <a:pos x="T2" y="T3"/>
                  </a:cxn>
                  <a:cxn ang="T8">
                    <a:pos x="T4" y="T5"/>
                  </a:cxn>
                </a:cxnLst>
                <a:rect l="0" t="0" r="r" b="b"/>
                <a:pathLst>
                  <a:path w="8" h="7">
                    <a:moveTo>
                      <a:pt x="8" y="4"/>
                    </a:moveTo>
                    <a:cubicBezTo>
                      <a:pt x="6" y="6"/>
                      <a:pt x="2" y="7"/>
                      <a:pt x="0" y="6"/>
                    </a:cubicBezTo>
                    <a:cubicBezTo>
                      <a:pt x="1" y="3"/>
                      <a:pt x="4" y="1"/>
                      <a:pt x="7" y="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27" name="Freeform 964"/>
              <p:cNvSpPr>
                <a:spLocks/>
              </p:cNvSpPr>
              <p:nvPr/>
            </p:nvSpPr>
            <p:spPr bwMode="auto">
              <a:xfrm>
                <a:off x="4058" y="1776"/>
                <a:ext cx="39" cy="15"/>
              </a:xfrm>
              <a:custGeom>
                <a:avLst/>
                <a:gdLst>
                  <a:gd name="T0" fmla="*/ 0 w 19"/>
                  <a:gd name="T1" fmla="*/ 69 h 7"/>
                  <a:gd name="T2" fmla="*/ 164 w 19"/>
                  <a:gd name="T3" fmla="*/ 0 h 7"/>
                  <a:gd name="T4" fmla="*/ 0 60000 65536"/>
                  <a:gd name="T5" fmla="*/ 0 60000 65536"/>
                </a:gdLst>
                <a:ahLst/>
                <a:cxnLst>
                  <a:cxn ang="T4">
                    <a:pos x="T0" y="T1"/>
                  </a:cxn>
                  <a:cxn ang="T5">
                    <a:pos x="T2" y="T3"/>
                  </a:cxn>
                </a:cxnLst>
                <a:rect l="0" t="0" r="r" b="b"/>
                <a:pathLst>
                  <a:path w="19" h="7">
                    <a:moveTo>
                      <a:pt x="0" y="7"/>
                    </a:moveTo>
                    <a:cubicBezTo>
                      <a:pt x="5" y="2"/>
                      <a:pt x="12" y="1"/>
                      <a:pt x="19" y="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28" name="Freeform 965"/>
              <p:cNvSpPr>
                <a:spLocks/>
              </p:cNvSpPr>
              <p:nvPr/>
            </p:nvSpPr>
            <p:spPr bwMode="auto">
              <a:xfrm>
                <a:off x="4060" y="1741"/>
                <a:ext cx="47" cy="20"/>
              </a:xfrm>
              <a:custGeom>
                <a:avLst/>
                <a:gdLst>
                  <a:gd name="T0" fmla="*/ 0 w 23"/>
                  <a:gd name="T1" fmla="*/ 98 h 9"/>
                  <a:gd name="T2" fmla="*/ 196 w 23"/>
                  <a:gd name="T3" fmla="*/ 44 h 9"/>
                  <a:gd name="T4" fmla="*/ 0 60000 65536"/>
                  <a:gd name="T5" fmla="*/ 0 60000 65536"/>
                </a:gdLst>
                <a:ahLst/>
                <a:cxnLst>
                  <a:cxn ang="T4">
                    <a:pos x="T0" y="T1"/>
                  </a:cxn>
                  <a:cxn ang="T5">
                    <a:pos x="T2" y="T3"/>
                  </a:cxn>
                </a:cxnLst>
                <a:rect l="0" t="0" r="r" b="b"/>
                <a:pathLst>
                  <a:path w="23" h="9">
                    <a:moveTo>
                      <a:pt x="0" y="9"/>
                    </a:moveTo>
                    <a:cubicBezTo>
                      <a:pt x="6" y="7"/>
                      <a:pt x="16" y="0"/>
                      <a:pt x="23" y="4"/>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29" name="Freeform 966"/>
              <p:cNvSpPr>
                <a:spLocks/>
              </p:cNvSpPr>
              <p:nvPr/>
            </p:nvSpPr>
            <p:spPr bwMode="auto">
              <a:xfrm>
                <a:off x="4093" y="1818"/>
                <a:ext cx="37" cy="13"/>
              </a:xfrm>
              <a:custGeom>
                <a:avLst/>
                <a:gdLst>
                  <a:gd name="T0" fmla="*/ 0 w 18"/>
                  <a:gd name="T1" fmla="*/ 61 h 6"/>
                  <a:gd name="T2" fmla="*/ 156 w 18"/>
                  <a:gd name="T3" fmla="*/ 20 h 6"/>
                  <a:gd name="T4" fmla="*/ 0 60000 65536"/>
                  <a:gd name="T5" fmla="*/ 0 60000 65536"/>
                </a:gdLst>
                <a:ahLst/>
                <a:cxnLst>
                  <a:cxn ang="T4">
                    <a:pos x="T0" y="T1"/>
                  </a:cxn>
                  <a:cxn ang="T5">
                    <a:pos x="T2" y="T3"/>
                  </a:cxn>
                </a:cxnLst>
                <a:rect l="0" t="0" r="r" b="b"/>
                <a:pathLst>
                  <a:path w="18" h="6">
                    <a:moveTo>
                      <a:pt x="0" y="6"/>
                    </a:moveTo>
                    <a:cubicBezTo>
                      <a:pt x="4" y="3"/>
                      <a:pt x="12" y="0"/>
                      <a:pt x="18" y="2"/>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30" name="Freeform 967"/>
              <p:cNvSpPr>
                <a:spLocks/>
              </p:cNvSpPr>
              <p:nvPr/>
            </p:nvSpPr>
            <p:spPr bwMode="auto">
              <a:xfrm>
                <a:off x="4060" y="1866"/>
                <a:ext cx="56" cy="13"/>
              </a:xfrm>
              <a:custGeom>
                <a:avLst/>
                <a:gdLst>
                  <a:gd name="T0" fmla="*/ 0 w 27"/>
                  <a:gd name="T1" fmla="*/ 61 h 6"/>
                  <a:gd name="T2" fmla="*/ 241 w 27"/>
                  <a:gd name="T3" fmla="*/ 0 h 6"/>
                  <a:gd name="T4" fmla="*/ 0 60000 65536"/>
                  <a:gd name="T5" fmla="*/ 0 60000 65536"/>
                </a:gdLst>
                <a:ahLst/>
                <a:cxnLst>
                  <a:cxn ang="T4">
                    <a:pos x="T0" y="T1"/>
                  </a:cxn>
                  <a:cxn ang="T5">
                    <a:pos x="T2" y="T3"/>
                  </a:cxn>
                </a:cxnLst>
                <a:rect l="0" t="0" r="r" b="b"/>
                <a:pathLst>
                  <a:path w="27" h="6">
                    <a:moveTo>
                      <a:pt x="0" y="6"/>
                    </a:moveTo>
                    <a:cubicBezTo>
                      <a:pt x="9" y="1"/>
                      <a:pt x="17" y="1"/>
                      <a:pt x="27" y="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31" name="Freeform 968"/>
              <p:cNvSpPr>
                <a:spLocks/>
              </p:cNvSpPr>
              <p:nvPr/>
            </p:nvSpPr>
            <p:spPr bwMode="auto">
              <a:xfrm>
                <a:off x="4095" y="1888"/>
                <a:ext cx="37" cy="6"/>
              </a:xfrm>
              <a:custGeom>
                <a:avLst/>
                <a:gdLst>
                  <a:gd name="T0" fmla="*/ 0 w 18"/>
                  <a:gd name="T1" fmla="*/ 24 h 3"/>
                  <a:gd name="T2" fmla="*/ 156 w 18"/>
                  <a:gd name="T3" fmla="*/ 16 h 3"/>
                  <a:gd name="T4" fmla="*/ 0 60000 65536"/>
                  <a:gd name="T5" fmla="*/ 0 60000 65536"/>
                </a:gdLst>
                <a:ahLst/>
                <a:cxnLst>
                  <a:cxn ang="T4">
                    <a:pos x="T0" y="T1"/>
                  </a:cxn>
                  <a:cxn ang="T5">
                    <a:pos x="T2" y="T3"/>
                  </a:cxn>
                </a:cxnLst>
                <a:rect l="0" t="0" r="r" b="b"/>
                <a:pathLst>
                  <a:path w="18" h="3">
                    <a:moveTo>
                      <a:pt x="0" y="3"/>
                    </a:moveTo>
                    <a:cubicBezTo>
                      <a:pt x="5" y="1"/>
                      <a:pt x="12" y="0"/>
                      <a:pt x="18" y="2"/>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32" name="Freeform 969"/>
              <p:cNvSpPr>
                <a:spLocks/>
              </p:cNvSpPr>
              <p:nvPr/>
            </p:nvSpPr>
            <p:spPr bwMode="auto">
              <a:xfrm>
                <a:off x="4060" y="2030"/>
                <a:ext cx="31" cy="29"/>
              </a:xfrm>
              <a:custGeom>
                <a:avLst/>
                <a:gdLst>
                  <a:gd name="T0" fmla="*/ 81 w 15"/>
                  <a:gd name="T1" fmla="*/ 109 h 13"/>
                  <a:gd name="T2" fmla="*/ 8 w 15"/>
                  <a:gd name="T3" fmla="*/ 109 h 13"/>
                  <a:gd name="T4" fmla="*/ 132 w 15"/>
                  <a:gd name="T5" fmla="*/ 0 h 13"/>
                  <a:gd name="T6" fmla="*/ 52 w 15"/>
                  <a:gd name="T7" fmla="*/ 89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3">
                    <a:moveTo>
                      <a:pt x="9" y="10"/>
                    </a:moveTo>
                    <a:cubicBezTo>
                      <a:pt x="7" y="11"/>
                      <a:pt x="2" y="13"/>
                      <a:pt x="1" y="10"/>
                    </a:cubicBezTo>
                    <a:cubicBezTo>
                      <a:pt x="0" y="5"/>
                      <a:pt x="13" y="1"/>
                      <a:pt x="15" y="0"/>
                    </a:cubicBezTo>
                    <a:cubicBezTo>
                      <a:pt x="12" y="2"/>
                      <a:pt x="7" y="3"/>
                      <a:pt x="6" y="8"/>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33" name="Freeform 970"/>
              <p:cNvSpPr>
                <a:spLocks/>
              </p:cNvSpPr>
              <p:nvPr/>
            </p:nvSpPr>
            <p:spPr bwMode="auto">
              <a:xfrm>
                <a:off x="4077" y="2059"/>
                <a:ext cx="20" cy="15"/>
              </a:xfrm>
              <a:custGeom>
                <a:avLst/>
                <a:gdLst>
                  <a:gd name="T0" fmla="*/ 0 w 10"/>
                  <a:gd name="T1" fmla="*/ 69 h 7"/>
                  <a:gd name="T2" fmla="*/ 80 w 10"/>
                  <a:gd name="T3" fmla="*/ 0 h 7"/>
                  <a:gd name="T4" fmla="*/ 0 60000 65536"/>
                  <a:gd name="T5" fmla="*/ 0 60000 65536"/>
                </a:gdLst>
                <a:ahLst/>
                <a:cxnLst>
                  <a:cxn ang="T4">
                    <a:pos x="T0" y="T1"/>
                  </a:cxn>
                  <a:cxn ang="T5">
                    <a:pos x="T2" y="T3"/>
                  </a:cxn>
                </a:cxnLst>
                <a:rect l="0" t="0" r="r" b="b"/>
                <a:pathLst>
                  <a:path w="10" h="7">
                    <a:moveTo>
                      <a:pt x="0" y="7"/>
                    </a:moveTo>
                    <a:cubicBezTo>
                      <a:pt x="3" y="3"/>
                      <a:pt x="6" y="1"/>
                      <a:pt x="10" y="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34" name="Freeform 971"/>
              <p:cNvSpPr>
                <a:spLocks/>
              </p:cNvSpPr>
              <p:nvPr/>
            </p:nvSpPr>
            <p:spPr bwMode="auto">
              <a:xfrm>
                <a:off x="4085" y="2098"/>
                <a:ext cx="31" cy="25"/>
              </a:xfrm>
              <a:custGeom>
                <a:avLst/>
                <a:gdLst>
                  <a:gd name="T0" fmla="*/ 132 w 15"/>
                  <a:gd name="T1" fmla="*/ 0 h 11"/>
                  <a:gd name="T2" fmla="*/ 43 w 15"/>
                  <a:gd name="T3" fmla="*/ 130 h 11"/>
                  <a:gd name="T4" fmla="*/ 99 w 15"/>
                  <a:gd name="T5" fmla="*/ 93 h 11"/>
                  <a:gd name="T6" fmla="*/ 132 w 15"/>
                  <a:gd name="T7" fmla="*/ 25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1">
                    <a:moveTo>
                      <a:pt x="15" y="0"/>
                    </a:moveTo>
                    <a:cubicBezTo>
                      <a:pt x="14" y="1"/>
                      <a:pt x="0" y="8"/>
                      <a:pt x="5" y="11"/>
                    </a:cubicBezTo>
                    <a:cubicBezTo>
                      <a:pt x="7" y="11"/>
                      <a:pt x="9" y="8"/>
                      <a:pt x="11" y="8"/>
                    </a:cubicBezTo>
                    <a:cubicBezTo>
                      <a:pt x="10" y="5"/>
                      <a:pt x="12" y="3"/>
                      <a:pt x="15" y="2"/>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35" name="Freeform 972"/>
              <p:cNvSpPr>
                <a:spLocks/>
              </p:cNvSpPr>
              <p:nvPr/>
            </p:nvSpPr>
            <p:spPr bwMode="auto">
              <a:xfrm>
                <a:off x="4116" y="2169"/>
                <a:ext cx="14" cy="13"/>
              </a:xfrm>
              <a:custGeom>
                <a:avLst/>
                <a:gdLst>
                  <a:gd name="T0" fmla="*/ 8 w 7"/>
                  <a:gd name="T1" fmla="*/ 61 h 6"/>
                  <a:gd name="T2" fmla="*/ 56 w 7"/>
                  <a:gd name="T3" fmla="*/ 0 h 6"/>
                  <a:gd name="T4" fmla="*/ 0 60000 65536"/>
                  <a:gd name="T5" fmla="*/ 0 60000 65536"/>
                </a:gdLst>
                <a:ahLst/>
                <a:cxnLst>
                  <a:cxn ang="T4">
                    <a:pos x="T0" y="T1"/>
                  </a:cxn>
                  <a:cxn ang="T5">
                    <a:pos x="T2" y="T3"/>
                  </a:cxn>
                </a:cxnLst>
                <a:rect l="0" t="0" r="r" b="b"/>
                <a:pathLst>
                  <a:path w="7" h="6">
                    <a:moveTo>
                      <a:pt x="1" y="6"/>
                    </a:moveTo>
                    <a:cubicBezTo>
                      <a:pt x="0" y="2"/>
                      <a:pt x="4" y="0"/>
                      <a:pt x="7" y="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36" name="Freeform 973"/>
              <p:cNvSpPr>
                <a:spLocks/>
              </p:cNvSpPr>
              <p:nvPr/>
            </p:nvSpPr>
            <p:spPr bwMode="auto">
              <a:xfrm>
                <a:off x="4130" y="2212"/>
                <a:ext cx="35" cy="20"/>
              </a:xfrm>
              <a:custGeom>
                <a:avLst/>
                <a:gdLst>
                  <a:gd name="T0" fmla="*/ 16 w 17"/>
                  <a:gd name="T1" fmla="*/ 89 h 9"/>
                  <a:gd name="T2" fmla="*/ 8 w 17"/>
                  <a:gd name="T3" fmla="*/ 98 h 9"/>
                  <a:gd name="T4" fmla="*/ 148 w 17"/>
                  <a:gd name="T5" fmla="*/ 0 h 9"/>
                  <a:gd name="T6" fmla="*/ 0 60000 65536"/>
                  <a:gd name="T7" fmla="*/ 0 60000 65536"/>
                  <a:gd name="T8" fmla="*/ 0 60000 65536"/>
                </a:gdLst>
                <a:ahLst/>
                <a:cxnLst>
                  <a:cxn ang="T6">
                    <a:pos x="T0" y="T1"/>
                  </a:cxn>
                  <a:cxn ang="T7">
                    <a:pos x="T2" y="T3"/>
                  </a:cxn>
                  <a:cxn ang="T8">
                    <a:pos x="T4" y="T5"/>
                  </a:cxn>
                </a:cxnLst>
                <a:rect l="0" t="0" r="r" b="b"/>
                <a:pathLst>
                  <a:path w="17" h="9">
                    <a:moveTo>
                      <a:pt x="2" y="8"/>
                    </a:moveTo>
                    <a:cubicBezTo>
                      <a:pt x="2" y="9"/>
                      <a:pt x="1" y="9"/>
                      <a:pt x="1" y="9"/>
                    </a:cubicBezTo>
                    <a:cubicBezTo>
                      <a:pt x="0" y="1"/>
                      <a:pt x="11" y="0"/>
                      <a:pt x="17" y="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37" name="Freeform 974"/>
              <p:cNvSpPr>
                <a:spLocks/>
              </p:cNvSpPr>
              <p:nvPr/>
            </p:nvSpPr>
            <p:spPr bwMode="auto">
              <a:xfrm>
                <a:off x="4165" y="2280"/>
                <a:ext cx="47" cy="44"/>
              </a:xfrm>
              <a:custGeom>
                <a:avLst/>
                <a:gdLst>
                  <a:gd name="T0" fmla="*/ 0 w 23"/>
                  <a:gd name="T1" fmla="*/ 213 h 20"/>
                  <a:gd name="T2" fmla="*/ 196 w 23"/>
                  <a:gd name="T3" fmla="*/ 0 h 20"/>
                  <a:gd name="T4" fmla="*/ 0 60000 65536"/>
                  <a:gd name="T5" fmla="*/ 0 60000 65536"/>
                </a:gdLst>
                <a:ahLst/>
                <a:cxnLst>
                  <a:cxn ang="T4">
                    <a:pos x="T0" y="T1"/>
                  </a:cxn>
                  <a:cxn ang="T5">
                    <a:pos x="T2" y="T3"/>
                  </a:cxn>
                </a:cxnLst>
                <a:rect l="0" t="0" r="r" b="b"/>
                <a:pathLst>
                  <a:path w="23" h="20">
                    <a:moveTo>
                      <a:pt x="0" y="20"/>
                    </a:moveTo>
                    <a:cubicBezTo>
                      <a:pt x="7" y="11"/>
                      <a:pt x="10" y="2"/>
                      <a:pt x="23" y="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38" name="Freeform 975"/>
              <p:cNvSpPr>
                <a:spLocks/>
              </p:cNvSpPr>
              <p:nvPr/>
            </p:nvSpPr>
            <p:spPr bwMode="auto">
              <a:xfrm>
                <a:off x="4204" y="2305"/>
                <a:ext cx="10" cy="26"/>
              </a:xfrm>
              <a:custGeom>
                <a:avLst/>
                <a:gdLst>
                  <a:gd name="T0" fmla="*/ 40 w 5"/>
                  <a:gd name="T1" fmla="*/ 0 h 12"/>
                  <a:gd name="T2" fmla="*/ 0 w 5"/>
                  <a:gd name="T3" fmla="*/ 121 h 12"/>
                  <a:gd name="T4" fmla="*/ 0 60000 65536"/>
                  <a:gd name="T5" fmla="*/ 0 60000 65536"/>
                </a:gdLst>
                <a:ahLst/>
                <a:cxnLst>
                  <a:cxn ang="T4">
                    <a:pos x="T0" y="T1"/>
                  </a:cxn>
                  <a:cxn ang="T5">
                    <a:pos x="T2" y="T3"/>
                  </a:cxn>
                </a:cxnLst>
                <a:rect l="0" t="0" r="r" b="b"/>
                <a:pathLst>
                  <a:path w="5" h="12">
                    <a:moveTo>
                      <a:pt x="5" y="0"/>
                    </a:moveTo>
                    <a:cubicBezTo>
                      <a:pt x="2" y="3"/>
                      <a:pt x="0" y="7"/>
                      <a:pt x="0" y="12"/>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39" name="Freeform 976"/>
              <p:cNvSpPr>
                <a:spLocks/>
              </p:cNvSpPr>
              <p:nvPr/>
            </p:nvSpPr>
            <p:spPr bwMode="auto">
              <a:xfrm>
                <a:off x="4253" y="2278"/>
                <a:ext cx="23" cy="29"/>
              </a:xfrm>
              <a:custGeom>
                <a:avLst/>
                <a:gdLst>
                  <a:gd name="T0" fmla="*/ 100 w 11"/>
                  <a:gd name="T1" fmla="*/ 89 h 13"/>
                  <a:gd name="T2" fmla="*/ 44 w 11"/>
                  <a:gd name="T3" fmla="*/ 0 h 13"/>
                  <a:gd name="T4" fmla="*/ 56 w 11"/>
                  <a:gd name="T5" fmla="*/ 145 h 13"/>
                  <a:gd name="T6" fmla="*/ 56 w 11"/>
                  <a:gd name="T7" fmla="*/ 80 h 13"/>
                  <a:gd name="T8" fmla="*/ 100 w 11"/>
                  <a:gd name="T9" fmla="*/ 100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3">
                    <a:moveTo>
                      <a:pt x="11" y="8"/>
                    </a:moveTo>
                    <a:cubicBezTo>
                      <a:pt x="10" y="6"/>
                      <a:pt x="8" y="0"/>
                      <a:pt x="5" y="0"/>
                    </a:cubicBezTo>
                    <a:cubicBezTo>
                      <a:pt x="0" y="1"/>
                      <a:pt x="5" y="11"/>
                      <a:pt x="6" y="13"/>
                    </a:cubicBezTo>
                    <a:cubicBezTo>
                      <a:pt x="6" y="11"/>
                      <a:pt x="6" y="9"/>
                      <a:pt x="6" y="7"/>
                    </a:cubicBezTo>
                    <a:cubicBezTo>
                      <a:pt x="7" y="7"/>
                      <a:pt x="9" y="8"/>
                      <a:pt x="11" y="9"/>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40" name="Freeform 977"/>
              <p:cNvSpPr>
                <a:spLocks/>
              </p:cNvSpPr>
              <p:nvPr/>
            </p:nvSpPr>
            <p:spPr bwMode="auto">
              <a:xfrm>
                <a:off x="4297" y="2274"/>
                <a:ext cx="22" cy="44"/>
              </a:xfrm>
              <a:custGeom>
                <a:avLst/>
                <a:gdLst>
                  <a:gd name="T0" fmla="*/ 80 w 11"/>
                  <a:gd name="T1" fmla="*/ 150 h 20"/>
                  <a:gd name="T2" fmla="*/ 32 w 11"/>
                  <a:gd name="T3" fmla="*/ 213 h 20"/>
                  <a:gd name="T4" fmla="*/ 64 w 11"/>
                  <a:gd name="T5" fmla="*/ 117 h 20"/>
                  <a:gd name="T6" fmla="*/ 0 60000 65536"/>
                  <a:gd name="T7" fmla="*/ 0 60000 65536"/>
                  <a:gd name="T8" fmla="*/ 0 60000 65536"/>
                </a:gdLst>
                <a:ahLst/>
                <a:cxnLst>
                  <a:cxn ang="T6">
                    <a:pos x="T0" y="T1"/>
                  </a:cxn>
                  <a:cxn ang="T7">
                    <a:pos x="T2" y="T3"/>
                  </a:cxn>
                  <a:cxn ang="T8">
                    <a:pos x="T4" y="T5"/>
                  </a:cxn>
                </a:cxnLst>
                <a:rect l="0" t="0" r="r" b="b"/>
                <a:pathLst>
                  <a:path w="11" h="20">
                    <a:moveTo>
                      <a:pt x="10" y="14"/>
                    </a:moveTo>
                    <a:cubicBezTo>
                      <a:pt x="11" y="0"/>
                      <a:pt x="0" y="11"/>
                      <a:pt x="4" y="20"/>
                    </a:cubicBezTo>
                    <a:cubicBezTo>
                      <a:pt x="2" y="15"/>
                      <a:pt x="4" y="13"/>
                      <a:pt x="8" y="11"/>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41" name="Freeform 978"/>
              <p:cNvSpPr>
                <a:spLocks/>
              </p:cNvSpPr>
              <p:nvPr/>
            </p:nvSpPr>
            <p:spPr bwMode="auto">
              <a:xfrm>
                <a:off x="4375" y="2329"/>
                <a:ext cx="20" cy="19"/>
              </a:xfrm>
              <a:custGeom>
                <a:avLst/>
                <a:gdLst>
                  <a:gd name="T0" fmla="*/ 32 w 10"/>
                  <a:gd name="T1" fmla="*/ 84 h 9"/>
                  <a:gd name="T2" fmla="*/ 24 w 10"/>
                  <a:gd name="T3" fmla="*/ 8 h 9"/>
                  <a:gd name="T4" fmla="*/ 80 w 10"/>
                  <a:gd name="T5" fmla="*/ 68 h 9"/>
                  <a:gd name="T6" fmla="*/ 40 w 10"/>
                  <a:gd name="T7" fmla="*/ 4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9">
                    <a:moveTo>
                      <a:pt x="4" y="9"/>
                    </a:moveTo>
                    <a:cubicBezTo>
                      <a:pt x="1" y="7"/>
                      <a:pt x="0" y="2"/>
                      <a:pt x="3" y="1"/>
                    </a:cubicBezTo>
                    <a:cubicBezTo>
                      <a:pt x="6" y="0"/>
                      <a:pt x="8" y="5"/>
                      <a:pt x="10" y="7"/>
                    </a:cubicBezTo>
                    <a:cubicBezTo>
                      <a:pt x="8" y="6"/>
                      <a:pt x="7" y="5"/>
                      <a:pt x="5" y="5"/>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42" name="Freeform 979"/>
              <p:cNvSpPr>
                <a:spLocks/>
              </p:cNvSpPr>
              <p:nvPr/>
            </p:nvSpPr>
            <p:spPr bwMode="auto">
              <a:xfrm>
                <a:off x="4441" y="2333"/>
                <a:ext cx="16" cy="24"/>
              </a:xfrm>
              <a:custGeom>
                <a:avLst/>
                <a:gdLst>
                  <a:gd name="T0" fmla="*/ 64 w 8"/>
                  <a:gd name="T1" fmla="*/ 105 h 11"/>
                  <a:gd name="T2" fmla="*/ 8 w 8"/>
                  <a:gd name="T3" fmla="*/ 0 h 11"/>
                  <a:gd name="T4" fmla="*/ 24 w 8"/>
                  <a:gd name="T5" fmla="*/ 96 h 11"/>
                  <a:gd name="T6" fmla="*/ 16 w 8"/>
                  <a:gd name="T7" fmla="*/ 61 h 11"/>
                  <a:gd name="T8" fmla="*/ 56 w 8"/>
                  <a:gd name="T9" fmla="*/ 11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8" y="10"/>
                    </a:moveTo>
                    <a:cubicBezTo>
                      <a:pt x="6" y="6"/>
                      <a:pt x="4" y="1"/>
                      <a:pt x="1" y="0"/>
                    </a:cubicBezTo>
                    <a:cubicBezTo>
                      <a:pt x="0" y="3"/>
                      <a:pt x="2" y="6"/>
                      <a:pt x="3" y="9"/>
                    </a:cubicBezTo>
                    <a:cubicBezTo>
                      <a:pt x="2" y="8"/>
                      <a:pt x="2" y="7"/>
                      <a:pt x="2" y="6"/>
                    </a:cubicBezTo>
                    <a:cubicBezTo>
                      <a:pt x="4" y="7"/>
                      <a:pt x="5" y="9"/>
                      <a:pt x="7" y="11"/>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43" name="Freeform 980"/>
              <p:cNvSpPr>
                <a:spLocks/>
              </p:cNvSpPr>
              <p:nvPr/>
            </p:nvSpPr>
            <p:spPr bwMode="auto">
              <a:xfrm>
                <a:off x="4484" y="2348"/>
                <a:ext cx="24" cy="51"/>
              </a:xfrm>
              <a:custGeom>
                <a:avLst/>
                <a:gdLst>
                  <a:gd name="T0" fmla="*/ 96 w 12"/>
                  <a:gd name="T1" fmla="*/ 142 h 23"/>
                  <a:gd name="T2" fmla="*/ 24 w 12"/>
                  <a:gd name="T3" fmla="*/ 0 h 23"/>
                  <a:gd name="T4" fmla="*/ 96 w 12"/>
                  <a:gd name="T5" fmla="*/ 251 h 23"/>
                  <a:gd name="T6" fmla="*/ 64 w 12"/>
                  <a:gd name="T7" fmla="*/ 64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23">
                    <a:moveTo>
                      <a:pt x="12" y="13"/>
                    </a:moveTo>
                    <a:cubicBezTo>
                      <a:pt x="10" y="9"/>
                      <a:pt x="7" y="2"/>
                      <a:pt x="3" y="0"/>
                    </a:cubicBezTo>
                    <a:cubicBezTo>
                      <a:pt x="0" y="7"/>
                      <a:pt x="9" y="18"/>
                      <a:pt x="12" y="23"/>
                    </a:cubicBezTo>
                    <a:cubicBezTo>
                      <a:pt x="10" y="20"/>
                      <a:pt x="3" y="9"/>
                      <a:pt x="8" y="6"/>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44" name="Freeform 981"/>
              <p:cNvSpPr>
                <a:spLocks/>
              </p:cNvSpPr>
              <p:nvPr/>
            </p:nvSpPr>
            <p:spPr bwMode="auto">
              <a:xfrm>
                <a:off x="4475" y="2289"/>
                <a:ext cx="15" cy="33"/>
              </a:xfrm>
              <a:custGeom>
                <a:avLst/>
                <a:gdLst>
                  <a:gd name="T0" fmla="*/ 0 w 7"/>
                  <a:gd name="T1" fmla="*/ 0 h 15"/>
                  <a:gd name="T2" fmla="*/ 69 w 7"/>
                  <a:gd name="T3" fmla="*/ 161 h 15"/>
                  <a:gd name="T4" fmla="*/ 0 60000 65536"/>
                  <a:gd name="T5" fmla="*/ 0 60000 65536"/>
                </a:gdLst>
                <a:ahLst/>
                <a:cxnLst>
                  <a:cxn ang="T4">
                    <a:pos x="T0" y="T1"/>
                  </a:cxn>
                  <a:cxn ang="T5">
                    <a:pos x="T2" y="T3"/>
                  </a:cxn>
                </a:cxnLst>
                <a:rect l="0" t="0" r="r" b="b"/>
                <a:pathLst>
                  <a:path w="7" h="15">
                    <a:moveTo>
                      <a:pt x="0" y="0"/>
                    </a:moveTo>
                    <a:cubicBezTo>
                      <a:pt x="0" y="5"/>
                      <a:pt x="1" y="12"/>
                      <a:pt x="7" y="15"/>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45" name="Freeform 982"/>
              <p:cNvSpPr>
                <a:spLocks/>
              </p:cNvSpPr>
              <p:nvPr/>
            </p:nvSpPr>
            <p:spPr bwMode="auto">
              <a:xfrm>
                <a:off x="4498" y="2259"/>
                <a:ext cx="27" cy="26"/>
              </a:xfrm>
              <a:custGeom>
                <a:avLst/>
                <a:gdLst>
                  <a:gd name="T0" fmla="*/ 116 w 13"/>
                  <a:gd name="T1" fmla="*/ 93 h 12"/>
                  <a:gd name="T2" fmla="*/ 0 w 13"/>
                  <a:gd name="T3" fmla="*/ 9 h 12"/>
                  <a:gd name="T4" fmla="*/ 81 w 13"/>
                  <a:gd name="T5" fmla="*/ 121 h 12"/>
                  <a:gd name="T6" fmla="*/ 44 w 13"/>
                  <a:gd name="T7" fmla="*/ 61 h 12"/>
                  <a:gd name="T8" fmla="*/ 81 w 13"/>
                  <a:gd name="T9" fmla="*/ 52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13" y="9"/>
                    </a:moveTo>
                    <a:cubicBezTo>
                      <a:pt x="11" y="6"/>
                      <a:pt x="3" y="0"/>
                      <a:pt x="0" y="1"/>
                    </a:cubicBezTo>
                    <a:cubicBezTo>
                      <a:pt x="1" y="6"/>
                      <a:pt x="6" y="9"/>
                      <a:pt x="9" y="12"/>
                    </a:cubicBezTo>
                    <a:cubicBezTo>
                      <a:pt x="7" y="10"/>
                      <a:pt x="5" y="8"/>
                      <a:pt x="5" y="6"/>
                    </a:cubicBezTo>
                    <a:cubicBezTo>
                      <a:pt x="6" y="5"/>
                      <a:pt x="8" y="5"/>
                      <a:pt x="9" y="5"/>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46" name="Freeform 983"/>
              <p:cNvSpPr>
                <a:spLocks/>
              </p:cNvSpPr>
              <p:nvPr/>
            </p:nvSpPr>
            <p:spPr bwMode="auto">
              <a:xfrm>
                <a:off x="4537" y="2324"/>
                <a:ext cx="50" cy="53"/>
              </a:xfrm>
              <a:custGeom>
                <a:avLst/>
                <a:gdLst>
                  <a:gd name="T0" fmla="*/ 0 w 24"/>
                  <a:gd name="T1" fmla="*/ 0 h 24"/>
                  <a:gd name="T2" fmla="*/ 100 w 24"/>
                  <a:gd name="T3" fmla="*/ 64 h 24"/>
                  <a:gd name="T4" fmla="*/ 217 w 24"/>
                  <a:gd name="T5" fmla="*/ 258 h 24"/>
                  <a:gd name="T6" fmla="*/ 0 60000 65536"/>
                  <a:gd name="T7" fmla="*/ 0 60000 65536"/>
                  <a:gd name="T8" fmla="*/ 0 60000 65536"/>
                </a:gdLst>
                <a:ahLst/>
                <a:cxnLst>
                  <a:cxn ang="T6">
                    <a:pos x="T0" y="T1"/>
                  </a:cxn>
                  <a:cxn ang="T7">
                    <a:pos x="T2" y="T3"/>
                  </a:cxn>
                  <a:cxn ang="T8">
                    <a:pos x="T4" y="T5"/>
                  </a:cxn>
                </a:cxnLst>
                <a:rect l="0" t="0" r="r" b="b"/>
                <a:pathLst>
                  <a:path w="24" h="24">
                    <a:moveTo>
                      <a:pt x="0" y="0"/>
                    </a:moveTo>
                    <a:cubicBezTo>
                      <a:pt x="2" y="3"/>
                      <a:pt x="7" y="4"/>
                      <a:pt x="11" y="6"/>
                    </a:cubicBezTo>
                    <a:cubicBezTo>
                      <a:pt x="17" y="11"/>
                      <a:pt x="20" y="17"/>
                      <a:pt x="24" y="24"/>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47" name="Freeform 984"/>
              <p:cNvSpPr>
                <a:spLocks/>
              </p:cNvSpPr>
              <p:nvPr/>
            </p:nvSpPr>
            <p:spPr bwMode="auto">
              <a:xfrm>
                <a:off x="4500" y="2175"/>
                <a:ext cx="23" cy="18"/>
              </a:xfrm>
              <a:custGeom>
                <a:avLst/>
                <a:gdLst>
                  <a:gd name="T0" fmla="*/ 100 w 11"/>
                  <a:gd name="T1" fmla="*/ 25 h 8"/>
                  <a:gd name="T2" fmla="*/ 8 w 11"/>
                  <a:gd name="T3" fmla="*/ 45 h 8"/>
                  <a:gd name="T4" fmla="*/ 75 w 11"/>
                  <a:gd name="T5" fmla="*/ 92 h 8"/>
                  <a:gd name="T6" fmla="*/ 44 w 11"/>
                  <a:gd name="T7" fmla="*/ 72 h 8"/>
                  <a:gd name="T8" fmla="*/ 92 w 11"/>
                  <a:gd name="T9" fmla="*/ 45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11" y="2"/>
                    </a:moveTo>
                    <a:cubicBezTo>
                      <a:pt x="8" y="2"/>
                      <a:pt x="2" y="0"/>
                      <a:pt x="1" y="4"/>
                    </a:cubicBezTo>
                    <a:cubicBezTo>
                      <a:pt x="0" y="7"/>
                      <a:pt x="6" y="8"/>
                      <a:pt x="8" y="8"/>
                    </a:cubicBezTo>
                    <a:cubicBezTo>
                      <a:pt x="7" y="8"/>
                      <a:pt x="6" y="7"/>
                      <a:pt x="5" y="6"/>
                    </a:cubicBezTo>
                    <a:cubicBezTo>
                      <a:pt x="6" y="5"/>
                      <a:pt x="8" y="4"/>
                      <a:pt x="10" y="4"/>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48" name="Freeform 985"/>
              <p:cNvSpPr>
                <a:spLocks/>
              </p:cNvSpPr>
              <p:nvPr/>
            </p:nvSpPr>
            <p:spPr bwMode="auto">
              <a:xfrm>
                <a:off x="4494" y="2133"/>
                <a:ext cx="43" cy="25"/>
              </a:xfrm>
              <a:custGeom>
                <a:avLst/>
                <a:gdLst>
                  <a:gd name="T0" fmla="*/ 180 w 21"/>
                  <a:gd name="T1" fmla="*/ 25 h 11"/>
                  <a:gd name="T2" fmla="*/ 33 w 21"/>
                  <a:gd name="T3" fmla="*/ 57 h 11"/>
                  <a:gd name="T4" fmla="*/ 96 w 21"/>
                  <a:gd name="T5" fmla="*/ 102 h 11"/>
                  <a:gd name="T6" fmla="*/ 121 w 21"/>
                  <a:gd name="T7" fmla="*/ 45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1">
                    <a:moveTo>
                      <a:pt x="21" y="2"/>
                    </a:moveTo>
                    <a:cubicBezTo>
                      <a:pt x="17" y="0"/>
                      <a:pt x="6" y="2"/>
                      <a:pt x="4" y="5"/>
                    </a:cubicBezTo>
                    <a:cubicBezTo>
                      <a:pt x="0" y="11"/>
                      <a:pt x="8" y="9"/>
                      <a:pt x="11" y="9"/>
                    </a:cubicBezTo>
                    <a:cubicBezTo>
                      <a:pt x="5" y="7"/>
                      <a:pt x="11" y="4"/>
                      <a:pt x="14" y="4"/>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49" name="Freeform 986"/>
              <p:cNvSpPr>
                <a:spLocks/>
              </p:cNvSpPr>
              <p:nvPr/>
            </p:nvSpPr>
            <p:spPr bwMode="auto">
              <a:xfrm>
                <a:off x="4496" y="2083"/>
                <a:ext cx="6" cy="11"/>
              </a:xfrm>
              <a:custGeom>
                <a:avLst/>
                <a:gdLst>
                  <a:gd name="T0" fmla="*/ 24 w 3"/>
                  <a:gd name="T1" fmla="*/ 0 h 5"/>
                  <a:gd name="T2" fmla="*/ 8 w 3"/>
                  <a:gd name="T3" fmla="*/ 53 h 5"/>
                  <a:gd name="T4" fmla="*/ 0 60000 65536"/>
                  <a:gd name="T5" fmla="*/ 0 60000 65536"/>
                </a:gdLst>
                <a:ahLst/>
                <a:cxnLst>
                  <a:cxn ang="T4">
                    <a:pos x="T0" y="T1"/>
                  </a:cxn>
                  <a:cxn ang="T5">
                    <a:pos x="T2" y="T3"/>
                  </a:cxn>
                </a:cxnLst>
                <a:rect l="0" t="0" r="r" b="b"/>
                <a:pathLst>
                  <a:path w="3" h="5">
                    <a:moveTo>
                      <a:pt x="3" y="0"/>
                    </a:moveTo>
                    <a:cubicBezTo>
                      <a:pt x="1" y="1"/>
                      <a:pt x="0" y="3"/>
                      <a:pt x="1" y="5"/>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50" name="Freeform 987"/>
              <p:cNvSpPr>
                <a:spLocks/>
              </p:cNvSpPr>
              <p:nvPr/>
            </p:nvSpPr>
            <p:spPr bwMode="auto">
              <a:xfrm>
                <a:off x="4496" y="2210"/>
                <a:ext cx="35" cy="24"/>
              </a:xfrm>
              <a:custGeom>
                <a:avLst/>
                <a:gdLst>
                  <a:gd name="T0" fmla="*/ 148 w 17"/>
                  <a:gd name="T1" fmla="*/ 105 h 11"/>
                  <a:gd name="T2" fmla="*/ 16 w 17"/>
                  <a:gd name="T3" fmla="*/ 113 h 11"/>
                  <a:gd name="T4" fmla="*/ 97 w 17"/>
                  <a:gd name="T5" fmla="*/ 72 h 11"/>
                  <a:gd name="T6" fmla="*/ 0 60000 65536"/>
                  <a:gd name="T7" fmla="*/ 0 60000 65536"/>
                  <a:gd name="T8" fmla="*/ 0 60000 65536"/>
                </a:gdLst>
                <a:ahLst/>
                <a:cxnLst>
                  <a:cxn ang="T6">
                    <a:pos x="T0" y="T1"/>
                  </a:cxn>
                  <a:cxn ang="T7">
                    <a:pos x="T2" y="T3"/>
                  </a:cxn>
                  <a:cxn ang="T8">
                    <a:pos x="T4" y="T5"/>
                  </a:cxn>
                </a:cxnLst>
                <a:rect l="0" t="0" r="r" b="b"/>
                <a:pathLst>
                  <a:path w="17" h="11">
                    <a:moveTo>
                      <a:pt x="17" y="10"/>
                    </a:moveTo>
                    <a:cubicBezTo>
                      <a:pt x="13" y="5"/>
                      <a:pt x="0" y="0"/>
                      <a:pt x="2" y="11"/>
                    </a:cubicBezTo>
                    <a:cubicBezTo>
                      <a:pt x="3" y="7"/>
                      <a:pt x="7" y="7"/>
                      <a:pt x="11" y="7"/>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51" name="Freeform 988"/>
              <p:cNvSpPr>
                <a:spLocks/>
              </p:cNvSpPr>
              <p:nvPr/>
            </p:nvSpPr>
            <p:spPr bwMode="auto">
              <a:xfrm>
                <a:off x="4167" y="2408"/>
                <a:ext cx="16" cy="63"/>
              </a:xfrm>
              <a:custGeom>
                <a:avLst/>
                <a:gdLst>
                  <a:gd name="T0" fmla="*/ 64 w 8"/>
                  <a:gd name="T1" fmla="*/ 93 h 29"/>
                  <a:gd name="T2" fmla="*/ 48 w 8"/>
                  <a:gd name="T3" fmla="*/ 0 h 29"/>
                  <a:gd name="T4" fmla="*/ 32 w 8"/>
                  <a:gd name="T5" fmla="*/ 104 h 29"/>
                  <a:gd name="T6" fmla="*/ 0 w 8"/>
                  <a:gd name="T7" fmla="*/ 298 h 29"/>
                  <a:gd name="T8" fmla="*/ 56 w 8"/>
                  <a:gd name="T9" fmla="*/ 7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9">
                    <a:moveTo>
                      <a:pt x="8" y="9"/>
                    </a:moveTo>
                    <a:cubicBezTo>
                      <a:pt x="8" y="6"/>
                      <a:pt x="7" y="3"/>
                      <a:pt x="6" y="0"/>
                    </a:cubicBezTo>
                    <a:cubicBezTo>
                      <a:pt x="3" y="2"/>
                      <a:pt x="4" y="7"/>
                      <a:pt x="4" y="10"/>
                    </a:cubicBezTo>
                    <a:cubicBezTo>
                      <a:pt x="4" y="16"/>
                      <a:pt x="0" y="24"/>
                      <a:pt x="0" y="29"/>
                    </a:cubicBezTo>
                    <a:cubicBezTo>
                      <a:pt x="4" y="23"/>
                      <a:pt x="1" y="12"/>
                      <a:pt x="7" y="7"/>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52" name="Freeform 989"/>
              <p:cNvSpPr>
                <a:spLocks/>
              </p:cNvSpPr>
              <p:nvPr/>
            </p:nvSpPr>
            <p:spPr bwMode="auto">
              <a:xfrm>
                <a:off x="4198" y="2408"/>
                <a:ext cx="18" cy="65"/>
              </a:xfrm>
              <a:custGeom>
                <a:avLst/>
                <a:gdLst>
                  <a:gd name="T0" fmla="*/ 72 w 9"/>
                  <a:gd name="T1" fmla="*/ 0 h 30"/>
                  <a:gd name="T2" fmla="*/ 48 w 9"/>
                  <a:gd name="T3" fmla="*/ 306 h 30"/>
                  <a:gd name="T4" fmla="*/ 0 60000 65536"/>
                  <a:gd name="T5" fmla="*/ 0 60000 65536"/>
                </a:gdLst>
                <a:ahLst/>
                <a:cxnLst>
                  <a:cxn ang="T4">
                    <a:pos x="T0" y="T1"/>
                  </a:cxn>
                  <a:cxn ang="T5">
                    <a:pos x="T2" y="T3"/>
                  </a:cxn>
                </a:cxnLst>
                <a:rect l="0" t="0" r="r" b="b"/>
                <a:pathLst>
                  <a:path w="9" h="30">
                    <a:moveTo>
                      <a:pt x="9" y="0"/>
                    </a:moveTo>
                    <a:cubicBezTo>
                      <a:pt x="5" y="8"/>
                      <a:pt x="0" y="21"/>
                      <a:pt x="6" y="30"/>
                    </a:cubicBezTo>
                  </a:path>
                </a:pathLst>
              </a:custGeom>
              <a:solidFill>
                <a:srgbClr val="CF68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53" name="Freeform 990"/>
              <p:cNvSpPr>
                <a:spLocks/>
              </p:cNvSpPr>
              <p:nvPr/>
            </p:nvSpPr>
            <p:spPr bwMode="auto">
              <a:xfrm>
                <a:off x="4109" y="1861"/>
                <a:ext cx="29" cy="18"/>
              </a:xfrm>
              <a:custGeom>
                <a:avLst/>
                <a:gdLst>
                  <a:gd name="T0" fmla="*/ 0 w 14"/>
                  <a:gd name="T1" fmla="*/ 92 h 8"/>
                  <a:gd name="T2" fmla="*/ 73 w 14"/>
                  <a:gd name="T3" fmla="*/ 0 h 8"/>
                  <a:gd name="T4" fmla="*/ 81 w 14"/>
                  <a:gd name="T5" fmla="*/ 72 h 8"/>
                  <a:gd name="T6" fmla="*/ 0 60000 65536"/>
                  <a:gd name="T7" fmla="*/ 0 60000 65536"/>
                  <a:gd name="T8" fmla="*/ 0 60000 65536"/>
                </a:gdLst>
                <a:ahLst/>
                <a:cxnLst>
                  <a:cxn ang="T6">
                    <a:pos x="T0" y="T1"/>
                  </a:cxn>
                  <a:cxn ang="T7">
                    <a:pos x="T2" y="T3"/>
                  </a:cxn>
                  <a:cxn ang="T8">
                    <a:pos x="T4" y="T5"/>
                  </a:cxn>
                </a:cxnLst>
                <a:rect l="0" t="0" r="r" b="b"/>
                <a:pathLst>
                  <a:path w="14" h="8">
                    <a:moveTo>
                      <a:pt x="0" y="8"/>
                    </a:moveTo>
                    <a:cubicBezTo>
                      <a:pt x="4" y="8"/>
                      <a:pt x="11" y="5"/>
                      <a:pt x="8" y="0"/>
                    </a:cubicBezTo>
                    <a:cubicBezTo>
                      <a:pt x="11" y="1"/>
                      <a:pt x="14" y="5"/>
                      <a:pt x="9"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54" name="Freeform 991"/>
              <p:cNvSpPr>
                <a:spLocks/>
              </p:cNvSpPr>
              <p:nvPr/>
            </p:nvSpPr>
            <p:spPr bwMode="auto">
              <a:xfrm>
                <a:off x="4111" y="1824"/>
                <a:ext cx="27" cy="20"/>
              </a:xfrm>
              <a:custGeom>
                <a:avLst/>
                <a:gdLst>
                  <a:gd name="T0" fmla="*/ 0 w 13"/>
                  <a:gd name="T1" fmla="*/ 80 h 9"/>
                  <a:gd name="T2" fmla="*/ 100 w 13"/>
                  <a:gd name="T3" fmla="*/ 0 h 9"/>
                  <a:gd name="T4" fmla="*/ 52 w 13"/>
                  <a:gd name="T5" fmla="*/ 80 h 9"/>
                  <a:gd name="T6" fmla="*/ 0 60000 65536"/>
                  <a:gd name="T7" fmla="*/ 0 60000 65536"/>
                  <a:gd name="T8" fmla="*/ 0 60000 65536"/>
                </a:gdLst>
                <a:ahLst/>
                <a:cxnLst>
                  <a:cxn ang="T6">
                    <a:pos x="T0" y="T1"/>
                  </a:cxn>
                  <a:cxn ang="T7">
                    <a:pos x="T2" y="T3"/>
                  </a:cxn>
                  <a:cxn ang="T8">
                    <a:pos x="T4" y="T5"/>
                  </a:cxn>
                </a:cxnLst>
                <a:rect l="0" t="0" r="r" b="b"/>
                <a:pathLst>
                  <a:path w="13" h="9">
                    <a:moveTo>
                      <a:pt x="0" y="7"/>
                    </a:moveTo>
                    <a:cubicBezTo>
                      <a:pt x="4" y="9"/>
                      <a:pt x="10" y="4"/>
                      <a:pt x="11" y="0"/>
                    </a:cubicBezTo>
                    <a:cubicBezTo>
                      <a:pt x="13" y="4"/>
                      <a:pt x="11" y="8"/>
                      <a:pt x="6"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55" name="Freeform 992"/>
              <p:cNvSpPr>
                <a:spLocks/>
              </p:cNvSpPr>
              <p:nvPr/>
            </p:nvSpPr>
            <p:spPr bwMode="auto">
              <a:xfrm>
                <a:off x="4048" y="1815"/>
                <a:ext cx="35" cy="18"/>
              </a:xfrm>
              <a:custGeom>
                <a:avLst/>
                <a:gdLst>
                  <a:gd name="T0" fmla="*/ 0 w 17"/>
                  <a:gd name="T1" fmla="*/ 92 h 8"/>
                  <a:gd name="T2" fmla="*/ 148 w 17"/>
                  <a:gd name="T3" fmla="*/ 0 h 8"/>
                  <a:gd name="T4" fmla="*/ 0 60000 65536"/>
                  <a:gd name="T5" fmla="*/ 0 60000 65536"/>
                </a:gdLst>
                <a:ahLst/>
                <a:cxnLst>
                  <a:cxn ang="T4">
                    <a:pos x="T0" y="T1"/>
                  </a:cxn>
                  <a:cxn ang="T5">
                    <a:pos x="T2" y="T3"/>
                  </a:cxn>
                </a:cxnLst>
                <a:rect l="0" t="0" r="r" b="b"/>
                <a:pathLst>
                  <a:path w="17" h="8">
                    <a:moveTo>
                      <a:pt x="0" y="8"/>
                    </a:moveTo>
                    <a:cubicBezTo>
                      <a:pt x="6" y="8"/>
                      <a:pt x="13" y="4"/>
                      <a:pt x="1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56" name="Freeform 993"/>
              <p:cNvSpPr>
                <a:spLocks/>
              </p:cNvSpPr>
              <p:nvPr/>
            </p:nvSpPr>
            <p:spPr bwMode="auto">
              <a:xfrm>
                <a:off x="4079" y="1785"/>
                <a:ext cx="41" cy="8"/>
              </a:xfrm>
              <a:custGeom>
                <a:avLst/>
                <a:gdLst>
                  <a:gd name="T0" fmla="*/ 0 w 20"/>
                  <a:gd name="T1" fmla="*/ 32 h 4"/>
                  <a:gd name="T2" fmla="*/ 172 w 20"/>
                  <a:gd name="T3" fmla="*/ 0 h 4"/>
                  <a:gd name="T4" fmla="*/ 0 60000 65536"/>
                  <a:gd name="T5" fmla="*/ 0 60000 65536"/>
                </a:gdLst>
                <a:ahLst/>
                <a:cxnLst>
                  <a:cxn ang="T4">
                    <a:pos x="T0" y="T1"/>
                  </a:cxn>
                  <a:cxn ang="T5">
                    <a:pos x="T2" y="T3"/>
                  </a:cxn>
                </a:cxnLst>
                <a:rect l="0" t="0" r="r" b="b"/>
                <a:pathLst>
                  <a:path w="20" h="4">
                    <a:moveTo>
                      <a:pt x="0" y="4"/>
                    </a:moveTo>
                    <a:cubicBezTo>
                      <a:pt x="7" y="2"/>
                      <a:pt x="13"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57" name="Freeform 994"/>
              <p:cNvSpPr>
                <a:spLocks/>
              </p:cNvSpPr>
              <p:nvPr/>
            </p:nvSpPr>
            <p:spPr bwMode="auto">
              <a:xfrm>
                <a:off x="4077" y="1949"/>
                <a:ext cx="43" cy="13"/>
              </a:xfrm>
              <a:custGeom>
                <a:avLst/>
                <a:gdLst>
                  <a:gd name="T0" fmla="*/ 0 w 21"/>
                  <a:gd name="T1" fmla="*/ 43 h 6"/>
                  <a:gd name="T2" fmla="*/ 180 w 21"/>
                  <a:gd name="T3" fmla="*/ 0 h 6"/>
                  <a:gd name="T4" fmla="*/ 41 w 21"/>
                  <a:gd name="T5" fmla="*/ 52 h 6"/>
                  <a:gd name="T6" fmla="*/ 0 60000 65536"/>
                  <a:gd name="T7" fmla="*/ 0 60000 65536"/>
                  <a:gd name="T8" fmla="*/ 0 60000 65536"/>
                </a:gdLst>
                <a:ahLst/>
                <a:cxnLst>
                  <a:cxn ang="T6">
                    <a:pos x="T0" y="T1"/>
                  </a:cxn>
                  <a:cxn ang="T7">
                    <a:pos x="T2" y="T3"/>
                  </a:cxn>
                  <a:cxn ang="T8">
                    <a:pos x="T4" y="T5"/>
                  </a:cxn>
                </a:cxnLst>
                <a:rect l="0" t="0" r="r" b="b"/>
                <a:pathLst>
                  <a:path w="21" h="6">
                    <a:moveTo>
                      <a:pt x="0" y="4"/>
                    </a:moveTo>
                    <a:cubicBezTo>
                      <a:pt x="7" y="4"/>
                      <a:pt x="14" y="2"/>
                      <a:pt x="21" y="0"/>
                    </a:cubicBezTo>
                    <a:cubicBezTo>
                      <a:pt x="16" y="3"/>
                      <a:pt x="10" y="6"/>
                      <a:pt x="5"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58" name="Freeform 995"/>
              <p:cNvSpPr>
                <a:spLocks/>
              </p:cNvSpPr>
              <p:nvPr/>
            </p:nvSpPr>
            <p:spPr bwMode="auto">
              <a:xfrm>
                <a:off x="4111" y="2101"/>
                <a:ext cx="25" cy="22"/>
              </a:xfrm>
              <a:custGeom>
                <a:avLst/>
                <a:gdLst>
                  <a:gd name="T0" fmla="*/ 0 w 12"/>
                  <a:gd name="T1" fmla="*/ 106 h 10"/>
                  <a:gd name="T2" fmla="*/ 108 w 12"/>
                  <a:gd name="T3" fmla="*/ 0 h 10"/>
                  <a:gd name="T4" fmla="*/ 0 60000 65536"/>
                  <a:gd name="T5" fmla="*/ 0 60000 65536"/>
                </a:gdLst>
                <a:ahLst/>
                <a:cxnLst>
                  <a:cxn ang="T4">
                    <a:pos x="T0" y="T1"/>
                  </a:cxn>
                  <a:cxn ang="T5">
                    <a:pos x="T2" y="T3"/>
                  </a:cxn>
                </a:cxnLst>
                <a:rect l="0" t="0" r="r" b="b"/>
                <a:pathLst>
                  <a:path w="12" h="10">
                    <a:moveTo>
                      <a:pt x="0" y="10"/>
                    </a:moveTo>
                    <a:cubicBezTo>
                      <a:pt x="4" y="7"/>
                      <a:pt x="10" y="5"/>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59" name="Freeform 996"/>
              <p:cNvSpPr>
                <a:spLocks/>
              </p:cNvSpPr>
              <p:nvPr/>
            </p:nvSpPr>
            <p:spPr bwMode="auto">
              <a:xfrm>
                <a:off x="4130" y="2228"/>
                <a:ext cx="29" cy="17"/>
              </a:xfrm>
              <a:custGeom>
                <a:avLst/>
                <a:gdLst>
                  <a:gd name="T0" fmla="*/ 0 w 14"/>
                  <a:gd name="T1" fmla="*/ 28 h 8"/>
                  <a:gd name="T2" fmla="*/ 124 w 14"/>
                  <a:gd name="T3" fmla="*/ 0 h 8"/>
                  <a:gd name="T4" fmla="*/ 52 w 14"/>
                  <a:gd name="T5" fmla="*/ 68 h 8"/>
                  <a:gd name="T6" fmla="*/ 0 60000 65536"/>
                  <a:gd name="T7" fmla="*/ 0 60000 65536"/>
                  <a:gd name="T8" fmla="*/ 0 60000 65536"/>
                </a:gdLst>
                <a:ahLst/>
                <a:cxnLst>
                  <a:cxn ang="T6">
                    <a:pos x="T0" y="T1"/>
                  </a:cxn>
                  <a:cxn ang="T7">
                    <a:pos x="T2" y="T3"/>
                  </a:cxn>
                  <a:cxn ang="T8">
                    <a:pos x="T4" y="T5"/>
                  </a:cxn>
                </a:cxnLst>
                <a:rect l="0" t="0" r="r" b="b"/>
                <a:pathLst>
                  <a:path w="14" h="8">
                    <a:moveTo>
                      <a:pt x="0" y="3"/>
                    </a:moveTo>
                    <a:cubicBezTo>
                      <a:pt x="3" y="8"/>
                      <a:pt x="11" y="3"/>
                      <a:pt x="14" y="0"/>
                    </a:cubicBezTo>
                    <a:cubicBezTo>
                      <a:pt x="13" y="4"/>
                      <a:pt x="11" y="7"/>
                      <a:pt x="6"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0" name="Freeform 997"/>
              <p:cNvSpPr>
                <a:spLocks/>
              </p:cNvSpPr>
              <p:nvPr/>
            </p:nvSpPr>
            <p:spPr bwMode="auto">
              <a:xfrm>
                <a:off x="4264" y="2254"/>
                <a:ext cx="22" cy="46"/>
              </a:xfrm>
              <a:custGeom>
                <a:avLst/>
                <a:gdLst>
                  <a:gd name="T0" fmla="*/ 8 w 11"/>
                  <a:gd name="T1" fmla="*/ 96 h 21"/>
                  <a:gd name="T2" fmla="*/ 80 w 11"/>
                  <a:gd name="T3" fmla="*/ 221 h 21"/>
                  <a:gd name="T4" fmla="*/ 0 w 11"/>
                  <a:gd name="T5" fmla="*/ 96 h 21"/>
                  <a:gd name="T6" fmla="*/ 0 60000 65536"/>
                  <a:gd name="T7" fmla="*/ 0 60000 65536"/>
                  <a:gd name="T8" fmla="*/ 0 60000 65536"/>
                </a:gdLst>
                <a:ahLst/>
                <a:cxnLst>
                  <a:cxn ang="T6">
                    <a:pos x="T0" y="T1"/>
                  </a:cxn>
                  <a:cxn ang="T7">
                    <a:pos x="T2" y="T3"/>
                  </a:cxn>
                  <a:cxn ang="T8">
                    <a:pos x="T4" y="T5"/>
                  </a:cxn>
                </a:cxnLst>
                <a:rect l="0" t="0" r="r" b="b"/>
                <a:pathLst>
                  <a:path w="11" h="21">
                    <a:moveTo>
                      <a:pt x="1" y="9"/>
                    </a:moveTo>
                    <a:cubicBezTo>
                      <a:pt x="7" y="8"/>
                      <a:pt x="8" y="18"/>
                      <a:pt x="10" y="21"/>
                    </a:cubicBezTo>
                    <a:cubicBezTo>
                      <a:pt x="11" y="18"/>
                      <a:pt x="4" y="0"/>
                      <a:pt x="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1" name="Freeform 998"/>
              <p:cNvSpPr>
                <a:spLocks/>
              </p:cNvSpPr>
              <p:nvPr/>
            </p:nvSpPr>
            <p:spPr bwMode="auto">
              <a:xfrm>
                <a:off x="4315" y="2287"/>
                <a:ext cx="14" cy="48"/>
              </a:xfrm>
              <a:custGeom>
                <a:avLst/>
                <a:gdLst>
                  <a:gd name="T0" fmla="*/ 16 w 7"/>
                  <a:gd name="T1" fmla="*/ 0 h 22"/>
                  <a:gd name="T2" fmla="*/ 16 w 7"/>
                  <a:gd name="T3" fmla="*/ 157 h 22"/>
                  <a:gd name="T4" fmla="*/ 8 w 7"/>
                  <a:gd name="T5" fmla="*/ 229 h 22"/>
                  <a:gd name="T6" fmla="*/ 40 w 7"/>
                  <a:gd name="T7" fmla="*/ 157 h 22"/>
                  <a:gd name="T8" fmla="*/ 32 w 7"/>
                  <a:gd name="T9" fmla="*/ 2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2">
                    <a:moveTo>
                      <a:pt x="2" y="0"/>
                    </a:moveTo>
                    <a:cubicBezTo>
                      <a:pt x="3" y="7"/>
                      <a:pt x="3" y="9"/>
                      <a:pt x="2" y="15"/>
                    </a:cubicBezTo>
                    <a:cubicBezTo>
                      <a:pt x="1" y="18"/>
                      <a:pt x="0" y="19"/>
                      <a:pt x="1" y="22"/>
                    </a:cubicBezTo>
                    <a:cubicBezTo>
                      <a:pt x="0" y="18"/>
                      <a:pt x="4" y="17"/>
                      <a:pt x="5" y="15"/>
                    </a:cubicBezTo>
                    <a:cubicBezTo>
                      <a:pt x="7" y="11"/>
                      <a:pt x="6" y="6"/>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2" name="Freeform 999"/>
              <p:cNvSpPr>
                <a:spLocks/>
              </p:cNvSpPr>
              <p:nvPr/>
            </p:nvSpPr>
            <p:spPr bwMode="auto">
              <a:xfrm>
                <a:off x="4393" y="2331"/>
                <a:ext cx="29" cy="39"/>
              </a:xfrm>
              <a:custGeom>
                <a:avLst/>
                <a:gdLst>
                  <a:gd name="T0" fmla="*/ 0 w 14"/>
                  <a:gd name="T1" fmla="*/ 0 h 18"/>
                  <a:gd name="T2" fmla="*/ 124 w 14"/>
                  <a:gd name="T3" fmla="*/ 184 h 18"/>
                  <a:gd name="T4" fmla="*/ 0 60000 65536"/>
                  <a:gd name="T5" fmla="*/ 0 60000 65536"/>
                </a:gdLst>
                <a:ahLst/>
                <a:cxnLst>
                  <a:cxn ang="T4">
                    <a:pos x="T0" y="T1"/>
                  </a:cxn>
                  <a:cxn ang="T5">
                    <a:pos x="T2" y="T3"/>
                  </a:cxn>
                </a:cxnLst>
                <a:rect l="0" t="0" r="r" b="b"/>
                <a:pathLst>
                  <a:path w="14" h="18">
                    <a:moveTo>
                      <a:pt x="0" y="0"/>
                    </a:moveTo>
                    <a:cubicBezTo>
                      <a:pt x="6" y="4"/>
                      <a:pt x="9" y="11"/>
                      <a:pt x="14"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3" name="Freeform 1000"/>
              <p:cNvSpPr>
                <a:spLocks/>
              </p:cNvSpPr>
              <p:nvPr/>
            </p:nvSpPr>
            <p:spPr bwMode="auto">
              <a:xfrm>
                <a:off x="4449" y="2324"/>
                <a:ext cx="16" cy="38"/>
              </a:xfrm>
              <a:custGeom>
                <a:avLst/>
                <a:gdLst>
                  <a:gd name="T0" fmla="*/ 8 w 8"/>
                  <a:gd name="T1" fmla="*/ 36 h 17"/>
                  <a:gd name="T2" fmla="*/ 64 w 8"/>
                  <a:gd name="T3" fmla="*/ 190 h 17"/>
                  <a:gd name="T4" fmla="*/ 0 w 8"/>
                  <a:gd name="T5" fmla="*/ 20 h 17"/>
                  <a:gd name="T6" fmla="*/ 0 60000 65536"/>
                  <a:gd name="T7" fmla="*/ 0 60000 65536"/>
                  <a:gd name="T8" fmla="*/ 0 60000 65536"/>
                </a:gdLst>
                <a:ahLst/>
                <a:cxnLst>
                  <a:cxn ang="T6">
                    <a:pos x="T0" y="T1"/>
                  </a:cxn>
                  <a:cxn ang="T7">
                    <a:pos x="T2" y="T3"/>
                  </a:cxn>
                  <a:cxn ang="T8">
                    <a:pos x="T4" y="T5"/>
                  </a:cxn>
                </a:cxnLst>
                <a:rect l="0" t="0" r="r" b="b"/>
                <a:pathLst>
                  <a:path w="8" h="17">
                    <a:moveTo>
                      <a:pt x="1" y="3"/>
                    </a:moveTo>
                    <a:cubicBezTo>
                      <a:pt x="4" y="7"/>
                      <a:pt x="6" y="12"/>
                      <a:pt x="8" y="17"/>
                    </a:cubicBezTo>
                    <a:cubicBezTo>
                      <a:pt x="7" y="13"/>
                      <a:pt x="6" y="0"/>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4" name="Freeform 1001"/>
              <p:cNvSpPr>
                <a:spLocks/>
              </p:cNvSpPr>
              <p:nvPr/>
            </p:nvSpPr>
            <p:spPr bwMode="auto">
              <a:xfrm>
                <a:off x="4519" y="2373"/>
                <a:ext cx="24" cy="41"/>
              </a:xfrm>
              <a:custGeom>
                <a:avLst/>
                <a:gdLst>
                  <a:gd name="T0" fmla="*/ 0 w 12"/>
                  <a:gd name="T1" fmla="*/ 9 h 19"/>
                  <a:gd name="T2" fmla="*/ 96 w 12"/>
                  <a:gd name="T3" fmla="*/ 190 h 19"/>
                  <a:gd name="T4" fmla="*/ 0 w 12"/>
                  <a:gd name="T5" fmla="*/ 0 h 19"/>
                  <a:gd name="T6" fmla="*/ 0 60000 65536"/>
                  <a:gd name="T7" fmla="*/ 0 60000 65536"/>
                  <a:gd name="T8" fmla="*/ 0 60000 65536"/>
                </a:gdLst>
                <a:ahLst/>
                <a:cxnLst>
                  <a:cxn ang="T6">
                    <a:pos x="T0" y="T1"/>
                  </a:cxn>
                  <a:cxn ang="T7">
                    <a:pos x="T2" y="T3"/>
                  </a:cxn>
                  <a:cxn ang="T8">
                    <a:pos x="T4" y="T5"/>
                  </a:cxn>
                </a:cxnLst>
                <a:rect l="0" t="0" r="r" b="b"/>
                <a:pathLst>
                  <a:path w="12" h="19">
                    <a:moveTo>
                      <a:pt x="0" y="1"/>
                    </a:moveTo>
                    <a:cubicBezTo>
                      <a:pt x="0" y="7"/>
                      <a:pt x="8" y="15"/>
                      <a:pt x="12" y="19"/>
                    </a:cubicBezTo>
                    <a:cubicBezTo>
                      <a:pt x="7" y="14"/>
                      <a:pt x="3" y="6"/>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5" name="Freeform 1002"/>
              <p:cNvSpPr>
                <a:spLocks/>
              </p:cNvSpPr>
              <p:nvPr/>
            </p:nvSpPr>
            <p:spPr bwMode="auto">
              <a:xfrm>
                <a:off x="4564" y="2370"/>
                <a:ext cx="16" cy="29"/>
              </a:xfrm>
              <a:custGeom>
                <a:avLst/>
                <a:gdLst>
                  <a:gd name="T0" fmla="*/ 0 w 8"/>
                  <a:gd name="T1" fmla="*/ 0 h 13"/>
                  <a:gd name="T2" fmla="*/ 64 w 8"/>
                  <a:gd name="T3" fmla="*/ 145 h 13"/>
                  <a:gd name="T4" fmla="*/ 0 60000 65536"/>
                  <a:gd name="T5" fmla="*/ 0 60000 65536"/>
                </a:gdLst>
                <a:ahLst/>
                <a:cxnLst>
                  <a:cxn ang="T4">
                    <a:pos x="T0" y="T1"/>
                  </a:cxn>
                  <a:cxn ang="T5">
                    <a:pos x="T2" y="T3"/>
                  </a:cxn>
                </a:cxnLst>
                <a:rect l="0" t="0" r="r" b="b"/>
                <a:pathLst>
                  <a:path w="8" h="13">
                    <a:moveTo>
                      <a:pt x="0" y="0"/>
                    </a:moveTo>
                    <a:cubicBezTo>
                      <a:pt x="3" y="3"/>
                      <a:pt x="8" y="8"/>
                      <a:pt x="8"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6" name="Freeform 1003"/>
              <p:cNvSpPr>
                <a:spLocks/>
              </p:cNvSpPr>
              <p:nvPr/>
            </p:nvSpPr>
            <p:spPr bwMode="auto">
              <a:xfrm>
                <a:off x="4508" y="2241"/>
                <a:ext cx="29" cy="22"/>
              </a:xfrm>
              <a:custGeom>
                <a:avLst/>
                <a:gdLst>
                  <a:gd name="T0" fmla="*/ 0 w 14"/>
                  <a:gd name="T1" fmla="*/ 0 h 10"/>
                  <a:gd name="T2" fmla="*/ 124 w 14"/>
                  <a:gd name="T3" fmla="*/ 53 h 10"/>
                  <a:gd name="T4" fmla="*/ 0 w 14"/>
                  <a:gd name="T5" fmla="*/ 0 h 10"/>
                  <a:gd name="T6" fmla="*/ 0 60000 65536"/>
                  <a:gd name="T7" fmla="*/ 0 60000 65536"/>
                  <a:gd name="T8" fmla="*/ 0 60000 65536"/>
                </a:gdLst>
                <a:ahLst/>
                <a:cxnLst>
                  <a:cxn ang="T6">
                    <a:pos x="T0" y="T1"/>
                  </a:cxn>
                  <a:cxn ang="T7">
                    <a:pos x="T2" y="T3"/>
                  </a:cxn>
                  <a:cxn ang="T8">
                    <a:pos x="T4" y="T5"/>
                  </a:cxn>
                </a:cxnLst>
                <a:rect l="0" t="0" r="r" b="b"/>
                <a:pathLst>
                  <a:path w="14" h="10">
                    <a:moveTo>
                      <a:pt x="0" y="0"/>
                    </a:moveTo>
                    <a:cubicBezTo>
                      <a:pt x="4" y="3"/>
                      <a:pt x="9" y="4"/>
                      <a:pt x="14" y="5"/>
                    </a:cubicBezTo>
                    <a:cubicBezTo>
                      <a:pt x="10" y="10"/>
                      <a:pt x="2"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7" name="Freeform 1004"/>
              <p:cNvSpPr>
                <a:spLocks/>
              </p:cNvSpPr>
              <p:nvPr/>
            </p:nvSpPr>
            <p:spPr bwMode="auto">
              <a:xfrm>
                <a:off x="4523" y="2193"/>
                <a:ext cx="27" cy="11"/>
              </a:xfrm>
              <a:custGeom>
                <a:avLst/>
                <a:gdLst>
                  <a:gd name="T0" fmla="*/ 0 w 13"/>
                  <a:gd name="T1" fmla="*/ 33 h 5"/>
                  <a:gd name="T2" fmla="*/ 116 w 13"/>
                  <a:gd name="T3" fmla="*/ 0 h 5"/>
                  <a:gd name="T4" fmla="*/ 25 w 13"/>
                  <a:gd name="T5" fmla="*/ 33 h 5"/>
                  <a:gd name="T6" fmla="*/ 0 60000 65536"/>
                  <a:gd name="T7" fmla="*/ 0 60000 65536"/>
                  <a:gd name="T8" fmla="*/ 0 60000 65536"/>
                </a:gdLst>
                <a:ahLst/>
                <a:cxnLst>
                  <a:cxn ang="T6">
                    <a:pos x="T0" y="T1"/>
                  </a:cxn>
                  <a:cxn ang="T7">
                    <a:pos x="T2" y="T3"/>
                  </a:cxn>
                  <a:cxn ang="T8">
                    <a:pos x="T4" y="T5"/>
                  </a:cxn>
                </a:cxnLst>
                <a:rect l="0" t="0" r="r" b="b"/>
                <a:pathLst>
                  <a:path w="13" h="5">
                    <a:moveTo>
                      <a:pt x="0" y="3"/>
                    </a:moveTo>
                    <a:cubicBezTo>
                      <a:pt x="5" y="3"/>
                      <a:pt x="9" y="1"/>
                      <a:pt x="13" y="0"/>
                    </a:cubicBezTo>
                    <a:cubicBezTo>
                      <a:pt x="11" y="4"/>
                      <a:pt x="7" y="5"/>
                      <a:pt x="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8" name="Freeform 1005"/>
              <p:cNvSpPr>
                <a:spLocks/>
              </p:cNvSpPr>
              <p:nvPr/>
            </p:nvSpPr>
            <p:spPr bwMode="auto">
              <a:xfrm>
                <a:off x="4529" y="2147"/>
                <a:ext cx="25" cy="13"/>
              </a:xfrm>
              <a:custGeom>
                <a:avLst/>
                <a:gdLst>
                  <a:gd name="T0" fmla="*/ 0 w 12"/>
                  <a:gd name="T1" fmla="*/ 33 h 6"/>
                  <a:gd name="T2" fmla="*/ 108 w 12"/>
                  <a:gd name="T3" fmla="*/ 0 h 6"/>
                  <a:gd name="T4" fmla="*/ 8 w 12"/>
                  <a:gd name="T5" fmla="*/ 43 h 6"/>
                  <a:gd name="T6" fmla="*/ 0 60000 65536"/>
                  <a:gd name="T7" fmla="*/ 0 60000 65536"/>
                  <a:gd name="T8" fmla="*/ 0 60000 65536"/>
                </a:gdLst>
                <a:ahLst/>
                <a:cxnLst>
                  <a:cxn ang="T6">
                    <a:pos x="T0" y="T1"/>
                  </a:cxn>
                  <a:cxn ang="T7">
                    <a:pos x="T2" y="T3"/>
                  </a:cxn>
                  <a:cxn ang="T8">
                    <a:pos x="T4" y="T5"/>
                  </a:cxn>
                </a:cxnLst>
                <a:rect l="0" t="0" r="r" b="b"/>
                <a:pathLst>
                  <a:path w="12" h="6">
                    <a:moveTo>
                      <a:pt x="0" y="3"/>
                    </a:moveTo>
                    <a:cubicBezTo>
                      <a:pt x="3" y="4"/>
                      <a:pt x="8" y="1"/>
                      <a:pt x="12" y="0"/>
                    </a:cubicBezTo>
                    <a:cubicBezTo>
                      <a:pt x="9" y="2"/>
                      <a:pt x="4" y="6"/>
                      <a:pt x="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69" name="Freeform 1006"/>
              <p:cNvSpPr>
                <a:spLocks/>
              </p:cNvSpPr>
              <p:nvPr/>
            </p:nvSpPr>
            <p:spPr bwMode="auto">
              <a:xfrm>
                <a:off x="4457" y="1886"/>
                <a:ext cx="33" cy="19"/>
              </a:xfrm>
              <a:custGeom>
                <a:avLst/>
                <a:gdLst>
                  <a:gd name="T0" fmla="*/ 0 w 16"/>
                  <a:gd name="T1" fmla="*/ 49 h 9"/>
                  <a:gd name="T2" fmla="*/ 140 w 16"/>
                  <a:gd name="T3" fmla="*/ 0 h 9"/>
                  <a:gd name="T4" fmla="*/ 60 w 16"/>
                  <a:gd name="T5" fmla="*/ 49 h 9"/>
                  <a:gd name="T6" fmla="*/ 0 60000 65536"/>
                  <a:gd name="T7" fmla="*/ 0 60000 65536"/>
                  <a:gd name="T8" fmla="*/ 0 60000 65536"/>
                </a:gdLst>
                <a:ahLst/>
                <a:cxnLst>
                  <a:cxn ang="T6">
                    <a:pos x="T0" y="T1"/>
                  </a:cxn>
                  <a:cxn ang="T7">
                    <a:pos x="T2" y="T3"/>
                  </a:cxn>
                  <a:cxn ang="T8">
                    <a:pos x="T4" y="T5"/>
                  </a:cxn>
                </a:cxnLst>
                <a:rect l="0" t="0" r="r" b="b"/>
                <a:pathLst>
                  <a:path w="16" h="9">
                    <a:moveTo>
                      <a:pt x="0" y="5"/>
                    </a:moveTo>
                    <a:cubicBezTo>
                      <a:pt x="5" y="9"/>
                      <a:pt x="12" y="2"/>
                      <a:pt x="16" y="0"/>
                    </a:cubicBezTo>
                    <a:cubicBezTo>
                      <a:pt x="14" y="4"/>
                      <a:pt x="11" y="5"/>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70" name="Freeform 1007"/>
              <p:cNvSpPr>
                <a:spLocks/>
              </p:cNvSpPr>
              <p:nvPr/>
            </p:nvSpPr>
            <p:spPr bwMode="auto">
              <a:xfrm>
                <a:off x="4179" y="2294"/>
                <a:ext cx="31" cy="30"/>
              </a:xfrm>
              <a:custGeom>
                <a:avLst/>
                <a:gdLst>
                  <a:gd name="T0" fmla="*/ 0 w 15"/>
                  <a:gd name="T1" fmla="*/ 137 h 14"/>
                  <a:gd name="T2" fmla="*/ 132 w 15"/>
                  <a:gd name="T3" fmla="*/ 0 h 14"/>
                  <a:gd name="T4" fmla="*/ 0 60000 65536"/>
                  <a:gd name="T5" fmla="*/ 0 60000 65536"/>
                </a:gdLst>
                <a:ahLst/>
                <a:cxnLst>
                  <a:cxn ang="T4">
                    <a:pos x="T0" y="T1"/>
                  </a:cxn>
                  <a:cxn ang="T5">
                    <a:pos x="T2" y="T3"/>
                  </a:cxn>
                </a:cxnLst>
                <a:rect l="0" t="0" r="r" b="b"/>
                <a:pathLst>
                  <a:path w="15" h="14">
                    <a:moveTo>
                      <a:pt x="0" y="14"/>
                    </a:moveTo>
                    <a:cubicBezTo>
                      <a:pt x="6" y="10"/>
                      <a:pt x="11" y="5"/>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71" name="Freeform 1008"/>
              <p:cNvSpPr>
                <a:spLocks/>
              </p:cNvSpPr>
              <p:nvPr/>
            </p:nvSpPr>
            <p:spPr bwMode="auto">
              <a:xfrm>
                <a:off x="4210" y="2322"/>
                <a:ext cx="10" cy="44"/>
              </a:xfrm>
              <a:custGeom>
                <a:avLst/>
                <a:gdLst>
                  <a:gd name="T0" fmla="*/ 40 w 5"/>
                  <a:gd name="T1" fmla="*/ 0 h 20"/>
                  <a:gd name="T2" fmla="*/ 0 w 5"/>
                  <a:gd name="T3" fmla="*/ 213 h 20"/>
                  <a:gd name="T4" fmla="*/ 0 60000 65536"/>
                  <a:gd name="T5" fmla="*/ 0 60000 65536"/>
                </a:gdLst>
                <a:ahLst/>
                <a:cxnLst>
                  <a:cxn ang="T4">
                    <a:pos x="T0" y="T1"/>
                  </a:cxn>
                  <a:cxn ang="T5">
                    <a:pos x="T2" y="T3"/>
                  </a:cxn>
                </a:cxnLst>
                <a:rect l="0" t="0" r="r" b="b"/>
                <a:pathLst>
                  <a:path w="5" h="20">
                    <a:moveTo>
                      <a:pt x="5" y="0"/>
                    </a:moveTo>
                    <a:cubicBezTo>
                      <a:pt x="5" y="6"/>
                      <a:pt x="2" y="14"/>
                      <a:pt x="0"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72" name="Freeform 1009"/>
              <p:cNvSpPr>
                <a:spLocks/>
              </p:cNvSpPr>
              <p:nvPr/>
            </p:nvSpPr>
            <p:spPr bwMode="auto">
              <a:xfrm>
                <a:off x="4179" y="2430"/>
                <a:ext cx="11" cy="46"/>
              </a:xfrm>
              <a:custGeom>
                <a:avLst/>
                <a:gdLst>
                  <a:gd name="T0" fmla="*/ 44 w 5"/>
                  <a:gd name="T1" fmla="*/ 0 h 21"/>
                  <a:gd name="T2" fmla="*/ 0 w 5"/>
                  <a:gd name="T3" fmla="*/ 221 h 21"/>
                  <a:gd name="T4" fmla="*/ 0 60000 65536"/>
                  <a:gd name="T5" fmla="*/ 0 60000 65536"/>
                </a:gdLst>
                <a:ahLst/>
                <a:cxnLst>
                  <a:cxn ang="T4">
                    <a:pos x="T0" y="T1"/>
                  </a:cxn>
                  <a:cxn ang="T5">
                    <a:pos x="T2" y="T3"/>
                  </a:cxn>
                </a:cxnLst>
                <a:rect l="0" t="0" r="r" b="b"/>
                <a:pathLst>
                  <a:path w="5" h="21">
                    <a:moveTo>
                      <a:pt x="4" y="0"/>
                    </a:moveTo>
                    <a:cubicBezTo>
                      <a:pt x="5" y="7"/>
                      <a:pt x="2" y="15"/>
                      <a:pt x="0"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73" name="Freeform 1010"/>
              <p:cNvSpPr>
                <a:spLocks/>
              </p:cNvSpPr>
              <p:nvPr/>
            </p:nvSpPr>
            <p:spPr bwMode="auto">
              <a:xfrm>
                <a:off x="4212" y="2414"/>
                <a:ext cx="11" cy="57"/>
              </a:xfrm>
              <a:custGeom>
                <a:avLst/>
                <a:gdLst>
                  <a:gd name="T0" fmla="*/ 53 w 5"/>
                  <a:gd name="T1" fmla="*/ 0 h 26"/>
                  <a:gd name="T2" fmla="*/ 0 w 5"/>
                  <a:gd name="T3" fmla="*/ 274 h 26"/>
                  <a:gd name="T4" fmla="*/ 0 60000 65536"/>
                  <a:gd name="T5" fmla="*/ 0 60000 65536"/>
                </a:gdLst>
                <a:ahLst/>
                <a:cxnLst>
                  <a:cxn ang="T4">
                    <a:pos x="T0" y="T1"/>
                  </a:cxn>
                  <a:cxn ang="T5">
                    <a:pos x="T2" y="T3"/>
                  </a:cxn>
                </a:cxnLst>
                <a:rect l="0" t="0" r="r" b="b"/>
                <a:pathLst>
                  <a:path w="5" h="26">
                    <a:moveTo>
                      <a:pt x="5" y="0"/>
                    </a:moveTo>
                    <a:cubicBezTo>
                      <a:pt x="4" y="9"/>
                      <a:pt x="3" y="16"/>
                      <a:pt x="0"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74" name="Freeform 1011"/>
              <p:cNvSpPr>
                <a:spLocks/>
              </p:cNvSpPr>
              <p:nvPr/>
            </p:nvSpPr>
            <p:spPr bwMode="auto">
              <a:xfrm>
                <a:off x="4253" y="2346"/>
                <a:ext cx="9" cy="49"/>
              </a:xfrm>
              <a:custGeom>
                <a:avLst/>
                <a:gdLst>
                  <a:gd name="T0" fmla="*/ 0 w 4"/>
                  <a:gd name="T1" fmla="*/ 0 h 22"/>
                  <a:gd name="T2" fmla="*/ 11 w 4"/>
                  <a:gd name="T3" fmla="*/ 243 h 22"/>
                  <a:gd name="T4" fmla="*/ 0 60000 65536"/>
                  <a:gd name="T5" fmla="*/ 0 60000 65536"/>
                </a:gdLst>
                <a:ahLst/>
                <a:cxnLst>
                  <a:cxn ang="T4">
                    <a:pos x="T0" y="T1"/>
                  </a:cxn>
                  <a:cxn ang="T5">
                    <a:pos x="T2" y="T3"/>
                  </a:cxn>
                </a:cxnLst>
                <a:rect l="0" t="0" r="r" b="b"/>
                <a:pathLst>
                  <a:path w="4" h="22">
                    <a:moveTo>
                      <a:pt x="0" y="0"/>
                    </a:moveTo>
                    <a:cubicBezTo>
                      <a:pt x="4" y="7"/>
                      <a:pt x="2" y="14"/>
                      <a:pt x="1"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75" name="Freeform 1012"/>
              <p:cNvSpPr>
                <a:spLocks/>
              </p:cNvSpPr>
              <p:nvPr/>
            </p:nvSpPr>
            <p:spPr bwMode="auto">
              <a:xfrm>
                <a:off x="4040" y="1925"/>
                <a:ext cx="28" cy="35"/>
              </a:xfrm>
              <a:custGeom>
                <a:avLst/>
                <a:gdLst>
                  <a:gd name="T0" fmla="*/ 88 w 14"/>
                  <a:gd name="T1" fmla="*/ 44 h 16"/>
                  <a:gd name="T2" fmla="*/ 64 w 14"/>
                  <a:gd name="T3" fmla="*/ 168 h 16"/>
                  <a:gd name="T4" fmla="*/ 8 w 14"/>
                  <a:gd name="T5" fmla="*/ 61 h 16"/>
                  <a:gd name="T6" fmla="*/ 112 w 14"/>
                  <a:gd name="T7" fmla="*/ 2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6">
                    <a:moveTo>
                      <a:pt x="11" y="4"/>
                    </a:moveTo>
                    <a:cubicBezTo>
                      <a:pt x="4" y="4"/>
                      <a:pt x="4" y="12"/>
                      <a:pt x="8" y="16"/>
                    </a:cubicBezTo>
                    <a:cubicBezTo>
                      <a:pt x="5" y="14"/>
                      <a:pt x="0" y="10"/>
                      <a:pt x="1" y="6"/>
                    </a:cubicBezTo>
                    <a:cubicBezTo>
                      <a:pt x="2" y="0"/>
                      <a:pt x="10" y="3"/>
                      <a:pt x="14" y="2"/>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76" name="Freeform 1013"/>
              <p:cNvSpPr>
                <a:spLocks/>
              </p:cNvSpPr>
              <p:nvPr/>
            </p:nvSpPr>
            <p:spPr bwMode="auto">
              <a:xfrm>
                <a:off x="4021" y="1844"/>
                <a:ext cx="25" cy="13"/>
              </a:xfrm>
              <a:custGeom>
                <a:avLst/>
                <a:gdLst>
                  <a:gd name="T0" fmla="*/ 100 w 12"/>
                  <a:gd name="T1" fmla="*/ 9 h 6"/>
                  <a:gd name="T2" fmla="*/ 0 w 12"/>
                  <a:gd name="T3" fmla="*/ 61 h 6"/>
                  <a:gd name="T4" fmla="*/ 108 w 12"/>
                  <a:gd name="T5" fmla="*/ 0 h 6"/>
                  <a:gd name="T6" fmla="*/ 0 60000 65536"/>
                  <a:gd name="T7" fmla="*/ 0 60000 65536"/>
                  <a:gd name="T8" fmla="*/ 0 60000 65536"/>
                </a:gdLst>
                <a:ahLst/>
                <a:cxnLst>
                  <a:cxn ang="T6">
                    <a:pos x="T0" y="T1"/>
                  </a:cxn>
                  <a:cxn ang="T7">
                    <a:pos x="T2" y="T3"/>
                  </a:cxn>
                  <a:cxn ang="T8">
                    <a:pos x="T4" y="T5"/>
                  </a:cxn>
                </a:cxnLst>
                <a:rect l="0" t="0" r="r" b="b"/>
                <a:pathLst>
                  <a:path w="12" h="6">
                    <a:moveTo>
                      <a:pt x="11" y="1"/>
                    </a:moveTo>
                    <a:cubicBezTo>
                      <a:pt x="7" y="2"/>
                      <a:pt x="3" y="5"/>
                      <a:pt x="0" y="6"/>
                    </a:cubicBezTo>
                    <a:cubicBezTo>
                      <a:pt x="0" y="0"/>
                      <a:pt x="7" y="0"/>
                      <a:pt x="12" y="0"/>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77" name="Freeform 1014"/>
              <p:cNvSpPr>
                <a:spLocks/>
              </p:cNvSpPr>
              <p:nvPr/>
            </p:nvSpPr>
            <p:spPr bwMode="auto">
              <a:xfrm>
                <a:off x="4058" y="2019"/>
                <a:ext cx="33" cy="25"/>
              </a:xfrm>
              <a:custGeom>
                <a:avLst/>
                <a:gdLst>
                  <a:gd name="T0" fmla="*/ 124 w 16"/>
                  <a:gd name="T1" fmla="*/ 11 h 11"/>
                  <a:gd name="T2" fmla="*/ 8 w 16"/>
                  <a:gd name="T3" fmla="*/ 130 h 11"/>
                  <a:gd name="T4" fmla="*/ 140 w 16"/>
                  <a:gd name="T5" fmla="*/ 0 h 11"/>
                  <a:gd name="T6" fmla="*/ 0 60000 65536"/>
                  <a:gd name="T7" fmla="*/ 0 60000 65536"/>
                  <a:gd name="T8" fmla="*/ 0 60000 65536"/>
                </a:gdLst>
                <a:ahLst/>
                <a:cxnLst>
                  <a:cxn ang="T6">
                    <a:pos x="T0" y="T1"/>
                  </a:cxn>
                  <a:cxn ang="T7">
                    <a:pos x="T2" y="T3"/>
                  </a:cxn>
                  <a:cxn ang="T8">
                    <a:pos x="T4" y="T5"/>
                  </a:cxn>
                </a:cxnLst>
                <a:rect l="0" t="0" r="r" b="b"/>
                <a:pathLst>
                  <a:path w="16" h="11">
                    <a:moveTo>
                      <a:pt x="14" y="1"/>
                    </a:moveTo>
                    <a:cubicBezTo>
                      <a:pt x="9" y="4"/>
                      <a:pt x="3" y="6"/>
                      <a:pt x="1" y="11"/>
                    </a:cubicBezTo>
                    <a:cubicBezTo>
                      <a:pt x="0" y="0"/>
                      <a:pt x="8" y="2"/>
                      <a:pt x="16" y="0"/>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78" name="Freeform 1015"/>
              <p:cNvSpPr>
                <a:spLocks/>
              </p:cNvSpPr>
              <p:nvPr/>
            </p:nvSpPr>
            <p:spPr bwMode="auto">
              <a:xfrm>
                <a:off x="4091" y="2090"/>
                <a:ext cx="27" cy="24"/>
              </a:xfrm>
              <a:custGeom>
                <a:avLst/>
                <a:gdLst>
                  <a:gd name="T0" fmla="*/ 100 w 13"/>
                  <a:gd name="T1" fmla="*/ 9 h 11"/>
                  <a:gd name="T2" fmla="*/ 0 w 13"/>
                  <a:gd name="T3" fmla="*/ 113 h 11"/>
                  <a:gd name="T4" fmla="*/ 116 w 13"/>
                  <a:gd name="T5" fmla="*/ 0 h 11"/>
                  <a:gd name="T6" fmla="*/ 0 60000 65536"/>
                  <a:gd name="T7" fmla="*/ 0 60000 65536"/>
                  <a:gd name="T8" fmla="*/ 0 60000 65536"/>
                </a:gdLst>
                <a:ahLst/>
                <a:cxnLst>
                  <a:cxn ang="T6">
                    <a:pos x="T0" y="T1"/>
                  </a:cxn>
                  <a:cxn ang="T7">
                    <a:pos x="T2" y="T3"/>
                  </a:cxn>
                  <a:cxn ang="T8">
                    <a:pos x="T4" y="T5"/>
                  </a:cxn>
                </a:cxnLst>
                <a:rect l="0" t="0" r="r" b="b"/>
                <a:pathLst>
                  <a:path w="13" h="11">
                    <a:moveTo>
                      <a:pt x="11" y="1"/>
                    </a:moveTo>
                    <a:cubicBezTo>
                      <a:pt x="7" y="3"/>
                      <a:pt x="1" y="5"/>
                      <a:pt x="0" y="11"/>
                    </a:cubicBezTo>
                    <a:cubicBezTo>
                      <a:pt x="0" y="3"/>
                      <a:pt x="3" y="0"/>
                      <a:pt x="13" y="0"/>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79" name="Freeform 1016"/>
              <p:cNvSpPr>
                <a:spLocks/>
              </p:cNvSpPr>
              <p:nvPr/>
            </p:nvSpPr>
            <p:spPr bwMode="auto">
              <a:xfrm>
                <a:off x="4118" y="2197"/>
                <a:ext cx="33" cy="29"/>
              </a:xfrm>
              <a:custGeom>
                <a:avLst/>
                <a:gdLst>
                  <a:gd name="T0" fmla="*/ 140 w 16"/>
                  <a:gd name="T1" fmla="*/ 65 h 13"/>
                  <a:gd name="T2" fmla="*/ 35 w 16"/>
                  <a:gd name="T3" fmla="*/ 145 h 13"/>
                  <a:gd name="T4" fmla="*/ 8 w 16"/>
                  <a:gd name="T5" fmla="*/ 0 h 13"/>
                  <a:gd name="T6" fmla="*/ 107 w 16"/>
                  <a:gd name="T7" fmla="*/ 56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3">
                    <a:moveTo>
                      <a:pt x="16" y="6"/>
                    </a:moveTo>
                    <a:cubicBezTo>
                      <a:pt x="11" y="4"/>
                      <a:pt x="4" y="8"/>
                      <a:pt x="4" y="13"/>
                    </a:cubicBezTo>
                    <a:cubicBezTo>
                      <a:pt x="0" y="10"/>
                      <a:pt x="0" y="4"/>
                      <a:pt x="1" y="0"/>
                    </a:cubicBezTo>
                    <a:cubicBezTo>
                      <a:pt x="3" y="3"/>
                      <a:pt x="6" y="7"/>
                      <a:pt x="12" y="5"/>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80" name="Freeform 1018"/>
              <p:cNvSpPr>
                <a:spLocks/>
              </p:cNvSpPr>
              <p:nvPr/>
            </p:nvSpPr>
            <p:spPr bwMode="auto">
              <a:xfrm>
                <a:off x="4151" y="2289"/>
                <a:ext cx="22" cy="31"/>
              </a:xfrm>
              <a:custGeom>
                <a:avLst/>
                <a:gdLst>
                  <a:gd name="T0" fmla="*/ 88 w 11"/>
                  <a:gd name="T1" fmla="*/ 0 h 14"/>
                  <a:gd name="T2" fmla="*/ 8 w 11"/>
                  <a:gd name="T3" fmla="*/ 153 h 14"/>
                  <a:gd name="T4" fmla="*/ 0 w 11"/>
                  <a:gd name="T5" fmla="*/ 9 h 14"/>
                  <a:gd name="T6" fmla="*/ 72 w 11"/>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4">
                    <a:moveTo>
                      <a:pt x="11" y="0"/>
                    </a:moveTo>
                    <a:cubicBezTo>
                      <a:pt x="5" y="4"/>
                      <a:pt x="3" y="8"/>
                      <a:pt x="1" y="14"/>
                    </a:cubicBezTo>
                    <a:cubicBezTo>
                      <a:pt x="1" y="10"/>
                      <a:pt x="3" y="4"/>
                      <a:pt x="0" y="1"/>
                    </a:cubicBezTo>
                    <a:cubicBezTo>
                      <a:pt x="2" y="2"/>
                      <a:pt x="6" y="1"/>
                      <a:pt x="9" y="1"/>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81" name="Freeform 1019"/>
              <p:cNvSpPr>
                <a:spLocks/>
              </p:cNvSpPr>
              <p:nvPr/>
            </p:nvSpPr>
            <p:spPr bwMode="auto">
              <a:xfrm>
                <a:off x="4482" y="2195"/>
                <a:ext cx="28" cy="31"/>
              </a:xfrm>
              <a:custGeom>
                <a:avLst/>
                <a:gdLst>
                  <a:gd name="T0" fmla="*/ 104 w 14"/>
                  <a:gd name="T1" fmla="*/ 78 h 14"/>
                  <a:gd name="T2" fmla="*/ 8 w 14"/>
                  <a:gd name="T3" fmla="*/ 153 h 14"/>
                  <a:gd name="T4" fmla="*/ 32 w 14"/>
                  <a:gd name="T5" fmla="*/ 53 h 14"/>
                  <a:gd name="T6" fmla="*/ 48 w 14"/>
                  <a:gd name="T7" fmla="*/ 0 h 14"/>
                  <a:gd name="T8" fmla="*/ 112 w 14"/>
                  <a:gd name="T9" fmla="*/ 53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4">
                    <a:moveTo>
                      <a:pt x="13" y="7"/>
                    </a:moveTo>
                    <a:cubicBezTo>
                      <a:pt x="9" y="7"/>
                      <a:pt x="0" y="10"/>
                      <a:pt x="1" y="14"/>
                    </a:cubicBezTo>
                    <a:cubicBezTo>
                      <a:pt x="3" y="12"/>
                      <a:pt x="3" y="8"/>
                      <a:pt x="4" y="5"/>
                    </a:cubicBezTo>
                    <a:cubicBezTo>
                      <a:pt x="4" y="3"/>
                      <a:pt x="6" y="3"/>
                      <a:pt x="6" y="0"/>
                    </a:cubicBezTo>
                    <a:cubicBezTo>
                      <a:pt x="7" y="4"/>
                      <a:pt x="9" y="6"/>
                      <a:pt x="14" y="5"/>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82" name="Freeform 1020"/>
              <p:cNvSpPr>
                <a:spLocks/>
              </p:cNvSpPr>
              <p:nvPr/>
            </p:nvSpPr>
            <p:spPr bwMode="auto">
              <a:xfrm>
                <a:off x="4492" y="2116"/>
                <a:ext cx="37" cy="20"/>
              </a:xfrm>
              <a:custGeom>
                <a:avLst/>
                <a:gdLst>
                  <a:gd name="T0" fmla="*/ 80 w 18"/>
                  <a:gd name="T1" fmla="*/ 53 h 9"/>
                  <a:gd name="T2" fmla="*/ 0 w 18"/>
                  <a:gd name="T3" fmla="*/ 98 h 9"/>
                  <a:gd name="T4" fmla="*/ 60 w 18"/>
                  <a:gd name="T5" fmla="*/ 0 h 9"/>
                  <a:gd name="T6" fmla="*/ 156 w 18"/>
                  <a:gd name="T7" fmla="*/ 36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9">
                    <a:moveTo>
                      <a:pt x="9" y="5"/>
                    </a:moveTo>
                    <a:cubicBezTo>
                      <a:pt x="5" y="5"/>
                      <a:pt x="2" y="7"/>
                      <a:pt x="0" y="9"/>
                    </a:cubicBezTo>
                    <a:cubicBezTo>
                      <a:pt x="2" y="4"/>
                      <a:pt x="1" y="1"/>
                      <a:pt x="7" y="0"/>
                    </a:cubicBezTo>
                    <a:cubicBezTo>
                      <a:pt x="12" y="0"/>
                      <a:pt x="15" y="3"/>
                      <a:pt x="18" y="3"/>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83" name="Freeform 1021"/>
              <p:cNvSpPr>
                <a:spLocks/>
              </p:cNvSpPr>
              <p:nvPr/>
            </p:nvSpPr>
            <p:spPr bwMode="auto">
              <a:xfrm>
                <a:off x="4451" y="1853"/>
                <a:ext cx="39" cy="26"/>
              </a:xfrm>
              <a:custGeom>
                <a:avLst/>
                <a:gdLst>
                  <a:gd name="T0" fmla="*/ 96 w 19"/>
                  <a:gd name="T1" fmla="*/ 43 h 12"/>
                  <a:gd name="T2" fmla="*/ 16 w 19"/>
                  <a:gd name="T3" fmla="*/ 121 h 12"/>
                  <a:gd name="T4" fmla="*/ 164 w 19"/>
                  <a:gd name="T5" fmla="*/ 0 h 12"/>
                  <a:gd name="T6" fmla="*/ 0 60000 65536"/>
                  <a:gd name="T7" fmla="*/ 0 60000 65536"/>
                  <a:gd name="T8" fmla="*/ 0 60000 65536"/>
                </a:gdLst>
                <a:ahLst/>
                <a:cxnLst>
                  <a:cxn ang="T6">
                    <a:pos x="T0" y="T1"/>
                  </a:cxn>
                  <a:cxn ang="T7">
                    <a:pos x="T2" y="T3"/>
                  </a:cxn>
                  <a:cxn ang="T8">
                    <a:pos x="T4" y="T5"/>
                  </a:cxn>
                </a:cxnLst>
                <a:rect l="0" t="0" r="r" b="b"/>
                <a:pathLst>
                  <a:path w="19" h="12">
                    <a:moveTo>
                      <a:pt x="11" y="4"/>
                    </a:moveTo>
                    <a:cubicBezTo>
                      <a:pt x="7" y="5"/>
                      <a:pt x="4" y="9"/>
                      <a:pt x="2" y="12"/>
                    </a:cubicBezTo>
                    <a:cubicBezTo>
                      <a:pt x="0" y="3"/>
                      <a:pt x="10" y="0"/>
                      <a:pt x="19" y="0"/>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84" name="Freeform 1022"/>
              <p:cNvSpPr>
                <a:spLocks/>
              </p:cNvSpPr>
              <p:nvPr/>
            </p:nvSpPr>
            <p:spPr bwMode="auto">
              <a:xfrm>
                <a:off x="4478" y="1960"/>
                <a:ext cx="30" cy="24"/>
              </a:xfrm>
              <a:custGeom>
                <a:avLst/>
                <a:gdLst>
                  <a:gd name="T0" fmla="*/ 104 w 15"/>
                  <a:gd name="T1" fmla="*/ 20 h 11"/>
                  <a:gd name="T2" fmla="*/ 32 w 15"/>
                  <a:gd name="T3" fmla="*/ 113 h 11"/>
                  <a:gd name="T4" fmla="*/ 120 w 15"/>
                  <a:gd name="T5" fmla="*/ 0 h 11"/>
                  <a:gd name="T6" fmla="*/ 0 60000 65536"/>
                  <a:gd name="T7" fmla="*/ 0 60000 65536"/>
                  <a:gd name="T8" fmla="*/ 0 60000 65536"/>
                </a:gdLst>
                <a:ahLst/>
                <a:cxnLst>
                  <a:cxn ang="T6">
                    <a:pos x="T0" y="T1"/>
                  </a:cxn>
                  <a:cxn ang="T7">
                    <a:pos x="T2" y="T3"/>
                  </a:cxn>
                  <a:cxn ang="T8">
                    <a:pos x="T4" y="T5"/>
                  </a:cxn>
                </a:cxnLst>
                <a:rect l="0" t="0" r="r" b="b"/>
                <a:pathLst>
                  <a:path w="15" h="11">
                    <a:moveTo>
                      <a:pt x="13" y="2"/>
                    </a:moveTo>
                    <a:cubicBezTo>
                      <a:pt x="9" y="4"/>
                      <a:pt x="5" y="8"/>
                      <a:pt x="4" y="11"/>
                    </a:cubicBezTo>
                    <a:cubicBezTo>
                      <a:pt x="0" y="5"/>
                      <a:pt x="10" y="2"/>
                      <a:pt x="15" y="0"/>
                    </a:cubicBezTo>
                  </a:path>
                </a:pathLst>
              </a:custGeom>
              <a:solidFill>
                <a:srgbClr val="FAE8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585" name="Line 1165"/>
              <p:cNvSpPr>
                <a:spLocks noChangeShapeType="1"/>
              </p:cNvSpPr>
              <p:nvPr/>
            </p:nvSpPr>
            <p:spPr bwMode="auto">
              <a:xfrm>
                <a:off x="3367" y="1686"/>
                <a:ext cx="29" cy="9"/>
              </a:xfrm>
              <a:prstGeom prst="line">
                <a:avLst/>
              </a:prstGeom>
              <a:noFill/>
              <a:ln w="63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86" name="Line 1166"/>
              <p:cNvSpPr>
                <a:spLocks noChangeShapeType="1"/>
              </p:cNvSpPr>
              <p:nvPr/>
            </p:nvSpPr>
            <p:spPr bwMode="auto">
              <a:xfrm flipV="1">
                <a:off x="3653" y="1611"/>
                <a:ext cx="14" cy="25"/>
              </a:xfrm>
              <a:prstGeom prst="line">
                <a:avLst/>
              </a:prstGeom>
              <a:noFill/>
              <a:ln w="635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587" name="Freeform 1167"/>
              <p:cNvSpPr>
                <a:spLocks/>
              </p:cNvSpPr>
              <p:nvPr/>
            </p:nvSpPr>
            <p:spPr bwMode="auto">
              <a:xfrm>
                <a:off x="4079" y="1528"/>
                <a:ext cx="193" cy="347"/>
              </a:xfrm>
              <a:custGeom>
                <a:avLst/>
                <a:gdLst>
                  <a:gd name="T0" fmla="*/ 756 w 94"/>
                  <a:gd name="T1" fmla="*/ 1124 h 158"/>
                  <a:gd name="T2" fmla="*/ 345 w 94"/>
                  <a:gd name="T3" fmla="*/ 338 h 158"/>
                  <a:gd name="T4" fmla="*/ 25 w 94"/>
                  <a:gd name="T5" fmla="*/ 0 h 158"/>
                  <a:gd name="T6" fmla="*/ 0 w 94"/>
                  <a:gd name="T7" fmla="*/ 105 h 158"/>
                  <a:gd name="T8" fmla="*/ 388 w 94"/>
                  <a:gd name="T9" fmla="*/ 549 h 158"/>
                  <a:gd name="T10" fmla="*/ 199 w 94"/>
                  <a:gd name="T11" fmla="*/ 549 h 158"/>
                  <a:gd name="T12" fmla="*/ 433 w 94"/>
                  <a:gd name="T13" fmla="*/ 734 h 158"/>
                  <a:gd name="T14" fmla="*/ 717 w 94"/>
                  <a:gd name="T15" fmla="*/ 1186 h 158"/>
                  <a:gd name="T16" fmla="*/ 797 w 94"/>
                  <a:gd name="T17" fmla="*/ 1612 h 158"/>
                  <a:gd name="T18" fmla="*/ 805 w 94"/>
                  <a:gd name="T19" fmla="*/ 1577 h 158"/>
                  <a:gd name="T20" fmla="*/ 756 w 94"/>
                  <a:gd name="T21" fmla="*/ 1124 h 1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158">
                    <a:moveTo>
                      <a:pt x="87" y="106"/>
                    </a:moveTo>
                    <a:cubicBezTo>
                      <a:pt x="83" y="76"/>
                      <a:pt x="52" y="40"/>
                      <a:pt x="40" y="32"/>
                    </a:cubicBezTo>
                    <a:cubicBezTo>
                      <a:pt x="28" y="25"/>
                      <a:pt x="17" y="16"/>
                      <a:pt x="3" y="0"/>
                    </a:cubicBezTo>
                    <a:cubicBezTo>
                      <a:pt x="2" y="3"/>
                      <a:pt x="1" y="7"/>
                      <a:pt x="0" y="10"/>
                    </a:cubicBezTo>
                    <a:cubicBezTo>
                      <a:pt x="12" y="25"/>
                      <a:pt x="50" y="44"/>
                      <a:pt x="45" y="52"/>
                    </a:cubicBezTo>
                    <a:cubicBezTo>
                      <a:pt x="39" y="62"/>
                      <a:pt x="27" y="58"/>
                      <a:pt x="23" y="52"/>
                    </a:cubicBezTo>
                    <a:cubicBezTo>
                      <a:pt x="32" y="65"/>
                      <a:pt x="34" y="66"/>
                      <a:pt x="50" y="69"/>
                    </a:cubicBezTo>
                    <a:cubicBezTo>
                      <a:pt x="67" y="71"/>
                      <a:pt x="79" y="96"/>
                      <a:pt x="83" y="112"/>
                    </a:cubicBezTo>
                    <a:cubicBezTo>
                      <a:pt x="88" y="124"/>
                      <a:pt x="92" y="152"/>
                      <a:pt x="92" y="152"/>
                    </a:cubicBezTo>
                    <a:cubicBezTo>
                      <a:pt x="92" y="152"/>
                      <a:pt x="94" y="158"/>
                      <a:pt x="93" y="149"/>
                    </a:cubicBezTo>
                    <a:cubicBezTo>
                      <a:pt x="91" y="137"/>
                      <a:pt x="88" y="123"/>
                      <a:pt x="87" y="106"/>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88" name="Freeform 1168"/>
              <p:cNvSpPr>
                <a:spLocks/>
              </p:cNvSpPr>
              <p:nvPr/>
            </p:nvSpPr>
            <p:spPr bwMode="auto">
              <a:xfrm>
                <a:off x="3174" y="1541"/>
                <a:ext cx="142" cy="99"/>
              </a:xfrm>
              <a:custGeom>
                <a:avLst/>
                <a:gdLst>
                  <a:gd name="T0" fmla="*/ 521 w 69"/>
                  <a:gd name="T1" fmla="*/ 469 h 45"/>
                  <a:gd name="T2" fmla="*/ 601 w 69"/>
                  <a:gd name="T3" fmla="*/ 0 h 45"/>
                  <a:gd name="T4" fmla="*/ 132 w 69"/>
                  <a:gd name="T5" fmla="*/ 20 h 45"/>
                  <a:gd name="T6" fmla="*/ 165 w 69"/>
                  <a:gd name="T7" fmla="*/ 444 h 45"/>
                  <a:gd name="T8" fmla="*/ 521 w 69"/>
                  <a:gd name="T9" fmla="*/ 469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45">
                    <a:moveTo>
                      <a:pt x="60" y="44"/>
                    </a:moveTo>
                    <a:cubicBezTo>
                      <a:pt x="62" y="26"/>
                      <a:pt x="66" y="12"/>
                      <a:pt x="69" y="0"/>
                    </a:cubicBezTo>
                    <a:cubicBezTo>
                      <a:pt x="50" y="0"/>
                      <a:pt x="22" y="1"/>
                      <a:pt x="15" y="2"/>
                    </a:cubicBezTo>
                    <a:cubicBezTo>
                      <a:pt x="6" y="3"/>
                      <a:pt x="0" y="38"/>
                      <a:pt x="19" y="42"/>
                    </a:cubicBezTo>
                    <a:cubicBezTo>
                      <a:pt x="29" y="44"/>
                      <a:pt x="44" y="45"/>
                      <a:pt x="60" y="44"/>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89" name="Freeform 1169"/>
              <p:cNvSpPr>
                <a:spLocks/>
              </p:cNvSpPr>
              <p:nvPr/>
            </p:nvSpPr>
            <p:spPr bwMode="auto">
              <a:xfrm>
                <a:off x="3225" y="1013"/>
                <a:ext cx="150" cy="193"/>
              </a:xfrm>
              <a:custGeom>
                <a:avLst/>
                <a:gdLst>
                  <a:gd name="T0" fmla="*/ 633 w 73"/>
                  <a:gd name="T1" fmla="*/ 116 h 88"/>
                  <a:gd name="T2" fmla="*/ 245 w 73"/>
                  <a:gd name="T3" fmla="*/ 0 h 88"/>
                  <a:gd name="T4" fmla="*/ 148 w 73"/>
                  <a:gd name="T5" fmla="*/ 390 h 88"/>
                  <a:gd name="T6" fmla="*/ 460 w 73"/>
                  <a:gd name="T7" fmla="*/ 487 h 88"/>
                  <a:gd name="T8" fmla="*/ 132 w 73"/>
                  <a:gd name="T9" fmla="*/ 496 h 88"/>
                  <a:gd name="T10" fmla="*/ 156 w 73"/>
                  <a:gd name="T11" fmla="*/ 910 h 88"/>
                  <a:gd name="T12" fmla="*/ 633 w 73"/>
                  <a:gd name="T13" fmla="*/ 928 h 88"/>
                  <a:gd name="T14" fmla="*/ 633 w 73"/>
                  <a:gd name="T15" fmla="*/ 116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88">
                    <a:moveTo>
                      <a:pt x="73" y="11"/>
                    </a:moveTo>
                    <a:cubicBezTo>
                      <a:pt x="53" y="7"/>
                      <a:pt x="35" y="3"/>
                      <a:pt x="28" y="0"/>
                    </a:cubicBezTo>
                    <a:cubicBezTo>
                      <a:pt x="14" y="2"/>
                      <a:pt x="6" y="26"/>
                      <a:pt x="17" y="37"/>
                    </a:cubicBezTo>
                    <a:cubicBezTo>
                      <a:pt x="27" y="40"/>
                      <a:pt x="53" y="46"/>
                      <a:pt x="53" y="46"/>
                    </a:cubicBezTo>
                    <a:cubicBezTo>
                      <a:pt x="39" y="46"/>
                      <a:pt x="22" y="47"/>
                      <a:pt x="15" y="47"/>
                    </a:cubicBezTo>
                    <a:cubicBezTo>
                      <a:pt x="2" y="51"/>
                      <a:pt x="0" y="83"/>
                      <a:pt x="18" y="86"/>
                    </a:cubicBezTo>
                    <a:cubicBezTo>
                      <a:pt x="34" y="87"/>
                      <a:pt x="56" y="87"/>
                      <a:pt x="73" y="88"/>
                    </a:cubicBezTo>
                    <a:cubicBezTo>
                      <a:pt x="73" y="62"/>
                      <a:pt x="73" y="35"/>
                      <a:pt x="73" y="11"/>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90" name="Oval 1170"/>
              <p:cNvSpPr>
                <a:spLocks noChangeArrowheads="1"/>
              </p:cNvSpPr>
              <p:nvPr/>
            </p:nvSpPr>
            <p:spPr bwMode="auto">
              <a:xfrm>
                <a:off x="3381" y="912"/>
                <a:ext cx="237" cy="59"/>
              </a:xfrm>
              <a:prstGeom prst="ellipse">
                <a:avLst/>
              </a:pr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rgbClr val="0070C0"/>
                  </a:solidFill>
                </a:endParaRPr>
              </a:p>
            </p:txBody>
          </p:sp>
          <p:sp>
            <p:nvSpPr>
              <p:cNvPr id="2591" name="Freeform 1171"/>
              <p:cNvSpPr>
                <a:spLocks/>
              </p:cNvSpPr>
              <p:nvPr/>
            </p:nvSpPr>
            <p:spPr bwMode="auto">
              <a:xfrm>
                <a:off x="4000" y="778"/>
                <a:ext cx="21" cy="13"/>
              </a:xfrm>
              <a:custGeom>
                <a:avLst/>
                <a:gdLst>
                  <a:gd name="T0" fmla="*/ 0 w 10"/>
                  <a:gd name="T1" fmla="*/ 61 h 6"/>
                  <a:gd name="T2" fmla="*/ 92 w 10"/>
                  <a:gd name="T3" fmla="*/ 0 h 6"/>
                  <a:gd name="T4" fmla="*/ 0 60000 65536"/>
                  <a:gd name="T5" fmla="*/ 0 60000 65536"/>
                </a:gdLst>
                <a:ahLst/>
                <a:cxnLst>
                  <a:cxn ang="T4">
                    <a:pos x="T0" y="T1"/>
                  </a:cxn>
                  <a:cxn ang="T5">
                    <a:pos x="T2" y="T3"/>
                  </a:cxn>
                </a:cxnLst>
                <a:rect l="0" t="0" r="r" b="b"/>
                <a:pathLst>
                  <a:path w="10" h="6">
                    <a:moveTo>
                      <a:pt x="0" y="6"/>
                    </a:moveTo>
                    <a:cubicBezTo>
                      <a:pt x="3" y="6"/>
                      <a:pt x="6" y="3"/>
                      <a:pt x="1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92" name="Freeform 1172"/>
              <p:cNvSpPr>
                <a:spLocks/>
              </p:cNvSpPr>
              <p:nvPr/>
            </p:nvSpPr>
            <p:spPr bwMode="auto">
              <a:xfrm>
                <a:off x="3838" y="1052"/>
                <a:ext cx="668" cy="625"/>
              </a:xfrm>
              <a:custGeom>
                <a:avLst/>
                <a:gdLst>
                  <a:gd name="T0" fmla="*/ 8 w 325"/>
                  <a:gd name="T1" fmla="*/ 3007 h 285"/>
                  <a:gd name="T2" fmla="*/ 216 w 325"/>
                  <a:gd name="T3" fmla="*/ 1689 h 285"/>
                  <a:gd name="T4" fmla="*/ 329 w 325"/>
                  <a:gd name="T5" fmla="*/ 1289 h 285"/>
                  <a:gd name="T6" fmla="*/ 337 w 325"/>
                  <a:gd name="T7" fmla="*/ 1289 h 285"/>
                  <a:gd name="T8" fmla="*/ 329 w 325"/>
                  <a:gd name="T9" fmla="*/ 1289 h 285"/>
                  <a:gd name="T10" fmla="*/ 296 w 325"/>
                  <a:gd name="T11" fmla="*/ 1044 h 285"/>
                  <a:gd name="T12" fmla="*/ 280 w 325"/>
                  <a:gd name="T13" fmla="*/ 1044 h 285"/>
                  <a:gd name="T14" fmla="*/ 493 w 325"/>
                  <a:gd name="T15" fmla="*/ 0 h 285"/>
                  <a:gd name="T16" fmla="*/ 504 w 325"/>
                  <a:gd name="T17" fmla="*/ 0 h 285"/>
                  <a:gd name="T18" fmla="*/ 797 w 325"/>
                  <a:gd name="T19" fmla="*/ 53 h 285"/>
                  <a:gd name="T20" fmla="*/ 808 w 325"/>
                  <a:gd name="T21" fmla="*/ 53 h 285"/>
                  <a:gd name="T22" fmla="*/ 1192 w 325"/>
                  <a:gd name="T23" fmla="*/ 33 h 285"/>
                  <a:gd name="T24" fmla="*/ 2717 w 325"/>
                  <a:gd name="T25" fmla="*/ 53 h 285"/>
                  <a:gd name="T26" fmla="*/ 2699 w 325"/>
                  <a:gd name="T27" fmla="*/ 496 h 285"/>
                  <a:gd name="T28" fmla="*/ 2257 w 325"/>
                  <a:gd name="T29" fmla="*/ 557 h 285"/>
                  <a:gd name="T30" fmla="*/ 2709 w 325"/>
                  <a:gd name="T31" fmla="*/ 601 h 285"/>
                  <a:gd name="T32" fmla="*/ 2666 w 325"/>
                  <a:gd name="T33" fmla="*/ 1000 h 285"/>
                  <a:gd name="T34" fmla="*/ 1145 w 325"/>
                  <a:gd name="T35" fmla="*/ 1899 h 285"/>
                  <a:gd name="T36" fmla="*/ 1005 w 325"/>
                  <a:gd name="T37" fmla="*/ 2458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5" h="285">
                    <a:moveTo>
                      <a:pt x="1" y="285"/>
                    </a:moveTo>
                    <a:cubicBezTo>
                      <a:pt x="0" y="247"/>
                      <a:pt x="7" y="201"/>
                      <a:pt x="25" y="160"/>
                    </a:cubicBezTo>
                    <a:cubicBezTo>
                      <a:pt x="32" y="143"/>
                      <a:pt x="36" y="131"/>
                      <a:pt x="38" y="122"/>
                    </a:cubicBezTo>
                    <a:cubicBezTo>
                      <a:pt x="39" y="122"/>
                      <a:pt x="39" y="122"/>
                      <a:pt x="39" y="122"/>
                    </a:cubicBezTo>
                    <a:cubicBezTo>
                      <a:pt x="39" y="122"/>
                      <a:pt x="38" y="122"/>
                      <a:pt x="38" y="122"/>
                    </a:cubicBezTo>
                    <a:cubicBezTo>
                      <a:pt x="42" y="109"/>
                      <a:pt x="40" y="103"/>
                      <a:pt x="34" y="99"/>
                    </a:cubicBezTo>
                    <a:cubicBezTo>
                      <a:pt x="32" y="99"/>
                      <a:pt x="32" y="99"/>
                      <a:pt x="32" y="99"/>
                    </a:cubicBezTo>
                    <a:cubicBezTo>
                      <a:pt x="18" y="37"/>
                      <a:pt x="37" y="9"/>
                      <a:pt x="57" y="0"/>
                    </a:cubicBezTo>
                    <a:cubicBezTo>
                      <a:pt x="58" y="0"/>
                      <a:pt x="58" y="0"/>
                      <a:pt x="58" y="0"/>
                    </a:cubicBezTo>
                    <a:cubicBezTo>
                      <a:pt x="66" y="4"/>
                      <a:pt x="77" y="5"/>
                      <a:pt x="92" y="5"/>
                    </a:cubicBezTo>
                    <a:cubicBezTo>
                      <a:pt x="92" y="6"/>
                      <a:pt x="93" y="5"/>
                      <a:pt x="93" y="5"/>
                    </a:cubicBezTo>
                    <a:cubicBezTo>
                      <a:pt x="104" y="5"/>
                      <a:pt x="119" y="5"/>
                      <a:pt x="137" y="3"/>
                    </a:cubicBezTo>
                    <a:cubicBezTo>
                      <a:pt x="188" y="0"/>
                      <a:pt x="263" y="5"/>
                      <a:pt x="313" y="5"/>
                    </a:cubicBezTo>
                    <a:cubicBezTo>
                      <a:pt x="325" y="9"/>
                      <a:pt x="324" y="44"/>
                      <a:pt x="311" y="47"/>
                    </a:cubicBezTo>
                    <a:cubicBezTo>
                      <a:pt x="288" y="48"/>
                      <a:pt x="260" y="53"/>
                      <a:pt x="260" y="53"/>
                    </a:cubicBezTo>
                    <a:cubicBezTo>
                      <a:pt x="300" y="54"/>
                      <a:pt x="312" y="57"/>
                      <a:pt x="312" y="57"/>
                    </a:cubicBezTo>
                    <a:cubicBezTo>
                      <a:pt x="322" y="60"/>
                      <a:pt x="320" y="92"/>
                      <a:pt x="307" y="95"/>
                    </a:cubicBezTo>
                    <a:cubicBezTo>
                      <a:pt x="256" y="98"/>
                      <a:pt x="171" y="61"/>
                      <a:pt x="132" y="180"/>
                    </a:cubicBezTo>
                    <a:cubicBezTo>
                      <a:pt x="126" y="198"/>
                      <a:pt x="119" y="214"/>
                      <a:pt x="116" y="23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93" name="Freeform 1173"/>
              <p:cNvSpPr>
                <a:spLocks/>
              </p:cNvSpPr>
              <p:nvPr/>
            </p:nvSpPr>
            <p:spPr bwMode="auto">
              <a:xfrm>
                <a:off x="3955" y="1039"/>
                <a:ext cx="72" cy="24"/>
              </a:xfrm>
              <a:custGeom>
                <a:avLst/>
                <a:gdLst>
                  <a:gd name="T0" fmla="*/ 8 w 35"/>
                  <a:gd name="T1" fmla="*/ 61 h 11"/>
                  <a:gd name="T2" fmla="*/ 304 w 35"/>
                  <a:gd name="T3" fmla="*/ 113 h 11"/>
                  <a:gd name="T4" fmla="*/ 272 w 35"/>
                  <a:gd name="T5" fmla="*/ 81 h 11"/>
                  <a:gd name="T6" fmla="*/ 0 w 35"/>
                  <a:gd name="T7" fmla="*/ 61 h 11"/>
                  <a:gd name="T8" fmla="*/ 8 w 35"/>
                  <a:gd name="T9" fmla="*/ 6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1">
                    <a:moveTo>
                      <a:pt x="1" y="6"/>
                    </a:moveTo>
                    <a:cubicBezTo>
                      <a:pt x="9" y="10"/>
                      <a:pt x="20" y="11"/>
                      <a:pt x="35" y="11"/>
                    </a:cubicBezTo>
                    <a:cubicBezTo>
                      <a:pt x="35" y="11"/>
                      <a:pt x="35" y="10"/>
                      <a:pt x="31" y="8"/>
                    </a:cubicBezTo>
                    <a:cubicBezTo>
                      <a:pt x="26" y="2"/>
                      <a:pt x="13" y="0"/>
                      <a:pt x="0" y="6"/>
                    </a:cubicBezTo>
                    <a:lnTo>
                      <a:pt x="1" y="6"/>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94" name="Freeform 1174"/>
              <p:cNvSpPr>
                <a:spLocks/>
              </p:cNvSpPr>
              <p:nvPr/>
            </p:nvSpPr>
            <p:spPr bwMode="auto">
              <a:xfrm>
                <a:off x="4190" y="1254"/>
                <a:ext cx="119" cy="66"/>
              </a:xfrm>
              <a:custGeom>
                <a:avLst/>
                <a:gdLst>
                  <a:gd name="T0" fmla="*/ 43 w 58"/>
                  <a:gd name="T1" fmla="*/ 246 h 30"/>
                  <a:gd name="T2" fmla="*/ 476 w 58"/>
                  <a:gd name="T3" fmla="*/ 319 h 30"/>
                  <a:gd name="T4" fmla="*/ 501 w 58"/>
                  <a:gd name="T5" fmla="*/ 0 h 30"/>
                  <a:gd name="T6" fmla="*/ 0 w 58"/>
                  <a:gd name="T7" fmla="*/ 246 h 30"/>
                  <a:gd name="T8" fmla="*/ 43 w 58"/>
                  <a:gd name="T9" fmla="*/ 2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30">
                    <a:moveTo>
                      <a:pt x="5" y="23"/>
                    </a:moveTo>
                    <a:cubicBezTo>
                      <a:pt x="20" y="24"/>
                      <a:pt x="37" y="26"/>
                      <a:pt x="55" y="30"/>
                    </a:cubicBezTo>
                    <a:cubicBezTo>
                      <a:pt x="56" y="20"/>
                      <a:pt x="57" y="10"/>
                      <a:pt x="58" y="0"/>
                    </a:cubicBezTo>
                    <a:cubicBezTo>
                      <a:pt x="38" y="2"/>
                      <a:pt x="17" y="8"/>
                      <a:pt x="0" y="23"/>
                    </a:cubicBezTo>
                    <a:lnTo>
                      <a:pt x="5" y="23"/>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95" name="Freeform 1175"/>
              <p:cNvSpPr>
                <a:spLocks/>
              </p:cNvSpPr>
              <p:nvPr/>
            </p:nvSpPr>
            <p:spPr bwMode="auto">
              <a:xfrm>
                <a:off x="3266" y="1388"/>
                <a:ext cx="449" cy="1031"/>
              </a:xfrm>
              <a:custGeom>
                <a:avLst/>
                <a:gdLst>
                  <a:gd name="T0" fmla="*/ 1238 w 218"/>
                  <a:gd name="T1" fmla="*/ 4253 h 470"/>
                  <a:gd name="T2" fmla="*/ 1425 w 218"/>
                  <a:gd name="T3" fmla="*/ 3830 h 470"/>
                  <a:gd name="T4" fmla="*/ 1425 w 218"/>
                  <a:gd name="T5" fmla="*/ 3802 h 470"/>
                  <a:gd name="T6" fmla="*/ 1409 w 218"/>
                  <a:gd name="T7" fmla="*/ 3556 h 470"/>
                  <a:gd name="T8" fmla="*/ 1409 w 218"/>
                  <a:gd name="T9" fmla="*/ 3556 h 470"/>
                  <a:gd name="T10" fmla="*/ 1005 w 218"/>
                  <a:gd name="T11" fmla="*/ 3093 h 470"/>
                  <a:gd name="T12" fmla="*/ 420 w 218"/>
                  <a:gd name="T13" fmla="*/ 1468 h 470"/>
                  <a:gd name="T14" fmla="*/ 420 w 218"/>
                  <a:gd name="T15" fmla="*/ 1459 h 470"/>
                  <a:gd name="T16" fmla="*/ 964 w 218"/>
                  <a:gd name="T17" fmla="*/ 939 h 470"/>
                  <a:gd name="T18" fmla="*/ 1765 w 218"/>
                  <a:gd name="T19" fmla="*/ 1132 h 470"/>
                  <a:gd name="T20" fmla="*/ 1773 w 218"/>
                  <a:gd name="T21" fmla="*/ 1141 h 470"/>
                  <a:gd name="T22" fmla="*/ 1878 w 218"/>
                  <a:gd name="T23" fmla="*/ 1310 h 470"/>
                  <a:gd name="T24" fmla="*/ 1845 w 218"/>
                  <a:gd name="T25" fmla="*/ 794 h 470"/>
                  <a:gd name="T26" fmla="*/ 1409 w 218"/>
                  <a:gd name="T27" fmla="*/ 105 h 470"/>
                  <a:gd name="T28" fmla="*/ 1153 w 218"/>
                  <a:gd name="T29" fmla="*/ 20 h 470"/>
                  <a:gd name="T30" fmla="*/ 814 w 218"/>
                  <a:gd name="T31" fmla="*/ 33 h 470"/>
                  <a:gd name="T32" fmla="*/ 496 w 218"/>
                  <a:gd name="T33" fmla="*/ 230 h 470"/>
                  <a:gd name="T34" fmla="*/ 124 w 218"/>
                  <a:gd name="T35" fmla="*/ 1257 h 470"/>
                  <a:gd name="T36" fmla="*/ 0 w 218"/>
                  <a:gd name="T37" fmla="*/ 2334 h 470"/>
                  <a:gd name="T38" fmla="*/ 420 w 218"/>
                  <a:gd name="T39" fmla="*/ 4359 h 470"/>
                  <a:gd name="T40" fmla="*/ 925 w 218"/>
                  <a:gd name="T41" fmla="*/ 4898 h 470"/>
                  <a:gd name="T42" fmla="*/ 1221 w 218"/>
                  <a:gd name="T43" fmla="*/ 4624 h 470"/>
                  <a:gd name="T44" fmla="*/ 1252 w 218"/>
                  <a:gd name="T45" fmla="*/ 4571 h 470"/>
                  <a:gd name="T46" fmla="*/ 1129 w 218"/>
                  <a:gd name="T47" fmla="*/ 4104 h 4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8" h="470">
                    <a:moveTo>
                      <a:pt x="142" y="403"/>
                    </a:moveTo>
                    <a:cubicBezTo>
                      <a:pt x="148" y="401"/>
                      <a:pt x="161" y="386"/>
                      <a:pt x="163" y="363"/>
                    </a:cubicBezTo>
                    <a:cubicBezTo>
                      <a:pt x="163" y="360"/>
                      <a:pt x="163" y="360"/>
                      <a:pt x="163" y="360"/>
                    </a:cubicBezTo>
                    <a:cubicBezTo>
                      <a:pt x="163" y="350"/>
                      <a:pt x="163" y="342"/>
                      <a:pt x="161" y="337"/>
                    </a:cubicBezTo>
                    <a:cubicBezTo>
                      <a:pt x="161" y="337"/>
                      <a:pt x="161" y="337"/>
                      <a:pt x="161" y="337"/>
                    </a:cubicBezTo>
                    <a:cubicBezTo>
                      <a:pt x="150" y="315"/>
                      <a:pt x="144" y="310"/>
                      <a:pt x="115" y="293"/>
                    </a:cubicBezTo>
                    <a:cubicBezTo>
                      <a:pt x="78" y="270"/>
                      <a:pt x="46" y="179"/>
                      <a:pt x="48" y="139"/>
                    </a:cubicBezTo>
                    <a:cubicBezTo>
                      <a:pt x="48" y="139"/>
                      <a:pt x="48" y="138"/>
                      <a:pt x="48" y="138"/>
                    </a:cubicBezTo>
                    <a:cubicBezTo>
                      <a:pt x="53" y="117"/>
                      <a:pt x="77" y="98"/>
                      <a:pt x="110" y="89"/>
                    </a:cubicBezTo>
                    <a:cubicBezTo>
                      <a:pt x="138" y="82"/>
                      <a:pt x="178" y="83"/>
                      <a:pt x="202" y="107"/>
                    </a:cubicBezTo>
                    <a:cubicBezTo>
                      <a:pt x="202" y="108"/>
                      <a:pt x="202" y="108"/>
                      <a:pt x="203" y="108"/>
                    </a:cubicBezTo>
                    <a:cubicBezTo>
                      <a:pt x="206" y="113"/>
                      <a:pt x="210" y="119"/>
                      <a:pt x="215" y="124"/>
                    </a:cubicBezTo>
                    <a:cubicBezTo>
                      <a:pt x="218" y="103"/>
                      <a:pt x="218" y="85"/>
                      <a:pt x="211" y="75"/>
                    </a:cubicBezTo>
                    <a:cubicBezTo>
                      <a:pt x="190" y="50"/>
                      <a:pt x="185" y="25"/>
                      <a:pt x="161" y="10"/>
                    </a:cubicBezTo>
                    <a:cubicBezTo>
                      <a:pt x="153" y="4"/>
                      <a:pt x="140" y="4"/>
                      <a:pt x="132" y="2"/>
                    </a:cubicBezTo>
                    <a:cubicBezTo>
                      <a:pt x="124" y="0"/>
                      <a:pt x="105" y="3"/>
                      <a:pt x="93" y="3"/>
                    </a:cubicBezTo>
                    <a:cubicBezTo>
                      <a:pt x="80" y="4"/>
                      <a:pt x="67" y="11"/>
                      <a:pt x="57" y="22"/>
                    </a:cubicBezTo>
                    <a:cubicBezTo>
                      <a:pt x="44" y="36"/>
                      <a:pt x="23" y="49"/>
                      <a:pt x="14" y="119"/>
                    </a:cubicBezTo>
                    <a:cubicBezTo>
                      <a:pt x="11" y="144"/>
                      <a:pt x="0" y="180"/>
                      <a:pt x="0" y="221"/>
                    </a:cubicBezTo>
                    <a:cubicBezTo>
                      <a:pt x="0" y="338"/>
                      <a:pt x="27" y="362"/>
                      <a:pt x="48" y="413"/>
                    </a:cubicBezTo>
                    <a:cubicBezTo>
                      <a:pt x="64" y="448"/>
                      <a:pt x="83" y="470"/>
                      <a:pt x="106" y="464"/>
                    </a:cubicBezTo>
                    <a:cubicBezTo>
                      <a:pt x="120" y="461"/>
                      <a:pt x="131" y="451"/>
                      <a:pt x="140" y="438"/>
                    </a:cubicBezTo>
                    <a:cubicBezTo>
                      <a:pt x="143" y="433"/>
                      <a:pt x="143" y="433"/>
                      <a:pt x="143" y="433"/>
                    </a:cubicBezTo>
                    <a:cubicBezTo>
                      <a:pt x="155" y="414"/>
                      <a:pt x="138" y="396"/>
                      <a:pt x="129" y="38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96" name="Freeform 1176"/>
              <p:cNvSpPr>
                <a:spLocks/>
              </p:cNvSpPr>
              <p:nvPr/>
            </p:nvSpPr>
            <p:spPr bwMode="auto">
              <a:xfrm>
                <a:off x="3367" y="2296"/>
                <a:ext cx="267" cy="441"/>
              </a:xfrm>
              <a:custGeom>
                <a:avLst/>
                <a:gdLst>
                  <a:gd name="T0" fmla="*/ 493 w 130"/>
                  <a:gd name="T1" fmla="*/ 529 h 201"/>
                  <a:gd name="T2" fmla="*/ 493 w 130"/>
                  <a:gd name="T3" fmla="*/ 529 h 201"/>
                  <a:gd name="T4" fmla="*/ 0 w 130"/>
                  <a:gd name="T5" fmla="*/ 0 h 201"/>
                  <a:gd name="T6" fmla="*/ 60 w 130"/>
                  <a:gd name="T7" fmla="*/ 636 h 201"/>
                  <a:gd name="T8" fmla="*/ 76 w 130"/>
                  <a:gd name="T9" fmla="*/ 1975 h 201"/>
                  <a:gd name="T10" fmla="*/ 76 w 130"/>
                  <a:gd name="T11" fmla="*/ 1975 h 201"/>
                  <a:gd name="T12" fmla="*/ 76 w 130"/>
                  <a:gd name="T13" fmla="*/ 1983 h 201"/>
                  <a:gd name="T14" fmla="*/ 608 w 130"/>
                  <a:gd name="T15" fmla="*/ 2124 h 201"/>
                  <a:gd name="T16" fmla="*/ 1126 w 130"/>
                  <a:gd name="T17" fmla="*/ 1983 h 201"/>
                  <a:gd name="T18" fmla="*/ 1126 w 130"/>
                  <a:gd name="T19" fmla="*/ 1975 h 201"/>
                  <a:gd name="T20" fmla="*/ 1126 w 130"/>
                  <a:gd name="T21" fmla="*/ 1975 h 201"/>
                  <a:gd name="T22" fmla="*/ 1126 w 130"/>
                  <a:gd name="T23" fmla="*/ 1077 h 201"/>
                  <a:gd name="T24" fmla="*/ 1037 w 130"/>
                  <a:gd name="T25" fmla="*/ 1025 h 201"/>
                  <a:gd name="T26" fmla="*/ 493 w 130"/>
                  <a:gd name="T27" fmla="*/ 529 h 2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201">
                    <a:moveTo>
                      <a:pt x="57" y="50"/>
                    </a:moveTo>
                    <a:cubicBezTo>
                      <a:pt x="57" y="50"/>
                      <a:pt x="57" y="50"/>
                      <a:pt x="57" y="50"/>
                    </a:cubicBezTo>
                    <a:cubicBezTo>
                      <a:pt x="35" y="56"/>
                      <a:pt x="15" y="35"/>
                      <a:pt x="0" y="0"/>
                    </a:cubicBezTo>
                    <a:cubicBezTo>
                      <a:pt x="4" y="22"/>
                      <a:pt x="7" y="43"/>
                      <a:pt x="7" y="60"/>
                    </a:cubicBezTo>
                    <a:cubicBezTo>
                      <a:pt x="7" y="122"/>
                      <a:pt x="8" y="148"/>
                      <a:pt x="9" y="187"/>
                    </a:cubicBezTo>
                    <a:cubicBezTo>
                      <a:pt x="9" y="187"/>
                      <a:pt x="9" y="187"/>
                      <a:pt x="9" y="187"/>
                    </a:cubicBezTo>
                    <a:cubicBezTo>
                      <a:pt x="9" y="187"/>
                      <a:pt x="9" y="187"/>
                      <a:pt x="9" y="188"/>
                    </a:cubicBezTo>
                    <a:cubicBezTo>
                      <a:pt x="9" y="195"/>
                      <a:pt x="36" y="201"/>
                      <a:pt x="70" y="201"/>
                    </a:cubicBezTo>
                    <a:cubicBezTo>
                      <a:pt x="103" y="201"/>
                      <a:pt x="130" y="195"/>
                      <a:pt x="130" y="188"/>
                    </a:cubicBezTo>
                    <a:cubicBezTo>
                      <a:pt x="130" y="187"/>
                      <a:pt x="130" y="187"/>
                      <a:pt x="130" y="187"/>
                    </a:cubicBezTo>
                    <a:cubicBezTo>
                      <a:pt x="130" y="187"/>
                      <a:pt x="130" y="187"/>
                      <a:pt x="130" y="187"/>
                    </a:cubicBezTo>
                    <a:cubicBezTo>
                      <a:pt x="130" y="102"/>
                      <a:pt x="130" y="102"/>
                      <a:pt x="130" y="102"/>
                    </a:cubicBezTo>
                    <a:cubicBezTo>
                      <a:pt x="127" y="100"/>
                      <a:pt x="123" y="99"/>
                      <a:pt x="120" y="97"/>
                    </a:cubicBezTo>
                    <a:cubicBezTo>
                      <a:pt x="99" y="88"/>
                      <a:pt x="78" y="72"/>
                      <a:pt x="57" y="50"/>
                    </a:cubicBezTo>
                    <a:close/>
                  </a:path>
                </a:pathLst>
              </a:custGeom>
              <a:noFill/>
              <a:ln w="6350" cap="rnd">
                <a:solidFill>
                  <a:srgbClr val="000000"/>
                </a:solidFill>
                <a:prstDash val="solid"/>
                <a:bevel/>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97" name="Freeform 1177"/>
              <p:cNvSpPr>
                <a:spLocks/>
              </p:cNvSpPr>
              <p:nvPr/>
            </p:nvSpPr>
            <p:spPr bwMode="auto">
              <a:xfrm>
                <a:off x="3616" y="694"/>
                <a:ext cx="672" cy="1062"/>
              </a:xfrm>
              <a:custGeom>
                <a:avLst/>
                <a:gdLst>
                  <a:gd name="T0" fmla="*/ 2238 w 327"/>
                  <a:gd name="T1" fmla="*/ 742 h 484"/>
                  <a:gd name="T2" fmla="*/ 2082 w 327"/>
                  <a:gd name="T3" fmla="*/ 592 h 484"/>
                  <a:gd name="T4" fmla="*/ 2098 w 327"/>
                  <a:gd name="T5" fmla="*/ 371 h 484"/>
                  <a:gd name="T6" fmla="*/ 1817 w 327"/>
                  <a:gd name="T7" fmla="*/ 213 h 484"/>
                  <a:gd name="T8" fmla="*/ 1702 w 327"/>
                  <a:gd name="T9" fmla="*/ 399 h 484"/>
                  <a:gd name="T10" fmla="*/ 1685 w 327"/>
                  <a:gd name="T11" fmla="*/ 116 h 484"/>
                  <a:gd name="T12" fmla="*/ 1397 w 327"/>
                  <a:gd name="T13" fmla="*/ 97 h 484"/>
                  <a:gd name="T14" fmla="*/ 1169 w 327"/>
                  <a:gd name="T15" fmla="*/ 505 h 484"/>
                  <a:gd name="T16" fmla="*/ 1085 w 327"/>
                  <a:gd name="T17" fmla="*/ 266 h 484"/>
                  <a:gd name="T18" fmla="*/ 764 w 327"/>
                  <a:gd name="T19" fmla="*/ 362 h 484"/>
                  <a:gd name="T20" fmla="*/ 713 w 327"/>
                  <a:gd name="T21" fmla="*/ 698 h 484"/>
                  <a:gd name="T22" fmla="*/ 660 w 327"/>
                  <a:gd name="T23" fmla="*/ 794 h 484"/>
                  <a:gd name="T24" fmla="*/ 25 w 327"/>
                  <a:gd name="T25" fmla="*/ 2387 h 484"/>
                  <a:gd name="T26" fmla="*/ 113 w 327"/>
                  <a:gd name="T27" fmla="*/ 3678 h 484"/>
                  <a:gd name="T28" fmla="*/ 113 w 327"/>
                  <a:gd name="T29" fmla="*/ 3678 h 484"/>
                  <a:gd name="T30" fmla="*/ 356 w 327"/>
                  <a:gd name="T31" fmla="*/ 4132 h 484"/>
                  <a:gd name="T32" fmla="*/ 388 w 327"/>
                  <a:gd name="T33" fmla="*/ 4645 h 484"/>
                  <a:gd name="T34" fmla="*/ 364 w 327"/>
                  <a:gd name="T35" fmla="*/ 4608 h 484"/>
                  <a:gd name="T36" fmla="*/ 929 w 327"/>
                  <a:gd name="T37" fmla="*/ 5060 h 484"/>
                  <a:gd name="T38" fmla="*/ 945 w 327"/>
                  <a:gd name="T39" fmla="*/ 5051 h 484"/>
                  <a:gd name="T40" fmla="*/ 945 w 327"/>
                  <a:gd name="T41" fmla="*/ 4575 h 484"/>
                  <a:gd name="T42" fmla="*/ 1153 w 327"/>
                  <a:gd name="T43" fmla="*/ 3414 h 484"/>
                  <a:gd name="T44" fmla="*/ 1268 w 327"/>
                  <a:gd name="T45" fmla="*/ 3008 h 484"/>
                  <a:gd name="T46" fmla="*/ 1276 w 327"/>
                  <a:gd name="T47" fmla="*/ 3008 h 484"/>
                  <a:gd name="T48" fmla="*/ 1268 w 327"/>
                  <a:gd name="T49" fmla="*/ 3008 h 484"/>
                  <a:gd name="T50" fmla="*/ 1233 w 327"/>
                  <a:gd name="T51" fmla="*/ 2769 h 484"/>
                  <a:gd name="T52" fmla="*/ 1217 w 327"/>
                  <a:gd name="T53" fmla="*/ 2769 h 484"/>
                  <a:gd name="T54" fmla="*/ 1432 w 327"/>
                  <a:gd name="T55" fmla="*/ 1725 h 484"/>
                  <a:gd name="T56" fmla="*/ 1441 w 327"/>
                  <a:gd name="T57" fmla="*/ 1725 h 484"/>
                  <a:gd name="T58" fmla="*/ 1737 w 327"/>
                  <a:gd name="T59" fmla="*/ 1777 h 484"/>
                  <a:gd name="T60" fmla="*/ 1745 w 327"/>
                  <a:gd name="T61" fmla="*/ 1777 h 484"/>
                  <a:gd name="T62" fmla="*/ 2125 w 327"/>
                  <a:gd name="T63" fmla="*/ 1753 h 484"/>
                  <a:gd name="T64" fmla="*/ 2838 w 327"/>
                  <a:gd name="T65" fmla="*/ 1753 h 484"/>
                  <a:gd name="T66" fmla="*/ 2238 w 327"/>
                  <a:gd name="T67" fmla="*/ 742 h 4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27" h="484">
                    <a:moveTo>
                      <a:pt x="258" y="70"/>
                    </a:moveTo>
                    <a:cubicBezTo>
                      <a:pt x="254" y="68"/>
                      <a:pt x="241" y="58"/>
                      <a:pt x="240" y="56"/>
                    </a:cubicBezTo>
                    <a:cubicBezTo>
                      <a:pt x="238" y="54"/>
                      <a:pt x="237" y="48"/>
                      <a:pt x="242" y="35"/>
                    </a:cubicBezTo>
                    <a:cubicBezTo>
                      <a:pt x="248" y="18"/>
                      <a:pt x="220" y="2"/>
                      <a:pt x="209" y="20"/>
                    </a:cubicBezTo>
                    <a:cubicBezTo>
                      <a:pt x="206" y="25"/>
                      <a:pt x="204" y="27"/>
                      <a:pt x="196" y="38"/>
                    </a:cubicBezTo>
                    <a:cubicBezTo>
                      <a:pt x="196" y="38"/>
                      <a:pt x="197" y="15"/>
                      <a:pt x="194" y="11"/>
                    </a:cubicBezTo>
                    <a:cubicBezTo>
                      <a:pt x="185" y="0"/>
                      <a:pt x="167" y="3"/>
                      <a:pt x="161" y="9"/>
                    </a:cubicBezTo>
                    <a:cubicBezTo>
                      <a:pt x="156" y="16"/>
                      <a:pt x="160" y="46"/>
                      <a:pt x="135" y="48"/>
                    </a:cubicBezTo>
                    <a:cubicBezTo>
                      <a:pt x="123" y="47"/>
                      <a:pt x="124" y="34"/>
                      <a:pt x="125" y="25"/>
                    </a:cubicBezTo>
                    <a:cubicBezTo>
                      <a:pt x="125" y="16"/>
                      <a:pt x="91" y="15"/>
                      <a:pt x="88" y="34"/>
                    </a:cubicBezTo>
                    <a:cubicBezTo>
                      <a:pt x="87" y="45"/>
                      <a:pt x="86" y="55"/>
                      <a:pt x="82" y="66"/>
                    </a:cubicBezTo>
                    <a:cubicBezTo>
                      <a:pt x="82" y="68"/>
                      <a:pt x="77" y="74"/>
                      <a:pt x="76" y="75"/>
                    </a:cubicBezTo>
                    <a:cubicBezTo>
                      <a:pt x="9" y="128"/>
                      <a:pt x="3" y="165"/>
                      <a:pt x="3" y="226"/>
                    </a:cubicBezTo>
                    <a:cubicBezTo>
                      <a:pt x="3" y="251"/>
                      <a:pt x="0" y="301"/>
                      <a:pt x="13" y="348"/>
                    </a:cubicBezTo>
                    <a:cubicBezTo>
                      <a:pt x="13" y="348"/>
                      <a:pt x="13" y="348"/>
                      <a:pt x="13" y="348"/>
                    </a:cubicBezTo>
                    <a:cubicBezTo>
                      <a:pt x="21" y="361"/>
                      <a:pt x="28" y="376"/>
                      <a:pt x="41" y="391"/>
                    </a:cubicBezTo>
                    <a:cubicBezTo>
                      <a:pt x="48" y="401"/>
                      <a:pt x="48" y="419"/>
                      <a:pt x="45" y="440"/>
                    </a:cubicBezTo>
                    <a:cubicBezTo>
                      <a:pt x="44" y="438"/>
                      <a:pt x="43" y="437"/>
                      <a:pt x="42" y="436"/>
                    </a:cubicBezTo>
                    <a:cubicBezTo>
                      <a:pt x="63" y="462"/>
                      <a:pt x="95" y="484"/>
                      <a:pt x="107" y="479"/>
                    </a:cubicBezTo>
                    <a:cubicBezTo>
                      <a:pt x="108" y="478"/>
                      <a:pt x="108" y="478"/>
                      <a:pt x="109" y="478"/>
                    </a:cubicBezTo>
                    <a:cubicBezTo>
                      <a:pt x="109" y="433"/>
                      <a:pt x="109" y="433"/>
                      <a:pt x="109" y="433"/>
                    </a:cubicBezTo>
                    <a:cubicBezTo>
                      <a:pt x="110" y="398"/>
                      <a:pt x="117" y="359"/>
                      <a:pt x="133" y="323"/>
                    </a:cubicBezTo>
                    <a:cubicBezTo>
                      <a:pt x="140" y="306"/>
                      <a:pt x="144" y="294"/>
                      <a:pt x="146" y="285"/>
                    </a:cubicBezTo>
                    <a:cubicBezTo>
                      <a:pt x="147" y="285"/>
                      <a:pt x="147" y="285"/>
                      <a:pt x="147" y="285"/>
                    </a:cubicBezTo>
                    <a:cubicBezTo>
                      <a:pt x="147" y="285"/>
                      <a:pt x="146" y="285"/>
                      <a:pt x="146" y="285"/>
                    </a:cubicBezTo>
                    <a:cubicBezTo>
                      <a:pt x="150" y="272"/>
                      <a:pt x="148" y="266"/>
                      <a:pt x="142" y="262"/>
                    </a:cubicBezTo>
                    <a:cubicBezTo>
                      <a:pt x="140" y="262"/>
                      <a:pt x="140" y="262"/>
                      <a:pt x="140" y="262"/>
                    </a:cubicBezTo>
                    <a:cubicBezTo>
                      <a:pt x="126" y="200"/>
                      <a:pt x="145" y="172"/>
                      <a:pt x="165" y="163"/>
                    </a:cubicBezTo>
                    <a:cubicBezTo>
                      <a:pt x="166" y="163"/>
                      <a:pt x="166" y="163"/>
                      <a:pt x="166" y="163"/>
                    </a:cubicBezTo>
                    <a:cubicBezTo>
                      <a:pt x="174" y="167"/>
                      <a:pt x="185" y="168"/>
                      <a:pt x="200" y="168"/>
                    </a:cubicBezTo>
                    <a:cubicBezTo>
                      <a:pt x="201" y="168"/>
                      <a:pt x="201" y="168"/>
                      <a:pt x="201" y="168"/>
                    </a:cubicBezTo>
                    <a:cubicBezTo>
                      <a:pt x="212" y="168"/>
                      <a:pt x="227" y="168"/>
                      <a:pt x="245" y="166"/>
                    </a:cubicBezTo>
                    <a:cubicBezTo>
                      <a:pt x="269" y="165"/>
                      <a:pt x="298" y="165"/>
                      <a:pt x="327" y="166"/>
                    </a:cubicBezTo>
                    <a:cubicBezTo>
                      <a:pt x="316" y="126"/>
                      <a:pt x="294" y="91"/>
                      <a:pt x="258" y="70"/>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98" name="Freeform 1178"/>
              <p:cNvSpPr>
                <a:spLocks/>
              </p:cNvSpPr>
              <p:nvPr/>
            </p:nvSpPr>
            <p:spPr bwMode="auto">
              <a:xfrm>
                <a:off x="3328" y="940"/>
                <a:ext cx="310" cy="573"/>
              </a:xfrm>
              <a:custGeom>
                <a:avLst/>
                <a:gdLst>
                  <a:gd name="T0" fmla="*/ 0 w 151"/>
                  <a:gd name="T1" fmla="*/ 2762 h 261"/>
                  <a:gd name="T2" fmla="*/ 232 w 151"/>
                  <a:gd name="T3" fmla="*/ 2391 h 261"/>
                  <a:gd name="T4" fmla="*/ 544 w 151"/>
                  <a:gd name="T5" fmla="*/ 2189 h 261"/>
                  <a:gd name="T6" fmla="*/ 881 w 151"/>
                  <a:gd name="T7" fmla="*/ 2178 h 261"/>
                  <a:gd name="T8" fmla="*/ 1133 w 151"/>
                  <a:gd name="T9" fmla="*/ 2266 h 261"/>
                  <a:gd name="T10" fmla="*/ 1176 w 151"/>
                  <a:gd name="T11" fmla="*/ 2294 h 261"/>
                  <a:gd name="T12" fmla="*/ 1185 w 151"/>
                  <a:gd name="T13" fmla="*/ 2310 h 261"/>
                  <a:gd name="T14" fmla="*/ 1209 w 151"/>
                  <a:gd name="T15" fmla="*/ 2338 h 261"/>
                  <a:gd name="T16" fmla="*/ 1217 w 151"/>
                  <a:gd name="T17" fmla="*/ 2347 h 261"/>
                  <a:gd name="T18" fmla="*/ 1248 w 151"/>
                  <a:gd name="T19" fmla="*/ 2382 h 261"/>
                  <a:gd name="T20" fmla="*/ 1256 w 151"/>
                  <a:gd name="T21" fmla="*/ 2400 h 261"/>
                  <a:gd name="T22" fmla="*/ 1289 w 151"/>
                  <a:gd name="T23" fmla="*/ 2443 h 261"/>
                  <a:gd name="T24" fmla="*/ 1306 w 151"/>
                  <a:gd name="T25" fmla="*/ 2400 h 261"/>
                  <a:gd name="T26" fmla="*/ 1217 w 151"/>
                  <a:gd name="T27" fmla="*/ 371 h 261"/>
                  <a:gd name="T28" fmla="*/ 1209 w 151"/>
                  <a:gd name="T29" fmla="*/ 33 h 261"/>
                  <a:gd name="T30" fmla="*/ 716 w 151"/>
                  <a:gd name="T31" fmla="*/ 149 h 261"/>
                  <a:gd name="T32" fmla="*/ 224 w 151"/>
                  <a:gd name="T33" fmla="*/ 9 h 261"/>
                  <a:gd name="T34" fmla="*/ 224 w 151"/>
                  <a:gd name="T35" fmla="*/ 44 h 261"/>
                  <a:gd name="T36" fmla="*/ 197 w 151"/>
                  <a:gd name="T37" fmla="*/ 338 h 261"/>
                  <a:gd name="T38" fmla="*/ 207 w 151"/>
                  <a:gd name="T39" fmla="*/ 1662 h 261"/>
                  <a:gd name="T40" fmla="*/ 0 w 151"/>
                  <a:gd name="T41" fmla="*/ 2762 h 2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261">
                    <a:moveTo>
                      <a:pt x="0" y="261"/>
                    </a:moveTo>
                    <a:cubicBezTo>
                      <a:pt x="9" y="242"/>
                      <a:pt x="19" y="234"/>
                      <a:pt x="27" y="226"/>
                    </a:cubicBezTo>
                    <a:cubicBezTo>
                      <a:pt x="37" y="215"/>
                      <a:pt x="50" y="208"/>
                      <a:pt x="63" y="207"/>
                    </a:cubicBezTo>
                    <a:cubicBezTo>
                      <a:pt x="75" y="207"/>
                      <a:pt x="94" y="204"/>
                      <a:pt x="102" y="206"/>
                    </a:cubicBezTo>
                    <a:cubicBezTo>
                      <a:pt x="110" y="208"/>
                      <a:pt x="123" y="208"/>
                      <a:pt x="131" y="214"/>
                    </a:cubicBezTo>
                    <a:cubicBezTo>
                      <a:pt x="132" y="215"/>
                      <a:pt x="134" y="216"/>
                      <a:pt x="136" y="217"/>
                    </a:cubicBezTo>
                    <a:cubicBezTo>
                      <a:pt x="136" y="218"/>
                      <a:pt x="137" y="218"/>
                      <a:pt x="137" y="218"/>
                    </a:cubicBezTo>
                    <a:cubicBezTo>
                      <a:pt x="138" y="219"/>
                      <a:pt x="139" y="220"/>
                      <a:pt x="140" y="221"/>
                    </a:cubicBezTo>
                    <a:cubicBezTo>
                      <a:pt x="140" y="221"/>
                      <a:pt x="141" y="222"/>
                      <a:pt x="141" y="222"/>
                    </a:cubicBezTo>
                    <a:cubicBezTo>
                      <a:pt x="142" y="223"/>
                      <a:pt x="143" y="224"/>
                      <a:pt x="144" y="225"/>
                    </a:cubicBezTo>
                    <a:cubicBezTo>
                      <a:pt x="144" y="226"/>
                      <a:pt x="145" y="226"/>
                      <a:pt x="145" y="227"/>
                    </a:cubicBezTo>
                    <a:cubicBezTo>
                      <a:pt x="146" y="228"/>
                      <a:pt x="148" y="229"/>
                      <a:pt x="149" y="231"/>
                    </a:cubicBezTo>
                    <a:cubicBezTo>
                      <a:pt x="151" y="227"/>
                      <a:pt x="151" y="227"/>
                      <a:pt x="151" y="227"/>
                    </a:cubicBezTo>
                    <a:cubicBezTo>
                      <a:pt x="145" y="211"/>
                      <a:pt x="142" y="101"/>
                      <a:pt x="141" y="35"/>
                    </a:cubicBezTo>
                    <a:cubicBezTo>
                      <a:pt x="140" y="14"/>
                      <a:pt x="140" y="11"/>
                      <a:pt x="140" y="3"/>
                    </a:cubicBezTo>
                    <a:cubicBezTo>
                      <a:pt x="136" y="9"/>
                      <a:pt x="112" y="14"/>
                      <a:pt x="83" y="14"/>
                    </a:cubicBezTo>
                    <a:cubicBezTo>
                      <a:pt x="52" y="14"/>
                      <a:pt x="26" y="8"/>
                      <a:pt x="26" y="1"/>
                    </a:cubicBezTo>
                    <a:cubicBezTo>
                      <a:pt x="26" y="0"/>
                      <a:pt x="26" y="2"/>
                      <a:pt x="26" y="4"/>
                    </a:cubicBezTo>
                    <a:cubicBezTo>
                      <a:pt x="25" y="14"/>
                      <a:pt x="24" y="15"/>
                      <a:pt x="23" y="32"/>
                    </a:cubicBezTo>
                    <a:cubicBezTo>
                      <a:pt x="23" y="68"/>
                      <a:pt x="23" y="117"/>
                      <a:pt x="24" y="157"/>
                    </a:cubicBezTo>
                    <a:cubicBezTo>
                      <a:pt x="25" y="187"/>
                      <a:pt x="17" y="222"/>
                      <a:pt x="0" y="261"/>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599" name="Freeform 1179"/>
              <p:cNvSpPr>
                <a:spLocks/>
              </p:cNvSpPr>
              <p:nvPr/>
            </p:nvSpPr>
            <p:spPr bwMode="auto">
              <a:xfrm>
                <a:off x="3322" y="1524"/>
                <a:ext cx="1" cy="2"/>
              </a:xfrm>
              <a:custGeom>
                <a:avLst/>
                <a:gdLst>
                  <a:gd name="T0" fmla="*/ 0 w 1"/>
                  <a:gd name="T1" fmla="*/ 0 h 1"/>
                  <a:gd name="T2" fmla="*/ 0 w 1"/>
                  <a:gd name="T3" fmla="*/ 8 h 1"/>
                  <a:gd name="T4" fmla="*/ 0 w 1"/>
                  <a:gd name="T5" fmla="*/ 8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0" y="1"/>
                      <a:pt x="0" y="1"/>
                      <a:pt x="0" y="1"/>
                    </a:cubicBezTo>
                    <a:cubicBezTo>
                      <a:pt x="0" y="1"/>
                      <a:pt x="0" y="1"/>
                      <a:pt x="0" y="0"/>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00" name="Freeform 1180"/>
              <p:cNvSpPr>
                <a:spLocks/>
              </p:cNvSpPr>
              <p:nvPr/>
            </p:nvSpPr>
            <p:spPr bwMode="auto">
              <a:xfrm>
                <a:off x="4074" y="2662"/>
                <a:ext cx="258" cy="99"/>
              </a:xfrm>
              <a:custGeom>
                <a:avLst/>
                <a:gdLst>
                  <a:gd name="T0" fmla="*/ 353 w 125"/>
                  <a:gd name="T1" fmla="*/ 97 h 45"/>
                  <a:gd name="T2" fmla="*/ 0 w 125"/>
                  <a:gd name="T3" fmla="*/ 0 h 45"/>
                  <a:gd name="T4" fmla="*/ 0 w 125"/>
                  <a:gd name="T5" fmla="*/ 319 h 45"/>
                  <a:gd name="T6" fmla="*/ 0 w 125"/>
                  <a:gd name="T7" fmla="*/ 363 h 45"/>
                  <a:gd name="T8" fmla="*/ 545 w 125"/>
                  <a:gd name="T9" fmla="*/ 480 h 45"/>
                  <a:gd name="T10" fmla="*/ 1082 w 125"/>
                  <a:gd name="T11" fmla="*/ 372 h 45"/>
                  <a:gd name="T12" fmla="*/ 1100 w 125"/>
                  <a:gd name="T13" fmla="*/ 354 h 45"/>
                  <a:gd name="T14" fmla="*/ 1100 w 125"/>
                  <a:gd name="T15" fmla="*/ 222 h 45"/>
                  <a:gd name="T16" fmla="*/ 353 w 125"/>
                  <a:gd name="T17" fmla="*/ 97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 h="45">
                    <a:moveTo>
                      <a:pt x="40" y="9"/>
                    </a:moveTo>
                    <a:cubicBezTo>
                      <a:pt x="27" y="6"/>
                      <a:pt x="13" y="3"/>
                      <a:pt x="0" y="0"/>
                    </a:cubicBezTo>
                    <a:cubicBezTo>
                      <a:pt x="0" y="30"/>
                      <a:pt x="0" y="30"/>
                      <a:pt x="0" y="30"/>
                    </a:cubicBezTo>
                    <a:cubicBezTo>
                      <a:pt x="0" y="31"/>
                      <a:pt x="0" y="33"/>
                      <a:pt x="0" y="34"/>
                    </a:cubicBezTo>
                    <a:cubicBezTo>
                      <a:pt x="6" y="41"/>
                      <a:pt x="31" y="45"/>
                      <a:pt x="62" y="45"/>
                    </a:cubicBezTo>
                    <a:cubicBezTo>
                      <a:pt x="91" y="45"/>
                      <a:pt x="116" y="41"/>
                      <a:pt x="123" y="35"/>
                    </a:cubicBezTo>
                    <a:cubicBezTo>
                      <a:pt x="124" y="34"/>
                      <a:pt x="125" y="33"/>
                      <a:pt x="125" y="33"/>
                    </a:cubicBezTo>
                    <a:cubicBezTo>
                      <a:pt x="125" y="21"/>
                      <a:pt x="125" y="21"/>
                      <a:pt x="125" y="21"/>
                    </a:cubicBezTo>
                    <a:cubicBezTo>
                      <a:pt x="101" y="20"/>
                      <a:pt x="73" y="17"/>
                      <a:pt x="40" y="9"/>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01" name="Freeform 1181"/>
              <p:cNvSpPr>
                <a:spLocks/>
              </p:cNvSpPr>
              <p:nvPr/>
            </p:nvSpPr>
            <p:spPr bwMode="auto">
              <a:xfrm>
                <a:off x="3902" y="1260"/>
                <a:ext cx="22" cy="60"/>
              </a:xfrm>
              <a:custGeom>
                <a:avLst/>
                <a:gdLst>
                  <a:gd name="T0" fmla="*/ 64 w 11"/>
                  <a:gd name="T1" fmla="*/ 296 h 27"/>
                  <a:gd name="T2" fmla="*/ 56 w 11"/>
                  <a:gd name="T3" fmla="*/ 296 h 27"/>
                  <a:gd name="T4" fmla="*/ 24 w 11"/>
                  <a:gd name="T5" fmla="*/ 44 h 27"/>
                  <a:gd name="T6" fmla="*/ 8 w 11"/>
                  <a:gd name="T7" fmla="*/ 44 h 27"/>
                  <a:gd name="T8" fmla="*/ 64 w 11"/>
                  <a:gd name="T9" fmla="*/ 29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7">
                    <a:moveTo>
                      <a:pt x="8" y="27"/>
                    </a:moveTo>
                    <a:cubicBezTo>
                      <a:pt x="8" y="27"/>
                      <a:pt x="7" y="27"/>
                      <a:pt x="7" y="27"/>
                    </a:cubicBezTo>
                    <a:cubicBezTo>
                      <a:pt x="11" y="14"/>
                      <a:pt x="9" y="8"/>
                      <a:pt x="3" y="4"/>
                    </a:cubicBezTo>
                    <a:cubicBezTo>
                      <a:pt x="1" y="4"/>
                      <a:pt x="1" y="4"/>
                      <a:pt x="1" y="4"/>
                    </a:cubicBezTo>
                    <a:cubicBezTo>
                      <a:pt x="0" y="0"/>
                      <a:pt x="4" y="15"/>
                      <a:pt x="8" y="27"/>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02" name="Freeform 1182"/>
              <p:cNvSpPr>
                <a:spLocks/>
              </p:cNvSpPr>
              <p:nvPr/>
            </p:nvSpPr>
            <p:spPr bwMode="auto">
              <a:xfrm>
                <a:off x="3916" y="1252"/>
                <a:ext cx="8" cy="63"/>
              </a:xfrm>
              <a:custGeom>
                <a:avLst/>
                <a:gdLst>
                  <a:gd name="T0" fmla="*/ 0 w 4"/>
                  <a:gd name="T1" fmla="*/ 0 h 29"/>
                  <a:gd name="T2" fmla="*/ 8 w 4"/>
                  <a:gd name="T3" fmla="*/ 298 h 29"/>
                  <a:gd name="T4" fmla="*/ 0 60000 65536"/>
                  <a:gd name="T5" fmla="*/ 0 60000 65536"/>
                </a:gdLst>
                <a:ahLst/>
                <a:cxnLst>
                  <a:cxn ang="T4">
                    <a:pos x="T0" y="T1"/>
                  </a:cxn>
                  <a:cxn ang="T5">
                    <a:pos x="T2" y="T3"/>
                  </a:cxn>
                </a:cxnLst>
                <a:rect l="0" t="0" r="r" b="b"/>
                <a:pathLst>
                  <a:path w="4" h="29">
                    <a:moveTo>
                      <a:pt x="0" y="0"/>
                    </a:moveTo>
                    <a:cubicBezTo>
                      <a:pt x="3" y="4"/>
                      <a:pt x="4" y="19"/>
                      <a:pt x="1" y="2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03" name="Freeform 1183"/>
              <p:cNvSpPr>
                <a:spLocks/>
              </p:cNvSpPr>
              <p:nvPr/>
            </p:nvSpPr>
            <p:spPr bwMode="auto">
              <a:xfrm>
                <a:off x="3205" y="1434"/>
                <a:ext cx="150" cy="92"/>
              </a:xfrm>
              <a:custGeom>
                <a:avLst/>
                <a:gdLst>
                  <a:gd name="T0" fmla="*/ 97 w 73"/>
                  <a:gd name="T1" fmla="*/ 9 h 42"/>
                  <a:gd name="T2" fmla="*/ 123 w 73"/>
                  <a:gd name="T3" fmla="*/ 423 h 42"/>
                  <a:gd name="T4" fmla="*/ 493 w 73"/>
                  <a:gd name="T5" fmla="*/ 442 h 42"/>
                  <a:gd name="T6" fmla="*/ 520 w 73"/>
                  <a:gd name="T7" fmla="*/ 379 h 42"/>
                  <a:gd name="T8" fmla="*/ 520 w 73"/>
                  <a:gd name="T9" fmla="*/ 379 h 42"/>
                  <a:gd name="T10" fmla="*/ 633 w 73"/>
                  <a:gd name="T11" fmla="*/ 0 h 42"/>
                  <a:gd name="T12" fmla="*/ 97 w 73"/>
                  <a:gd name="T13" fmla="*/ 9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 h="42">
                    <a:moveTo>
                      <a:pt x="11" y="1"/>
                    </a:moveTo>
                    <a:cubicBezTo>
                      <a:pt x="1" y="7"/>
                      <a:pt x="0" y="37"/>
                      <a:pt x="14" y="40"/>
                    </a:cubicBezTo>
                    <a:cubicBezTo>
                      <a:pt x="22" y="41"/>
                      <a:pt x="41" y="42"/>
                      <a:pt x="57" y="42"/>
                    </a:cubicBezTo>
                    <a:cubicBezTo>
                      <a:pt x="58" y="40"/>
                      <a:pt x="59" y="38"/>
                      <a:pt x="60" y="36"/>
                    </a:cubicBezTo>
                    <a:cubicBezTo>
                      <a:pt x="60" y="36"/>
                      <a:pt x="60" y="36"/>
                      <a:pt x="60" y="36"/>
                    </a:cubicBezTo>
                    <a:cubicBezTo>
                      <a:pt x="65" y="24"/>
                      <a:pt x="70" y="12"/>
                      <a:pt x="73" y="0"/>
                    </a:cubicBezTo>
                    <a:cubicBezTo>
                      <a:pt x="50" y="0"/>
                      <a:pt x="22" y="1"/>
                      <a:pt x="11" y="1"/>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04" name="Freeform 1184"/>
              <p:cNvSpPr>
                <a:spLocks noEditPoints="1"/>
              </p:cNvSpPr>
              <p:nvPr/>
            </p:nvSpPr>
            <p:spPr bwMode="auto">
              <a:xfrm>
                <a:off x="4422" y="1344"/>
                <a:ext cx="195" cy="289"/>
              </a:xfrm>
              <a:custGeom>
                <a:avLst/>
                <a:gdLst>
                  <a:gd name="T0" fmla="*/ 624 w 95"/>
                  <a:gd name="T1" fmla="*/ 495 h 132"/>
                  <a:gd name="T2" fmla="*/ 328 w 95"/>
                  <a:gd name="T3" fmla="*/ 576 h 132"/>
                  <a:gd name="T4" fmla="*/ 425 w 95"/>
                  <a:gd name="T5" fmla="*/ 863 h 132"/>
                  <a:gd name="T6" fmla="*/ 528 w 95"/>
                  <a:gd name="T7" fmla="*/ 1386 h 132"/>
                  <a:gd name="T8" fmla="*/ 528 w 95"/>
                  <a:gd name="T9" fmla="*/ 1386 h 132"/>
                  <a:gd name="T10" fmla="*/ 708 w 95"/>
                  <a:gd name="T11" fmla="*/ 863 h 132"/>
                  <a:gd name="T12" fmla="*/ 624 w 95"/>
                  <a:gd name="T13" fmla="*/ 495 h 132"/>
                  <a:gd name="T14" fmla="*/ 484 w 95"/>
                  <a:gd name="T15" fmla="*/ 0 h 132"/>
                  <a:gd name="T16" fmla="*/ 0 w 95"/>
                  <a:gd name="T17" fmla="*/ 149 h 132"/>
                  <a:gd name="T18" fmla="*/ 296 w 95"/>
                  <a:gd name="T19" fmla="*/ 512 h 132"/>
                  <a:gd name="T20" fmla="*/ 544 w 95"/>
                  <a:gd name="T21" fmla="*/ 335 h 132"/>
                  <a:gd name="T22" fmla="*/ 484 w 95"/>
                  <a:gd name="T23" fmla="*/ 0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132">
                    <a:moveTo>
                      <a:pt x="72" y="47"/>
                    </a:moveTo>
                    <a:cubicBezTo>
                      <a:pt x="65" y="47"/>
                      <a:pt x="59" y="48"/>
                      <a:pt x="38" y="55"/>
                    </a:cubicBezTo>
                    <a:cubicBezTo>
                      <a:pt x="43" y="64"/>
                      <a:pt x="47" y="73"/>
                      <a:pt x="49" y="82"/>
                    </a:cubicBezTo>
                    <a:cubicBezTo>
                      <a:pt x="56" y="106"/>
                      <a:pt x="54" y="113"/>
                      <a:pt x="61" y="132"/>
                    </a:cubicBezTo>
                    <a:cubicBezTo>
                      <a:pt x="61" y="132"/>
                      <a:pt x="61" y="132"/>
                      <a:pt x="61" y="132"/>
                    </a:cubicBezTo>
                    <a:cubicBezTo>
                      <a:pt x="56" y="110"/>
                      <a:pt x="71" y="88"/>
                      <a:pt x="82" y="82"/>
                    </a:cubicBezTo>
                    <a:cubicBezTo>
                      <a:pt x="95" y="75"/>
                      <a:pt x="84" y="48"/>
                      <a:pt x="72" y="47"/>
                    </a:cubicBezTo>
                    <a:close/>
                    <a:moveTo>
                      <a:pt x="56" y="0"/>
                    </a:moveTo>
                    <a:cubicBezTo>
                      <a:pt x="56" y="0"/>
                      <a:pt x="20" y="1"/>
                      <a:pt x="0" y="14"/>
                    </a:cubicBezTo>
                    <a:cubicBezTo>
                      <a:pt x="9" y="20"/>
                      <a:pt x="23" y="33"/>
                      <a:pt x="34" y="49"/>
                    </a:cubicBezTo>
                    <a:cubicBezTo>
                      <a:pt x="39" y="44"/>
                      <a:pt x="48" y="39"/>
                      <a:pt x="63" y="32"/>
                    </a:cubicBezTo>
                    <a:cubicBezTo>
                      <a:pt x="70" y="26"/>
                      <a:pt x="70" y="5"/>
                      <a:pt x="56" y="0"/>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05" name="Freeform 1185"/>
              <p:cNvSpPr>
                <a:spLocks/>
              </p:cNvSpPr>
              <p:nvPr/>
            </p:nvSpPr>
            <p:spPr bwMode="auto">
              <a:xfrm>
                <a:off x="3484" y="1304"/>
                <a:ext cx="1318" cy="1433"/>
              </a:xfrm>
              <a:custGeom>
                <a:avLst/>
                <a:gdLst>
                  <a:gd name="T0" fmla="*/ 5095 w 641"/>
                  <a:gd name="T1" fmla="*/ 3371 h 653"/>
                  <a:gd name="T2" fmla="*/ 4519 w 641"/>
                  <a:gd name="T3" fmla="*/ 1670 h 653"/>
                  <a:gd name="T4" fmla="*/ 4495 w 641"/>
                  <a:gd name="T5" fmla="*/ 1584 h 653"/>
                  <a:gd name="T6" fmla="*/ 4495 w 641"/>
                  <a:gd name="T7" fmla="*/ 1584 h 653"/>
                  <a:gd name="T8" fmla="*/ 4388 w 641"/>
                  <a:gd name="T9" fmla="*/ 1056 h 653"/>
                  <a:gd name="T10" fmla="*/ 4295 w 641"/>
                  <a:gd name="T11" fmla="*/ 770 h 653"/>
                  <a:gd name="T12" fmla="*/ 4262 w 641"/>
                  <a:gd name="T13" fmla="*/ 709 h 653"/>
                  <a:gd name="T14" fmla="*/ 3966 w 641"/>
                  <a:gd name="T15" fmla="*/ 338 h 653"/>
                  <a:gd name="T16" fmla="*/ 3027 w 641"/>
                  <a:gd name="T17" fmla="*/ 0 h 653"/>
                  <a:gd name="T18" fmla="*/ 2963 w 641"/>
                  <a:gd name="T19" fmla="*/ 20 h 653"/>
                  <a:gd name="T20" fmla="*/ 2790 w 641"/>
                  <a:gd name="T21" fmla="*/ 283 h 653"/>
                  <a:gd name="T22" fmla="*/ 2815 w 641"/>
                  <a:gd name="T23" fmla="*/ 283 h 653"/>
                  <a:gd name="T24" fmla="*/ 3746 w 641"/>
                  <a:gd name="T25" fmla="*/ 467 h 653"/>
                  <a:gd name="T26" fmla="*/ 4320 w 641"/>
                  <a:gd name="T27" fmla="*/ 1815 h 653"/>
                  <a:gd name="T28" fmla="*/ 4312 w 641"/>
                  <a:gd name="T29" fmla="*/ 1839 h 653"/>
                  <a:gd name="T30" fmla="*/ 4495 w 641"/>
                  <a:gd name="T31" fmla="*/ 2370 h 653"/>
                  <a:gd name="T32" fmla="*/ 4867 w 641"/>
                  <a:gd name="T33" fmla="*/ 3564 h 653"/>
                  <a:gd name="T34" fmla="*/ 4435 w 641"/>
                  <a:gd name="T35" fmla="*/ 5741 h 653"/>
                  <a:gd name="T36" fmla="*/ 4427 w 641"/>
                  <a:gd name="T37" fmla="*/ 5750 h 653"/>
                  <a:gd name="T38" fmla="*/ 4419 w 641"/>
                  <a:gd name="T39" fmla="*/ 5750 h 653"/>
                  <a:gd name="T40" fmla="*/ 2677 w 641"/>
                  <a:gd name="T41" fmla="*/ 5947 h 653"/>
                  <a:gd name="T42" fmla="*/ 512 w 641"/>
                  <a:gd name="T43" fmla="*/ 4044 h 653"/>
                  <a:gd name="T44" fmla="*/ 477 w 641"/>
                  <a:gd name="T45" fmla="*/ 3963 h 653"/>
                  <a:gd name="T46" fmla="*/ 477 w 641"/>
                  <a:gd name="T47" fmla="*/ 3963 h 653"/>
                  <a:gd name="T48" fmla="*/ 496 w 641"/>
                  <a:gd name="T49" fmla="*/ 4205 h 653"/>
                  <a:gd name="T50" fmla="*/ 496 w 641"/>
                  <a:gd name="T51" fmla="*/ 4238 h 653"/>
                  <a:gd name="T52" fmla="*/ 313 w 641"/>
                  <a:gd name="T53" fmla="*/ 4661 h 653"/>
                  <a:gd name="T54" fmla="*/ 304 w 641"/>
                  <a:gd name="T55" fmla="*/ 4652 h 653"/>
                  <a:gd name="T56" fmla="*/ 321 w 641"/>
                  <a:gd name="T57" fmla="*/ 4979 h 653"/>
                  <a:gd name="T58" fmla="*/ 296 w 641"/>
                  <a:gd name="T59" fmla="*/ 5032 h 653"/>
                  <a:gd name="T60" fmla="*/ 0 w 641"/>
                  <a:gd name="T61" fmla="*/ 5306 h 653"/>
                  <a:gd name="T62" fmla="*/ 549 w 641"/>
                  <a:gd name="T63" fmla="*/ 5802 h 653"/>
                  <a:gd name="T64" fmla="*/ 2842 w 641"/>
                  <a:gd name="T65" fmla="*/ 6636 h 653"/>
                  <a:gd name="T66" fmla="*/ 4667 w 641"/>
                  <a:gd name="T67" fmla="*/ 6478 h 653"/>
                  <a:gd name="T68" fmla="*/ 5095 w 641"/>
                  <a:gd name="T69" fmla="*/ 3371 h 6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41" h="653">
                    <a:moveTo>
                      <a:pt x="586" y="319"/>
                    </a:moveTo>
                    <a:cubicBezTo>
                      <a:pt x="555" y="224"/>
                      <a:pt x="520" y="158"/>
                      <a:pt x="520" y="158"/>
                    </a:cubicBezTo>
                    <a:cubicBezTo>
                      <a:pt x="519" y="155"/>
                      <a:pt x="518" y="153"/>
                      <a:pt x="517" y="150"/>
                    </a:cubicBezTo>
                    <a:cubicBezTo>
                      <a:pt x="517" y="150"/>
                      <a:pt x="517" y="150"/>
                      <a:pt x="517" y="150"/>
                    </a:cubicBezTo>
                    <a:cubicBezTo>
                      <a:pt x="510" y="131"/>
                      <a:pt x="512" y="124"/>
                      <a:pt x="505" y="100"/>
                    </a:cubicBezTo>
                    <a:cubicBezTo>
                      <a:pt x="503" y="91"/>
                      <a:pt x="499" y="82"/>
                      <a:pt x="494" y="73"/>
                    </a:cubicBezTo>
                    <a:cubicBezTo>
                      <a:pt x="492" y="70"/>
                      <a:pt x="491" y="69"/>
                      <a:pt x="490" y="67"/>
                    </a:cubicBezTo>
                    <a:cubicBezTo>
                      <a:pt x="479" y="51"/>
                      <a:pt x="465" y="38"/>
                      <a:pt x="456" y="32"/>
                    </a:cubicBezTo>
                    <a:cubicBezTo>
                      <a:pt x="423" y="8"/>
                      <a:pt x="380" y="3"/>
                      <a:pt x="348" y="0"/>
                    </a:cubicBezTo>
                    <a:cubicBezTo>
                      <a:pt x="341" y="2"/>
                      <a:pt x="341" y="2"/>
                      <a:pt x="341" y="2"/>
                    </a:cubicBezTo>
                    <a:cubicBezTo>
                      <a:pt x="334" y="8"/>
                      <a:pt x="327" y="17"/>
                      <a:pt x="321" y="27"/>
                    </a:cubicBezTo>
                    <a:cubicBezTo>
                      <a:pt x="324" y="27"/>
                      <a:pt x="324" y="27"/>
                      <a:pt x="324" y="27"/>
                    </a:cubicBezTo>
                    <a:cubicBezTo>
                      <a:pt x="354" y="24"/>
                      <a:pt x="392" y="27"/>
                      <a:pt x="431" y="44"/>
                    </a:cubicBezTo>
                    <a:cubicBezTo>
                      <a:pt x="487" y="69"/>
                      <a:pt x="510" y="112"/>
                      <a:pt x="497" y="172"/>
                    </a:cubicBezTo>
                    <a:cubicBezTo>
                      <a:pt x="496" y="174"/>
                      <a:pt x="496" y="174"/>
                      <a:pt x="496" y="174"/>
                    </a:cubicBezTo>
                    <a:cubicBezTo>
                      <a:pt x="495" y="179"/>
                      <a:pt x="506" y="202"/>
                      <a:pt x="517" y="224"/>
                    </a:cubicBezTo>
                    <a:cubicBezTo>
                      <a:pt x="531" y="253"/>
                      <a:pt x="543" y="290"/>
                      <a:pt x="560" y="337"/>
                    </a:cubicBezTo>
                    <a:cubicBezTo>
                      <a:pt x="592" y="427"/>
                      <a:pt x="568" y="497"/>
                      <a:pt x="510" y="543"/>
                    </a:cubicBezTo>
                    <a:cubicBezTo>
                      <a:pt x="509" y="543"/>
                      <a:pt x="509" y="543"/>
                      <a:pt x="509" y="544"/>
                    </a:cubicBezTo>
                    <a:cubicBezTo>
                      <a:pt x="508" y="544"/>
                      <a:pt x="508" y="544"/>
                      <a:pt x="508" y="544"/>
                    </a:cubicBezTo>
                    <a:cubicBezTo>
                      <a:pt x="484" y="556"/>
                      <a:pt x="455" y="599"/>
                      <a:pt x="308" y="563"/>
                    </a:cubicBezTo>
                    <a:cubicBezTo>
                      <a:pt x="163" y="527"/>
                      <a:pt x="78" y="418"/>
                      <a:pt x="59" y="383"/>
                    </a:cubicBezTo>
                    <a:cubicBezTo>
                      <a:pt x="58" y="380"/>
                      <a:pt x="56" y="377"/>
                      <a:pt x="55" y="375"/>
                    </a:cubicBezTo>
                    <a:cubicBezTo>
                      <a:pt x="55" y="375"/>
                      <a:pt x="55" y="375"/>
                      <a:pt x="55" y="375"/>
                    </a:cubicBezTo>
                    <a:cubicBezTo>
                      <a:pt x="57" y="380"/>
                      <a:pt x="57" y="388"/>
                      <a:pt x="57" y="398"/>
                    </a:cubicBezTo>
                    <a:cubicBezTo>
                      <a:pt x="57" y="401"/>
                      <a:pt x="57" y="401"/>
                      <a:pt x="57" y="401"/>
                    </a:cubicBezTo>
                    <a:cubicBezTo>
                      <a:pt x="55" y="424"/>
                      <a:pt x="42" y="439"/>
                      <a:pt x="36" y="441"/>
                    </a:cubicBezTo>
                    <a:cubicBezTo>
                      <a:pt x="35" y="440"/>
                      <a:pt x="35" y="440"/>
                      <a:pt x="35" y="440"/>
                    </a:cubicBezTo>
                    <a:cubicBezTo>
                      <a:pt x="41" y="449"/>
                      <a:pt x="44" y="459"/>
                      <a:pt x="37" y="471"/>
                    </a:cubicBezTo>
                    <a:cubicBezTo>
                      <a:pt x="34" y="476"/>
                      <a:pt x="34" y="476"/>
                      <a:pt x="34" y="476"/>
                    </a:cubicBezTo>
                    <a:cubicBezTo>
                      <a:pt x="25" y="489"/>
                      <a:pt x="14" y="499"/>
                      <a:pt x="0" y="502"/>
                    </a:cubicBezTo>
                    <a:cubicBezTo>
                      <a:pt x="21" y="524"/>
                      <a:pt x="42" y="540"/>
                      <a:pt x="63" y="549"/>
                    </a:cubicBezTo>
                    <a:cubicBezTo>
                      <a:pt x="130" y="580"/>
                      <a:pt x="221" y="603"/>
                      <a:pt x="327" y="628"/>
                    </a:cubicBezTo>
                    <a:cubicBezTo>
                      <a:pt x="433" y="653"/>
                      <a:pt x="489" y="635"/>
                      <a:pt x="537" y="613"/>
                    </a:cubicBezTo>
                    <a:cubicBezTo>
                      <a:pt x="610" y="580"/>
                      <a:pt x="641" y="474"/>
                      <a:pt x="586" y="319"/>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06" name="Freeform 1186"/>
              <p:cNvSpPr>
                <a:spLocks/>
              </p:cNvSpPr>
              <p:nvPr/>
            </p:nvSpPr>
            <p:spPr bwMode="auto">
              <a:xfrm>
                <a:off x="4144" y="1304"/>
                <a:ext cx="410" cy="395"/>
              </a:xfrm>
              <a:custGeom>
                <a:avLst/>
                <a:gdLst>
                  <a:gd name="T0" fmla="*/ 1714 w 199"/>
                  <a:gd name="T1" fmla="*/ 1584 h 180"/>
                  <a:gd name="T2" fmla="*/ 1714 w 199"/>
                  <a:gd name="T3" fmla="*/ 1584 h 180"/>
                  <a:gd name="T4" fmla="*/ 1609 w 199"/>
                  <a:gd name="T5" fmla="*/ 1056 h 180"/>
                  <a:gd name="T6" fmla="*/ 1510 w 199"/>
                  <a:gd name="T7" fmla="*/ 770 h 180"/>
                  <a:gd name="T8" fmla="*/ 1477 w 199"/>
                  <a:gd name="T9" fmla="*/ 709 h 180"/>
                  <a:gd name="T10" fmla="*/ 1181 w 199"/>
                  <a:gd name="T11" fmla="*/ 338 h 180"/>
                  <a:gd name="T12" fmla="*/ 237 w 199"/>
                  <a:gd name="T13" fmla="*/ 0 h 180"/>
                  <a:gd name="T14" fmla="*/ 173 w 199"/>
                  <a:gd name="T15" fmla="*/ 20 h 180"/>
                  <a:gd name="T16" fmla="*/ 0 w 199"/>
                  <a:gd name="T17" fmla="*/ 283 h 180"/>
                  <a:gd name="T18" fmla="*/ 25 w 199"/>
                  <a:gd name="T19" fmla="*/ 283 h 180"/>
                  <a:gd name="T20" fmla="*/ 964 w 199"/>
                  <a:gd name="T21" fmla="*/ 467 h 180"/>
                  <a:gd name="T22" fmla="*/ 1541 w 199"/>
                  <a:gd name="T23" fmla="*/ 1815 h 180"/>
                  <a:gd name="T24" fmla="*/ 1533 w 199"/>
                  <a:gd name="T25" fmla="*/ 1839 h 180"/>
                  <a:gd name="T26" fmla="*/ 1549 w 199"/>
                  <a:gd name="T27" fmla="*/ 1903 h 180"/>
                  <a:gd name="T28" fmla="*/ 1714 w 199"/>
                  <a:gd name="T29" fmla="*/ 1584 h 1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9" h="180">
                    <a:moveTo>
                      <a:pt x="196" y="150"/>
                    </a:moveTo>
                    <a:cubicBezTo>
                      <a:pt x="196" y="150"/>
                      <a:pt x="196" y="150"/>
                      <a:pt x="196" y="150"/>
                    </a:cubicBezTo>
                    <a:cubicBezTo>
                      <a:pt x="189" y="131"/>
                      <a:pt x="191" y="124"/>
                      <a:pt x="184" y="100"/>
                    </a:cubicBezTo>
                    <a:cubicBezTo>
                      <a:pt x="182" y="91"/>
                      <a:pt x="178" y="82"/>
                      <a:pt x="173" y="73"/>
                    </a:cubicBezTo>
                    <a:cubicBezTo>
                      <a:pt x="171" y="70"/>
                      <a:pt x="170" y="69"/>
                      <a:pt x="169" y="67"/>
                    </a:cubicBezTo>
                    <a:cubicBezTo>
                      <a:pt x="158" y="51"/>
                      <a:pt x="144" y="38"/>
                      <a:pt x="135" y="32"/>
                    </a:cubicBezTo>
                    <a:cubicBezTo>
                      <a:pt x="102" y="8"/>
                      <a:pt x="59" y="3"/>
                      <a:pt x="27" y="0"/>
                    </a:cubicBezTo>
                    <a:cubicBezTo>
                      <a:pt x="20" y="2"/>
                      <a:pt x="20" y="2"/>
                      <a:pt x="20" y="2"/>
                    </a:cubicBezTo>
                    <a:cubicBezTo>
                      <a:pt x="13" y="8"/>
                      <a:pt x="6" y="17"/>
                      <a:pt x="0" y="27"/>
                    </a:cubicBezTo>
                    <a:cubicBezTo>
                      <a:pt x="3" y="27"/>
                      <a:pt x="3" y="27"/>
                      <a:pt x="3" y="27"/>
                    </a:cubicBezTo>
                    <a:cubicBezTo>
                      <a:pt x="33" y="24"/>
                      <a:pt x="71" y="27"/>
                      <a:pt x="110" y="44"/>
                    </a:cubicBezTo>
                    <a:cubicBezTo>
                      <a:pt x="166" y="69"/>
                      <a:pt x="189" y="112"/>
                      <a:pt x="176" y="172"/>
                    </a:cubicBezTo>
                    <a:cubicBezTo>
                      <a:pt x="175" y="174"/>
                      <a:pt x="175" y="174"/>
                      <a:pt x="175" y="174"/>
                    </a:cubicBezTo>
                    <a:cubicBezTo>
                      <a:pt x="175" y="175"/>
                      <a:pt x="176" y="177"/>
                      <a:pt x="177" y="180"/>
                    </a:cubicBezTo>
                    <a:cubicBezTo>
                      <a:pt x="188" y="177"/>
                      <a:pt x="199" y="160"/>
                      <a:pt x="196" y="150"/>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07" name="Oval 1187"/>
              <p:cNvSpPr>
                <a:spLocks noChangeArrowheads="1"/>
              </p:cNvSpPr>
              <p:nvPr/>
            </p:nvSpPr>
            <p:spPr bwMode="auto">
              <a:xfrm>
                <a:off x="3423" y="927"/>
                <a:ext cx="154" cy="28"/>
              </a:xfrm>
              <a:prstGeom prst="ellipse">
                <a:avLst/>
              </a:prstGeom>
              <a:noFill/>
              <a:ln w="635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solidFill>
                    <a:srgbClr val="0070C0"/>
                  </a:solidFill>
                </a:endParaRPr>
              </a:p>
            </p:txBody>
          </p:sp>
          <p:sp>
            <p:nvSpPr>
              <p:cNvPr id="2608" name="Freeform 1188"/>
              <p:cNvSpPr>
                <a:spLocks/>
              </p:cNvSpPr>
              <p:nvPr/>
            </p:nvSpPr>
            <p:spPr bwMode="auto">
              <a:xfrm>
                <a:off x="3394" y="1524"/>
                <a:ext cx="687" cy="774"/>
              </a:xfrm>
              <a:custGeom>
                <a:avLst/>
                <a:gdLst>
                  <a:gd name="T0" fmla="*/ 2627 w 334"/>
                  <a:gd name="T1" fmla="*/ 908 h 353"/>
                  <a:gd name="T2" fmla="*/ 2653 w 334"/>
                  <a:gd name="T3" fmla="*/ 963 h 353"/>
                  <a:gd name="T4" fmla="*/ 2470 w 334"/>
                  <a:gd name="T5" fmla="*/ 2076 h 353"/>
                  <a:gd name="T6" fmla="*/ 2645 w 334"/>
                  <a:gd name="T7" fmla="*/ 2750 h 353"/>
                  <a:gd name="T8" fmla="*/ 2734 w 334"/>
                  <a:gd name="T9" fmla="*/ 3192 h 353"/>
                  <a:gd name="T10" fmla="*/ 2865 w 334"/>
                  <a:gd name="T11" fmla="*/ 3552 h 353"/>
                  <a:gd name="T12" fmla="*/ 2682 w 334"/>
                  <a:gd name="T13" fmla="*/ 3701 h 353"/>
                  <a:gd name="T14" fmla="*/ 2454 w 334"/>
                  <a:gd name="T15" fmla="*/ 3596 h 353"/>
                  <a:gd name="T16" fmla="*/ 2306 w 334"/>
                  <a:gd name="T17" fmla="*/ 3427 h 353"/>
                  <a:gd name="T18" fmla="*/ 1757 w 334"/>
                  <a:gd name="T19" fmla="*/ 2943 h 353"/>
                  <a:gd name="T20" fmla="*/ 1514 w 334"/>
                  <a:gd name="T21" fmla="*/ 2712 h 353"/>
                  <a:gd name="T22" fmla="*/ 1286 w 334"/>
                  <a:gd name="T23" fmla="*/ 2511 h 353"/>
                  <a:gd name="T24" fmla="*/ 1045 w 334"/>
                  <a:gd name="T25" fmla="*/ 2254 h 353"/>
                  <a:gd name="T26" fmla="*/ 1037 w 334"/>
                  <a:gd name="T27" fmla="*/ 2120 h 353"/>
                  <a:gd name="T28" fmla="*/ 1590 w 334"/>
                  <a:gd name="T29" fmla="*/ 2403 h 353"/>
                  <a:gd name="T30" fmla="*/ 1185 w 334"/>
                  <a:gd name="T31" fmla="*/ 2057 h 353"/>
                  <a:gd name="T32" fmla="*/ 660 w 334"/>
                  <a:gd name="T33" fmla="*/ 2149 h 353"/>
                  <a:gd name="T34" fmla="*/ 529 w 334"/>
                  <a:gd name="T35" fmla="*/ 2129 h 353"/>
                  <a:gd name="T36" fmla="*/ 436 w 334"/>
                  <a:gd name="T37" fmla="*/ 2033 h 353"/>
                  <a:gd name="T38" fmla="*/ 329 w 334"/>
                  <a:gd name="T39" fmla="*/ 1908 h 353"/>
                  <a:gd name="T40" fmla="*/ 191 w 334"/>
                  <a:gd name="T41" fmla="*/ 1664 h 353"/>
                  <a:gd name="T42" fmla="*/ 165 w 334"/>
                  <a:gd name="T43" fmla="*/ 1548 h 353"/>
                  <a:gd name="T44" fmla="*/ 123 w 334"/>
                  <a:gd name="T45" fmla="*/ 1423 h 353"/>
                  <a:gd name="T46" fmla="*/ 60 w 334"/>
                  <a:gd name="T47" fmla="*/ 1289 h 353"/>
                  <a:gd name="T48" fmla="*/ 43 w 334"/>
                  <a:gd name="T49" fmla="*/ 1149 h 353"/>
                  <a:gd name="T50" fmla="*/ 25 w 334"/>
                  <a:gd name="T51" fmla="*/ 980 h 353"/>
                  <a:gd name="T52" fmla="*/ 8 w 334"/>
                  <a:gd name="T53" fmla="*/ 803 h 353"/>
                  <a:gd name="T54" fmla="*/ 200 w 334"/>
                  <a:gd name="T55" fmla="*/ 548 h 353"/>
                  <a:gd name="T56" fmla="*/ 469 w 334"/>
                  <a:gd name="T57" fmla="*/ 452 h 353"/>
                  <a:gd name="T58" fmla="*/ 685 w 334"/>
                  <a:gd name="T59" fmla="*/ 399 h 353"/>
                  <a:gd name="T60" fmla="*/ 833 w 334"/>
                  <a:gd name="T61" fmla="*/ 443 h 353"/>
                  <a:gd name="T62" fmla="*/ 1020 w 334"/>
                  <a:gd name="T63" fmla="*/ 460 h 353"/>
                  <a:gd name="T64" fmla="*/ 1316 w 334"/>
                  <a:gd name="T65" fmla="*/ 947 h 353"/>
                  <a:gd name="T66" fmla="*/ 1401 w 334"/>
                  <a:gd name="T67" fmla="*/ 1044 h 353"/>
                  <a:gd name="T68" fmla="*/ 1465 w 334"/>
                  <a:gd name="T69" fmla="*/ 1182 h 353"/>
                  <a:gd name="T70" fmla="*/ 1654 w 334"/>
                  <a:gd name="T71" fmla="*/ 1362 h 353"/>
                  <a:gd name="T72" fmla="*/ 1680 w 334"/>
                  <a:gd name="T73" fmla="*/ 1855 h 353"/>
                  <a:gd name="T74" fmla="*/ 1870 w 334"/>
                  <a:gd name="T75" fmla="*/ 2173 h 353"/>
                  <a:gd name="T76" fmla="*/ 1785 w 334"/>
                  <a:gd name="T77" fmla="*/ 1601 h 353"/>
                  <a:gd name="T78" fmla="*/ 1870 w 334"/>
                  <a:gd name="T79" fmla="*/ 1390 h 353"/>
                  <a:gd name="T80" fmla="*/ 1894 w 334"/>
                  <a:gd name="T81" fmla="*/ 1254 h 353"/>
                  <a:gd name="T82" fmla="*/ 1993 w 334"/>
                  <a:gd name="T83" fmla="*/ 1169 h 353"/>
                  <a:gd name="T84" fmla="*/ 2053 w 334"/>
                  <a:gd name="T85" fmla="*/ 947 h 353"/>
                  <a:gd name="T86" fmla="*/ 2042 w 334"/>
                  <a:gd name="T87" fmla="*/ 963 h 353"/>
                  <a:gd name="T88" fmla="*/ 2314 w 334"/>
                  <a:gd name="T89" fmla="*/ 601 h 353"/>
                  <a:gd name="T90" fmla="*/ 2106 w 334"/>
                  <a:gd name="T91" fmla="*/ 717 h 353"/>
                  <a:gd name="T92" fmla="*/ 2133 w 334"/>
                  <a:gd name="T93" fmla="*/ 548 h 353"/>
                  <a:gd name="T94" fmla="*/ 2125 w 334"/>
                  <a:gd name="T95" fmla="*/ 432 h 353"/>
                  <a:gd name="T96" fmla="*/ 2166 w 334"/>
                  <a:gd name="T97" fmla="*/ 72 h 353"/>
                  <a:gd name="T98" fmla="*/ 2487 w 334"/>
                  <a:gd name="T99" fmla="*/ 33 h 353"/>
                  <a:gd name="T100" fmla="*/ 2750 w 334"/>
                  <a:gd name="T101" fmla="*/ 189 h 353"/>
                  <a:gd name="T102" fmla="*/ 2645 w 334"/>
                  <a:gd name="T103" fmla="*/ 789 h 353"/>
                  <a:gd name="T104" fmla="*/ 2505 w 334"/>
                  <a:gd name="T105" fmla="*/ 621 h 353"/>
                  <a:gd name="T106" fmla="*/ 2627 w 334"/>
                  <a:gd name="T107" fmla="*/ 908 h 3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4" h="353">
                    <a:moveTo>
                      <a:pt x="302" y="86"/>
                    </a:moveTo>
                    <a:cubicBezTo>
                      <a:pt x="305" y="87"/>
                      <a:pt x="305" y="90"/>
                      <a:pt x="305" y="91"/>
                    </a:cubicBezTo>
                    <a:cubicBezTo>
                      <a:pt x="306" y="109"/>
                      <a:pt x="269" y="121"/>
                      <a:pt x="284" y="197"/>
                    </a:cubicBezTo>
                    <a:cubicBezTo>
                      <a:pt x="287" y="209"/>
                      <a:pt x="298" y="247"/>
                      <a:pt x="304" y="261"/>
                    </a:cubicBezTo>
                    <a:cubicBezTo>
                      <a:pt x="311" y="276"/>
                      <a:pt x="310" y="295"/>
                      <a:pt x="314" y="303"/>
                    </a:cubicBezTo>
                    <a:cubicBezTo>
                      <a:pt x="318" y="311"/>
                      <a:pt x="319" y="324"/>
                      <a:pt x="329" y="337"/>
                    </a:cubicBezTo>
                    <a:cubicBezTo>
                      <a:pt x="334" y="343"/>
                      <a:pt x="311" y="353"/>
                      <a:pt x="308" y="351"/>
                    </a:cubicBezTo>
                    <a:cubicBezTo>
                      <a:pt x="303" y="348"/>
                      <a:pt x="293" y="350"/>
                      <a:pt x="282" y="341"/>
                    </a:cubicBezTo>
                    <a:cubicBezTo>
                      <a:pt x="274" y="335"/>
                      <a:pt x="266" y="326"/>
                      <a:pt x="265" y="325"/>
                    </a:cubicBezTo>
                    <a:cubicBezTo>
                      <a:pt x="262" y="322"/>
                      <a:pt x="210" y="279"/>
                      <a:pt x="202" y="279"/>
                    </a:cubicBezTo>
                    <a:cubicBezTo>
                      <a:pt x="193" y="279"/>
                      <a:pt x="179" y="265"/>
                      <a:pt x="174" y="257"/>
                    </a:cubicBezTo>
                    <a:cubicBezTo>
                      <a:pt x="168" y="250"/>
                      <a:pt x="156" y="243"/>
                      <a:pt x="148" y="238"/>
                    </a:cubicBezTo>
                    <a:cubicBezTo>
                      <a:pt x="141" y="233"/>
                      <a:pt x="123" y="219"/>
                      <a:pt x="120" y="214"/>
                    </a:cubicBezTo>
                    <a:cubicBezTo>
                      <a:pt x="118" y="211"/>
                      <a:pt x="112" y="200"/>
                      <a:pt x="119" y="201"/>
                    </a:cubicBezTo>
                    <a:cubicBezTo>
                      <a:pt x="142" y="201"/>
                      <a:pt x="164" y="220"/>
                      <a:pt x="183" y="228"/>
                    </a:cubicBezTo>
                    <a:cubicBezTo>
                      <a:pt x="183" y="228"/>
                      <a:pt x="167" y="213"/>
                      <a:pt x="136" y="195"/>
                    </a:cubicBezTo>
                    <a:cubicBezTo>
                      <a:pt x="101" y="177"/>
                      <a:pt x="86" y="206"/>
                      <a:pt x="76" y="204"/>
                    </a:cubicBezTo>
                    <a:cubicBezTo>
                      <a:pt x="69" y="206"/>
                      <a:pt x="68" y="203"/>
                      <a:pt x="61" y="202"/>
                    </a:cubicBezTo>
                    <a:cubicBezTo>
                      <a:pt x="55" y="201"/>
                      <a:pt x="55" y="194"/>
                      <a:pt x="50" y="193"/>
                    </a:cubicBezTo>
                    <a:cubicBezTo>
                      <a:pt x="45" y="191"/>
                      <a:pt x="44" y="189"/>
                      <a:pt x="38" y="181"/>
                    </a:cubicBezTo>
                    <a:cubicBezTo>
                      <a:pt x="31" y="173"/>
                      <a:pt x="26" y="164"/>
                      <a:pt x="22" y="158"/>
                    </a:cubicBezTo>
                    <a:cubicBezTo>
                      <a:pt x="18" y="151"/>
                      <a:pt x="21" y="153"/>
                      <a:pt x="19" y="147"/>
                    </a:cubicBezTo>
                    <a:cubicBezTo>
                      <a:pt x="17" y="141"/>
                      <a:pt x="18" y="141"/>
                      <a:pt x="14" y="135"/>
                    </a:cubicBezTo>
                    <a:cubicBezTo>
                      <a:pt x="9" y="130"/>
                      <a:pt x="7" y="130"/>
                      <a:pt x="7" y="122"/>
                    </a:cubicBezTo>
                    <a:cubicBezTo>
                      <a:pt x="7" y="114"/>
                      <a:pt x="11" y="116"/>
                      <a:pt x="5" y="109"/>
                    </a:cubicBezTo>
                    <a:cubicBezTo>
                      <a:pt x="0" y="103"/>
                      <a:pt x="3" y="99"/>
                      <a:pt x="3" y="93"/>
                    </a:cubicBezTo>
                    <a:cubicBezTo>
                      <a:pt x="3" y="87"/>
                      <a:pt x="2" y="84"/>
                      <a:pt x="1" y="76"/>
                    </a:cubicBezTo>
                    <a:cubicBezTo>
                      <a:pt x="5" y="67"/>
                      <a:pt x="13" y="57"/>
                      <a:pt x="23" y="52"/>
                    </a:cubicBezTo>
                    <a:cubicBezTo>
                      <a:pt x="30" y="49"/>
                      <a:pt x="46" y="45"/>
                      <a:pt x="54" y="43"/>
                    </a:cubicBezTo>
                    <a:cubicBezTo>
                      <a:pt x="64" y="41"/>
                      <a:pt x="69" y="38"/>
                      <a:pt x="79" y="38"/>
                    </a:cubicBezTo>
                    <a:cubicBezTo>
                      <a:pt x="84" y="37"/>
                      <a:pt x="89" y="40"/>
                      <a:pt x="96" y="42"/>
                    </a:cubicBezTo>
                    <a:cubicBezTo>
                      <a:pt x="103" y="43"/>
                      <a:pt x="112" y="43"/>
                      <a:pt x="117" y="44"/>
                    </a:cubicBezTo>
                    <a:cubicBezTo>
                      <a:pt x="136" y="52"/>
                      <a:pt x="138" y="77"/>
                      <a:pt x="151" y="90"/>
                    </a:cubicBezTo>
                    <a:cubicBezTo>
                      <a:pt x="154" y="93"/>
                      <a:pt x="159" y="95"/>
                      <a:pt x="161" y="99"/>
                    </a:cubicBezTo>
                    <a:cubicBezTo>
                      <a:pt x="164" y="104"/>
                      <a:pt x="164" y="109"/>
                      <a:pt x="168" y="112"/>
                    </a:cubicBezTo>
                    <a:cubicBezTo>
                      <a:pt x="173" y="119"/>
                      <a:pt x="192" y="119"/>
                      <a:pt x="190" y="129"/>
                    </a:cubicBezTo>
                    <a:cubicBezTo>
                      <a:pt x="193" y="139"/>
                      <a:pt x="185" y="155"/>
                      <a:pt x="193" y="176"/>
                    </a:cubicBezTo>
                    <a:cubicBezTo>
                      <a:pt x="202" y="197"/>
                      <a:pt x="215" y="206"/>
                      <a:pt x="215" y="206"/>
                    </a:cubicBezTo>
                    <a:cubicBezTo>
                      <a:pt x="207" y="181"/>
                      <a:pt x="193" y="167"/>
                      <a:pt x="205" y="152"/>
                    </a:cubicBezTo>
                    <a:cubicBezTo>
                      <a:pt x="216" y="136"/>
                      <a:pt x="215" y="132"/>
                      <a:pt x="215" y="132"/>
                    </a:cubicBezTo>
                    <a:cubicBezTo>
                      <a:pt x="216" y="128"/>
                      <a:pt x="216" y="122"/>
                      <a:pt x="218" y="119"/>
                    </a:cubicBezTo>
                    <a:cubicBezTo>
                      <a:pt x="220" y="115"/>
                      <a:pt x="226" y="115"/>
                      <a:pt x="229" y="111"/>
                    </a:cubicBezTo>
                    <a:cubicBezTo>
                      <a:pt x="234" y="104"/>
                      <a:pt x="229" y="96"/>
                      <a:pt x="236" y="90"/>
                    </a:cubicBezTo>
                    <a:cubicBezTo>
                      <a:pt x="235" y="91"/>
                      <a:pt x="235" y="91"/>
                      <a:pt x="235" y="91"/>
                    </a:cubicBezTo>
                    <a:cubicBezTo>
                      <a:pt x="247" y="85"/>
                      <a:pt x="266" y="67"/>
                      <a:pt x="266" y="57"/>
                    </a:cubicBezTo>
                    <a:cubicBezTo>
                      <a:pt x="259" y="72"/>
                      <a:pt x="247" y="72"/>
                      <a:pt x="242" y="68"/>
                    </a:cubicBezTo>
                    <a:cubicBezTo>
                      <a:pt x="239" y="67"/>
                      <a:pt x="246" y="55"/>
                      <a:pt x="245" y="52"/>
                    </a:cubicBezTo>
                    <a:cubicBezTo>
                      <a:pt x="244" y="49"/>
                      <a:pt x="244" y="45"/>
                      <a:pt x="244" y="41"/>
                    </a:cubicBezTo>
                    <a:cubicBezTo>
                      <a:pt x="245" y="28"/>
                      <a:pt x="247" y="12"/>
                      <a:pt x="249" y="7"/>
                    </a:cubicBezTo>
                    <a:cubicBezTo>
                      <a:pt x="259" y="2"/>
                      <a:pt x="272" y="0"/>
                      <a:pt x="286" y="3"/>
                    </a:cubicBezTo>
                    <a:cubicBezTo>
                      <a:pt x="299" y="5"/>
                      <a:pt x="309" y="11"/>
                      <a:pt x="316" y="18"/>
                    </a:cubicBezTo>
                    <a:cubicBezTo>
                      <a:pt x="315" y="24"/>
                      <a:pt x="313" y="75"/>
                      <a:pt x="304" y="75"/>
                    </a:cubicBezTo>
                    <a:cubicBezTo>
                      <a:pt x="297" y="74"/>
                      <a:pt x="291" y="70"/>
                      <a:pt x="288" y="59"/>
                    </a:cubicBezTo>
                    <a:cubicBezTo>
                      <a:pt x="287" y="71"/>
                      <a:pt x="289" y="82"/>
                      <a:pt x="302" y="86"/>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09" name="Freeform 1189"/>
              <p:cNvSpPr>
                <a:spLocks/>
              </p:cNvSpPr>
              <p:nvPr/>
            </p:nvSpPr>
            <p:spPr bwMode="auto">
              <a:xfrm>
                <a:off x="3361" y="1357"/>
                <a:ext cx="1341" cy="1261"/>
              </a:xfrm>
              <a:custGeom>
                <a:avLst/>
                <a:gdLst>
                  <a:gd name="T0" fmla="*/ 5393 w 652"/>
                  <a:gd name="T1" fmla="*/ 3298 h 575"/>
                  <a:gd name="T2" fmla="*/ 5021 w 652"/>
                  <a:gd name="T3" fmla="*/ 2112 h 575"/>
                  <a:gd name="T4" fmla="*/ 4840 w 652"/>
                  <a:gd name="T5" fmla="*/ 1583 h 575"/>
                  <a:gd name="T6" fmla="*/ 4848 w 652"/>
                  <a:gd name="T7" fmla="*/ 1564 h 575"/>
                  <a:gd name="T8" fmla="*/ 4272 w 652"/>
                  <a:gd name="T9" fmla="*/ 211 h 575"/>
                  <a:gd name="T10" fmla="*/ 3315 w 652"/>
                  <a:gd name="T11" fmla="*/ 44 h 575"/>
                  <a:gd name="T12" fmla="*/ 3315 w 652"/>
                  <a:gd name="T13" fmla="*/ 44 h 575"/>
                  <a:gd name="T14" fmla="*/ 3186 w 652"/>
                  <a:gd name="T15" fmla="*/ 379 h 575"/>
                  <a:gd name="T16" fmla="*/ 3350 w 652"/>
                  <a:gd name="T17" fmla="*/ 338 h 575"/>
                  <a:gd name="T18" fmla="*/ 3523 w 652"/>
                  <a:gd name="T19" fmla="*/ 307 h 575"/>
                  <a:gd name="T20" fmla="*/ 3688 w 652"/>
                  <a:gd name="T21" fmla="*/ 318 h 575"/>
                  <a:gd name="T22" fmla="*/ 3795 w 652"/>
                  <a:gd name="T23" fmla="*/ 347 h 575"/>
                  <a:gd name="T24" fmla="*/ 3895 w 652"/>
                  <a:gd name="T25" fmla="*/ 390 h 575"/>
                  <a:gd name="T26" fmla="*/ 4083 w 652"/>
                  <a:gd name="T27" fmla="*/ 423 h 575"/>
                  <a:gd name="T28" fmla="*/ 4223 w 652"/>
                  <a:gd name="T29" fmla="*/ 476 h 575"/>
                  <a:gd name="T30" fmla="*/ 4348 w 652"/>
                  <a:gd name="T31" fmla="*/ 568 h 575"/>
                  <a:gd name="T32" fmla="*/ 4447 w 652"/>
                  <a:gd name="T33" fmla="*/ 697 h 575"/>
                  <a:gd name="T34" fmla="*/ 4587 w 652"/>
                  <a:gd name="T35" fmla="*/ 1077 h 575"/>
                  <a:gd name="T36" fmla="*/ 4603 w 652"/>
                  <a:gd name="T37" fmla="*/ 1246 h 575"/>
                  <a:gd name="T38" fmla="*/ 4395 w 652"/>
                  <a:gd name="T39" fmla="*/ 1654 h 575"/>
                  <a:gd name="T40" fmla="*/ 4356 w 652"/>
                  <a:gd name="T41" fmla="*/ 2491 h 575"/>
                  <a:gd name="T42" fmla="*/ 4420 w 652"/>
                  <a:gd name="T43" fmla="*/ 1866 h 575"/>
                  <a:gd name="T44" fmla="*/ 4515 w 652"/>
                  <a:gd name="T45" fmla="*/ 1822 h 575"/>
                  <a:gd name="T46" fmla="*/ 4488 w 652"/>
                  <a:gd name="T47" fmla="*/ 2059 h 575"/>
                  <a:gd name="T48" fmla="*/ 4471 w 652"/>
                  <a:gd name="T49" fmla="*/ 2371 h 575"/>
                  <a:gd name="T50" fmla="*/ 4471 w 652"/>
                  <a:gd name="T51" fmla="*/ 2713 h 575"/>
                  <a:gd name="T52" fmla="*/ 4527 w 652"/>
                  <a:gd name="T53" fmla="*/ 3059 h 575"/>
                  <a:gd name="T54" fmla="*/ 4628 w 652"/>
                  <a:gd name="T55" fmla="*/ 3458 h 575"/>
                  <a:gd name="T56" fmla="*/ 4527 w 652"/>
                  <a:gd name="T57" fmla="*/ 4208 h 575"/>
                  <a:gd name="T58" fmla="*/ 4315 w 652"/>
                  <a:gd name="T59" fmla="*/ 4261 h 575"/>
                  <a:gd name="T60" fmla="*/ 4142 w 652"/>
                  <a:gd name="T61" fmla="*/ 3996 h 575"/>
                  <a:gd name="T62" fmla="*/ 3967 w 652"/>
                  <a:gd name="T63" fmla="*/ 3640 h 575"/>
                  <a:gd name="T64" fmla="*/ 3854 w 652"/>
                  <a:gd name="T65" fmla="*/ 3322 h 575"/>
                  <a:gd name="T66" fmla="*/ 3706 w 652"/>
                  <a:gd name="T67" fmla="*/ 2794 h 575"/>
                  <a:gd name="T68" fmla="*/ 3566 w 652"/>
                  <a:gd name="T69" fmla="*/ 2386 h 575"/>
                  <a:gd name="T70" fmla="*/ 3443 w 652"/>
                  <a:gd name="T71" fmla="*/ 2004 h 575"/>
                  <a:gd name="T72" fmla="*/ 3178 w 652"/>
                  <a:gd name="T73" fmla="*/ 1717 h 575"/>
                  <a:gd name="T74" fmla="*/ 3169 w 652"/>
                  <a:gd name="T75" fmla="*/ 1636 h 575"/>
                  <a:gd name="T76" fmla="*/ 3194 w 652"/>
                  <a:gd name="T77" fmla="*/ 1379 h 575"/>
                  <a:gd name="T78" fmla="*/ 3062 w 652"/>
                  <a:gd name="T79" fmla="*/ 1572 h 575"/>
                  <a:gd name="T80" fmla="*/ 3003 w 652"/>
                  <a:gd name="T81" fmla="*/ 1487 h 575"/>
                  <a:gd name="T82" fmla="*/ 3030 w 652"/>
                  <a:gd name="T83" fmla="*/ 991 h 575"/>
                  <a:gd name="T84" fmla="*/ 3021 w 652"/>
                  <a:gd name="T85" fmla="*/ 928 h 575"/>
                  <a:gd name="T86" fmla="*/ 2653 w 652"/>
                  <a:gd name="T87" fmla="*/ 673 h 575"/>
                  <a:gd name="T88" fmla="*/ 2217 w 652"/>
                  <a:gd name="T89" fmla="*/ 761 h 575"/>
                  <a:gd name="T90" fmla="*/ 2190 w 652"/>
                  <a:gd name="T91" fmla="*/ 779 h 575"/>
                  <a:gd name="T92" fmla="*/ 2149 w 652"/>
                  <a:gd name="T93" fmla="*/ 1246 h 575"/>
                  <a:gd name="T94" fmla="*/ 2009 w 652"/>
                  <a:gd name="T95" fmla="*/ 1866 h 575"/>
                  <a:gd name="T96" fmla="*/ 1366 w 652"/>
                  <a:gd name="T97" fmla="*/ 1290 h 575"/>
                  <a:gd name="T98" fmla="*/ 1357 w 652"/>
                  <a:gd name="T99" fmla="*/ 1274 h 575"/>
                  <a:gd name="T100" fmla="*/ 557 w 652"/>
                  <a:gd name="T101" fmla="*/ 1088 h 575"/>
                  <a:gd name="T102" fmla="*/ 16 w 652"/>
                  <a:gd name="T103" fmla="*/ 1601 h 575"/>
                  <a:gd name="T104" fmla="*/ 16 w 652"/>
                  <a:gd name="T105" fmla="*/ 1616 h 575"/>
                  <a:gd name="T106" fmla="*/ 601 w 652"/>
                  <a:gd name="T107" fmla="*/ 3237 h 575"/>
                  <a:gd name="T108" fmla="*/ 1037 w 652"/>
                  <a:gd name="T109" fmla="*/ 3785 h 575"/>
                  <a:gd name="T110" fmla="*/ 3202 w 652"/>
                  <a:gd name="T111" fmla="*/ 5684 h 575"/>
                  <a:gd name="T112" fmla="*/ 4940 w 652"/>
                  <a:gd name="T113" fmla="*/ 5483 h 575"/>
                  <a:gd name="T114" fmla="*/ 4949 w 652"/>
                  <a:gd name="T115" fmla="*/ 5483 h 575"/>
                  <a:gd name="T116" fmla="*/ 4959 w 652"/>
                  <a:gd name="T117" fmla="*/ 5474 h 575"/>
                  <a:gd name="T118" fmla="*/ 5393 w 652"/>
                  <a:gd name="T119" fmla="*/ 3298 h 5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52" h="575">
                    <a:moveTo>
                      <a:pt x="620" y="313"/>
                    </a:moveTo>
                    <a:cubicBezTo>
                      <a:pt x="603" y="266"/>
                      <a:pt x="591" y="229"/>
                      <a:pt x="577" y="200"/>
                    </a:cubicBezTo>
                    <a:cubicBezTo>
                      <a:pt x="566" y="178"/>
                      <a:pt x="555" y="155"/>
                      <a:pt x="556" y="150"/>
                    </a:cubicBezTo>
                    <a:cubicBezTo>
                      <a:pt x="557" y="148"/>
                      <a:pt x="557" y="148"/>
                      <a:pt x="557" y="148"/>
                    </a:cubicBezTo>
                    <a:cubicBezTo>
                      <a:pt x="570" y="88"/>
                      <a:pt x="547" y="45"/>
                      <a:pt x="491" y="20"/>
                    </a:cubicBezTo>
                    <a:cubicBezTo>
                      <a:pt x="451" y="2"/>
                      <a:pt x="411" y="0"/>
                      <a:pt x="381" y="4"/>
                    </a:cubicBezTo>
                    <a:cubicBezTo>
                      <a:pt x="381" y="4"/>
                      <a:pt x="381" y="4"/>
                      <a:pt x="381" y="4"/>
                    </a:cubicBezTo>
                    <a:cubicBezTo>
                      <a:pt x="375" y="13"/>
                      <a:pt x="370" y="23"/>
                      <a:pt x="366" y="36"/>
                    </a:cubicBezTo>
                    <a:cubicBezTo>
                      <a:pt x="374" y="34"/>
                      <a:pt x="382" y="32"/>
                      <a:pt x="385" y="32"/>
                    </a:cubicBezTo>
                    <a:cubicBezTo>
                      <a:pt x="390" y="32"/>
                      <a:pt x="400" y="30"/>
                      <a:pt x="405" y="29"/>
                    </a:cubicBezTo>
                    <a:cubicBezTo>
                      <a:pt x="411" y="28"/>
                      <a:pt x="418" y="30"/>
                      <a:pt x="424" y="30"/>
                    </a:cubicBezTo>
                    <a:cubicBezTo>
                      <a:pt x="430" y="30"/>
                      <a:pt x="432" y="33"/>
                      <a:pt x="436" y="33"/>
                    </a:cubicBezTo>
                    <a:cubicBezTo>
                      <a:pt x="439" y="33"/>
                      <a:pt x="445" y="36"/>
                      <a:pt x="448" y="37"/>
                    </a:cubicBezTo>
                    <a:cubicBezTo>
                      <a:pt x="451" y="38"/>
                      <a:pt x="463" y="38"/>
                      <a:pt x="469" y="40"/>
                    </a:cubicBezTo>
                    <a:cubicBezTo>
                      <a:pt x="475" y="42"/>
                      <a:pt x="479" y="45"/>
                      <a:pt x="485" y="45"/>
                    </a:cubicBezTo>
                    <a:cubicBezTo>
                      <a:pt x="492" y="45"/>
                      <a:pt x="493" y="50"/>
                      <a:pt x="500" y="54"/>
                    </a:cubicBezTo>
                    <a:cubicBezTo>
                      <a:pt x="507" y="57"/>
                      <a:pt x="507" y="63"/>
                      <a:pt x="511" y="66"/>
                    </a:cubicBezTo>
                    <a:cubicBezTo>
                      <a:pt x="516" y="69"/>
                      <a:pt x="527" y="94"/>
                      <a:pt x="527" y="102"/>
                    </a:cubicBezTo>
                    <a:cubicBezTo>
                      <a:pt x="527" y="110"/>
                      <a:pt x="530" y="111"/>
                      <a:pt x="529" y="118"/>
                    </a:cubicBezTo>
                    <a:cubicBezTo>
                      <a:pt x="528" y="124"/>
                      <a:pt x="529" y="140"/>
                      <a:pt x="505" y="157"/>
                    </a:cubicBezTo>
                    <a:cubicBezTo>
                      <a:pt x="481" y="175"/>
                      <a:pt x="490" y="216"/>
                      <a:pt x="501" y="236"/>
                    </a:cubicBezTo>
                    <a:cubicBezTo>
                      <a:pt x="486" y="199"/>
                      <a:pt x="505" y="178"/>
                      <a:pt x="508" y="177"/>
                    </a:cubicBezTo>
                    <a:cubicBezTo>
                      <a:pt x="511" y="176"/>
                      <a:pt x="516" y="173"/>
                      <a:pt x="519" y="173"/>
                    </a:cubicBezTo>
                    <a:cubicBezTo>
                      <a:pt x="522" y="173"/>
                      <a:pt x="514" y="190"/>
                      <a:pt x="516" y="195"/>
                    </a:cubicBezTo>
                    <a:cubicBezTo>
                      <a:pt x="518" y="201"/>
                      <a:pt x="513" y="219"/>
                      <a:pt x="514" y="225"/>
                    </a:cubicBezTo>
                    <a:cubicBezTo>
                      <a:pt x="515" y="231"/>
                      <a:pt x="512" y="254"/>
                      <a:pt x="514" y="257"/>
                    </a:cubicBezTo>
                    <a:cubicBezTo>
                      <a:pt x="516" y="261"/>
                      <a:pt x="513" y="279"/>
                      <a:pt x="520" y="290"/>
                    </a:cubicBezTo>
                    <a:cubicBezTo>
                      <a:pt x="528" y="301"/>
                      <a:pt x="530" y="320"/>
                      <a:pt x="532" y="328"/>
                    </a:cubicBezTo>
                    <a:cubicBezTo>
                      <a:pt x="540" y="405"/>
                      <a:pt x="523" y="392"/>
                      <a:pt x="520" y="399"/>
                    </a:cubicBezTo>
                    <a:cubicBezTo>
                      <a:pt x="517" y="406"/>
                      <a:pt x="499" y="413"/>
                      <a:pt x="496" y="404"/>
                    </a:cubicBezTo>
                    <a:cubicBezTo>
                      <a:pt x="493" y="395"/>
                      <a:pt x="480" y="392"/>
                      <a:pt x="476" y="379"/>
                    </a:cubicBezTo>
                    <a:cubicBezTo>
                      <a:pt x="472" y="367"/>
                      <a:pt x="465" y="355"/>
                      <a:pt x="456" y="345"/>
                    </a:cubicBezTo>
                    <a:cubicBezTo>
                      <a:pt x="448" y="334"/>
                      <a:pt x="446" y="324"/>
                      <a:pt x="443" y="315"/>
                    </a:cubicBezTo>
                    <a:cubicBezTo>
                      <a:pt x="440" y="305"/>
                      <a:pt x="429" y="277"/>
                      <a:pt x="426" y="265"/>
                    </a:cubicBezTo>
                    <a:cubicBezTo>
                      <a:pt x="423" y="252"/>
                      <a:pt x="411" y="240"/>
                      <a:pt x="410" y="226"/>
                    </a:cubicBezTo>
                    <a:cubicBezTo>
                      <a:pt x="409" y="213"/>
                      <a:pt x="400" y="209"/>
                      <a:pt x="396" y="190"/>
                    </a:cubicBezTo>
                    <a:cubicBezTo>
                      <a:pt x="393" y="177"/>
                      <a:pt x="372" y="169"/>
                      <a:pt x="365" y="163"/>
                    </a:cubicBezTo>
                    <a:cubicBezTo>
                      <a:pt x="362" y="161"/>
                      <a:pt x="363" y="157"/>
                      <a:pt x="364" y="155"/>
                    </a:cubicBezTo>
                    <a:cubicBezTo>
                      <a:pt x="367" y="150"/>
                      <a:pt x="367" y="142"/>
                      <a:pt x="367" y="131"/>
                    </a:cubicBezTo>
                    <a:cubicBezTo>
                      <a:pt x="365" y="143"/>
                      <a:pt x="360" y="147"/>
                      <a:pt x="352" y="149"/>
                    </a:cubicBezTo>
                    <a:cubicBezTo>
                      <a:pt x="347" y="150"/>
                      <a:pt x="345" y="144"/>
                      <a:pt x="345" y="141"/>
                    </a:cubicBezTo>
                    <a:cubicBezTo>
                      <a:pt x="344" y="122"/>
                      <a:pt x="346" y="102"/>
                      <a:pt x="348" y="94"/>
                    </a:cubicBezTo>
                    <a:cubicBezTo>
                      <a:pt x="348" y="92"/>
                      <a:pt x="348" y="90"/>
                      <a:pt x="347" y="88"/>
                    </a:cubicBezTo>
                    <a:cubicBezTo>
                      <a:pt x="338" y="76"/>
                      <a:pt x="323" y="68"/>
                      <a:pt x="305" y="64"/>
                    </a:cubicBezTo>
                    <a:cubicBezTo>
                      <a:pt x="286" y="61"/>
                      <a:pt x="268" y="64"/>
                      <a:pt x="255" y="72"/>
                    </a:cubicBezTo>
                    <a:cubicBezTo>
                      <a:pt x="254" y="72"/>
                      <a:pt x="253" y="73"/>
                      <a:pt x="252" y="74"/>
                    </a:cubicBezTo>
                    <a:cubicBezTo>
                      <a:pt x="249" y="80"/>
                      <a:pt x="250" y="95"/>
                      <a:pt x="247" y="118"/>
                    </a:cubicBezTo>
                    <a:cubicBezTo>
                      <a:pt x="244" y="138"/>
                      <a:pt x="246" y="169"/>
                      <a:pt x="231" y="177"/>
                    </a:cubicBezTo>
                    <a:cubicBezTo>
                      <a:pt x="218" y="183"/>
                      <a:pt x="176" y="152"/>
                      <a:pt x="157" y="122"/>
                    </a:cubicBezTo>
                    <a:cubicBezTo>
                      <a:pt x="156" y="122"/>
                      <a:pt x="156" y="122"/>
                      <a:pt x="156" y="121"/>
                    </a:cubicBezTo>
                    <a:cubicBezTo>
                      <a:pt x="132" y="97"/>
                      <a:pt x="92" y="96"/>
                      <a:pt x="64" y="103"/>
                    </a:cubicBezTo>
                    <a:cubicBezTo>
                      <a:pt x="31" y="112"/>
                      <a:pt x="7" y="131"/>
                      <a:pt x="2" y="152"/>
                    </a:cubicBezTo>
                    <a:cubicBezTo>
                      <a:pt x="2" y="152"/>
                      <a:pt x="2" y="153"/>
                      <a:pt x="2" y="153"/>
                    </a:cubicBezTo>
                    <a:cubicBezTo>
                      <a:pt x="0" y="193"/>
                      <a:pt x="32" y="284"/>
                      <a:pt x="69" y="307"/>
                    </a:cubicBezTo>
                    <a:cubicBezTo>
                      <a:pt x="102" y="327"/>
                      <a:pt x="104" y="330"/>
                      <a:pt x="119" y="359"/>
                    </a:cubicBezTo>
                    <a:cubicBezTo>
                      <a:pt x="138" y="394"/>
                      <a:pt x="223" y="503"/>
                      <a:pt x="368" y="539"/>
                    </a:cubicBezTo>
                    <a:cubicBezTo>
                      <a:pt x="515" y="575"/>
                      <a:pt x="544" y="532"/>
                      <a:pt x="568" y="520"/>
                    </a:cubicBezTo>
                    <a:cubicBezTo>
                      <a:pt x="569" y="520"/>
                      <a:pt x="569" y="520"/>
                      <a:pt x="569" y="520"/>
                    </a:cubicBezTo>
                    <a:cubicBezTo>
                      <a:pt x="569" y="519"/>
                      <a:pt x="569" y="519"/>
                      <a:pt x="570" y="519"/>
                    </a:cubicBezTo>
                    <a:cubicBezTo>
                      <a:pt x="628" y="473"/>
                      <a:pt x="652" y="403"/>
                      <a:pt x="620" y="313"/>
                    </a:cubicBez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10" name="Freeform 1190"/>
              <p:cNvSpPr>
                <a:spLocks/>
              </p:cNvSpPr>
              <p:nvPr/>
            </p:nvSpPr>
            <p:spPr bwMode="auto">
              <a:xfrm>
                <a:off x="3836" y="1491"/>
                <a:ext cx="238" cy="254"/>
              </a:xfrm>
              <a:custGeom>
                <a:avLst/>
                <a:gdLst>
                  <a:gd name="T0" fmla="*/ 1001 w 116"/>
                  <a:gd name="T1" fmla="*/ 282 h 116"/>
                  <a:gd name="T2" fmla="*/ 640 w 116"/>
                  <a:gd name="T3" fmla="*/ 33 h 116"/>
                  <a:gd name="T4" fmla="*/ 207 w 116"/>
                  <a:gd name="T5" fmla="*/ 116 h 116"/>
                  <a:gd name="T6" fmla="*/ 181 w 116"/>
                  <a:gd name="T7" fmla="*/ 134 h 116"/>
                  <a:gd name="T8" fmla="*/ 140 w 116"/>
                  <a:gd name="T9" fmla="*/ 600 h 116"/>
                  <a:gd name="T10" fmla="*/ 0 w 116"/>
                  <a:gd name="T11" fmla="*/ 1217 h 1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 h="116">
                    <a:moveTo>
                      <a:pt x="116" y="27"/>
                    </a:moveTo>
                    <a:cubicBezTo>
                      <a:pt x="107" y="15"/>
                      <a:pt x="92" y="7"/>
                      <a:pt x="74" y="3"/>
                    </a:cubicBezTo>
                    <a:cubicBezTo>
                      <a:pt x="55" y="0"/>
                      <a:pt x="37" y="3"/>
                      <a:pt x="24" y="11"/>
                    </a:cubicBezTo>
                    <a:cubicBezTo>
                      <a:pt x="23" y="11"/>
                      <a:pt x="22" y="12"/>
                      <a:pt x="21" y="13"/>
                    </a:cubicBezTo>
                    <a:cubicBezTo>
                      <a:pt x="18" y="19"/>
                      <a:pt x="19" y="34"/>
                      <a:pt x="16" y="57"/>
                    </a:cubicBezTo>
                    <a:cubicBezTo>
                      <a:pt x="13" y="77"/>
                      <a:pt x="15" y="108"/>
                      <a:pt x="0" y="11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611" name="Freeform 1191"/>
              <p:cNvSpPr>
                <a:spLocks/>
              </p:cNvSpPr>
              <p:nvPr/>
            </p:nvSpPr>
            <p:spPr bwMode="auto">
              <a:xfrm>
                <a:off x="3529" y="2228"/>
                <a:ext cx="25" cy="35"/>
              </a:xfrm>
              <a:custGeom>
                <a:avLst/>
                <a:gdLst>
                  <a:gd name="T0" fmla="*/ 0 w 12"/>
                  <a:gd name="T1" fmla="*/ 168 h 16"/>
                  <a:gd name="T2" fmla="*/ 108 w 12"/>
                  <a:gd name="T3" fmla="*/ 0 h 16"/>
                  <a:gd name="T4" fmla="*/ 0 60000 65536"/>
                  <a:gd name="T5" fmla="*/ 0 60000 65536"/>
                </a:gdLst>
                <a:ahLst/>
                <a:cxnLst>
                  <a:cxn ang="T4">
                    <a:pos x="T0" y="T1"/>
                  </a:cxn>
                  <a:cxn ang="T5">
                    <a:pos x="T2" y="T3"/>
                  </a:cxn>
                </a:cxnLst>
                <a:rect l="0" t="0" r="r" b="b"/>
                <a:pathLst>
                  <a:path w="12" h="16">
                    <a:moveTo>
                      <a:pt x="0" y="16"/>
                    </a:moveTo>
                    <a:cubicBezTo>
                      <a:pt x="2" y="10"/>
                      <a:pt x="7" y="5"/>
                      <a:pt x="12" y="0"/>
                    </a:cubicBezTo>
                  </a:path>
                </a:pathLst>
              </a:custGeom>
              <a:noFill/>
              <a:ln w="12700" cap="flat">
                <a:solidFill>
                  <a:srgbClr val="C1A0B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grpSp>
      <p:sp>
        <p:nvSpPr>
          <p:cNvPr id="2613" name="Espace réservé de la date 3"/>
          <p:cNvSpPr>
            <a:spLocks noGrp="1"/>
          </p:cNvSpPr>
          <p:nvPr>
            <p:ph type="dt" sz="half" idx="10"/>
          </p:nvPr>
        </p:nvSpPr>
        <p:spPr>
          <a:xfrm>
            <a:off x="7721600" y="6404984"/>
            <a:ext cx="4059936" cy="365760"/>
          </a:xfrm>
        </p:spPr>
        <p:txBody>
          <a:bodyPr/>
          <a:lstStyle/>
          <a:p>
            <a:r>
              <a:rPr lang="fr-FR" dirty="0"/>
              <a:t>07/06/2016</a:t>
            </a:r>
          </a:p>
        </p:txBody>
      </p:sp>
      <p:sp>
        <p:nvSpPr>
          <p:cNvPr id="2614" name="Espace réservé du pied de page 5"/>
          <p:cNvSpPr>
            <a:spLocks noGrp="1"/>
          </p:cNvSpPr>
          <p:nvPr>
            <p:ph type="ftr" sz="quarter" idx="11"/>
          </p:nvPr>
        </p:nvSpPr>
        <p:spPr>
          <a:xfrm>
            <a:off x="287495" y="6431878"/>
            <a:ext cx="4775200" cy="365760"/>
          </a:xfrm>
        </p:spPr>
        <p:txBody>
          <a:bodyPr/>
          <a:lstStyle/>
          <a:p>
            <a:r>
              <a:rPr lang="fr-FR" dirty="0"/>
              <a:t>Promotion APR 2013</a:t>
            </a:r>
          </a:p>
        </p:txBody>
      </p:sp>
    </p:spTree>
    <p:extLst>
      <p:ext uri="{BB962C8B-B14F-4D97-AF65-F5344CB8AC3E}">
        <p14:creationId xmlns:p14="http://schemas.microsoft.com/office/powerpoint/2010/main" val="13809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024" y="228600"/>
            <a:ext cx="11795760" cy="886968"/>
          </a:xfrm>
        </p:spPr>
        <p:txBody>
          <a:bodyPr anchor="ctr">
            <a:normAutofit fontScale="90000"/>
          </a:bodyPr>
          <a:lstStyle/>
          <a:p>
            <a:r>
              <a:rPr lang="fr-FR" dirty="0"/>
              <a:t>Effets biophysiques précoces observés lors d’une évolution vers l’IC</a:t>
            </a:r>
          </a:p>
        </p:txBody>
      </p:sp>
      <p:sp>
        <p:nvSpPr>
          <p:cNvPr id="4" name="Espace réservé de la date 3"/>
          <p:cNvSpPr>
            <a:spLocks noGrp="1"/>
          </p:cNvSpPr>
          <p:nvPr>
            <p:ph type="dt" sz="half" idx="10"/>
          </p:nvPr>
        </p:nvSpPr>
        <p:spPr/>
        <p:txBody>
          <a:bodyPr/>
          <a:lstStyle/>
          <a:p>
            <a:r>
              <a:rPr lang="fr-FR" dirty="0"/>
              <a:t>07/06/2016</a:t>
            </a:r>
          </a:p>
        </p:txBody>
      </p:sp>
      <p:sp>
        <p:nvSpPr>
          <p:cNvPr id="6" name="Espace réservé du numéro de diapositive 5"/>
          <p:cNvSpPr>
            <a:spLocks noGrp="1"/>
          </p:cNvSpPr>
          <p:nvPr>
            <p:ph type="sldNum" sz="quarter" idx="12"/>
          </p:nvPr>
        </p:nvSpPr>
        <p:spPr/>
        <p:txBody>
          <a:bodyPr/>
          <a:lstStyle/>
          <a:p>
            <a:fld id="{91C28382-1BC5-4CA1-9C47-ED57B44709CE}" type="slidenum">
              <a:rPr lang="fr-FR" smtClean="0"/>
              <a:t>3</a:t>
            </a:fld>
            <a:endParaRPr lang="fr-FR"/>
          </a:p>
        </p:txBody>
      </p:sp>
      <p:sp>
        <p:nvSpPr>
          <p:cNvPr id="1469" name="Espace réservé du pied de page 5"/>
          <p:cNvSpPr>
            <a:spLocks noGrp="1"/>
          </p:cNvSpPr>
          <p:nvPr>
            <p:ph type="ftr" sz="quarter" idx="11"/>
          </p:nvPr>
        </p:nvSpPr>
        <p:spPr>
          <a:xfrm>
            <a:off x="287495" y="6431878"/>
            <a:ext cx="4775200" cy="365760"/>
          </a:xfrm>
        </p:spPr>
        <p:txBody>
          <a:bodyPr/>
          <a:lstStyle/>
          <a:p>
            <a:r>
              <a:rPr lang="fr-FR" dirty="0"/>
              <a:t>Promotion APR 2013</a:t>
            </a:r>
          </a:p>
        </p:txBody>
      </p:sp>
      <p:grpSp>
        <p:nvGrpSpPr>
          <p:cNvPr id="10" name="Groupe 9"/>
          <p:cNvGrpSpPr/>
          <p:nvPr/>
        </p:nvGrpSpPr>
        <p:grpSpPr>
          <a:xfrm>
            <a:off x="292835" y="1339674"/>
            <a:ext cx="6067953" cy="4850814"/>
            <a:chOff x="292835" y="1339674"/>
            <a:chExt cx="6067953" cy="4850814"/>
          </a:xfrm>
        </p:grpSpPr>
        <p:grpSp>
          <p:nvGrpSpPr>
            <p:cNvPr id="5" name="Groupe 4"/>
            <p:cNvGrpSpPr/>
            <p:nvPr/>
          </p:nvGrpSpPr>
          <p:grpSpPr>
            <a:xfrm>
              <a:off x="292835" y="1339674"/>
              <a:ext cx="5961185" cy="4850814"/>
              <a:chOff x="292835" y="1339674"/>
              <a:chExt cx="5961185" cy="4850814"/>
            </a:xfrm>
          </p:grpSpPr>
          <p:sp>
            <p:nvSpPr>
              <p:cNvPr id="2863" name="Rectangle à coins arrondis 2862"/>
              <p:cNvSpPr/>
              <p:nvPr/>
            </p:nvSpPr>
            <p:spPr>
              <a:xfrm>
                <a:off x="292835" y="1615440"/>
                <a:ext cx="5961185" cy="45750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66" name="ZoneTexte 2865"/>
              <p:cNvSpPr txBox="1"/>
              <p:nvPr/>
            </p:nvSpPr>
            <p:spPr>
              <a:xfrm>
                <a:off x="722953" y="1339674"/>
                <a:ext cx="2576346" cy="369332"/>
              </a:xfrm>
              <a:prstGeom prst="rect">
                <a:avLst/>
              </a:prstGeom>
              <a:noFill/>
            </p:spPr>
            <p:txBody>
              <a:bodyPr wrap="none" rtlCol="0">
                <a:spAutoFit/>
              </a:bodyPr>
              <a:lstStyle/>
              <a:p>
                <a:r>
                  <a:rPr lang="fr-FR" dirty="0"/>
                  <a:t>Dispositif expérimental</a:t>
                </a:r>
              </a:p>
            </p:txBody>
          </p:sp>
          <p:sp>
            <p:nvSpPr>
              <p:cNvPr id="1435" name="ZoneTexte 4"/>
              <p:cNvSpPr txBox="1"/>
              <p:nvPr/>
            </p:nvSpPr>
            <p:spPr>
              <a:xfrm>
                <a:off x="355720" y="3384633"/>
                <a:ext cx="1478065" cy="461665"/>
              </a:xfrm>
              <a:prstGeom prst="rect">
                <a:avLst/>
              </a:prstGeom>
              <a:noFill/>
            </p:spPr>
            <p:txBody>
              <a:bodyPr wrap="square" rtlCol="0">
                <a:spAutoFit/>
              </a:bodyPr>
              <a:lstStyle/>
              <a:p>
                <a:pPr algn="ctr"/>
                <a:r>
                  <a:rPr lang="fr-FR" sz="1200" u="sng" dirty="0">
                    <a:ln w="0"/>
                    <a:latin typeface="Arial" panose="020B0604020202020204" pitchFamily="34" charset="0"/>
                    <a:cs typeface="Arial" panose="020B0604020202020204" pitchFamily="34" charset="0"/>
                  </a:rPr>
                  <a:t>Normale ou traitée</a:t>
                </a:r>
              </a:p>
              <a:p>
                <a:pPr algn="ctr"/>
                <a:r>
                  <a:rPr lang="fr-FR" sz="1200" dirty="0">
                    <a:ln w="0"/>
                    <a:latin typeface="Arial" panose="020B0604020202020204" pitchFamily="34" charset="0"/>
                    <a:cs typeface="Arial" panose="020B0604020202020204" pitchFamily="34" charset="0"/>
                  </a:rPr>
                  <a:t>Souris (C57/Bl6)</a:t>
                </a:r>
              </a:p>
            </p:txBody>
          </p:sp>
          <p:sp>
            <p:nvSpPr>
              <p:cNvPr id="1436" name="Flèche courbée vers le bas 5"/>
              <p:cNvSpPr/>
              <p:nvPr/>
            </p:nvSpPr>
            <p:spPr>
              <a:xfrm rot="1737478">
                <a:off x="1598533" y="2844918"/>
                <a:ext cx="694628" cy="279235"/>
              </a:xfrm>
              <a:prstGeom prst="curvedDownArrow">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000">
                  <a:ln w="0"/>
                  <a:solidFill>
                    <a:schemeClr val="tx1"/>
                  </a:solidFill>
                  <a:latin typeface="Arial" panose="020B0604020202020204" pitchFamily="34" charset="0"/>
                  <a:cs typeface="Arial" panose="020B0604020202020204" pitchFamily="34" charset="0"/>
                </a:endParaRPr>
              </a:p>
            </p:txBody>
          </p:sp>
          <p:grpSp>
            <p:nvGrpSpPr>
              <p:cNvPr id="1437" name="Group 273"/>
              <p:cNvGrpSpPr>
                <a:grpSpLocks/>
              </p:cNvGrpSpPr>
              <p:nvPr/>
            </p:nvGrpSpPr>
            <p:grpSpPr bwMode="auto">
              <a:xfrm>
                <a:off x="2177035" y="3194074"/>
                <a:ext cx="397535" cy="424731"/>
                <a:chOff x="512" y="771"/>
                <a:chExt cx="2391" cy="2848"/>
              </a:xfrm>
            </p:grpSpPr>
            <p:sp>
              <p:nvSpPr>
                <p:cNvPr id="2749" name="Freeform 274"/>
                <p:cNvSpPr>
                  <a:spLocks/>
                </p:cNvSpPr>
                <p:nvPr/>
              </p:nvSpPr>
              <p:spPr bwMode="auto">
                <a:xfrm>
                  <a:off x="736" y="1385"/>
                  <a:ext cx="374" cy="633"/>
                </a:xfrm>
                <a:custGeom>
                  <a:avLst/>
                  <a:gdLst>
                    <a:gd name="T0" fmla="*/ 0 w 225"/>
                    <a:gd name="T1" fmla="*/ 0 h 380"/>
                    <a:gd name="T2" fmla="*/ 42 w 225"/>
                    <a:gd name="T3" fmla="*/ 1458 h 380"/>
                    <a:gd name="T4" fmla="*/ 997 w 225"/>
                    <a:gd name="T5" fmla="*/ 1124 h 380"/>
                    <a:gd name="T6" fmla="*/ 1034 w 225"/>
                    <a:gd name="T7" fmla="*/ 0 h 380"/>
                    <a:gd name="T8" fmla="*/ 0 w 225"/>
                    <a:gd name="T9" fmla="*/ 0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380">
                      <a:moveTo>
                        <a:pt x="0" y="0"/>
                      </a:moveTo>
                      <a:cubicBezTo>
                        <a:pt x="0" y="0"/>
                        <a:pt x="14" y="271"/>
                        <a:pt x="9" y="315"/>
                      </a:cubicBezTo>
                      <a:cubicBezTo>
                        <a:pt x="9" y="315"/>
                        <a:pt x="104" y="380"/>
                        <a:pt x="217" y="243"/>
                      </a:cubicBezTo>
                      <a:cubicBezTo>
                        <a:pt x="225" y="0"/>
                        <a:pt x="225" y="0"/>
                        <a:pt x="225" y="0"/>
                      </a:cubicBezTo>
                      <a:lnTo>
                        <a:pt x="0" y="0"/>
                      </a:lnTo>
                      <a:close/>
                    </a:path>
                  </a:pathLst>
                </a:custGeom>
                <a:solidFill>
                  <a:srgbClr val="A4C6D7"/>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50" name="Freeform 275"/>
                <p:cNvSpPr>
                  <a:spLocks/>
                </p:cNvSpPr>
                <p:nvPr/>
              </p:nvSpPr>
              <p:spPr bwMode="auto">
                <a:xfrm>
                  <a:off x="1004" y="771"/>
                  <a:ext cx="1121" cy="1134"/>
                </a:xfrm>
                <a:custGeom>
                  <a:avLst/>
                  <a:gdLst>
                    <a:gd name="T0" fmla="*/ 313 w 673"/>
                    <a:gd name="T1" fmla="*/ 3042 h 680"/>
                    <a:gd name="T2" fmla="*/ 408 w 673"/>
                    <a:gd name="T3" fmla="*/ 1558 h 680"/>
                    <a:gd name="T4" fmla="*/ 721 w 673"/>
                    <a:gd name="T5" fmla="*/ 389 h 680"/>
                    <a:gd name="T6" fmla="*/ 1238 w 673"/>
                    <a:gd name="T7" fmla="*/ 222 h 680"/>
                    <a:gd name="T8" fmla="*/ 1589 w 673"/>
                    <a:gd name="T9" fmla="*/ 575 h 680"/>
                    <a:gd name="T10" fmla="*/ 1979 w 673"/>
                    <a:gd name="T11" fmla="*/ 0 h 680"/>
                    <a:gd name="T12" fmla="*/ 2237 w 673"/>
                    <a:gd name="T13" fmla="*/ 187 h 680"/>
                    <a:gd name="T14" fmla="*/ 2200 w 673"/>
                    <a:gd name="T15" fmla="*/ 592 h 680"/>
                    <a:gd name="T16" fmla="*/ 2494 w 673"/>
                    <a:gd name="T17" fmla="*/ 222 h 680"/>
                    <a:gd name="T18" fmla="*/ 2827 w 673"/>
                    <a:gd name="T19" fmla="*/ 425 h 680"/>
                    <a:gd name="T20" fmla="*/ 2727 w 673"/>
                    <a:gd name="T21" fmla="*/ 654 h 680"/>
                    <a:gd name="T22" fmla="*/ 2772 w 673"/>
                    <a:gd name="T23" fmla="*/ 951 h 680"/>
                    <a:gd name="T24" fmla="*/ 3042 w 673"/>
                    <a:gd name="T25" fmla="*/ 2008 h 680"/>
                    <a:gd name="T26" fmla="*/ 1637 w 673"/>
                    <a:gd name="T27" fmla="*/ 1854 h 680"/>
                    <a:gd name="T28" fmla="*/ 1368 w 673"/>
                    <a:gd name="T29" fmla="*/ 3154 h 680"/>
                    <a:gd name="T30" fmla="*/ 313 w 673"/>
                    <a:gd name="T31" fmla="*/ 3042 h 6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3" h="680">
                      <a:moveTo>
                        <a:pt x="68" y="656"/>
                      </a:moveTo>
                      <a:cubicBezTo>
                        <a:pt x="68" y="656"/>
                        <a:pt x="0" y="460"/>
                        <a:pt x="88" y="336"/>
                      </a:cubicBezTo>
                      <a:cubicBezTo>
                        <a:pt x="176" y="212"/>
                        <a:pt x="192" y="140"/>
                        <a:pt x="156" y="84"/>
                      </a:cubicBezTo>
                      <a:cubicBezTo>
                        <a:pt x="156" y="84"/>
                        <a:pt x="224" y="28"/>
                        <a:pt x="268" y="48"/>
                      </a:cubicBezTo>
                      <a:cubicBezTo>
                        <a:pt x="268" y="48"/>
                        <a:pt x="287" y="124"/>
                        <a:pt x="344" y="124"/>
                      </a:cubicBezTo>
                      <a:cubicBezTo>
                        <a:pt x="372" y="124"/>
                        <a:pt x="392" y="0"/>
                        <a:pt x="428" y="0"/>
                      </a:cubicBezTo>
                      <a:cubicBezTo>
                        <a:pt x="428" y="0"/>
                        <a:pt x="472" y="4"/>
                        <a:pt x="484" y="40"/>
                      </a:cubicBezTo>
                      <a:cubicBezTo>
                        <a:pt x="484" y="40"/>
                        <a:pt x="448" y="120"/>
                        <a:pt x="476" y="128"/>
                      </a:cubicBezTo>
                      <a:cubicBezTo>
                        <a:pt x="504" y="136"/>
                        <a:pt x="540" y="48"/>
                        <a:pt x="540" y="48"/>
                      </a:cubicBezTo>
                      <a:cubicBezTo>
                        <a:pt x="540" y="48"/>
                        <a:pt x="584" y="36"/>
                        <a:pt x="612" y="92"/>
                      </a:cubicBezTo>
                      <a:cubicBezTo>
                        <a:pt x="612" y="92"/>
                        <a:pt x="609" y="120"/>
                        <a:pt x="590" y="141"/>
                      </a:cubicBezTo>
                      <a:cubicBezTo>
                        <a:pt x="571" y="162"/>
                        <a:pt x="575" y="181"/>
                        <a:pt x="600" y="205"/>
                      </a:cubicBezTo>
                      <a:cubicBezTo>
                        <a:pt x="625" y="229"/>
                        <a:pt x="673" y="282"/>
                        <a:pt x="658" y="433"/>
                      </a:cubicBezTo>
                      <a:cubicBezTo>
                        <a:pt x="658" y="433"/>
                        <a:pt x="468" y="312"/>
                        <a:pt x="354" y="400"/>
                      </a:cubicBezTo>
                      <a:cubicBezTo>
                        <a:pt x="240" y="488"/>
                        <a:pt x="296" y="680"/>
                        <a:pt x="296" y="680"/>
                      </a:cubicBezTo>
                      <a:cubicBezTo>
                        <a:pt x="296" y="680"/>
                        <a:pt x="180" y="562"/>
                        <a:pt x="68" y="656"/>
                      </a:cubicBezTo>
                      <a:close/>
                    </a:path>
                  </a:pathLst>
                </a:custGeom>
                <a:solidFill>
                  <a:srgbClr val="F15B3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51" name="Freeform 276"/>
                <p:cNvSpPr>
                  <a:spLocks/>
                </p:cNvSpPr>
                <p:nvPr/>
              </p:nvSpPr>
              <p:spPr bwMode="auto">
                <a:xfrm>
                  <a:off x="1069" y="1187"/>
                  <a:ext cx="896" cy="751"/>
                </a:xfrm>
                <a:custGeom>
                  <a:avLst/>
                  <a:gdLst>
                    <a:gd name="T0" fmla="*/ 2410 w 538"/>
                    <a:gd name="T1" fmla="*/ 466 h 451"/>
                    <a:gd name="T2" fmla="*/ 2022 w 538"/>
                    <a:gd name="T3" fmla="*/ 88 h 451"/>
                    <a:gd name="T4" fmla="*/ 1229 w 538"/>
                    <a:gd name="T5" fmla="*/ 213 h 451"/>
                    <a:gd name="T6" fmla="*/ 849 w 538"/>
                    <a:gd name="T7" fmla="*/ 749 h 451"/>
                    <a:gd name="T8" fmla="*/ 738 w 538"/>
                    <a:gd name="T9" fmla="*/ 1312 h 451"/>
                    <a:gd name="T10" fmla="*/ 172 w 538"/>
                    <a:gd name="T11" fmla="*/ 1783 h 451"/>
                    <a:gd name="T12" fmla="*/ 1146 w 538"/>
                    <a:gd name="T13" fmla="*/ 1938 h 451"/>
                    <a:gd name="T14" fmla="*/ 1501 w 538"/>
                    <a:gd name="T15" fmla="*/ 1354 h 451"/>
                    <a:gd name="T16" fmla="*/ 1854 w 538"/>
                    <a:gd name="T17" fmla="*/ 1001 h 451"/>
                    <a:gd name="T18" fmla="*/ 2172 w 538"/>
                    <a:gd name="T19" fmla="*/ 868 h 451"/>
                    <a:gd name="T20" fmla="*/ 2435 w 538"/>
                    <a:gd name="T21" fmla="*/ 659 h 451"/>
                    <a:gd name="T22" fmla="*/ 2425 w 538"/>
                    <a:gd name="T23" fmla="*/ 471 h 4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8" h="451">
                      <a:moveTo>
                        <a:pt x="522" y="101"/>
                      </a:moveTo>
                      <a:cubicBezTo>
                        <a:pt x="513" y="64"/>
                        <a:pt x="473" y="30"/>
                        <a:pt x="438" y="19"/>
                      </a:cubicBezTo>
                      <a:cubicBezTo>
                        <a:pt x="377" y="0"/>
                        <a:pt x="317" y="5"/>
                        <a:pt x="266" y="46"/>
                      </a:cubicBezTo>
                      <a:cubicBezTo>
                        <a:pt x="228" y="75"/>
                        <a:pt x="200" y="115"/>
                        <a:pt x="184" y="162"/>
                      </a:cubicBezTo>
                      <a:cubicBezTo>
                        <a:pt x="171" y="202"/>
                        <a:pt x="160" y="245"/>
                        <a:pt x="160" y="284"/>
                      </a:cubicBezTo>
                      <a:cubicBezTo>
                        <a:pt x="160" y="335"/>
                        <a:pt x="0" y="272"/>
                        <a:pt x="37" y="386"/>
                      </a:cubicBezTo>
                      <a:cubicBezTo>
                        <a:pt x="50" y="426"/>
                        <a:pt x="224" y="451"/>
                        <a:pt x="248" y="420"/>
                      </a:cubicBezTo>
                      <a:cubicBezTo>
                        <a:pt x="278" y="380"/>
                        <a:pt x="299" y="335"/>
                        <a:pt x="325" y="293"/>
                      </a:cubicBezTo>
                      <a:cubicBezTo>
                        <a:pt x="345" y="261"/>
                        <a:pt x="369" y="237"/>
                        <a:pt x="401" y="217"/>
                      </a:cubicBezTo>
                      <a:cubicBezTo>
                        <a:pt x="423" y="203"/>
                        <a:pt x="447" y="198"/>
                        <a:pt x="470" y="188"/>
                      </a:cubicBezTo>
                      <a:cubicBezTo>
                        <a:pt x="491" y="178"/>
                        <a:pt x="517" y="165"/>
                        <a:pt x="527" y="143"/>
                      </a:cubicBezTo>
                      <a:cubicBezTo>
                        <a:pt x="534" y="128"/>
                        <a:pt x="538" y="113"/>
                        <a:pt x="525" y="102"/>
                      </a:cubicBezTo>
                    </a:path>
                  </a:pathLst>
                </a:custGeom>
                <a:solidFill>
                  <a:srgbClr val="E12F1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52" name="Freeform 277"/>
                <p:cNvSpPr>
                  <a:spLocks/>
                </p:cNvSpPr>
                <p:nvPr/>
              </p:nvSpPr>
              <p:spPr bwMode="auto">
                <a:xfrm>
                  <a:off x="826" y="3009"/>
                  <a:ext cx="368" cy="542"/>
                </a:xfrm>
                <a:custGeom>
                  <a:avLst/>
                  <a:gdLst>
                    <a:gd name="T0" fmla="*/ 0 w 221"/>
                    <a:gd name="T1" fmla="*/ 0 h 325"/>
                    <a:gd name="T2" fmla="*/ 145 w 221"/>
                    <a:gd name="T3" fmla="*/ 1196 h 325"/>
                    <a:gd name="T4" fmla="*/ 1021 w 221"/>
                    <a:gd name="T5" fmla="*/ 1126 h 325"/>
                    <a:gd name="T6" fmla="*/ 1014 w 221"/>
                    <a:gd name="T7" fmla="*/ 487 h 325"/>
                    <a:gd name="T8" fmla="*/ 0 w 221"/>
                    <a:gd name="T9" fmla="*/ 0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 h="325">
                      <a:moveTo>
                        <a:pt x="0" y="0"/>
                      </a:moveTo>
                      <a:cubicBezTo>
                        <a:pt x="0" y="0"/>
                        <a:pt x="37" y="181"/>
                        <a:pt x="31" y="258"/>
                      </a:cubicBezTo>
                      <a:cubicBezTo>
                        <a:pt x="31" y="258"/>
                        <a:pt x="151" y="325"/>
                        <a:pt x="221" y="243"/>
                      </a:cubicBezTo>
                      <a:cubicBezTo>
                        <a:pt x="221" y="243"/>
                        <a:pt x="211" y="181"/>
                        <a:pt x="220" y="105"/>
                      </a:cubicBezTo>
                      <a:cubicBezTo>
                        <a:pt x="220" y="105"/>
                        <a:pt x="66" y="4"/>
                        <a:pt x="0" y="0"/>
                      </a:cubicBezTo>
                      <a:close/>
                    </a:path>
                  </a:pathLst>
                </a:custGeom>
                <a:solidFill>
                  <a:srgbClr val="A4C6D7"/>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53" name="Freeform 278"/>
                <p:cNvSpPr>
                  <a:spLocks/>
                </p:cNvSpPr>
                <p:nvPr/>
              </p:nvSpPr>
              <p:spPr bwMode="auto">
                <a:xfrm>
                  <a:off x="824" y="3007"/>
                  <a:ext cx="370" cy="542"/>
                </a:xfrm>
                <a:custGeom>
                  <a:avLst/>
                  <a:gdLst>
                    <a:gd name="T0" fmla="*/ 0 w 222"/>
                    <a:gd name="T1" fmla="*/ 0 h 325"/>
                    <a:gd name="T2" fmla="*/ 145 w 222"/>
                    <a:gd name="T3" fmla="*/ 1196 h 325"/>
                    <a:gd name="T4" fmla="*/ 1028 w 222"/>
                    <a:gd name="T5" fmla="*/ 1132 h 325"/>
                    <a:gd name="T6" fmla="*/ 1022 w 222"/>
                    <a:gd name="T7" fmla="*/ 487 h 325"/>
                    <a:gd name="T8" fmla="*/ 0 w 222"/>
                    <a:gd name="T9" fmla="*/ 0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325">
                      <a:moveTo>
                        <a:pt x="0" y="0"/>
                      </a:moveTo>
                      <a:cubicBezTo>
                        <a:pt x="0" y="0"/>
                        <a:pt x="38" y="181"/>
                        <a:pt x="31" y="258"/>
                      </a:cubicBezTo>
                      <a:cubicBezTo>
                        <a:pt x="31" y="258"/>
                        <a:pt x="152" y="325"/>
                        <a:pt x="222" y="244"/>
                      </a:cubicBezTo>
                      <a:cubicBezTo>
                        <a:pt x="222" y="244"/>
                        <a:pt x="212" y="181"/>
                        <a:pt x="221" y="105"/>
                      </a:cubicBezTo>
                      <a:cubicBezTo>
                        <a:pt x="221" y="105"/>
                        <a:pt x="66" y="4"/>
                        <a:pt x="0" y="0"/>
                      </a:cubicBezTo>
                      <a:close/>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54" name="Freeform 279"/>
                <p:cNvSpPr>
                  <a:spLocks/>
                </p:cNvSpPr>
                <p:nvPr/>
              </p:nvSpPr>
              <p:spPr bwMode="auto">
                <a:xfrm>
                  <a:off x="749" y="1870"/>
                  <a:ext cx="2152" cy="1749"/>
                </a:xfrm>
                <a:custGeom>
                  <a:avLst/>
                  <a:gdLst>
                    <a:gd name="T0" fmla="*/ 3984 w 1292"/>
                    <a:gd name="T1" fmla="*/ 439 h 1049"/>
                    <a:gd name="T2" fmla="*/ 5032 w 1292"/>
                    <a:gd name="T3" fmla="*/ 1987 h 1049"/>
                    <a:gd name="T4" fmla="*/ 5032 w 1292"/>
                    <a:gd name="T5" fmla="*/ 4390 h 1049"/>
                    <a:gd name="T6" fmla="*/ 3756 w 1292"/>
                    <a:gd name="T7" fmla="*/ 4703 h 1049"/>
                    <a:gd name="T8" fmla="*/ 526 w 1292"/>
                    <a:gd name="T9" fmla="*/ 3208 h 1049"/>
                    <a:gd name="T10" fmla="*/ 1804 w 1292"/>
                    <a:gd name="T11" fmla="*/ 472 h 1049"/>
                    <a:gd name="T12" fmla="*/ 3984 w 1292"/>
                    <a:gd name="T13" fmla="*/ 439 h 10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2" h="1049">
                      <a:moveTo>
                        <a:pt x="862" y="95"/>
                      </a:moveTo>
                      <a:cubicBezTo>
                        <a:pt x="862" y="95"/>
                        <a:pt x="1044" y="177"/>
                        <a:pt x="1089" y="429"/>
                      </a:cubicBezTo>
                      <a:cubicBezTo>
                        <a:pt x="1135" y="682"/>
                        <a:pt x="1292" y="820"/>
                        <a:pt x="1089" y="947"/>
                      </a:cubicBezTo>
                      <a:cubicBezTo>
                        <a:pt x="952" y="1034"/>
                        <a:pt x="950" y="1049"/>
                        <a:pt x="813" y="1015"/>
                      </a:cubicBezTo>
                      <a:cubicBezTo>
                        <a:pt x="701" y="987"/>
                        <a:pt x="227" y="933"/>
                        <a:pt x="114" y="692"/>
                      </a:cubicBezTo>
                      <a:cubicBezTo>
                        <a:pt x="0" y="451"/>
                        <a:pt x="195" y="195"/>
                        <a:pt x="390" y="102"/>
                      </a:cubicBezTo>
                      <a:cubicBezTo>
                        <a:pt x="604" y="0"/>
                        <a:pt x="862" y="95"/>
                        <a:pt x="862" y="95"/>
                      </a:cubicBezTo>
                      <a:close/>
                    </a:path>
                  </a:pathLst>
                </a:custGeom>
                <a:solidFill>
                  <a:srgbClr val="EDD7D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55" name="Freeform 280"/>
                <p:cNvSpPr>
                  <a:spLocks/>
                </p:cNvSpPr>
                <p:nvPr/>
              </p:nvSpPr>
              <p:spPr bwMode="auto">
                <a:xfrm>
                  <a:off x="2227" y="2070"/>
                  <a:ext cx="333" cy="549"/>
                </a:xfrm>
                <a:custGeom>
                  <a:avLst/>
                  <a:gdLst>
                    <a:gd name="T0" fmla="*/ 0 w 200"/>
                    <a:gd name="T1" fmla="*/ 0 h 329"/>
                    <a:gd name="T2" fmla="*/ 922 w 200"/>
                    <a:gd name="T3" fmla="*/ 1529 h 329"/>
                    <a:gd name="T4" fmla="*/ 0 w 200"/>
                    <a:gd name="T5" fmla="*/ 0 h 329"/>
                    <a:gd name="T6" fmla="*/ 0 60000 65536"/>
                    <a:gd name="T7" fmla="*/ 0 60000 65536"/>
                    <a:gd name="T8" fmla="*/ 0 60000 65536"/>
                  </a:gdLst>
                  <a:ahLst/>
                  <a:cxnLst>
                    <a:cxn ang="T6">
                      <a:pos x="T0" y="T1"/>
                    </a:cxn>
                    <a:cxn ang="T7">
                      <a:pos x="T2" y="T3"/>
                    </a:cxn>
                    <a:cxn ang="T8">
                      <a:pos x="T4" y="T5"/>
                    </a:cxn>
                  </a:cxnLst>
                  <a:rect l="0" t="0" r="r" b="b"/>
                  <a:pathLst>
                    <a:path w="200" h="329">
                      <a:moveTo>
                        <a:pt x="0" y="0"/>
                      </a:moveTo>
                      <a:cubicBezTo>
                        <a:pt x="0" y="0"/>
                        <a:pt x="159" y="86"/>
                        <a:pt x="200" y="329"/>
                      </a:cubicBezTo>
                      <a:cubicBezTo>
                        <a:pt x="200" y="329"/>
                        <a:pt x="110" y="101"/>
                        <a:pt x="0" y="0"/>
                      </a:cubicBezTo>
                      <a:close/>
                    </a:path>
                  </a:pathLst>
                </a:custGeom>
                <a:solidFill>
                  <a:srgbClr val="F0E9E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56" name="Freeform 281"/>
                <p:cNvSpPr>
                  <a:spLocks/>
                </p:cNvSpPr>
                <p:nvPr/>
              </p:nvSpPr>
              <p:spPr bwMode="auto">
                <a:xfrm>
                  <a:off x="2302" y="2127"/>
                  <a:ext cx="226" cy="388"/>
                </a:xfrm>
                <a:custGeom>
                  <a:avLst/>
                  <a:gdLst>
                    <a:gd name="T0" fmla="*/ 0 w 136"/>
                    <a:gd name="T1" fmla="*/ 0 h 233"/>
                    <a:gd name="T2" fmla="*/ 625 w 136"/>
                    <a:gd name="T3" fmla="*/ 1076 h 233"/>
                    <a:gd name="T4" fmla="*/ 0 w 136"/>
                    <a:gd name="T5" fmla="*/ 0 h 233"/>
                    <a:gd name="T6" fmla="*/ 0 60000 65536"/>
                    <a:gd name="T7" fmla="*/ 0 60000 65536"/>
                    <a:gd name="T8" fmla="*/ 0 60000 65536"/>
                  </a:gdLst>
                  <a:ahLst/>
                  <a:cxnLst>
                    <a:cxn ang="T6">
                      <a:pos x="T0" y="T1"/>
                    </a:cxn>
                    <a:cxn ang="T7">
                      <a:pos x="T2" y="T3"/>
                    </a:cxn>
                    <a:cxn ang="T8">
                      <a:pos x="T4" y="T5"/>
                    </a:cxn>
                  </a:cxnLst>
                  <a:rect l="0" t="0" r="r" b="b"/>
                  <a:pathLst>
                    <a:path w="136" h="233">
                      <a:moveTo>
                        <a:pt x="0" y="0"/>
                      </a:moveTo>
                      <a:cubicBezTo>
                        <a:pt x="0" y="0"/>
                        <a:pt x="99" y="87"/>
                        <a:pt x="136" y="233"/>
                      </a:cubicBezTo>
                      <a:cubicBezTo>
                        <a:pt x="136" y="233"/>
                        <a:pt x="86" y="95"/>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57" name="Freeform 282"/>
                <p:cNvSpPr>
                  <a:spLocks/>
                </p:cNvSpPr>
                <p:nvPr/>
              </p:nvSpPr>
              <p:spPr bwMode="auto">
                <a:xfrm>
                  <a:off x="1870" y="1977"/>
                  <a:ext cx="680" cy="1425"/>
                </a:xfrm>
                <a:custGeom>
                  <a:avLst/>
                  <a:gdLst>
                    <a:gd name="T0" fmla="*/ 833 w 408"/>
                    <a:gd name="T1" fmla="*/ 412 h 855"/>
                    <a:gd name="T2" fmla="*/ 1472 w 408"/>
                    <a:gd name="T3" fmla="*/ 630 h 855"/>
                    <a:gd name="T4" fmla="*/ 1550 w 408"/>
                    <a:gd name="T5" fmla="*/ 755 h 855"/>
                    <a:gd name="T6" fmla="*/ 1522 w 408"/>
                    <a:gd name="T7" fmla="*/ 745 h 855"/>
                    <a:gd name="T8" fmla="*/ 825 w 408"/>
                    <a:gd name="T9" fmla="*/ 472 h 855"/>
                    <a:gd name="T10" fmla="*/ 338 w 408"/>
                    <a:gd name="T11" fmla="*/ 342 h 855"/>
                    <a:gd name="T12" fmla="*/ 695 w 408"/>
                    <a:gd name="T13" fmla="*/ 575 h 855"/>
                    <a:gd name="T14" fmla="*/ 1055 w 408"/>
                    <a:gd name="T15" fmla="*/ 1167 h 855"/>
                    <a:gd name="T16" fmla="*/ 1445 w 408"/>
                    <a:gd name="T17" fmla="*/ 1492 h 855"/>
                    <a:gd name="T18" fmla="*/ 1633 w 408"/>
                    <a:gd name="T19" fmla="*/ 1717 h 855"/>
                    <a:gd name="T20" fmla="*/ 1408 w 408"/>
                    <a:gd name="T21" fmla="*/ 1478 h 855"/>
                    <a:gd name="T22" fmla="*/ 1005 w 408"/>
                    <a:gd name="T23" fmla="*/ 1167 h 855"/>
                    <a:gd name="T24" fmla="*/ 825 w 408"/>
                    <a:gd name="T25" fmla="*/ 792 h 855"/>
                    <a:gd name="T26" fmla="*/ 778 w 408"/>
                    <a:gd name="T27" fmla="*/ 980 h 855"/>
                    <a:gd name="T28" fmla="*/ 787 w 408"/>
                    <a:gd name="T29" fmla="*/ 1445 h 855"/>
                    <a:gd name="T30" fmla="*/ 1062 w 408"/>
                    <a:gd name="T31" fmla="*/ 1978 h 855"/>
                    <a:gd name="T32" fmla="*/ 1370 w 408"/>
                    <a:gd name="T33" fmla="*/ 2213 h 855"/>
                    <a:gd name="T34" fmla="*/ 1728 w 408"/>
                    <a:gd name="T35" fmla="*/ 2425 h 855"/>
                    <a:gd name="T36" fmla="*/ 1880 w 408"/>
                    <a:gd name="T37" fmla="*/ 2453 h 855"/>
                    <a:gd name="T38" fmla="*/ 1703 w 408"/>
                    <a:gd name="T39" fmla="*/ 2453 h 855"/>
                    <a:gd name="T40" fmla="*/ 1375 w 408"/>
                    <a:gd name="T41" fmla="*/ 2255 h 855"/>
                    <a:gd name="T42" fmla="*/ 1133 w 408"/>
                    <a:gd name="T43" fmla="*/ 2175 h 855"/>
                    <a:gd name="T44" fmla="*/ 1195 w 408"/>
                    <a:gd name="T45" fmla="*/ 2555 h 855"/>
                    <a:gd name="T46" fmla="*/ 1338 w 408"/>
                    <a:gd name="T47" fmla="*/ 2888 h 855"/>
                    <a:gd name="T48" fmla="*/ 1770 w 408"/>
                    <a:gd name="T49" fmla="*/ 3550 h 855"/>
                    <a:gd name="T50" fmla="*/ 1888 w 408"/>
                    <a:gd name="T51" fmla="*/ 3958 h 855"/>
                    <a:gd name="T52" fmla="*/ 1722 w 408"/>
                    <a:gd name="T53" fmla="*/ 3528 h 855"/>
                    <a:gd name="T54" fmla="*/ 1297 w 408"/>
                    <a:gd name="T55" fmla="*/ 2888 h 855"/>
                    <a:gd name="T56" fmla="*/ 1208 w 408"/>
                    <a:gd name="T57" fmla="*/ 2638 h 855"/>
                    <a:gd name="T58" fmla="*/ 1180 w 408"/>
                    <a:gd name="T59" fmla="*/ 2813 h 855"/>
                    <a:gd name="T60" fmla="*/ 980 w 408"/>
                    <a:gd name="T61" fmla="*/ 3075 h 855"/>
                    <a:gd name="T62" fmla="*/ 787 w 408"/>
                    <a:gd name="T63" fmla="*/ 3425 h 855"/>
                    <a:gd name="T64" fmla="*/ 333 w 408"/>
                    <a:gd name="T65" fmla="*/ 3592 h 855"/>
                    <a:gd name="T66" fmla="*/ 578 w 408"/>
                    <a:gd name="T67" fmla="*/ 3453 h 855"/>
                    <a:gd name="T68" fmla="*/ 912 w 408"/>
                    <a:gd name="T69" fmla="*/ 3130 h 855"/>
                    <a:gd name="T70" fmla="*/ 1120 w 408"/>
                    <a:gd name="T71" fmla="*/ 2813 h 855"/>
                    <a:gd name="T72" fmla="*/ 1103 w 408"/>
                    <a:gd name="T73" fmla="*/ 2537 h 855"/>
                    <a:gd name="T74" fmla="*/ 1047 w 408"/>
                    <a:gd name="T75" fmla="*/ 2195 h 855"/>
                    <a:gd name="T76" fmla="*/ 930 w 408"/>
                    <a:gd name="T77" fmla="*/ 1937 h 855"/>
                    <a:gd name="T78" fmla="*/ 742 w 408"/>
                    <a:gd name="T79" fmla="*/ 1425 h 855"/>
                    <a:gd name="T80" fmla="*/ 505 w 408"/>
                    <a:gd name="T81" fmla="*/ 1813 h 855"/>
                    <a:gd name="T82" fmla="*/ 370 w 408"/>
                    <a:gd name="T83" fmla="*/ 2270 h 855"/>
                    <a:gd name="T84" fmla="*/ 467 w 408"/>
                    <a:gd name="T85" fmla="*/ 1853 h 855"/>
                    <a:gd name="T86" fmla="*/ 728 w 408"/>
                    <a:gd name="T87" fmla="*/ 1312 h 855"/>
                    <a:gd name="T88" fmla="*/ 695 w 408"/>
                    <a:gd name="T89" fmla="*/ 1020 h 855"/>
                    <a:gd name="T90" fmla="*/ 722 w 408"/>
                    <a:gd name="T91" fmla="*/ 662 h 855"/>
                    <a:gd name="T92" fmla="*/ 0 w 408"/>
                    <a:gd name="T93" fmla="*/ 0 h 855"/>
                    <a:gd name="T94" fmla="*/ 158 w 408"/>
                    <a:gd name="T95" fmla="*/ 88 h 855"/>
                    <a:gd name="T96" fmla="*/ 255 w 408"/>
                    <a:gd name="T97" fmla="*/ 242 h 855"/>
                    <a:gd name="T98" fmla="*/ 833 w 408"/>
                    <a:gd name="T99" fmla="*/ 412 h 8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8" h="855">
                      <a:moveTo>
                        <a:pt x="180" y="89"/>
                      </a:moveTo>
                      <a:cubicBezTo>
                        <a:pt x="250" y="97"/>
                        <a:pt x="304" y="126"/>
                        <a:pt x="318" y="136"/>
                      </a:cubicBezTo>
                      <a:cubicBezTo>
                        <a:pt x="338" y="150"/>
                        <a:pt x="335" y="163"/>
                        <a:pt x="335" y="163"/>
                      </a:cubicBezTo>
                      <a:cubicBezTo>
                        <a:pt x="329" y="161"/>
                        <a:pt x="329" y="161"/>
                        <a:pt x="329" y="161"/>
                      </a:cubicBezTo>
                      <a:cubicBezTo>
                        <a:pt x="294" y="120"/>
                        <a:pt x="236" y="108"/>
                        <a:pt x="178" y="102"/>
                      </a:cubicBezTo>
                      <a:cubicBezTo>
                        <a:pt x="119" y="96"/>
                        <a:pt x="73" y="74"/>
                        <a:pt x="73" y="74"/>
                      </a:cubicBezTo>
                      <a:cubicBezTo>
                        <a:pt x="91" y="91"/>
                        <a:pt x="112" y="104"/>
                        <a:pt x="150" y="124"/>
                      </a:cubicBezTo>
                      <a:cubicBezTo>
                        <a:pt x="195" y="147"/>
                        <a:pt x="210" y="203"/>
                        <a:pt x="228" y="252"/>
                      </a:cubicBezTo>
                      <a:cubicBezTo>
                        <a:pt x="245" y="302"/>
                        <a:pt x="293" y="264"/>
                        <a:pt x="312" y="322"/>
                      </a:cubicBezTo>
                      <a:cubicBezTo>
                        <a:pt x="330" y="379"/>
                        <a:pt x="332" y="372"/>
                        <a:pt x="353" y="371"/>
                      </a:cubicBezTo>
                      <a:cubicBezTo>
                        <a:pt x="353" y="371"/>
                        <a:pt x="323" y="409"/>
                        <a:pt x="304" y="319"/>
                      </a:cubicBezTo>
                      <a:cubicBezTo>
                        <a:pt x="296" y="281"/>
                        <a:pt x="235" y="307"/>
                        <a:pt x="217" y="252"/>
                      </a:cubicBezTo>
                      <a:cubicBezTo>
                        <a:pt x="195" y="184"/>
                        <a:pt x="194" y="190"/>
                        <a:pt x="178" y="171"/>
                      </a:cubicBezTo>
                      <a:cubicBezTo>
                        <a:pt x="178" y="171"/>
                        <a:pt x="177" y="200"/>
                        <a:pt x="168" y="212"/>
                      </a:cubicBezTo>
                      <a:cubicBezTo>
                        <a:pt x="150" y="237"/>
                        <a:pt x="178" y="280"/>
                        <a:pt x="170" y="312"/>
                      </a:cubicBezTo>
                      <a:cubicBezTo>
                        <a:pt x="162" y="344"/>
                        <a:pt x="200" y="407"/>
                        <a:pt x="229" y="427"/>
                      </a:cubicBezTo>
                      <a:cubicBezTo>
                        <a:pt x="258" y="447"/>
                        <a:pt x="245" y="474"/>
                        <a:pt x="296" y="478"/>
                      </a:cubicBezTo>
                      <a:cubicBezTo>
                        <a:pt x="346" y="482"/>
                        <a:pt x="352" y="500"/>
                        <a:pt x="373" y="524"/>
                      </a:cubicBezTo>
                      <a:cubicBezTo>
                        <a:pt x="394" y="548"/>
                        <a:pt x="406" y="530"/>
                        <a:pt x="406" y="530"/>
                      </a:cubicBezTo>
                      <a:cubicBezTo>
                        <a:pt x="406" y="530"/>
                        <a:pt x="394" y="552"/>
                        <a:pt x="368" y="530"/>
                      </a:cubicBezTo>
                      <a:cubicBezTo>
                        <a:pt x="341" y="507"/>
                        <a:pt x="342" y="487"/>
                        <a:pt x="297" y="487"/>
                      </a:cubicBezTo>
                      <a:cubicBezTo>
                        <a:pt x="252" y="487"/>
                        <a:pt x="245" y="470"/>
                        <a:pt x="245" y="470"/>
                      </a:cubicBezTo>
                      <a:cubicBezTo>
                        <a:pt x="245" y="470"/>
                        <a:pt x="214" y="519"/>
                        <a:pt x="258" y="552"/>
                      </a:cubicBezTo>
                      <a:cubicBezTo>
                        <a:pt x="302" y="586"/>
                        <a:pt x="276" y="589"/>
                        <a:pt x="289" y="624"/>
                      </a:cubicBezTo>
                      <a:cubicBezTo>
                        <a:pt x="317" y="698"/>
                        <a:pt x="377" y="714"/>
                        <a:pt x="382" y="767"/>
                      </a:cubicBezTo>
                      <a:cubicBezTo>
                        <a:pt x="388" y="820"/>
                        <a:pt x="388" y="844"/>
                        <a:pt x="408" y="855"/>
                      </a:cubicBezTo>
                      <a:cubicBezTo>
                        <a:pt x="408" y="855"/>
                        <a:pt x="378" y="848"/>
                        <a:pt x="372" y="762"/>
                      </a:cubicBezTo>
                      <a:cubicBezTo>
                        <a:pt x="369" y="723"/>
                        <a:pt x="301" y="689"/>
                        <a:pt x="280" y="624"/>
                      </a:cubicBezTo>
                      <a:cubicBezTo>
                        <a:pt x="272" y="600"/>
                        <a:pt x="284" y="576"/>
                        <a:pt x="261" y="570"/>
                      </a:cubicBezTo>
                      <a:cubicBezTo>
                        <a:pt x="261" y="570"/>
                        <a:pt x="253" y="588"/>
                        <a:pt x="255" y="608"/>
                      </a:cubicBezTo>
                      <a:cubicBezTo>
                        <a:pt x="255" y="617"/>
                        <a:pt x="245" y="644"/>
                        <a:pt x="212" y="664"/>
                      </a:cubicBezTo>
                      <a:cubicBezTo>
                        <a:pt x="196" y="674"/>
                        <a:pt x="220" y="715"/>
                        <a:pt x="170" y="740"/>
                      </a:cubicBezTo>
                      <a:cubicBezTo>
                        <a:pt x="122" y="764"/>
                        <a:pt x="89" y="746"/>
                        <a:pt x="72" y="776"/>
                      </a:cubicBezTo>
                      <a:cubicBezTo>
                        <a:pt x="72" y="776"/>
                        <a:pt x="80" y="751"/>
                        <a:pt x="125" y="746"/>
                      </a:cubicBezTo>
                      <a:cubicBezTo>
                        <a:pt x="170" y="740"/>
                        <a:pt x="195" y="725"/>
                        <a:pt x="197" y="676"/>
                      </a:cubicBezTo>
                      <a:cubicBezTo>
                        <a:pt x="198" y="646"/>
                        <a:pt x="238" y="653"/>
                        <a:pt x="242" y="608"/>
                      </a:cubicBezTo>
                      <a:cubicBezTo>
                        <a:pt x="244" y="594"/>
                        <a:pt x="258" y="570"/>
                        <a:pt x="238" y="548"/>
                      </a:cubicBezTo>
                      <a:cubicBezTo>
                        <a:pt x="218" y="527"/>
                        <a:pt x="221" y="502"/>
                        <a:pt x="226" y="474"/>
                      </a:cubicBezTo>
                      <a:cubicBezTo>
                        <a:pt x="232" y="446"/>
                        <a:pt x="221" y="435"/>
                        <a:pt x="201" y="418"/>
                      </a:cubicBezTo>
                      <a:cubicBezTo>
                        <a:pt x="181" y="400"/>
                        <a:pt x="152" y="352"/>
                        <a:pt x="160" y="308"/>
                      </a:cubicBezTo>
                      <a:cubicBezTo>
                        <a:pt x="160" y="308"/>
                        <a:pt x="106" y="348"/>
                        <a:pt x="109" y="392"/>
                      </a:cubicBezTo>
                      <a:cubicBezTo>
                        <a:pt x="112" y="436"/>
                        <a:pt x="104" y="487"/>
                        <a:pt x="80" y="490"/>
                      </a:cubicBezTo>
                      <a:cubicBezTo>
                        <a:pt x="80" y="490"/>
                        <a:pt x="101" y="480"/>
                        <a:pt x="101" y="400"/>
                      </a:cubicBezTo>
                      <a:cubicBezTo>
                        <a:pt x="101" y="320"/>
                        <a:pt x="151" y="319"/>
                        <a:pt x="157" y="283"/>
                      </a:cubicBezTo>
                      <a:cubicBezTo>
                        <a:pt x="160" y="261"/>
                        <a:pt x="141" y="244"/>
                        <a:pt x="150" y="220"/>
                      </a:cubicBezTo>
                      <a:cubicBezTo>
                        <a:pt x="159" y="196"/>
                        <a:pt x="181" y="166"/>
                        <a:pt x="156" y="143"/>
                      </a:cubicBezTo>
                      <a:cubicBezTo>
                        <a:pt x="130" y="120"/>
                        <a:pt x="53" y="107"/>
                        <a:pt x="0" y="0"/>
                      </a:cubicBezTo>
                      <a:cubicBezTo>
                        <a:pt x="34" y="19"/>
                        <a:pt x="34" y="19"/>
                        <a:pt x="34" y="19"/>
                      </a:cubicBezTo>
                      <a:cubicBezTo>
                        <a:pt x="34" y="19"/>
                        <a:pt x="38" y="32"/>
                        <a:pt x="55" y="52"/>
                      </a:cubicBezTo>
                      <a:cubicBezTo>
                        <a:pt x="55" y="52"/>
                        <a:pt x="100" y="81"/>
                        <a:pt x="180" y="89"/>
                      </a:cubicBezTo>
                      <a:close/>
                    </a:path>
                  </a:pathLst>
                </a:custGeom>
                <a:solidFill>
                  <a:srgbClr val="D38D9C"/>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58" name="Freeform 283"/>
                <p:cNvSpPr>
                  <a:spLocks/>
                </p:cNvSpPr>
                <p:nvPr/>
              </p:nvSpPr>
              <p:spPr bwMode="auto">
                <a:xfrm>
                  <a:off x="962" y="2160"/>
                  <a:ext cx="1026" cy="1154"/>
                </a:xfrm>
                <a:custGeom>
                  <a:avLst/>
                  <a:gdLst>
                    <a:gd name="T0" fmla="*/ 2660 w 616"/>
                    <a:gd name="T1" fmla="*/ 2565 h 692"/>
                    <a:gd name="T2" fmla="*/ 2318 w 616"/>
                    <a:gd name="T3" fmla="*/ 2940 h 692"/>
                    <a:gd name="T4" fmla="*/ 1534 w 616"/>
                    <a:gd name="T5" fmla="*/ 3015 h 692"/>
                    <a:gd name="T6" fmla="*/ 951 w 616"/>
                    <a:gd name="T7" fmla="*/ 2695 h 692"/>
                    <a:gd name="T8" fmla="*/ 500 w 616"/>
                    <a:gd name="T9" fmla="*/ 2590 h 692"/>
                    <a:gd name="T10" fmla="*/ 380 w 616"/>
                    <a:gd name="T11" fmla="*/ 2495 h 692"/>
                    <a:gd name="T12" fmla="*/ 291 w 616"/>
                    <a:gd name="T13" fmla="*/ 2111 h 692"/>
                    <a:gd name="T14" fmla="*/ 222 w 616"/>
                    <a:gd name="T15" fmla="*/ 1583 h 692"/>
                    <a:gd name="T16" fmla="*/ 286 w 616"/>
                    <a:gd name="T17" fmla="*/ 1521 h 692"/>
                    <a:gd name="T18" fmla="*/ 518 w 616"/>
                    <a:gd name="T19" fmla="*/ 1661 h 692"/>
                    <a:gd name="T20" fmla="*/ 883 w 616"/>
                    <a:gd name="T21" fmla="*/ 1929 h 692"/>
                    <a:gd name="T22" fmla="*/ 1372 w 616"/>
                    <a:gd name="T23" fmla="*/ 1903 h 692"/>
                    <a:gd name="T24" fmla="*/ 1501 w 616"/>
                    <a:gd name="T25" fmla="*/ 2263 h 692"/>
                    <a:gd name="T26" fmla="*/ 1679 w 616"/>
                    <a:gd name="T27" fmla="*/ 2425 h 692"/>
                    <a:gd name="T28" fmla="*/ 1539 w 616"/>
                    <a:gd name="T29" fmla="*/ 2253 h 692"/>
                    <a:gd name="T30" fmla="*/ 1484 w 616"/>
                    <a:gd name="T31" fmla="*/ 1966 h 692"/>
                    <a:gd name="T32" fmla="*/ 1904 w 616"/>
                    <a:gd name="T33" fmla="*/ 2138 h 692"/>
                    <a:gd name="T34" fmla="*/ 1459 w 616"/>
                    <a:gd name="T35" fmla="*/ 1896 h 692"/>
                    <a:gd name="T36" fmla="*/ 1113 w 616"/>
                    <a:gd name="T37" fmla="*/ 1861 h 692"/>
                    <a:gd name="T38" fmla="*/ 730 w 616"/>
                    <a:gd name="T39" fmla="*/ 1744 h 692"/>
                    <a:gd name="T40" fmla="*/ 430 w 616"/>
                    <a:gd name="T41" fmla="*/ 1578 h 692"/>
                    <a:gd name="T42" fmla="*/ 338 w 616"/>
                    <a:gd name="T43" fmla="*/ 1417 h 692"/>
                    <a:gd name="T44" fmla="*/ 383 w 616"/>
                    <a:gd name="T45" fmla="*/ 1242 h 692"/>
                    <a:gd name="T46" fmla="*/ 660 w 616"/>
                    <a:gd name="T47" fmla="*/ 887 h 692"/>
                    <a:gd name="T48" fmla="*/ 660 w 616"/>
                    <a:gd name="T49" fmla="*/ 882 h 692"/>
                    <a:gd name="T50" fmla="*/ 701 w 616"/>
                    <a:gd name="T51" fmla="*/ 901 h 692"/>
                    <a:gd name="T52" fmla="*/ 1174 w 616"/>
                    <a:gd name="T53" fmla="*/ 832 h 692"/>
                    <a:gd name="T54" fmla="*/ 1471 w 616"/>
                    <a:gd name="T55" fmla="*/ 909 h 692"/>
                    <a:gd name="T56" fmla="*/ 1617 w 616"/>
                    <a:gd name="T57" fmla="*/ 1071 h 692"/>
                    <a:gd name="T58" fmla="*/ 1562 w 616"/>
                    <a:gd name="T59" fmla="*/ 896 h 692"/>
                    <a:gd name="T60" fmla="*/ 1722 w 616"/>
                    <a:gd name="T61" fmla="*/ 825 h 692"/>
                    <a:gd name="T62" fmla="*/ 2047 w 616"/>
                    <a:gd name="T63" fmla="*/ 729 h 692"/>
                    <a:gd name="T64" fmla="*/ 1401 w 616"/>
                    <a:gd name="T65" fmla="*/ 849 h 692"/>
                    <a:gd name="T66" fmla="*/ 859 w 616"/>
                    <a:gd name="T67" fmla="*/ 891 h 692"/>
                    <a:gd name="T68" fmla="*/ 638 w 616"/>
                    <a:gd name="T69" fmla="*/ 750 h 692"/>
                    <a:gd name="T70" fmla="*/ 808 w 616"/>
                    <a:gd name="T71" fmla="*/ 542 h 692"/>
                    <a:gd name="T72" fmla="*/ 1063 w 616"/>
                    <a:gd name="T73" fmla="*/ 0 h 692"/>
                    <a:gd name="T74" fmla="*/ 971 w 616"/>
                    <a:gd name="T75" fmla="*/ 78 h 692"/>
                    <a:gd name="T76" fmla="*/ 651 w 616"/>
                    <a:gd name="T77" fmla="*/ 590 h 692"/>
                    <a:gd name="T78" fmla="*/ 463 w 616"/>
                    <a:gd name="T79" fmla="*/ 562 h 692"/>
                    <a:gd name="T80" fmla="*/ 443 w 616"/>
                    <a:gd name="T81" fmla="*/ 687 h 692"/>
                    <a:gd name="T82" fmla="*/ 560 w 616"/>
                    <a:gd name="T83" fmla="*/ 946 h 692"/>
                    <a:gd name="T84" fmla="*/ 291 w 616"/>
                    <a:gd name="T85" fmla="*/ 1304 h 692"/>
                    <a:gd name="T86" fmla="*/ 138 w 616"/>
                    <a:gd name="T87" fmla="*/ 1549 h 692"/>
                    <a:gd name="T88" fmla="*/ 222 w 616"/>
                    <a:gd name="T89" fmla="*/ 2071 h 692"/>
                    <a:gd name="T90" fmla="*/ 346 w 616"/>
                    <a:gd name="T91" fmla="*/ 2598 h 692"/>
                    <a:gd name="T92" fmla="*/ 625 w 616"/>
                    <a:gd name="T93" fmla="*/ 2958 h 692"/>
                    <a:gd name="T94" fmla="*/ 416 w 616"/>
                    <a:gd name="T95" fmla="*/ 2617 h 692"/>
                    <a:gd name="T96" fmla="*/ 416 w 616"/>
                    <a:gd name="T97" fmla="*/ 2617 h 692"/>
                    <a:gd name="T98" fmla="*/ 471 w 616"/>
                    <a:gd name="T99" fmla="*/ 2633 h 692"/>
                    <a:gd name="T100" fmla="*/ 916 w 616"/>
                    <a:gd name="T101" fmla="*/ 2737 h 692"/>
                    <a:gd name="T102" fmla="*/ 1506 w 616"/>
                    <a:gd name="T103" fmla="*/ 3057 h 692"/>
                    <a:gd name="T104" fmla="*/ 2313 w 616"/>
                    <a:gd name="T105" fmla="*/ 3000 h 692"/>
                    <a:gd name="T106" fmla="*/ 2685 w 616"/>
                    <a:gd name="T107" fmla="*/ 2591 h 692"/>
                    <a:gd name="T108" fmla="*/ 2846 w 616"/>
                    <a:gd name="T109" fmla="*/ 2383 h 692"/>
                    <a:gd name="T110" fmla="*/ 2660 w 616"/>
                    <a:gd name="T111" fmla="*/ 2565 h 6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16" h="692">
                      <a:moveTo>
                        <a:pt x="576" y="553"/>
                      </a:moveTo>
                      <a:cubicBezTo>
                        <a:pt x="546" y="563"/>
                        <a:pt x="539" y="592"/>
                        <a:pt x="502" y="634"/>
                      </a:cubicBezTo>
                      <a:cubicBezTo>
                        <a:pt x="465" y="676"/>
                        <a:pt x="382" y="682"/>
                        <a:pt x="332" y="650"/>
                      </a:cubicBezTo>
                      <a:cubicBezTo>
                        <a:pt x="282" y="618"/>
                        <a:pt x="303" y="560"/>
                        <a:pt x="206" y="581"/>
                      </a:cubicBezTo>
                      <a:cubicBezTo>
                        <a:pt x="164" y="589"/>
                        <a:pt x="132" y="576"/>
                        <a:pt x="108" y="558"/>
                      </a:cubicBezTo>
                      <a:cubicBezTo>
                        <a:pt x="82" y="538"/>
                        <a:pt x="82" y="538"/>
                        <a:pt x="82" y="538"/>
                      </a:cubicBezTo>
                      <a:cubicBezTo>
                        <a:pt x="71" y="518"/>
                        <a:pt x="54" y="496"/>
                        <a:pt x="63" y="455"/>
                      </a:cubicBezTo>
                      <a:cubicBezTo>
                        <a:pt x="76" y="395"/>
                        <a:pt x="25" y="360"/>
                        <a:pt x="48" y="341"/>
                      </a:cubicBezTo>
                      <a:cubicBezTo>
                        <a:pt x="55" y="336"/>
                        <a:pt x="60" y="331"/>
                        <a:pt x="62" y="328"/>
                      </a:cubicBezTo>
                      <a:cubicBezTo>
                        <a:pt x="72" y="329"/>
                        <a:pt x="71" y="353"/>
                        <a:pt x="112" y="358"/>
                      </a:cubicBezTo>
                      <a:cubicBezTo>
                        <a:pt x="156" y="364"/>
                        <a:pt x="149" y="405"/>
                        <a:pt x="191" y="416"/>
                      </a:cubicBezTo>
                      <a:cubicBezTo>
                        <a:pt x="233" y="427"/>
                        <a:pt x="255" y="379"/>
                        <a:pt x="297" y="410"/>
                      </a:cubicBezTo>
                      <a:cubicBezTo>
                        <a:pt x="321" y="428"/>
                        <a:pt x="313" y="444"/>
                        <a:pt x="325" y="488"/>
                      </a:cubicBezTo>
                      <a:cubicBezTo>
                        <a:pt x="337" y="532"/>
                        <a:pt x="363" y="523"/>
                        <a:pt x="363" y="523"/>
                      </a:cubicBezTo>
                      <a:cubicBezTo>
                        <a:pt x="345" y="521"/>
                        <a:pt x="334" y="503"/>
                        <a:pt x="333" y="486"/>
                      </a:cubicBezTo>
                      <a:cubicBezTo>
                        <a:pt x="332" y="469"/>
                        <a:pt x="321" y="424"/>
                        <a:pt x="321" y="424"/>
                      </a:cubicBezTo>
                      <a:cubicBezTo>
                        <a:pt x="359" y="477"/>
                        <a:pt x="412" y="461"/>
                        <a:pt x="412" y="461"/>
                      </a:cubicBezTo>
                      <a:cubicBezTo>
                        <a:pt x="349" y="465"/>
                        <a:pt x="336" y="425"/>
                        <a:pt x="316" y="409"/>
                      </a:cubicBezTo>
                      <a:cubicBezTo>
                        <a:pt x="296" y="393"/>
                        <a:pt x="291" y="380"/>
                        <a:pt x="241" y="401"/>
                      </a:cubicBezTo>
                      <a:cubicBezTo>
                        <a:pt x="191" y="422"/>
                        <a:pt x="183" y="404"/>
                        <a:pt x="158" y="376"/>
                      </a:cubicBezTo>
                      <a:cubicBezTo>
                        <a:pt x="133" y="348"/>
                        <a:pt x="116" y="355"/>
                        <a:pt x="93" y="340"/>
                      </a:cubicBezTo>
                      <a:cubicBezTo>
                        <a:pt x="77" y="329"/>
                        <a:pt x="73" y="314"/>
                        <a:pt x="73" y="306"/>
                      </a:cubicBezTo>
                      <a:cubicBezTo>
                        <a:pt x="73" y="298"/>
                        <a:pt x="74" y="287"/>
                        <a:pt x="83" y="268"/>
                      </a:cubicBezTo>
                      <a:cubicBezTo>
                        <a:pt x="104" y="225"/>
                        <a:pt x="135" y="234"/>
                        <a:pt x="143" y="191"/>
                      </a:cubicBezTo>
                      <a:cubicBezTo>
                        <a:pt x="143" y="191"/>
                        <a:pt x="143" y="191"/>
                        <a:pt x="143" y="190"/>
                      </a:cubicBezTo>
                      <a:cubicBezTo>
                        <a:pt x="145" y="188"/>
                        <a:pt x="146" y="188"/>
                        <a:pt x="152" y="194"/>
                      </a:cubicBezTo>
                      <a:cubicBezTo>
                        <a:pt x="172" y="217"/>
                        <a:pt x="230" y="185"/>
                        <a:pt x="254" y="179"/>
                      </a:cubicBezTo>
                      <a:cubicBezTo>
                        <a:pt x="278" y="172"/>
                        <a:pt x="285" y="187"/>
                        <a:pt x="318" y="196"/>
                      </a:cubicBezTo>
                      <a:cubicBezTo>
                        <a:pt x="342" y="203"/>
                        <a:pt x="350" y="231"/>
                        <a:pt x="350" y="231"/>
                      </a:cubicBezTo>
                      <a:cubicBezTo>
                        <a:pt x="359" y="208"/>
                        <a:pt x="338" y="193"/>
                        <a:pt x="338" y="193"/>
                      </a:cubicBezTo>
                      <a:cubicBezTo>
                        <a:pt x="338" y="193"/>
                        <a:pt x="361" y="186"/>
                        <a:pt x="373" y="178"/>
                      </a:cubicBezTo>
                      <a:cubicBezTo>
                        <a:pt x="419" y="147"/>
                        <a:pt x="443" y="157"/>
                        <a:pt x="443" y="157"/>
                      </a:cubicBezTo>
                      <a:cubicBezTo>
                        <a:pt x="399" y="133"/>
                        <a:pt x="348" y="208"/>
                        <a:pt x="303" y="183"/>
                      </a:cubicBezTo>
                      <a:cubicBezTo>
                        <a:pt x="258" y="157"/>
                        <a:pt x="230" y="187"/>
                        <a:pt x="186" y="192"/>
                      </a:cubicBezTo>
                      <a:cubicBezTo>
                        <a:pt x="158" y="195"/>
                        <a:pt x="142" y="175"/>
                        <a:pt x="138" y="162"/>
                      </a:cubicBezTo>
                      <a:cubicBezTo>
                        <a:pt x="138" y="149"/>
                        <a:pt x="148" y="136"/>
                        <a:pt x="175" y="117"/>
                      </a:cubicBezTo>
                      <a:cubicBezTo>
                        <a:pt x="221" y="86"/>
                        <a:pt x="230" y="0"/>
                        <a:pt x="230" y="0"/>
                      </a:cubicBezTo>
                      <a:cubicBezTo>
                        <a:pt x="210" y="17"/>
                        <a:pt x="210" y="17"/>
                        <a:pt x="210" y="17"/>
                      </a:cubicBezTo>
                      <a:cubicBezTo>
                        <a:pt x="219" y="75"/>
                        <a:pt x="162" y="108"/>
                        <a:pt x="141" y="127"/>
                      </a:cubicBezTo>
                      <a:cubicBezTo>
                        <a:pt x="120" y="147"/>
                        <a:pt x="100" y="121"/>
                        <a:pt x="100" y="121"/>
                      </a:cubicBezTo>
                      <a:cubicBezTo>
                        <a:pt x="96" y="148"/>
                        <a:pt x="96" y="148"/>
                        <a:pt x="96" y="148"/>
                      </a:cubicBezTo>
                      <a:cubicBezTo>
                        <a:pt x="119" y="161"/>
                        <a:pt x="138" y="179"/>
                        <a:pt x="121" y="204"/>
                      </a:cubicBezTo>
                      <a:cubicBezTo>
                        <a:pt x="102" y="231"/>
                        <a:pt x="66" y="252"/>
                        <a:pt x="63" y="281"/>
                      </a:cubicBezTo>
                      <a:cubicBezTo>
                        <a:pt x="59" y="324"/>
                        <a:pt x="43" y="317"/>
                        <a:pt x="30" y="334"/>
                      </a:cubicBezTo>
                      <a:cubicBezTo>
                        <a:pt x="0" y="371"/>
                        <a:pt x="60" y="374"/>
                        <a:pt x="48" y="447"/>
                      </a:cubicBezTo>
                      <a:cubicBezTo>
                        <a:pt x="36" y="521"/>
                        <a:pt x="63" y="513"/>
                        <a:pt x="75" y="560"/>
                      </a:cubicBezTo>
                      <a:cubicBezTo>
                        <a:pt x="94" y="635"/>
                        <a:pt x="135" y="638"/>
                        <a:pt x="135" y="638"/>
                      </a:cubicBezTo>
                      <a:cubicBezTo>
                        <a:pt x="118" y="635"/>
                        <a:pt x="87" y="593"/>
                        <a:pt x="90" y="564"/>
                      </a:cubicBezTo>
                      <a:cubicBezTo>
                        <a:pt x="90" y="564"/>
                        <a:pt x="90" y="564"/>
                        <a:pt x="90" y="564"/>
                      </a:cubicBezTo>
                      <a:cubicBezTo>
                        <a:pt x="90" y="557"/>
                        <a:pt x="102" y="568"/>
                        <a:pt x="102" y="568"/>
                      </a:cubicBezTo>
                      <a:cubicBezTo>
                        <a:pt x="123" y="584"/>
                        <a:pt x="158" y="598"/>
                        <a:pt x="198" y="590"/>
                      </a:cubicBezTo>
                      <a:cubicBezTo>
                        <a:pt x="292" y="570"/>
                        <a:pt x="275" y="626"/>
                        <a:pt x="326" y="659"/>
                      </a:cubicBezTo>
                      <a:cubicBezTo>
                        <a:pt x="377" y="692"/>
                        <a:pt x="464" y="689"/>
                        <a:pt x="501" y="647"/>
                      </a:cubicBezTo>
                      <a:cubicBezTo>
                        <a:pt x="539" y="604"/>
                        <a:pt x="550" y="570"/>
                        <a:pt x="581" y="559"/>
                      </a:cubicBezTo>
                      <a:cubicBezTo>
                        <a:pt x="610" y="549"/>
                        <a:pt x="597" y="518"/>
                        <a:pt x="616" y="514"/>
                      </a:cubicBezTo>
                      <a:cubicBezTo>
                        <a:pt x="597" y="518"/>
                        <a:pt x="605" y="542"/>
                        <a:pt x="576" y="553"/>
                      </a:cubicBezTo>
                      <a:close/>
                    </a:path>
                  </a:pathLst>
                </a:custGeom>
                <a:solidFill>
                  <a:srgbClr val="D38D9C"/>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59" name="Freeform 284"/>
                <p:cNvSpPr>
                  <a:spLocks/>
                </p:cNvSpPr>
                <p:nvPr/>
              </p:nvSpPr>
              <p:spPr bwMode="auto">
                <a:xfrm>
                  <a:off x="1985" y="3017"/>
                  <a:ext cx="5" cy="1"/>
                </a:xfrm>
                <a:custGeom>
                  <a:avLst/>
                  <a:gdLst>
                    <a:gd name="T0" fmla="*/ 0 w 3"/>
                    <a:gd name="T1" fmla="*/ 0 h 1"/>
                    <a:gd name="T2" fmla="*/ 13 w 3"/>
                    <a:gd name="T3" fmla="*/ 0 h 1"/>
                    <a:gd name="T4" fmla="*/ 0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0" y="0"/>
                      </a:moveTo>
                      <a:cubicBezTo>
                        <a:pt x="1" y="0"/>
                        <a:pt x="2" y="0"/>
                        <a:pt x="3" y="0"/>
                      </a:cubicBezTo>
                      <a:cubicBezTo>
                        <a:pt x="2" y="0"/>
                        <a:pt x="1" y="0"/>
                        <a:pt x="0" y="0"/>
                      </a:cubicBezTo>
                      <a:close/>
                    </a:path>
                  </a:pathLst>
                </a:custGeom>
                <a:solidFill>
                  <a:srgbClr val="F15B3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60" name="Freeform 285"/>
                <p:cNvSpPr>
                  <a:spLocks/>
                </p:cNvSpPr>
                <p:nvPr/>
              </p:nvSpPr>
              <p:spPr bwMode="auto">
                <a:xfrm>
                  <a:off x="956" y="2177"/>
                  <a:ext cx="1029" cy="1129"/>
                </a:xfrm>
                <a:custGeom>
                  <a:avLst/>
                  <a:gdLst>
                    <a:gd name="T0" fmla="*/ 2659 w 618"/>
                    <a:gd name="T1" fmla="*/ 2500 h 677"/>
                    <a:gd name="T2" fmla="*/ 2313 w 618"/>
                    <a:gd name="T3" fmla="*/ 2875 h 677"/>
                    <a:gd name="T4" fmla="*/ 1560 w 618"/>
                    <a:gd name="T5" fmla="*/ 2950 h 677"/>
                    <a:gd name="T6" fmla="*/ 946 w 618"/>
                    <a:gd name="T7" fmla="*/ 2632 h 677"/>
                    <a:gd name="T8" fmla="*/ 500 w 618"/>
                    <a:gd name="T9" fmla="*/ 2523 h 677"/>
                    <a:gd name="T10" fmla="*/ 375 w 618"/>
                    <a:gd name="T11" fmla="*/ 2431 h 677"/>
                    <a:gd name="T12" fmla="*/ 286 w 618"/>
                    <a:gd name="T13" fmla="*/ 2045 h 677"/>
                    <a:gd name="T14" fmla="*/ 221 w 618"/>
                    <a:gd name="T15" fmla="*/ 1521 h 677"/>
                    <a:gd name="T16" fmla="*/ 305 w 618"/>
                    <a:gd name="T17" fmla="*/ 1438 h 677"/>
                    <a:gd name="T18" fmla="*/ 541 w 618"/>
                    <a:gd name="T19" fmla="*/ 1596 h 677"/>
                    <a:gd name="T20" fmla="*/ 909 w 618"/>
                    <a:gd name="T21" fmla="*/ 1861 h 677"/>
                    <a:gd name="T22" fmla="*/ 1400 w 618"/>
                    <a:gd name="T23" fmla="*/ 1828 h 677"/>
                    <a:gd name="T24" fmla="*/ 1535 w 618"/>
                    <a:gd name="T25" fmla="*/ 2195 h 677"/>
                    <a:gd name="T26" fmla="*/ 1693 w 618"/>
                    <a:gd name="T27" fmla="*/ 2381 h 677"/>
                    <a:gd name="T28" fmla="*/ 1563 w 618"/>
                    <a:gd name="T29" fmla="*/ 2188 h 677"/>
                    <a:gd name="T30" fmla="*/ 1485 w 618"/>
                    <a:gd name="T31" fmla="*/ 1883 h 677"/>
                    <a:gd name="T32" fmla="*/ 1925 w 618"/>
                    <a:gd name="T33" fmla="*/ 2091 h 677"/>
                    <a:gd name="T34" fmla="*/ 1459 w 618"/>
                    <a:gd name="T35" fmla="*/ 1821 h 677"/>
                    <a:gd name="T36" fmla="*/ 1109 w 618"/>
                    <a:gd name="T37" fmla="*/ 1794 h 677"/>
                    <a:gd name="T38" fmla="*/ 734 w 618"/>
                    <a:gd name="T39" fmla="*/ 1666 h 677"/>
                    <a:gd name="T40" fmla="*/ 425 w 618"/>
                    <a:gd name="T41" fmla="*/ 1513 h 677"/>
                    <a:gd name="T42" fmla="*/ 333 w 618"/>
                    <a:gd name="T43" fmla="*/ 1359 h 677"/>
                    <a:gd name="T44" fmla="*/ 380 w 618"/>
                    <a:gd name="T45" fmla="*/ 1179 h 677"/>
                    <a:gd name="T46" fmla="*/ 666 w 618"/>
                    <a:gd name="T47" fmla="*/ 807 h 677"/>
                    <a:gd name="T48" fmla="*/ 666 w 618"/>
                    <a:gd name="T49" fmla="*/ 804 h 677"/>
                    <a:gd name="T50" fmla="*/ 709 w 618"/>
                    <a:gd name="T51" fmla="*/ 820 h 677"/>
                    <a:gd name="T52" fmla="*/ 1172 w 618"/>
                    <a:gd name="T53" fmla="*/ 765 h 677"/>
                    <a:gd name="T54" fmla="*/ 1467 w 618"/>
                    <a:gd name="T55" fmla="*/ 834 h 677"/>
                    <a:gd name="T56" fmla="*/ 1633 w 618"/>
                    <a:gd name="T57" fmla="*/ 1026 h 677"/>
                    <a:gd name="T58" fmla="*/ 1555 w 618"/>
                    <a:gd name="T59" fmla="*/ 834 h 677"/>
                    <a:gd name="T60" fmla="*/ 1727 w 618"/>
                    <a:gd name="T61" fmla="*/ 765 h 677"/>
                    <a:gd name="T62" fmla="*/ 2068 w 618"/>
                    <a:gd name="T63" fmla="*/ 687 h 677"/>
                    <a:gd name="T64" fmla="*/ 1395 w 618"/>
                    <a:gd name="T65" fmla="*/ 784 h 677"/>
                    <a:gd name="T66" fmla="*/ 854 w 618"/>
                    <a:gd name="T67" fmla="*/ 825 h 677"/>
                    <a:gd name="T68" fmla="*/ 654 w 618"/>
                    <a:gd name="T69" fmla="*/ 700 h 677"/>
                    <a:gd name="T70" fmla="*/ 804 w 618"/>
                    <a:gd name="T71" fmla="*/ 482 h 677"/>
                    <a:gd name="T72" fmla="*/ 1047 w 618"/>
                    <a:gd name="T73" fmla="*/ 0 h 677"/>
                    <a:gd name="T74" fmla="*/ 964 w 618"/>
                    <a:gd name="T75" fmla="*/ 13 h 677"/>
                    <a:gd name="T76" fmla="*/ 646 w 618"/>
                    <a:gd name="T77" fmla="*/ 529 h 677"/>
                    <a:gd name="T78" fmla="*/ 463 w 618"/>
                    <a:gd name="T79" fmla="*/ 500 h 677"/>
                    <a:gd name="T80" fmla="*/ 451 w 618"/>
                    <a:gd name="T81" fmla="*/ 599 h 677"/>
                    <a:gd name="T82" fmla="*/ 558 w 618"/>
                    <a:gd name="T83" fmla="*/ 882 h 677"/>
                    <a:gd name="T84" fmla="*/ 286 w 618"/>
                    <a:gd name="T85" fmla="*/ 1242 h 677"/>
                    <a:gd name="T86" fmla="*/ 133 w 618"/>
                    <a:gd name="T87" fmla="*/ 1486 h 677"/>
                    <a:gd name="T88" fmla="*/ 216 w 618"/>
                    <a:gd name="T89" fmla="*/ 2013 h 677"/>
                    <a:gd name="T90" fmla="*/ 341 w 618"/>
                    <a:gd name="T91" fmla="*/ 2533 h 677"/>
                    <a:gd name="T92" fmla="*/ 641 w 618"/>
                    <a:gd name="T93" fmla="*/ 2912 h 677"/>
                    <a:gd name="T94" fmla="*/ 410 w 618"/>
                    <a:gd name="T95" fmla="*/ 2550 h 677"/>
                    <a:gd name="T96" fmla="*/ 410 w 618"/>
                    <a:gd name="T97" fmla="*/ 2550 h 677"/>
                    <a:gd name="T98" fmla="*/ 488 w 618"/>
                    <a:gd name="T99" fmla="*/ 2565 h 677"/>
                    <a:gd name="T100" fmla="*/ 909 w 618"/>
                    <a:gd name="T101" fmla="*/ 2673 h 677"/>
                    <a:gd name="T102" fmla="*/ 1547 w 618"/>
                    <a:gd name="T103" fmla="*/ 2992 h 677"/>
                    <a:gd name="T104" fmla="*/ 2313 w 618"/>
                    <a:gd name="T105" fmla="*/ 2937 h 677"/>
                    <a:gd name="T106" fmla="*/ 2677 w 618"/>
                    <a:gd name="T107" fmla="*/ 2528 h 677"/>
                    <a:gd name="T108" fmla="*/ 2852 w 618"/>
                    <a:gd name="T109" fmla="*/ 2336 h 677"/>
                    <a:gd name="T110" fmla="*/ 2659 w 618"/>
                    <a:gd name="T111" fmla="*/ 2500 h 6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18" h="677">
                      <a:moveTo>
                        <a:pt x="576" y="539"/>
                      </a:moveTo>
                      <a:cubicBezTo>
                        <a:pt x="545" y="550"/>
                        <a:pt x="538" y="578"/>
                        <a:pt x="501" y="620"/>
                      </a:cubicBezTo>
                      <a:cubicBezTo>
                        <a:pt x="464" y="662"/>
                        <a:pt x="388" y="668"/>
                        <a:pt x="338" y="636"/>
                      </a:cubicBezTo>
                      <a:cubicBezTo>
                        <a:pt x="288" y="604"/>
                        <a:pt x="303" y="546"/>
                        <a:pt x="205" y="567"/>
                      </a:cubicBezTo>
                      <a:cubicBezTo>
                        <a:pt x="163" y="576"/>
                        <a:pt x="131" y="562"/>
                        <a:pt x="108" y="544"/>
                      </a:cubicBezTo>
                      <a:cubicBezTo>
                        <a:pt x="81" y="524"/>
                        <a:pt x="81" y="524"/>
                        <a:pt x="81" y="524"/>
                      </a:cubicBezTo>
                      <a:cubicBezTo>
                        <a:pt x="70" y="505"/>
                        <a:pt x="53" y="482"/>
                        <a:pt x="62" y="441"/>
                      </a:cubicBezTo>
                      <a:cubicBezTo>
                        <a:pt x="76" y="381"/>
                        <a:pt x="24" y="346"/>
                        <a:pt x="48" y="328"/>
                      </a:cubicBezTo>
                      <a:cubicBezTo>
                        <a:pt x="57" y="320"/>
                        <a:pt x="63" y="315"/>
                        <a:pt x="66" y="310"/>
                      </a:cubicBezTo>
                      <a:cubicBezTo>
                        <a:pt x="76" y="311"/>
                        <a:pt x="76" y="338"/>
                        <a:pt x="117" y="344"/>
                      </a:cubicBezTo>
                      <a:cubicBezTo>
                        <a:pt x="161" y="350"/>
                        <a:pt x="155" y="390"/>
                        <a:pt x="197" y="401"/>
                      </a:cubicBezTo>
                      <a:cubicBezTo>
                        <a:pt x="239" y="412"/>
                        <a:pt x="261" y="363"/>
                        <a:pt x="303" y="394"/>
                      </a:cubicBezTo>
                      <a:cubicBezTo>
                        <a:pt x="328" y="412"/>
                        <a:pt x="321" y="429"/>
                        <a:pt x="333" y="473"/>
                      </a:cubicBezTo>
                      <a:cubicBezTo>
                        <a:pt x="345" y="517"/>
                        <a:pt x="367" y="513"/>
                        <a:pt x="367" y="513"/>
                      </a:cubicBezTo>
                      <a:cubicBezTo>
                        <a:pt x="349" y="511"/>
                        <a:pt x="340" y="489"/>
                        <a:pt x="339" y="472"/>
                      </a:cubicBezTo>
                      <a:cubicBezTo>
                        <a:pt x="338" y="455"/>
                        <a:pt x="322" y="406"/>
                        <a:pt x="322" y="406"/>
                      </a:cubicBezTo>
                      <a:cubicBezTo>
                        <a:pt x="367" y="464"/>
                        <a:pt x="417" y="451"/>
                        <a:pt x="417" y="451"/>
                      </a:cubicBezTo>
                      <a:cubicBezTo>
                        <a:pt x="354" y="455"/>
                        <a:pt x="336" y="409"/>
                        <a:pt x="316" y="393"/>
                      </a:cubicBezTo>
                      <a:cubicBezTo>
                        <a:pt x="296" y="377"/>
                        <a:pt x="290" y="366"/>
                        <a:pt x="240" y="387"/>
                      </a:cubicBezTo>
                      <a:cubicBezTo>
                        <a:pt x="190" y="408"/>
                        <a:pt x="184" y="387"/>
                        <a:pt x="159" y="359"/>
                      </a:cubicBezTo>
                      <a:cubicBezTo>
                        <a:pt x="134" y="331"/>
                        <a:pt x="115" y="341"/>
                        <a:pt x="92" y="326"/>
                      </a:cubicBezTo>
                      <a:cubicBezTo>
                        <a:pt x="76" y="316"/>
                        <a:pt x="73" y="301"/>
                        <a:pt x="72" y="293"/>
                      </a:cubicBezTo>
                      <a:cubicBezTo>
                        <a:pt x="73" y="284"/>
                        <a:pt x="73" y="274"/>
                        <a:pt x="82" y="254"/>
                      </a:cubicBezTo>
                      <a:cubicBezTo>
                        <a:pt x="103" y="211"/>
                        <a:pt x="136" y="217"/>
                        <a:pt x="144" y="174"/>
                      </a:cubicBezTo>
                      <a:cubicBezTo>
                        <a:pt x="144" y="174"/>
                        <a:pt x="144" y="174"/>
                        <a:pt x="144" y="173"/>
                      </a:cubicBezTo>
                      <a:cubicBezTo>
                        <a:pt x="146" y="171"/>
                        <a:pt x="149" y="171"/>
                        <a:pt x="154" y="177"/>
                      </a:cubicBezTo>
                      <a:cubicBezTo>
                        <a:pt x="175" y="200"/>
                        <a:pt x="230" y="172"/>
                        <a:pt x="254" y="165"/>
                      </a:cubicBezTo>
                      <a:cubicBezTo>
                        <a:pt x="278" y="158"/>
                        <a:pt x="284" y="172"/>
                        <a:pt x="318" y="180"/>
                      </a:cubicBezTo>
                      <a:cubicBezTo>
                        <a:pt x="351" y="188"/>
                        <a:pt x="354" y="221"/>
                        <a:pt x="354" y="221"/>
                      </a:cubicBezTo>
                      <a:cubicBezTo>
                        <a:pt x="364" y="198"/>
                        <a:pt x="337" y="180"/>
                        <a:pt x="337" y="180"/>
                      </a:cubicBezTo>
                      <a:cubicBezTo>
                        <a:pt x="337" y="180"/>
                        <a:pt x="362" y="173"/>
                        <a:pt x="374" y="165"/>
                      </a:cubicBezTo>
                      <a:cubicBezTo>
                        <a:pt x="420" y="134"/>
                        <a:pt x="448" y="148"/>
                        <a:pt x="448" y="148"/>
                      </a:cubicBezTo>
                      <a:cubicBezTo>
                        <a:pt x="404" y="124"/>
                        <a:pt x="348" y="194"/>
                        <a:pt x="302" y="169"/>
                      </a:cubicBezTo>
                      <a:cubicBezTo>
                        <a:pt x="257" y="144"/>
                        <a:pt x="229" y="173"/>
                        <a:pt x="185" y="178"/>
                      </a:cubicBezTo>
                      <a:cubicBezTo>
                        <a:pt x="157" y="182"/>
                        <a:pt x="146" y="164"/>
                        <a:pt x="142" y="151"/>
                      </a:cubicBezTo>
                      <a:cubicBezTo>
                        <a:pt x="142" y="138"/>
                        <a:pt x="147" y="122"/>
                        <a:pt x="174" y="104"/>
                      </a:cubicBezTo>
                      <a:cubicBezTo>
                        <a:pt x="221" y="72"/>
                        <a:pt x="227" y="0"/>
                        <a:pt x="227" y="0"/>
                      </a:cubicBezTo>
                      <a:cubicBezTo>
                        <a:pt x="209" y="3"/>
                        <a:pt x="209" y="3"/>
                        <a:pt x="209" y="3"/>
                      </a:cubicBezTo>
                      <a:cubicBezTo>
                        <a:pt x="218" y="61"/>
                        <a:pt x="161" y="94"/>
                        <a:pt x="140" y="114"/>
                      </a:cubicBezTo>
                      <a:cubicBezTo>
                        <a:pt x="119" y="133"/>
                        <a:pt x="100" y="108"/>
                        <a:pt x="100" y="108"/>
                      </a:cubicBezTo>
                      <a:cubicBezTo>
                        <a:pt x="98" y="129"/>
                        <a:pt x="98" y="129"/>
                        <a:pt x="98" y="129"/>
                      </a:cubicBezTo>
                      <a:cubicBezTo>
                        <a:pt x="121" y="142"/>
                        <a:pt x="140" y="163"/>
                        <a:pt x="121" y="190"/>
                      </a:cubicBezTo>
                      <a:cubicBezTo>
                        <a:pt x="101" y="217"/>
                        <a:pt x="65" y="238"/>
                        <a:pt x="62" y="268"/>
                      </a:cubicBezTo>
                      <a:cubicBezTo>
                        <a:pt x="58" y="310"/>
                        <a:pt x="42" y="304"/>
                        <a:pt x="29" y="320"/>
                      </a:cubicBezTo>
                      <a:cubicBezTo>
                        <a:pt x="0" y="358"/>
                        <a:pt x="59" y="360"/>
                        <a:pt x="47" y="434"/>
                      </a:cubicBezTo>
                      <a:cubicBezTo>
                        <a:pt x="35" y="507"/>
                        <a:pt x="62" y="500"/>
                        <a:pt x="74" y="546"/>
                      </a:cubicBezTo>
                      <a:cubicBezTo>
                        <a:pt x="94" y="621"/>
                        <a:pt x="139" y="628"/>
                        <a:pt x="139" y="628"/>
                      </a:cubicBezTo>
                      <a:cubicBezTo>
                        <a:pt x="122" y="625"/>
                        <a:pt x="86" y="589"/>
                        <a:pt x="89" y="550"/>
                      </a:cubicBezTo>
                      <a:cubicBezTo>
                        <a:pt x="89" y="550"/>
                        <a:pt x="89" y="550"/>
                        <a:pt x="89" y="550"/>
                      </a:cubicBezTo>
                      <a:cubicBezTo>
                        <a:pt x="93" y="543"/>
                        <a:pt x="106" y="553"/>
                        <a:pt x="106" y="553"/>
                      </a:cubicBezTo>
                      <a:cubicBezTo>
                        <a:pt x="127" y="569"/>
                        <a:pt x="157" y="583"/>
                        <a:pt x="197" y="576"/>
                      </a:cubicBezTo>
                      <a:cubicBezTo>
                        <a:pt x="294" y="557"/>
                        <a:pt x="284" y="612"/>
                        <a:pt x="335" y="645"/>
                      </a:cubicBezTo>
                      <a:cubicBezTo>
                        <a:pt x="386" y="677"/>
                        <a:pt x="463" y="675"/>
                        <a:pt x="501" y="633"/>
                      </a:cubicBezTo>
                      <a:cubicBezTo>
                        <a:pt x="538" y="590"/>
                        <a:pt x="549" y="556"/>
                        <a:pt x="580" y="545"/>
                      </a:cubicBezTo>
                      <a:cubicBezTo>
                        <a:pt x="610" y="535"/>
                        <a:pt x="599" y="509"/>
                        <a:pt x="618" y="504"/>
                      </a:cubicBezTo>
                      <a:cubicBezTo>
                        <a:pt x="599" y="508"/>
                        <a:pt x="605" y="529"/>
                        <a:pt x="576" y="539"/>
                      </a:cubicBezTo>
                      <a:close/>
                    </a:path>
                  </a:pathLst>
                </a:custGeom>
                <a:solidFill>
                  <a:srgbClr val="F15B3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61" name="Freeform 286"/>
                <p:cNvSpPr>
                  <a:spLocks/>
                </p:cNvSpPr>
                <p:nvPr/>
              </p:nvSpPr>
              <p:spPr bwMode="auto">
                <a:xfrm>
                  <a:off x="1985" y="3017"/>
                  <a:ext cx="5" cy="1"/>
                </a:xfrm>
                <a:custGeom>
                  <a:avLst/>
                  <a:gdLst>
                    <a:gd name="T0" fmla="*/ 0 w 3"/>
                    <a:gd name="T1" fmla="*/ 0 h 1"/>
                    <a:gd name="T2" fmla="*/ 13 w 3"/>
                    <a:gd name="T3" fmla="*/ 0 h 1"/>
                    <a:gd name="T4" fmla="*/ 0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0" y="0"/>
                      </a:moveTo>
                      <a:cubicBezTo>
                        <a:pt x="1" y="0"/>
                        <a:pt x="2" y="0"/>
                        <a:pt x="3" y="0"/>
                      </a:cubicBezTo>
                      <a:cubicBezTo>
                        <a:pt x="2" y="0"/>
                        <a:pt x="1" y="0"/>
                        <a:pt x="0" y="0"/>
                      </a:cubicBezTo>
                      <a:close/>
                    </a:path>
                  </a:pathLst>
                </a:custGeom>
                <a:noFill/>
                <a:ln w="4763"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62" name="Freeform 287"/>
                <p:cNvSpPr>
                  <a:spLocks/>
                </p:cNvSpPr>
                <p:nvPr/>
              </p:nvSpPr>
              <p:spPr bwMode="auto">
                <a:xfrm>
                  <a:off x="956" y="2177"/>
                  <a:ext cx="1029" cy="1129"/>
                </a:xfrm>
                <a:custGeom>
                  <a:avLst/>
                  <a:gdLst>
                    <a:gd name="T0" fmla="*/ 2659 w 618"/>
                    <a:gd name="T1" fmla="*/ 2500 h 677"/>
                    <a:gd name="T2" fmla="*/ 2313 w 618"/>
                    <a:gd name="T3" fmla="*/ 2875 h 677"/>
                    <a:gd name="T4" fmla="*/ 1560 w 618"/>
                    <a:gd name="T5" fmla="*/ 2950 h 677"/>
                    <a:gd name="T6" fmla="*/ 946 w 618"/>
                    <a:gd name="T7" fmla="*/ 2632 h 677"/>
                    <a:gd name="T8" fmla="*/ 500 w 618"/>
                    <a:gd name="T9" fmla="*/ 2523 h 677"/>
                    <a:gd name="T10" fmla="*/ 375 w 618"/>
                    <a:gd name="T11" fmla="*/ 2431 h 677"/>
                    <a:gd name="T12" fmla="*/ 286 w 618"/>
                    <a:gd name="T13" fmla="*/ 2045 h 677"/>
                    <a:gd name="T14" fmla="*/ 221 w 618"/>
                    <a:gd name="T15" fmla="*/ 1521 h 677"/>
                    <a:gd name="T16" fmla="*/ 305 w 618"/>
                    <a:gd name="T17" fmla="*/ 1438 h 677"/>
                    <a:gd name="T18" fmla="*/ 541 w 618"/>
                    <a:gd name="T19" fmla="*/ 1596 h 677"/>
                    <a:gd name="T20" fmla="*/ 909 w 618"/>
                    <a:gd name="T21" fmla="*/ 1861 h 677"/>
                    <a:gd name="T22" fmla="*/ 1400 w 618"/>
                    <a:gd name="T23" fmla="*/ 1828 h 677"/>
                    <a:gd name="T24" fmla="*/ 1535 w 618"/>
                    <a:gd name="T25" fmla="*/ 2195 h 677"/>
                    <a:gd name="T26" fmla="*/ 1693 w 618"/>
                    <a:gd name="T27" fmla="*/ 2381 h 677"/>
                    <a:gd name="T28" fmla="*/ 1563 w 618"/>
                    <a:gd name="T29" fmla="*/ 2188 h 677"/>
                    <a:gd name="T30" fmla="*/ 1485 w 618"/>
                    <a:gd name="T31" fmla="*/ 1883 h 677"/>
                    <a:gd name="T32" fmla="*/ 1925 w 618"/>
                    <a:gd name="T33" fmla="*/ 2091 h 677"/>
                    <a:gd name="T34" fmla="*/ 1459 w 618"/>
                    <a:gd name="T35" fmla="*/ 1821 h 677"/>
                    <a:gd name="T36" fmla="*/ 1109 w 618"/>
                    <a:gd name="T37" fmla="*/ 1794 h 677"/>
                    <a:gd name="T38" fmla="*/ 734 w 618"/>
                    <a:gd name="T39" fmla="*/ 1666 h 677"/>
                    <a:gd name="T40" fmla="*/ 425 w 618"/>
                    <a:gd name="T41" fmla="*/ 1513 h 677"/>
                    <a:gd name="T42" fmla="*/ 333 w 618"/>
                    <a:gd name="T43" fmla="*/ 1359 h 677"/>
                    <a:gd name="T44" fmla="*/ 380 w 618"/>
                    <a:gd name="T45" fmla="*/ 1179 h 677"/>
                    <a:gd name="T46" fmla="*/ 666 w 618"/>
                    <a:gd name="T47" fmla="*/ 807 h 677"/>
                    <a:gd name="T48" fmla="*/ 666 w 618"/>
                    <a:gd name="T49" fmla="*/ 804 h 677"/>
                    <a:gd name="T50" fmla="*/ 709 w 618"/>
                    <a:gd name="T51" fmla="*/ 820 h 677"/>
                    <a:gd name="T52" fmla="*/ 1172 w 618"/>
                    <a:gd name="T53" fmla="*/ 765 h 677"/>
                    <a:gd name="T54" fmla="*/ 1467 w 618"/>
                    <a:gd name="T55" fmla="*/ 834 h 677"/>
                    <a:gd name="T56" fmla="*/ 1633 w 618"/>
                    <a:gd name="T57" fmla="*/ 1026 h 677"/>
                    <a:gd name="T58" fmla="*/ 1555 w 618"/>
                    <a:gd name="T59" fmla="*/ 834 h 677"/>
                    <a:gd name="T60" fmla="*/ 1727 w 618"/>
                    <a:gd name="T61" fmla="*/ 765 h 677"/>
                    <a:gd name="T62" fmla="*/ 2068 w 618"/>
                    <a:gd name="T63" fmla="*/ 687 h 677"/>
                    <a:gd name="T64" fmla="*/ 1395 w 618"/>
                    <a:gd name="T65" fmla="*/ 784 h 677"/>
                    <a:gd name="T66" fmla="*/ 854 w 618"/>
                    <a:gd name="T67" fmla="*/ 825 h 677"/>
                    <a:gd name="T68" fmla="*/ 654 w 618"/>
                    <a:gd name="T69" fmla="*/ 700 h 677"/>
                    <a:gd name="T70" fmla="*/ 804 w 618"/>
                    <a:gd name="T71" fmla="*/ 482 h 677"/>
                    <a:gd name="T72" fmla="*/ 1047 w 618"/>
                    <a:gd name="T73" fmla="*/ 0 h 677"/>
                    <a:gd name="T74" fmla="*/ 964 w 618"/>
                    <a:gd name="T75" fmla="*/ 13 h 677"/>
                    <a:gd name="T76" fmla="*/ 646 w 618"/>
                    <a:gd name="T77" fmla="*/ 529 h 677"/>
                    <a:gd name="T78" fmla="*/ 463 w 618"/>
                    <a:gd name="T79" fmla="*/ 500 h 677"/>
                    <a:gd name="T80" fmla="*/ 451 w 618"/>
                    <a:gd name="T81" fmla="*/ 599 h 677"/>
                    <a:gd name="T82" fmla="*/ 558 w 618"/>
                    <a:gd name="T83" fmla="*/ 882 h 677"/>
                    <a:gd name="T84" fmla="*/ 286 w 618"/>
                    <a:gd name="T85" fmla="*/ 1242 h 677"/>
                    <a:gd name="T86" fmla="*/ 133 w 618"/>
                    <a:gd name="T87" fmla="*/ 1486 h 677"/>
                    <a:gd name="T88" fmla="*/ 216 w 618"/>
                    <a:gd name="T89" fmla="*/ 2013 h 677"/>
                    <a:gd name="T90" fmla="*/ 341 w 618"/>
                    <a:gd name="T91" fmla="*/ 2533 h 677"/>
                    <a:gd name="T92" fmla="*/ 641 w 618"/>
                    <a:gd name="T93" fmla="*/ 2912 h 677"/>
                    <a:gd name="T94" fmla="*/ 410 w 618"/>
                    <a:gd name="T95" fmla="*/ 2550 h 677"/>
                    <a:gd name="T96" fmla="*/ 410 w 618"/>
                    <a:gd name="T97" fmla="*/ 2550 h 677"/>
                    <a:gd name="T98" fmla="*/ 488 w 618"/>
                    <a:gd name="T99" fmla="*/ 2565 h 677"/>
                    <a:gd name="T100" fmla="*/ 909 w 618"/>
                    <a:gd name="T101" fmla="*/ 2673 h 677"/>
                    <a:gd name="T102" fmla="*/ 1547 w 618"/>
                    <a:gd name="T103" fmla="*/ 2992 h 677"/>
                    <a:gd name="T104" fmla="*/ 2313 w 618"/>
                    <a:gd name="T105" fmla="*/ 2937 h 677"/>
                    <a:gd name="T106" fmla="*/ 2677 w 618"/>
                    <a:gd name="T107" fmla="*/ 2528 h 677"/>
                    <a:gd name="T108" fmla="*/ 2852 w 618"/>
                    <a:gd name="T109" fmla="*/ 2336 h 677"/>
                    <a:gd name="T110" fmla="*/ 2659 w 618"/>
                    <a:gd name="T111" fmla="*/ 2500 h 6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18" h="677">
                      <a:moveTo>
                        <a:pt x="576" y="539"/>
                      </a:moveTo>
                      <a:cubicBezTo>
                        <a:pt x="545" y="550"/>
                        <a:pt x="538" y="578"/>
                        <a:pt x="501" y="620"/>
                      </a:cubicBezTo>
                      <a:cubicBezTo>
                        <a:pt x="464" y="662"/>
                        <a:pt x="388" y="668"/>
                        <a:pt x="338" y="636"/>
                      </a:cubicBezTo>
                      <a:cubicBezTo>
                        <a:pt x="288" y="604"/>
                        <a:pt x="303" y="546"/>
                        <a:pt x="205" y="567"/>
                      </a:cubicBezTo>
                      <a:cubicBezTo>
                        <a:pt x="163" y="576"/>
                        <a:pt x="131" y="562"/>
                        <a:pt x="108" y="544"/>
                      </a:cubicBezTo>
                      <a:cubicBezTo>
                        <a:pt x="81" y="524"/>
                        <a:pt x="81" y="524"/>
                        <a:pt x="81" y="524"/>
                      </a:cubicBezTo>
                      <a:cubicBezTo>
                        <a:pt x="70" y="505"/>
                        <a:pt x="53" y="482"/>
                        <a:pt x="62" y="441"/>
                      </a:cubicBezTo>
                      <a:cubicBezTo>
                        <a:pt x="76" y="381"/>
                        <a:pt x="24" y="346"/>
                        <a:pt x="48" y="328"/>
                      </a:cubicBezTo>
                      <a:cubicBezTo>
                        <a:pt x="57" y="320"/>
                        <a:pt x="63" y="315"/>
                        <a:pt x="66" y="310"/>
                      </a:cubicBezTo>
                      <a:cubicBezTo>
                        <a:pt x="76" y="311"/>
                        <a:pt x="76" y="338"/>
                        <a:pt x="117" y="344"/>
                      </a:cubicBezTo>
                      <a:cubicBezTo>
                        <a:pt x="161" y="350"/>
                        <a:pt x="155" y="390"/>
                        <a:pt x="197" y="401"/>
                      </a:cubicBezTo>
                      <a:cubicBezTo>
                        <a:pt x="239" y="412"/>
                        <a:pt x="261" y="363"/>
                        <a:pt x="303" y="394"/>
                      </a:cubicBezTo>
                      <a:cubicBezTo>
                        <a:pt x="328" y="412"/>
                        <a:pt x="321" y="429"/>
                        <a:pt x="333" y="473"/>
                      </a:cubicBezTo>
                      <a:cubicBezTo>
                        <a:pt x="345" y="517"/>
                        <a:pt x="367" y="513"/>
                        <a:pt x="367" y="513"/>
                      </a:cubicBezTo>
                      <a:cubicBezTo>
                        <a:pt x="349" y="511"/>
                        <a:pt x="340" y="489"/>
                        <a:pt x="339" y="472"/>
                      </a:cubicBezTo>
                      <a:cubicBezTo>
                        <a:pt x="338" y="455"/>
                        <a:pt x="322" y="406"/>
                        <a:pt x="322" y="406"/>
                      </a:cubicBezTo>
                      <a:cubicBezTo>
                        <a:pt x="367" y="464"/>
                        <a:pt x="417" y="451"/>
                        <a:pt x="417" y="451"/>
                      </a:cubicBezTo>
                      <a:cubicBezTo>
                        <a:pt x="354" y="455"/>
                        <a:pt x="336" y="409"/>
                        <a:pt x="316" y="393"/>
                      </a:cubicBezTo>
                      <a:cubicBezTo>
                        <a:pt x="296" y="377"/>
                        <a:pt x="290" y="366"/>
                        <a:pt x="240" y="387"/>
                      </a:cubicBezTo>
                      <a:cubicBezTo>
                        <a:pt x="190" y="408"/>
                        <a:pt x="184" y="387"/>
                        <a:pt x="159" y="359"/>
                      </a:cubicBezTo>
                      <a:cubicBezTo>
                        <a:pt x="134" y="331"/>
                        <a:pt x="115" y="341"/>
                        <a:pt x="92" y="326"/>
                      </a:cubicBezTo>
                      <a:cubicBezTo>
                        <a:pt x="76" y="316"/>
                        <a:pt x="73" y="301"/>
                        <a:pt x="72" y="293"/>
                      </a:cubicBezTo>
                      <a:cubicBezTo>
                        <a:pt x="73" y="284"/>
                        <a:pt x="73" y="274"/>
                        <a:pt x="82" y="254"/>
                      </a:cubicBezTo>
                      <a:cubicBezTo>
                        <a:pt x="103" y="211"/>
                        <a:pt x="136" y="217"/>
                        <a:pt x="144" y="174"/>
                      </a:cubicBezTo>
                      <a:cubicBezTo>
                        <a:pt x="144" y="174"/>
                        <a:pt x="144" y="174"/>
                        <a:pt x="144" y="173"/>
                      </a:cubicBezTo>
                      <a:cubicBezTo>
                        <a:pt x="146" y="171"/>
                        <a:pt x="149" y="171"/>
                        <a:pt x="154" y="177"/>
                      </a:cubicBezTo>
                      <a:cubicBezTo>
                        <a:pt x="175" y="200"/>
                        <a:pt x="230" y="172"/>
                        <a:pt x="254" y="165"/>
                      </a:cubicBezTo>
                      <a:cubicBezTo>
                        <a:pt x="278" y="158"/>
                        <a:pt x="284" y="172"/>
                        <a:pt x="318" y="180"/>
                      </a:cubicBezTo>
                      <a:cubicBezTo>
                        <a:pt x="351" y="188"/>
                        <a:pt x="354" y="221"/>
                        <a:pt x="354" y="221"/>
                      </a:cubicBezTo>
                      <a:cubicBezTo>
                        <a:pt x="364" y="198"/>
                        <a:pt x="337" y="180"/>
                        <a:pt x="337" y="180"/>
                      </a:cubicBezTo>
                      <a:cubicBezTo>
                        <a:pt x="337" y="180"/>
                        <a:pt x="362" y="173"/>
                        <a:pt x="374" y="165"/>
                      </a:cubicBezTo>
                      <a:cubicBezTo>
                        <a:pt x="420" y="134"/>
                        <a:pt x="448" y="148"/>
                        <a:pt x="448" y="148"/>
                      </a:cubicBezTo>
                      <a:cubicBezTo>
                        <a:pt x="404" y="124"/>
                        <a:pt x="348" y="194"/>
                        <a:pt x="302" y="169"/>
                      </a:cubicBezTo>
                      <a:cubicBezTo>
                        <a:pt x="257" y="144"/>
                        <a:pt x="229" y="173"/>
                        <a:pt x="185" y="178"/>
                      </a:cubicBezTo>
                      <a:cubicBezTo>
                        <a:pt x="157" y="182"/>
                        <a:pt x="146" y="164"/>
                        <a:pt x="142" y="151"/>
                      </a:cubicBezTo>
                      <a:cubicBezTo>
                        <a:pt x="142" y="138"/>
                        <a:pt x="147" y="122"/>
                        <a:pt x="174" y="104"/>
                      </a:cubicBezTo>
                      <a:cubicBezTo>
                        <a:pt x="221" y="72"/>
                        <a:pt x="227" y="0"/>
                        <a:pt x="227" y="0"/>
                      </a:cubicBezTo>
                      <a:cubicBezTo>
                        <a:pt x="209" y="3"/>
                        <a:pt x="209" y="3"/>
                        <a:pt x="209" y="3"/>
                      </a:cubicBezTo>
                      <a:cubicBezTo>
                        <a:pt x="218" y="61"/>
                        <a:pt x="161" y="94"/>
                        <a:pt x="140" y="114"/>
                      </a:cubicBezTo>
                      <a:cubicBezTo>
                        <a:pt x="119" y="133"/>
                        <a:pt x="100" y="108"/>
                        <a:pt x="100" y="108"/>
                      </a:cubicBezTo>
                      <a:cubicBezTo>
                        <a:pt x="98" y="129"/>
                        <a:pt x="98" y="129"/>
                        <a:pt x="98" y="129"/>
                      </a:cubicBezTo>
                      <a:cubicBezTo>
                        <a:pt x="121" y="142"/>
                        <a:pt x="140" y="163"/>
                        <a:pt x="121" y="190"/>
                      </a:cubicBezTo>
                      <a:cubicBezTo>
                        <a:pt x="101" y="217"/>
                        <a:pt x="65" y="238"/>
                        <a:pt x="62" y="268"/>
                      </a:cubicBezTo>
                      <a:cubicBezTo>
                        <a:pt x="58" y="310"/>
                        <a:pt x="42" y="304"/>
                        <a:pt x="29" y="320"/>
                      </a:cubicBezTo>
                      <a:cubicBezTo>
                        <a:pt x="0" y="358"/>
                        <a:pt x="59" y="360"/>
                        <a:pt x="47" y="434"/>
                      </a:cubicBezTo>
                      <a:cubicBezTo>
                        <a:pt x="35" y="507"/>
                        <a:pt x="62" y="500"/>
                        <a:pt x="74" y="546"/>
                      </a:cubicBezTo>
                      <a:cubicBezTo>
                        <a:pt x="94" y="621"/>
                        <a:pt x="139" y="628"/>
                        <a:pt x="139" y="628"/>
                      </a:cubicBezTo>
                      <a:cubicBezTo>
                        <a:pt x="122" y="625"/>
                        <a:pt x="86" y="589"/>
                        <a:pt x="89" y="550"/>
                      </a:cubicBezTo>
                      <a:cubicBezTo>
                        <a:pt x="89" y="550"/>
                        <a:pt x="89" y="550"/>
                        <a:pt x="89" y="550"/>
                      </a:cubicBezTo>
                      <a:cubicBezTo>
                        <a:pt x="93" y="543"/>
                        <a:pt x="106" y="553"/>
                        <a:pt x="106" y="553"/>
                      </a:cubicBezTo>
                      <a:cubicBezTo>
                        <a:pt x="127" y="569"/>
                        <a:pt x="157" y="583"/>
                        <a:pt x="197" y="576"/>
                      </a:cubicBezTo>
                      <a:cubicBezTo>
                        <a:pt x="294" y="557"/>
                        <a:pt x="284" y="612"/>
                        <a:pt x="335" y="645"/>
                      </a:cubicBezTo>
                      <a:cubicBezTo>
                        <a:pt x="386" y="677"/>
                        <a:pt x="463" y="675"/>
                        <a:pt x="501" y="633"/>
                      </a:cubicBezTo>
                      <a:cubicBezTo>
                        <a:pt x="538" y="590"/>
                        <a:pt x="549" y="556"/>
                        <a:pt x="580" y="545"/>
                      </a:cubicBezTo>
                      <a:cubicBezTo>
                        <a:pt x="610" y="535"/>
                        <a:pt x="599" y="509"/>
                        <a:pt x="618" y="504"/>
                      </a:cubicBezTo>
                      <a:cubicBezTo>
                        <a:pt x="599" y="508"/>
                        <a:pt x="605" y="529"/>
                        <a:pt x="576" y="539"/>
                      </a:cubicBezTo>
                      <a:close/>
                    </a:path>
                  </a:pathLst>
                </a:custGeom>
                <a:noFill/>
                <a:ln w="4763"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63" name="Freeform 288"/>
                <p:cNvSpPr>
                  <a:spLocks/>
                </p:cNvSpPr>
                <p:nvPr/>
              </p:nvSpPr>
              <p:spPr bwMode="auto">
                <a:xfrm>
                  <a:off x="1882" y="1973"/>
                  <a:ext cx="679" cy="1426"/>
                </a:xfrm>
                <a:custGeom>
                  <a:avLst/>
                  <a:gdLst>
                    <a:gd name="T0" fmla="*/ 830 w 408"/>
                    <a:gd name="T1" fmla="*/ 412 h 855"/>
                    <a:gd name="T2" fmla="*/ 1465 w 408"/>
                    <a:gd name="T3" fmla="*/ 632 h 855"/>
                    <a:gd name="T4" fmla="*/ 1513 w 408"/>
                    <a:gd name="T5" fmla="*/ 762 h 855"/>
                    <a:gd name="T6" fmla="*/ 1513 w 408"/>
                    <a:gd name="T7" fmla="*/ 762 h 855"/>
                    <a:gd name="T8" fmla="*/ 820 w 408"/>
                    <a:gd name="T9" fmla="*/ 474 h 855"/>
                    <a:gd name="T10" fmla="*/ 335 w 408"/>
                    <a:gd name="T11" fmla="*/ 342 h 855"/>
                    <a:gd name="T12" fmla="*/ 692 w 408"/>
                    <a:gd name="T13" fmla="*/ 575 h 855"/>
                    <a:gd name="T14" fmla="*/ 1050 w 408"/>
                    <a:gd name="T15" fmla="*/ 1167 h 855"/>
                    <a:gd name="T16" fmla="*/ 1438 w 408"/>
                    <a:gd name="T17" fmla="*/ 1494 h 855"/>
                    <a:gd name="T18" fmla="*/ 1626 w 408"/>
                    <a:gd name="T19" fmla="*/ 1721 h 855"/>
                    <a:gd name="T20" fmla="*/ 1401 w 408"/>
                    <a:gd name="T21" fmla="*/ 1479 h 855"/>
                    <a:gd name="T22" fmla="*/ 1000 w 408"/>
                    <a:gd name="T23" fmla="*/ 1167 h 855"/>
                    <a:gd name="T24" fmla="*/ 820 w 408"/>
                    <a:gd name="T25" fmla="*/ 792 h 855"/>
                    <a:gd name="T26" fmla="*/ 776 w 408"/>
                    <a:gd name="T27" fmla="*/ 984 h 855"/>
                    <a:gd name="T28" fmla="*/ 784 w 408"/>
                    <a:gd name="T29" fmla="*/ 1446 h 855"/>
                    <a:gd name="T30" fmla="*/ 1055 w 408"/>
                    <a:gd name="T31" fmla="*/ 1980 h 855"/>
                    <a:gd name="T32" fmla="*/ 1365 w 408"/>
                    <a:gd name="T33" fmla="*/ 2217 h 855"/>
                    <a:gd name="T34" fmla="*/ 1719 w 408"/>
                    <a:gd name="T35" fmla="*/ 2432 h 855"/>
                    <a:gd name="T36" fmla="*/ 1872 w 408"/>
                    <a:gd name="T37" fmla="*/ 2458 h 855"/>
                    <a:gd name="T38" fmla="*/ 1696 w 408"/>
                    <a:gd name="T39" fmla="*/ 2458 h 855"/>
                    <a:gd name="T40" fmla="*/ 1368 w 408"/>
                    <a:gd name="T41" fmla="*/ 2258 h 855"/>
                    <a:gd name="T42" fmla="*/ 1130 w 408"/>
                    <a:gd name="T43" fmla="*/ 2182 h 855"/>
                    <a:gd name="T44" fmla="*/ 1188 w 408"/>
                    <a:gd name="T45" fmla="*/ 2562 h 855"/>
                    <a:gd name="T46" fmla="*/ 1331 w 408"/>
                    <a:gd name="T47" fmla="*/ 2895 h 855"/>
                    <a:gd name="T48" fmla="*/ 1761 w 408"/>
                    <a:gd name="T49" fmla="*/ 3557 h 855"/>
                    <a:gd name="T50" fmla="*/ 1881 w 408"/>
                    <a:gd name="T51" fmla="*/ 3966 h 855"/>
                    <a:gd name="T52" fmla="*/ 1714 w 408"/>
                    <a:gd name="T53" fmla="*/ 3536 h 855"/>
                    <a:gd name="T54" fmla="*/ 1291 w 408"/>
                    <a:gd name="T55" fmla="*/ 2895 h 855"/>
                    <a:gd name="T56" fmla="*/ 1202 w 408"/>
                    <a:gd name="T57" fmla="*/ 2645 h 855"/>
                    <a:gd name="T58" fmla="*/ 1175 w 408"/>
                    <a:gd name="T59" fmla="*/ 2820 h 855"/>
                    <a:gd name="T60" fmla="*/ 977 w 408"/>
                    <a:gd name="T61" fmla="*/ 3079 h 855"/>
                    <a:gd name="T62" fmla="*/ 784 w 408"/>
                    <a:gd name="T63" fmla="*/ 3432 h 855"/>
                    <a:gd name="T64" fmla="*/ 333 w 408"/>
                    <a:gd name="T65" fmla="*/ 3599 h 855"/>
                    <a:gd name="T66" fmla="*/ 576 w 408"/>
                    <a:gd name="T67" fmla="*/ 3461 h 855"/>
                    <a:gd name="T68" fmla="*/ 909 w 408"/>
                    <a:gd name="T69" fmla="*/ 3136 h 855"/>
                    <a:gd name="T70" fmla="*/ 1117 w 408"/>
                    <a:gd name="T71" fmla="*/ 2820 h 855"/>
                    <a:gd name="T72" fmla="*/ 1097 w 408"/>
                    <a:gd name="T73" fmla="*/ 2542 h 855"/>
                    <a:gd name="T74" fmla="*/ 1042 w 408"/>
                    <a:gd name="T75" fmla="*/ 2200 h 855"/>
                    <a:gd name="T76" fmla="*/ 929 w 408"/>
                    <a:gd name="T77" fmla="*/ 1938 h 855"/>
                    <a:gd name="T78" fmla="*/ 737 w 408"/>
                    <a:gd name="T79" fmla="*/ 1429 h 855"/>
                    <a:gd name="T80" fmla="*/ 501 w 408"/>
                    <a:gd name="T81" fmla="*/ 1820 h 855"/>
                    <a:gd name="T82" fmla="*/ 368 w 408"/>
                    <a:gd name="T83" fmla="*/ 2273 h 855"/>
                    <a:gd name="T84" fmla="*/ 466 w 408"/>
                    <a:gd name="T85" fmla="*/ 1855 h 855"/>
                    <a:gd name="T86" fmla="*/ 722 w 408"/>
                    <a:gd name="T87" fmla="*/ 1313 h 855"/>
                    <a:gd name="T88" fmla="*/ 692 w 408"/>
                    <a:gd name="T89" fmla="*/ 1021 h 855"/>
                    <a:gd name="T90" fmla="*/ 721 w 408"/>
                    <a:gd name="T91" fmla="*/ 665 h 855"/>
                    <a:gd name="T92" fmla="*/ 0 w 408"/>
                    <a:gd name="T93" fmla="*/ 0 h 855"/>
                    <a:gd name="T94" fmla="*/ 158 w 408"/>
                    <a:gd name="T95" fmla="*/ 88 h 855"/>
                    <a:gd name="T96" fmla="*/ 255 w 408"/>
                    <a:gd name="T97" fmla="*/ 242 h 855"/>
                    <a:gd name="T98" fmla="*/ 830 w 408"/>
                    <a:gd name="T99" fmla="*/ 412 h 8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8" h="855">
                      <a:moveTo>
                        <a:pt x="180" y="89"/>
                      </a:moveTo>
                      <a:cubicBezTo>
                        <a:pt x="250" y="97"/>
                        <a:pt x="304" y="126"/>
                        <a:pt x="318" y="136"/>
                      </a:cubicBezTo>
                      <a:cubicBezTo>
                        <a:pt x="338" y="150"/>
                        <a:pt x="328" y="164"/>
                        <a:pt x="328" y="164"/>
                      </a:cubicBezTo>
                      <a:cubicBezTo>
                        <a:pt x="328" y="164"/>
                        <a:pt x="328" y="164"/>
                        <a:pt x="328" y="164"/>
                      </a:cubicBezTo>
                      <a:cubicBezTo>
                        <a:pt x="293" y="123"/>
                        <a:pt x="236" y="108"/>
                        <a:pt x="178" y="102"/>
                      </a:cubicBezTo>
                      <a:cubicBezTo>
                        <a:pt x="119" y="96"/>
                        <a:pt x="73" y="74"/>
                        <a:pt x="73" y="74"/>
                      </a:cubicBezTo>
                      <a:cubicBezTo>
                        <a:pt x="91" y="91"/>
                        <a:pt x="112" y="104"/>
                        <a:pt x="150" y="124"/>
                      </a:cubicBezTo>
                      <a:cubicBezTo>
                        <a:pt x="195" y="147"/>
                        <a:pt x="210" y="203"/>
                        <a:pt x="228" y="252"/>
                      </a:cubicBezTo>
                      <a:cubicBezTo>
                        <a:pt x="245" y="302"/>
                        <a:pt x="293" y="264"/>
                        <a:pt x="312" y="322"/>
                      </a:cubicBezTo>
                      <a:cubicBezTo>
                        <a:pt x="330" y="379"/>
                        <a:pt x="332" y="372"/>
                        <a:pt x="353" y="371"/>
                      </a:cubicBezTo>
                      <a:cubicBezTo>
                        <a:pt x="353" y="371"/>
                        <a:pt x="323" y="409"/>
                        <a:pt x="304" y="319"/>
                      </a:cubicBezTo>
                      <a:cubicBezTo>
                        <a:pt x="296" y="281"/>
                        <a:pt x="235" y="307"/>
                        <a:pt x="217" y="252"/>
                      </a:cubicBezTo>
                      <a:cubicBezTo>
                        <a:pt x="195" y="184"/>
                        <a:pt x="194" y="190"/>
                        <a:pt x="178" y="171"/>
                      </a:cubicBezTo>
                      <a:cubicBezTo>
                        <a:pt x="178" y="171"/>
                        <a:pt x="177" y="200"/>
                        <a:pt x="168" y="212"/>
                      </a:cubicBezTo>
                      <a:cubicBezTo>
                        <a:pt x="150" y="237"/>
                        <a:pt x="178" y="280"/>
                        <a:pt x="170" y="312"/>
                      </a:cubicBezTo>
                      <a:cubicBezTo>
                        <a:pt x="162" y="344"/>
                        <a:pt x="200" y="407"/>
                        <a:pt x="229" y="427"/>
                      </a:cubicBezTo>
                      <a:cubicBezTo>
                        <a:pt x="258" y="447"/>
                        <a:pt x="245" y="474"/>
                        <a:pt x="296" y="478"/>
                      </a:cubicBezTo>
                      <a:cubicBezTo>
                        <a:pt x="346" y="482"/>
                        <a:pt x="352" y="500"/>
                        <a:pt x="373" y="524"/>
                      </a:cubicBezTo>
                      <a:cubicBezTo>
                        <a:pt x="394" y="548"/>
                        <a:pt x="406" y="530"/>
                        <a:pt x="406" y="530"/>
                      </a:cubicBezTo>
                      <a:cubicBezTo>
                        <a:pt x="406" y="530"/>
                        <a:pt x="394" y="552"/>
                        <a:pt x="368" y="530"/>
                      </a:cubicBezTo>
                      <a:cubicBezTo>
                        <a:pt x="341" y="507"/>
                        <a:pt x="342" y="487"/>
                        <a:pt x="297" y="487"/>
                      </a:cubicBezTo>
                      <a:cubicBezTo>
                        <a:pt x="252" y="487"/>
                        <a:pt x="245" y="470"/>
                        <a:pt x="245" y="470"/>
                      </a:cubicBezTo>
                      <a:cubicBezTo>
                        <a:pt x="245" y="470"/>
                        <a:pt x="214" y="519"/>
                        <a:pt x="258" y="552"/>
                      </a:cubicBezTo>
                      <a:cubicBezTo>
                        <a:pt x="302" y="586"/>
                        <a:pt x="276" y="589"/>
                        <a:pt x="289" y="624"/>
                      </a:cubicBezTo>
                      <a:cubicBezTo>
                        <a:pt x="317" y="698"/>
                        <a:pt x="377" y="714"/>
                        <a:pt x="382" y="767"/>
                      </a:cubicBezTo>
                      <a:cubicBezTo>
                        <a:pt x="388" y="820"/>
                        <a:pt x="388" y="844"/>
                        <a:pt x="408" y="855"/>
                      </a:cubicBezTo>
                      <a:cubicBezTo>
                        <a:pt x="408" y="855"/>
                        <a:pt x="378" y="848"/>
                        <a:pt x="372" y="762"/>
                      </a:cubicBezTo>
                      <a:cubicBezTo>
                        <a:pt x="369" y="723"/>
                        <a:pt x="301" y="689"/>
                        <a:pt x="280" y="624"/>
                      </a:cubicBezTo>
                      <a:cubicBezTo>
                        <a:pt x="272" y="600"/>
                        <a:pt x="284" y="576"/>
                        <a:pt x="261" y="570"/>
                      </a:cubicBezTo>
                      <a:cubicBezTo>
                        <a:pt x="261" y="570"/>
                        <a:pt x="253" y="588"/>
                        <a:pt x="255" y="608"/>
                      </a:cubicBezTo>
                      <a:cubicBezTo>
                        <a:pt x="255" y="617"/>
                        <a:pt x="245" y="644"/>
                        <a:pt x="212" y="664"/>
                      </a:cubicBezTo>
                      <a:cubicBezTo>
                        <a:pt x="196" y="674"/>
                        <a:pt x="220" y="715"/>
                        <a:pt x="170" y="740"/>
                      </a:cubicBezTo>
                      <a:cubicBezTo>
                        <a:pt x="122" y="764"/>
                        <a:pt x="89" y="746"/>
                        <a:pt x="72" y="776"/>
                      </a:cubicBezTo>
                      <a:cubicBezTo>
                        <a:pt x="72" y="776"/>
                        <a:pt x="80" y="751"/>
                        <a:pt x="125" y="746"/>
                      </a:cubicBezTo>
                      <a:cubicBezTo>
                        <a:pt x="170" y="740"/>
                        <a:pt x="195" y="725"/>
                        <a:pt x="197" y="676"/>
                      </a:cubicBezTo>
                      <a:cubicBezTo>
                        <a:pt x="198" y="646"/>
                        <a:pt x="238" y="653"/>
                        <a:pt x="242" y="608"/>
                      </a:cubicBezTo>
                      <a:cubicBezTo>
                        <a:pt x="244" y="594"/>
                        <a:pt x="258" y="570"/>
                        <a:pt x="238" y="548"/>
                      </a:cubicBezTo>
                      <a:cubicBezTo>
                        <a:pt x="218" y="527"/>
                        <a:pt x="221" y="502"/>
                        <a:pt x="226" y="474"/>
                      </a:cubicBezTo>
                      <a:cubicBezTo>
                        <a:pt x="232" y="446"/>
                        <a:pt x="221" y="435"/>
                        <a:pt x="201" y="418"/>
                      </a:cubicBezTo>
                      <a:cubicBezTo>
                        <a:pt x="181" y="400"/>
                        <a:pt x="152" y="352"/>
                        <a:pt x="160" y="308"/>
                      </a:cubicBezTo>
                      <a:cubicBezTo>
                        <a:pt x="160" y="308"/>
                        <a:pt x="106" y="348"/>
                        <a:pt x="109" y="392"/>
                      </a:cubicBezTo>
                      <a:cubicBezTo>
                        <a:pt x="112" y="436"/>
                        <a:pt x="104" y="487"/>
                        <a:pt x="80" y="490"/>
                      </a:cubicBezTo>
                      <a:cubicBezTo>
                        <a:pt x="80" y="490"/>
                        <a:pt x="101" y="480"/>
                        <a:pt x="101" y="400"/>
                      </a:cubicBezTo>
                      <a:cubicBezTo>
                        <a:pt x="101" y="320"/>
                        <a:pt x="151" y="319"/>
                        <a:pt x="157" y="283"/>
                      </a:cubicBezTo>
                      <a:cubicBezTo>
                        <a:pt x="160" y="261"/>
                        <a:pt x="141" y="244"/>
                        <a:pt x="150" y="220"/>
                      </a:cubicBezTo>
                      <a:cubicBezTo>
                        <a:pt x="159" y="196"/>
                        <a:pt x="181" y="166"/>
                        <a:pt x="156" y="143"/>
                      </a:cubicBezTo>
                      <a:cubicBezTo>
                        <a:pt x="130" y="120"/>
                        <a:pt x="53" y="107"/>
                        <a:pt x="0" y="0"/>
                      </a:cubicBezTo>
                      <a:cubicBezTo>
                        <a:pt x="34" y="19"/>
                        <a:pt x="34" y="19"/>
                        <a:pt x="34" y="19"/>
                      </a:cubicBezTo>
                      <a:cubicBezTo>
                        <a:pt x="34" y="19"/>
                        <a:pt x="38" y="32"/>
                        <a:pt x="55" y="52"/>
                      </a:cubicBezTo>
                      <a:cubicBezTo>
                        <a:pt x="55" y="52"/>
                        <a:pt x="100" y="81"/>
                        <a:pt x="180" y="89"/>
                      </a:cubicBezTo>
                      <a:close/>
                    </a:path>
                  </a:pathLst>
                </a:custGeom>
                <a:solidFill>
                  <a:srgbClr val="F15B3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64" name="Freeform 289"/>
                <p:cNvSpPr>
                  <a:spLocks/>
                </p:cNvSpPr>
                <p:nvPr/>
              </p:nvSpPr>
              <p:spPr bwMode="auto">
                <a:xfrm>
                  <a:off x="512" y="1657"/>
                  <a:ext cx="923" cy="1453"/>
                </a:xfrm>
                <a:custGeom>
                  <a:avLst/>
                  <a:gdLst>
                    <a:gd name="T0" fmla="*/ 1654 w 554"/>
                    <a:gd name="T1" fmla="*/ 505 h 872"/>
                    <a:gd name="T2" fmla="*/ 2497 w 554"/>
                    <a:gd name="T3" fmla="*/ 453 h 872"/>
                    <a:gd name="T4" fmla="*/ 2401 w 554"/>
                    <a:gd name="T5" fmla="*/ 1276 h 872"/>
                    <a:gd name="T6" fmla="*/ 1938 w 554"/>
                    <a:gd name="T7" fmla="*/ 1730 h 872"/>
                    <a:gd name="T8" fmla="*/ 1484 w 554"/>
                    <a:gd name="T9" fmla="*/ 2326 h 872"/>
                    <a:gd name="T10" fmla="*/ 1283 w 554"/>
                    <a:gd name="T11" fmla="*/ 3937 h 872"/>
                    <a:gd name="T12" fmla="*/ 1133 w 554"/>
                    <a:gd name="T13" fmla="*/ 3956 h 872"/>
                    <a:gd name="T14" fmla="*/ 868 w 554"/>
                    <a:gd name="T15" fmla="*/ 3817 h 872"/>
                    <a:gd name="T16" fmla="*/ 770 w 554"/>
                    <a:gd name="T17" fmla="*/ 3554 h 872"/>
                    <a:gd name="T18" fmla="*/ 513 w 554"/>
                    <a:gd name="T19" fmla="*/ 1338 h 872"/>
                    <a:gd name="T20" fmla="*/ 653 w 554"/>
                    <a:gd name="T21" fmla="*/ 846 h 872"/>
                    <a:gd name="T22" fmla="*/ 785 w 554"/>
                    <a:gd name="T23" fmla="*/ 675 h 872"/>
                    <a:gd name="T24" fmla="*/ 1201 w 554"/>
                    <a:gd name="T25" fmla="*/ 612 h 872"/>
                    <a:gd name="T26" fmla="*/ 1591 w 554"/>
                    <a:gd name="T27" fmla="*/ 213 h 872"/>
                    <a:gd name="T28" fmla="*/ 1654 w 554"/>
                    <a:gd name="T29" fmla="*/ 505 h 8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4" h="872">
                      <a:moveTo>
                        <a:pt x="358" y="109"/>
                      </a:moveTo>
                      <a:cubicBezTo>
                        <a:pt x="358" y="109"/>
                        <a:pt x="458" y="0"/>
                        <a:pt x="540" y="98"/>
                      </a:cubicBezTo>
                      <a:cubicBezTo>
                        <a:pt x="550" y="110"/>
                        <a:pt x="554" y="229"/>
                        <a:pt x="519" y="276"/>
                      </a:cubicBezTo>
                      <a:cubicBezTo>
                        <a:pt x="485" y="323"/>
                        <a:pt x="461" y="350"/>
                        <a:pt x="419" y="374"/>
                      </a:cubicBezTo>
                      <a:cubicBezTo>
                        <a:pt x="378" y="399"/>
                        <a:pt x="380" y="471"/>
                        <a:pt x="321" y="503"/>
                      </a:cubicBezTo>
                      <a:cubicBezTo>
                        <a:pt x="262" y="535"/>
                        <a:pt x="163" y="622"/>
                        <a:pt x="277" y="851"/>
                      </a:cubicBezTo>
                      <a:cubicBezTo>
                        <a:pt x="285" y="866"/>
                        <a:pt x="281" y="872"/>
                        <a:pt x="245" y="855"/>
                      </a:cubicBezTo>
                      <a:cubicBezTo>
                        <a:pt x="209" y="838"/>
                        <a:pt x="188" y="825"/>
                        <a:pt x="188" y="825"/>
                      </a:cubicBezTo>
                      <a:cubicBezTo>
                        <a:pt x="188" y="825"/>
                        <a:pt x="185" y="797"/>
                        <a:pt x="166" y="768"/>
                      </a:cubicBezTo>
                      <a:cubicBezTo>
                        <a:pt x="145" y="738"/>
                        <a:pt x="0" y="536"/>
                        <a:pt x="111" y="289"/>
                      </a:cubicBezTo>
                      <a:cubicBezTo>
                        <a:pt x="135" y="234"/>
                        <a:pt x="151" y="197"/>
                        <a:pt x="141" y="183"/>
                      </a:cubicBezTo>
                      <a:cubicBezTo>
                        <a:pt x="132" y="170"/>
                        <a:pt x="128" y="134"/>
                        <a:pt x="170" y="146"/>
                      </a:cubicBezTo>
                      <a:cubicBezTo>
                        <a:pt x="211" y="157"/>
                        <a:pt x="217" y="172"/>
                        <a:pt x="260" y="132"/>
                      </a:cubicBezTo>
                      <a:cubicBezTo>
                        <a:pt x="304" y="93"/>
                        <a:pt x="322" y="113"/>
                        <a:pt x="344" y="46"/>
                      </a:cubicBezTo>
                      <a:cubicBezTo>
                        <a:pt x="344" y="46"/>
                        <a:pt x="353" y="98"/>
                        <a:pt x="358" y="109"/>
                      </a:cubicBezTo>
                      <a:close/>
                    </a:path>
                  </a:pathLst>
                </a:custGeom>
                <a:solidFill>
                  <a:srgbClr val="C199B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65" name="Oval 290"/>
                <p:cNvSpPr>
                  <a:spLocks noChangeArrowheads="1"/>
                </p:cNvSpPr>
                <p:nvPr/>
              </p:nvSpPr>
              <p:spPr bwMode="auto">
                <a:xfrm>
                  <a:off x="736" y="1340"/>
                  <a:ext cx="374" cy="90"/>
                </a:xfrm>
                <a:prstGeom prst="ellipse">
                  <a:avLst/>
                </a:prstGeom>
                <a:solidFill>
                  <a:srgbClr val="D5E1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66" name="Oval 291"/>
                <p:cNvSpPr>
                  <a:spLocks noChangeArrowheads="1"/>
                </p:cNvSpPr>
                <p:nvPr/>
              </p:nvSpPr>
              <p:spPr bwMode="auto">
                <a:xfrm>
                  <a:off x="764" y="1358"/>
                  <a:ext cx="318" cy="54"/>
                </a:xfrm>
                <a:prstGeom prst="ellipse">
                  <a:avLst/>
                </a:prstGeom>
                <a:solidFill>
                  <a:srgbClr val="4183A9"/>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67" name="Freeform 292"/>
                <p:cNvSpPr>
                  <a:spLocks/>
                </p:cNvSpPr>
                <p:nvPr/>
              </p:nvSpPr>
              <p:spPr bwMode="auto">
                <a:xfrm>
                  <a:off x="764" y="1350"/>
                  <a:ext cx="318" cy="47"/>
                </a:xfrm>
                <a:custGeom>
                  <a:avLst/>
                  <a:gdLst>
                    <a:gd name="T0" fmla="*/ 839 w 191"/>
                    <a:gd name="T1" fmla="*/ 133 h 28"/>
                    <a:gd name="T2" fmla="*/ 881 w 191"/>
                    <a:gd name="T3" fmla="*/ 99 h 28"/>
                    <a:gd name="T4" fmla="*/ 443 w 191"/>
                    <a:gd name="T5" fmla="*/ 22 h 28"/>
                    <a:gd name="T6" fmla="*/ 0 w 191"/>
                    <a:gd name="T7" fmla="*/ 99 h 28"/>
                    <a:gd name="T8" fmla="*/ 47 w 191"/>
                    <a:gd name="T9" fmla="*/ 133 h 28"/>
                    <a:gd name="T10" fmla="*/ 839 w 191"/>
                    <a:gd name="T11" fmla="*/ 133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8">
                      <a:moveTo>
                        <a:pt x="182" y="28"/>
                      </a:moveTo>
                      <a:cubicBezTo>
                        <a:pt x="188" y="26"/>
                        <a:pt x="191" y="23"/>
                        <a:pt x="191" y="21"/>
                      </a:cubicBezTo>
                      <a:cubicBezTo>
                        <a:pt x="191" y="12"/>
                        <a:pt x="148" y="5"/>
                        <a:pt x="96" y="5"/>
                      </a:cubicBezTo>
                      <a:cubicBezTo>
                        <a:pt x="43" y="5"/>
                        <a:pt x="0" y="12"/>
                        <a:pt x="0" y="21"/>
                      </a:cubicBezTo>
                      <a:cubicBezTo>
                        <a:pt x="0" y="23"/>
                        <a:pt x="4" y="26"/>
                        <a:pt x="10" y="28"/>
                      </a:cubicBezTo>
                      <a:cubicBezTo>
                        <a:pt x="10" y="28"/>
                        <a:pt x="100" y="0"/>
                        <a:pt x="182" y="28"/>
                      </a:cubicBezTo>
                      <a:close/>
                    </a:path>
                  </a:pathLst>
                </a:custGeom>
                <a:solidFill>
                  <a:srgbClr val="A4C6D7"/>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68" name="Line 293"/>
                <p:cNvSpPr>
                  <a:spLocks noChangeShapeType="1"/>
                </p:cNvSpPr>
                <p:nvPr/>
              </p:nvSpPr>
              <p:spPr bwMode="auto">
                <a:xfrm flipV="1">
                  <a:off x="1110" y="1385"/>
                  <a:ext cx="1" cy="23"/>
                </a:xfrm>
                <a:prstGeom prst="line">
                  <a:avLst/>
                </a:prstGeom>
                <a:noFill/>
                <a:ln w="7938">
                  <a:solidFill>
                    <a:srgbClr val="333333"/>
                  </a:solidFill>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69" name="Freeform 294"/>
                <p:cNvSpPr>
                  <a:spLocks/>
                </p:cNvSpPr>
                <p:nvPr/>
              </p:nvSpPr>
              <p:spPr bwMode="auto">
                <a:xfrm>
                  <a:off x="736" y="1385"/>
                  <a:ext cx="21" cy="515"/>
                </a:xfrm>
                <a:custGeom>
                  <a:avLst/>
                  <a:gdLst>
                    <a:gd name="T0" fmla="*/ 0 w 13"/>
                    <a:gd name="T1" fmla="*/ 0 h 309"/>
                    <a:gd name="T2" fmla="*/ 42 w 13"/>
                    <a:gd name="T3" fmla="*/ 1430 h 309"/>
                    <a:gd name="T4" fmla="*/ 0 60000 65536"/>
                    <a:gd name="T5" fmla="*/ 0 60000 65536"/>
                  </a:gdLst>
                  <a:ahLst/>
                  <a:cxnLst>
                    <a:cxn ang="T4">
                      <a:pos x="T0" y="T1"/>
                    </a:cxn>
                    <a:cxn ang="T5">
                      <a:pos x="T2" y="T3"/>
                    </a:cxn>
                  </a:cxnLst>
                  <a:rect l="0" t="0" r="r" b="b"/>
                  <a:pathLst>
                    <a:path w="13" h="309">
                      <a:moveTo>
                        <a:pt x="0" y="0"/>
                      </a:moveTo>
                      <a:cubicBezTo>
                        <a:pt x="0" y="0"/>
                        <a:pt x="13" y="250"/>
                        <a:pt x="10" y="309"/>
                      </a:cubicBezTo>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70" name="Oval 295"/>
                <p:cNvSpPr>
                  <a:spLocks noChangeArrowheads="1"/>
                </p:cNvSpPr>
                <p:nvPr/>
              </p:nvSpPr>
              <p:spPr bwMode="auto">
                <a:xfrm>
                  <a:off x="736" y="1340"/>
                  <a:ext cx="374" cy="90"/>
                </a:xfrm>
                <a:prstGeom prst="ellipse">
                  <a:avLst/>
                </a:prstGeom>
                <a:noFill/>
                <a:ln w="7938">
                  <a:solidFill>
                    <a:srgbClr val="333333"/>
                  </a:solidFill>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71" name="Oval 296"/>
                <p:cNvSpPr>
                  <a:spLocks noChangeArrowheads="1"/>
                </p:cNvSpPr>
                <p:nvPr/>
              </p:nvSpPr>
              <p:spPr bwMode="auto">
                <a:xfrm>
                  <a:off x="764" y="1358"/>
                  <a:ext cx="318" cy="54"/>
                </a:xfrm>
                <a:prstGeom prst="ellipse">
                  <a:avLst/>
                </a:prstGeom>
                <a:noFill/>
                <a:ln w="4763">
                  <a:solidFill>
                    <a:srgbClr val="333333"/>
                  </a:solidFill>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72" name="Freeform 297"/>
                <p:cNvSpPr>
                  <a:spLocks/>
                </p:cNvSpPr>
                <p:nvPr/>
              </p:nvSpPr>
              <p:spPr bwMode="auto">
                <a:xfrm>
                  <a:off x="1029" y="771"/>
                  <a:ext cx="1076" cy="1067"/>
                </a:xfrm>
                <a:custGeom>
                  <a:avLst/>
                  <a:gdLst>
                    <a:gd name="T0" fmla="*/ 222 w 646"/>
                    <a:gd name="T1" fmla="*/ 2966 h 640"/>
                    <a:gd name="T2" fmla="*/ 338 w 646"/>
                    <a:gd name="T3" fmla="*/ 1557 h 640"/>
                    <a:gd name="T4" fmla="*/ 651 w 646"/>
                    <a:gd name="T5" fmla="*/ 388 h 640"/>
                    <a:gd name="T6" fmla="*/ 1168 w 646"/>
                    <a:gd name="T7" fmla="*/ 222 h 640"/>
                    <a:gd name="T8" fmla="*/ 1521 w 646"/>
                    <a:gd name="T9" fmla="*/ 575 h 640"/>
                    <a:gd name="T10" fmla="*/ 1909 w 646"/>
                    <a:gd name="T11" fmla="*/ 0 h 640"/>
                    <a:gd name="T12" fmla="*/ 2167 w 646"/>
                    <a:gd name="T13" fmla="*/ 187 h 640"/>
                    <a:gd name="T14" fmla="*/ 2130 w 646"/>
                    <a:gd name="T15" fmla="*/ 592 h 640"/>
                    <a:gd name="T16" fmla="*/ 2425 w 646"/>
                    <a:gd name="T17" fmla="*/ 222 h 640"/>
                    <a:gd name="T18" fmla="*/ 2758 w 646"/>
                    <a:gd name="T19" fmla="*/ 425 h 640"/>
                    <a:gd name="T20" fmla="*/ 2658 w 646"/>
                    <a:gd name="T21" fmla="*/ 654 h 640"/>
                    <a:gd name="T22" fmla="*/ 2702 w 646"/>
                    <a:gd name="T23" fmla="*/ 950 h 640"/>
                    <a:gd name="T24" fmla="*/ 2985 w 646"/>
                    <a:gd name="T25" fmla="*/ 1766 h 6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6" h="640">
                      <a:moveTo>
                        <a:pt x="48" y="640"/>
                      </a:moveTo>
                      <a:cubicBezTo>
                        <a:pt x="34" y="590"/>
                        <a:pt x="0" y="439"/>
                        <a:pt x="73" y="336"/>
                      </a:cubicBezTo>
                      <a:cubicBezTo>
                        <a:pt x="161" y="212"/>
                        <a:pt x="177" y="140"/>
                        <a:pt x="141" y="84"/>
                      </a:cubicBezTo>
                      <a:cubicBezTo>
                        <a:pt x="141" y="84"/>
                        <a:pt x="209" y="28"/>
                        <a:pt x="253" y="48"/>
                      </a:cubicBezTo>
                      <a:cubicBezTo>
                        <a:pt x="253" y="48"/>
                        <a:pt x="272" y="124"/>
                        <a:pt x="329" y="124"/>
                      </a:cubicBezTo>
                      <a:cubicBezTo>
                        <a:pt x="357" y="124"/>
                        <a:pt x="377" y="0"/>
                        <a:pt x="413" y="0"/>
                      </a:cubicBezTo>
                      <a:cubicBezTo>
                        <a:pt x="413" y="0"/>
                        <a:pt x="457" y="4"/>
                        <a:pt x="469" y="40"/>
                      </a:cubicBezTo>
                      <a:cubicBezTo>
                        <a:pt x="469" y="40"/>
                        <a:pt x="433" y="120"/>
                        <a:pt x="461" y="128"/>
                      </a:cubicBezTo>
                      <a:cubicBezTo>
                        <a:pt x="489" y="136"/>
                        <a:pt x="525" y="48"/>
                        <a:pt x="525" y="48"/>
                      </a:cubicBezTo>
                      <a:cubicBezTo>
                        <a:pt x="525" y="48"/>
                        <a:pt x="569" y="36"/>
                        <a:pt x="597" y="92"/>
                      </a:cubicBezTo>
                      <a:cubicBezTo>
                        <a:pt x="597" y="92"/>
                        <a:pt x="594" y="120"/>
                        <a:pt x="575" y="141"/>
                      </a:cubicBezTo>
                      <a:cubicBezTo>
                        <a:pt x="556" y="162"/>
                        <a:pt x="560" y="181"/>
                        <a:pt x="585" y="205"/>
                      </a:cubicBezTo>
                      <a:cubicBezTo>
                        <a:pt x="607" y="226"/>
                        <a:pt x="646" y="269"/>
                        <a:pt x="646" y="381"/>
                      </a:cubicBezTo>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73" name="Freeform 298"/>
                <p:cNvSpPr>
                  <a:spLocks/>
                </p:cNvSpPr>
                <p:nvPr/>
              </p:nvSpPr>
              <p:spPr bwMode="auto">
                <a:xfrm>
                  <a:off x="512" y="1657"/>
                  <a:ext cx="923" cy="1453"/>
                </a:xfrm>
                <a:custGeom>
                  <a:avLst/>
                  <a:gdLst>
                    <a:gd name="T0" fmla="*/ 1654 w 554"/>
                    <a:gd name="T1" fmla="*/ 505 h 872"/>
                    <a:gd name="T2" fmla="*/ 2497 w 554"/>
                    <a:gd name="T3" fmla="*/ 453 h 872"/>
                    <a:gd name="T4" fmla="*/ 2401 w 554"/>
                    <a:gd name="T5" fmla="*/ 1276 h 872"/>
                    <a:gd name="T6" fmla="*/ 1938 w 554"/>
                    <a:gd name="T7" fmla="*/ 1730 h 872"/>
                    <a:gd name="T8" fmla="*/ 1484 w 554"/>
                    <a:gd name="T9" fmla="*/ 2326 h 872"/>
                    <a:gd name="T10" fmla="*/ 1283 w 554"/>
                    <a:gd name="T11" fmla="*/ 3937 h 872"/>
                    <a:gd name="T12" fmla="*/ 1133 w 554"/>
                    <a:gd name="T13" fmla="*/ 3956 h 872"/>
                    <a:gd name="T14" fmla="*/ 868 w 554"/>
                    <a:gd name="T15" fmla="*/ 3817 h 872"/>
                    <a:gd name="T16" fmla="*/ 770 w 554"/>
                    <a:gd name="T17" fmla="*/ 3554 h 872"/>
                    <a:gd name="T18" fmla="*/ 513 w 554"/>
                    <a:gd name="T19" fmla="*/ 1338 h 872"/>
                    <a:gd name="T20" fmla="*/ 653 w 554"/>
                    <a:gd name="T21" fmla="*/ 846 h 872"/>
                    <a:gd name="T22" fmla="*/ 785 w 554"/>
                    <a:gd name="T23" fmla="*/ 675 h 872"/>
                    <a:gd name="T24" fmla="*/ 1201 w 554"/>
                    <a:gd name="T25" fmla="*/ 612 h 872"/>
                    <a:gd name="T26" fmla="*/ 1591 w 554"/>
                    <a:gd name="T27" fmla="*/ 213 h 872"/>
                    <a:gd name="T28" fmla="*/ 1654 w 554"/>
                    <a:gd name="T29" fmla="*/ 505 h 8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4" h="872">
                      <a:moveTo>
                        <a:pt x="358" y="109"/>
                      </a:moveTo>
                      <a:cubicBezTo>
                        <a:pt x="358" y="109"/>
                        <a:pt x="458" y="0"/>
                        <a:pt x="540" y="98"/>
                      </a:cubicBezTo>
                      <a:cubicBezTo>
                        <a:pt x="550" y="110"/>
                        <a:pt x="554" y="229"/>
                        <a:pt x="519" y="276"/>
                      </a:cubicBezTo>
                      <a:cubicBezTo>
                        <a:pt x="485" y="323"/>
                        <a:pt x="461" y="350"/>
                        <a:pt x="419" y="374"/>
                      </a:cubicBezTo>
                      <a:cubicBezTo>
                        <a:pt x="378" y="399"/>
                        <a:pt x="380" y="471"/>
                        <a:pt x="321" y="503"/>
                      </a:cubicBezTo>
                      <a:cubicBezTo>
                        <a:pt x="262" y="535"/>
                        <a:pt x="163" y="622"/>
                        <a:pt x="277" y="851"/>
                      </a:cubicBezTo>
                      <a:cubicBezTo>
                        <a:pt x="285" y="866"/>
                        <a:pt x="281" y="872"/>
                        <a:pt x="245" y="855"/>
                      </a:cubicBezTo>
                      <a:cubicBezTo>
                        <a:pt x="209" y="838"/>
                        <a:pt x="188" y="825"/>
                        <a:pt x="188" y="825"/>
                      </a:cubicBezTo>
                      <a:cubicBezTo>
                        <a:pt x="188" y="825"/>
                        <a:pt x="182" y="792"/>
                        <a:pt x="166" y="768"/>
                      </a:cubicBezTo>
                      <a:cubicBezTo>
                        <a:pt x="146" y="738"/>
                        <a:pt x="0" y="536"/>
                        <a:pt x="111" y="289"/>
                      </a:cubicBezTo>
                      <a:cubicBezTo>
                        <a:pt x="135" y="234"/>
                        <a:pt x="151" y="197"/>
                        <a:pt x="141" y="183"/>
                      </a:cubicBezTo>
                      <a:cubicBezTo>
                        <a:pt x="132" y="170"/>
                        <a:pt x="128" y="134"/>
                        <a:pt x="170" y="146"/>
                      </a:cubicBezTo>
                      <a:cubicBezTo>
                        <a:pt x="211" y="157"/>
                        <a:pt x="217" y="172"/>
                        <a:pt x="260" y="132"/>
                      </a:cubicBezTo>
                      <a:cubicBezTo>
                        <a:pt x="304" y="93"/>
                        <a:pt x="322" y="113"/>
                        <a:pt x="344" y="46"/>
                      </a:cubicBezTo>
                      <a:cubicBezTo>
                        <a:pt x="344" y="46"/>
                        <a:pt x="353" y="98"/>
                        <a:pt x="358" y="109"/>
                      </a:cubicBezTo>
                      <a:close/>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74" name="Freeform 299"/>
                <p:cNvSpPr>
                  <a:spLocks/>
                </p:cNvSpPr>
                <p:nvPr/>
              </p:nvSpPr>
              <p:spPr bwMode="auto">
                <a:xfrm>
                  <a:off x="981" y="2247"/>
                  <a:ext cx="1922" cy="1372"/>
                </a:xfrm>
                <a:custGeom>
                  <a:avLst/>
                  <a:gdLst>
                    <a:gd name="T0" fmla="*/ 4014 w 1154"/>
                    <a:gd name="T1" fmla="*/ 0 h 823"/>
                    <a:gd name="T2" fmla="*/ 4400 w 1154"/>
                    <a:gd name="T3" fmla="*/ 945 h 823"/>
                    <a:gd name="T4" fmla="*/ 4400 w 1154"/>
                    <a:gd name="T5" fmla="*/ 3346 h 823"/>
                    <a:gd name="T6" fmla="*/ 3118 w 1154"/>
                    <a:gd name="T7" fmla="*/ 3661 h 823"/>
                    <a:gd name="T8" fmla="*/ 0 w 1154"/>
                    <a:gd name="T9" fmla="*/ 2354 h 8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4" h="823">
                      <a:moveTo>
                        <a:pt x="869" y="0"/>
                      </a:moveTo>
                      <a:cubicBezTo>
                        <a:pt x="904" y="50"/>
                        <a:pt x="936" y="117"/>
                        <a:pt x="952" y="204"/>
                      </a:cubicBezTo>
                      <a:cubicBezTo>
                        <a:pt x="997" y="457"/>
                        <a:pt x="1154" y="594"/>
                        <a:pt x="952" y="722"/>
                      </a:cubicBezTo>
                      <a:cubicBezTo>
                        <a:pt x="814" y="808"/>
                        <a:pt x="812" y="823"/>
                        <a:pt x="675" y="790"/>
                      </a:cubicBezTo>
                      <a:cubicBezTo>
                        <a:pt x="570" y="764"/>
                        <a:pt x="145" y="714"/>
                        <a:pt x="0" y="508"/>
                      </a:cubicBezTo>
                    </a:path>
                  </a:pathLst>
                </a:custGeom>
                <a:noFill/>
                <a:ln w="7938" cap="rnd">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75" name="Freeform 300"/>
                <p:cNvSpPr>
                  <a:spLocks/>
                </p:cNvSpPr>
                <p:nvPr/>
              </p:nvSpPr>
              <p:spPr bwMode="auto">
                <a:xfrm>
                  <a:off x="2218" y="2047"/>
                  <a:ext cx="155" cy="132"/>
                </a:xfrm>
                <a:custGeom>
                  <a:avLst/>
                  <a:gdLst>
                    <a:gd name="T0" fmla="*/ 0 w 93"/>
                    <a:gd name="T1" fmla="*/ 0 h 79"/>
                    <a:gd name="T2" fmla="*/ 430 w 93"/>
                    <a:gd name="T3" fmla="*/ 369 h 79"/>
                    <a:gd name="T4" fmla="*/ 0 60000 65536"/>
                    <a:gd name="T5" fmla="*/ 0 60000 65536"/>
                  </a:gdLst>
                  <a:ahLst/>
                  <a:cxnLst>
                    <a:cxn ang="T4">
                      <a:pos x="T0" y="T1"/>
                    </a:cxn>
                    <a:cxn ang="T5">
                      <a:pos x="T2" y="T3"/>
                    </a:cxn>
                  </a:cxnLst>
                  <a:rect l="0" t="0" r="r" b="b"/>
                  <a:pathLst>
                    <a:path w="93" h="79">
                      <a:moveTo>
                        <a:pt x="0" y="0"/>
                      </a:moveTo>
                      <a:cubicBezTo>
                        <a:pt x="21" y="12"/>
                        <a:pt x="57" y="37"/>
                        <a:pt x="93" y="79"/>
                      </a:cubicBezTo>
                    </a:path>
                  </a:pathLst>
                </a:custGeom>
                <a:noFill/>
                <a:ln w="7938" cap="rnd">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76" name="Freeform 301"/>
                <p:cNvSpPr>
                  <a:spLocks/>
                </p:cNvSpPr>
                <p:nvPr/>
              </p:nvSpPr>
              <p:spPr bwMode="auto">
                <a:xfrm>
                  <a:off x="1384" y="1272"/>
                  <a:ext cx="908" cy="997"/>
                </a:xfrm>
                <a:custGeom>
                  <a:avLst/>
                  <a:gdLst>
                    <a:gd name="T0" fmla="*/ 825 w 545"/>
                    <a:gd name="T1" fmla="*/ 97 h 598"/>
                    <a:gd name="T2" fmla="*/ 245 w 545"/>
                    <a:gd name="T3" fmla="*/ 570 h 598"/>
                    <a:gd name="T4" fmla="*/ 147 w 545"/>
                    <a:gd name="T5" fmla="*/ 1229 h 598"/>
                    <a:gd name="T6" fmla="*/ 28 w 545"/>
                    <a:gd name="T7" fmla="*/ 2359 h 598"/>
                    <a:gd name="T8" fmla="*/ 1018 w 545"/>
                    <a:gd name="T9" fmla="*/ 2279 h 598"/>
                    <a:gd name="T10" fmla="*/ 1401 w 545"/>
                    <a:gd name="T11" fmla="*/ 1987 h 598"/>
                    <a:gd name="T12" fmla="*/ 1363 w 545"/>
                    <a:gd name="T13" fmla="*/ 992 h 598"/>
                    <a:gd name="T14" fmla="*/ 2058 w 545"/>
                    <a:gd name="T15" fmla="*/ 1429 h 598"/>
                    <a:gd name="T16" fmla="*/ 2501 w 545"/>
                    <a:gd name="T17" fmla="*/ 884 h 598"/>
                    <a:gd name="T18" fmla="*/ 1068 w 545"/>
                    <a:gd name="T19" fmla="*/ 187 h 598"/>
                    <a:gd name="T20" fmla="*/ 825 w 545"/>
                    <a:gd name="T21" fmla="*/ 97 h 5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5" h="598">
                      <a:moveTo>
                        <a:pt x="178" y="21"/>
                      </a:moveTo>
                      <a:cubicBezTo>
                        <a:pt x="178" y="21"/>
                        <a:pt x="78" y="51"/>
                        <a:pt x="53" y="123"/>
                      </a:cubicBezTo>
                      <a:cubicBezTo>
                        <a:pt x="29" y="195"/>
                        <a:pt x="59" y="187"/>
                        <a:pt x="32" y="265"/>
                      </a:cubicBezTo>
                      <a:cubicBezTo>
                        <a:pt x="6" y="342"/>
                        <a:pt x="15" y="456"/>
                        <a:pt x="6" y="509"/>
                      </a:cubicBezTo>
                      <a:cubicBezTo>
                        <a:pt x="0" y="541"/>
                        <a:pt x="120" y="598"/>
                        <a:pt x="220" y="492"/>
                      </a:cubicBezTo>
                      <a:cubicBezTo>
                        <a:pt x="252" y="458"/>
                        <a:pt x="265" y="420"/>
                        <a:pt x="303" y="429"/>
                      </a:cubicBezTo>
                      <a:cubicBezTo>
                        <a:pt x="303" y="429"/>
                        <a:pt x="210" y="333"/>
                        <a:pt x="295" y="214"/>
                      </a:cubicBezTo>
                      <a:cubicBezTo>
                        <a:pt x="339" y="153"/>
                        <a:pt x="445" y="308"/>
                        <a:pt x="445" y="308"/>
                      </a:cubicBezTo>
                      <a:cubicBezTo>
                        <a:pt x="445" y="308"/>
                        <a:pt x="545" y="291"/>
                        <a:pt x="541" y="191"/>
                      </a:cubicBezTo>
                      <a:cubicBezTo>
                        <a:pt x="541" y="191"/>
                        <a:pt x="428" y="0"/>
                        <a:pt x="231" y="40"/>
                      </a:cubicBezTo>
                      <a:cubicBezTo>
                        <a:pt x="212" y="44"/>
                        <a:pt x="203" y="11"/>
                        <a:pt x="178" y="21"/>
                      </a:cubicBezTo>
                      <a:close/>
                    </a:path>
                  </a:pathLst>
                </a:custGeom>
                <a:solidFill>
                  <a:srgbClr val="A4C6D7"/>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77" name="Freeform 302"/>
                <p:cNvSpPr>
                  <a:spLocks/>
                </p:cNvSpPr>
                <p:nvPr/>
              </p:nvSpPr>
              <p:spPr bwMode="auto">
                <a:xfrm>
                  <a:off x="1384" y="1272"/>
                  <a:ext cx="906" cy="997"/>
                </a:xfrm>
                <a:custGeom>
                  <a:avLst/>
                  <a:gdLst>
                    <a:gd name="T0" fmla="*/ 2092 w 544"/>
                    <a:gd name="T1" fmla="*/ 1424 h 598"/>
                    <a:gd name="T2" fmla="*/ 2500 w 544"/>
                    <a:gd name="T3" fmla="*/ 884 h 598"/>
                    <a:gd name="T4" fmla="*/ 1068 w 544"/>
                    <a:gd name="T5" fmla="*/ 187 h 598"/>
                    <a:gd name="T6" fmla="*/ 821 w 544"/>
                    <a:gd name="T7" fmla="*/ 97 h 598"/>
                    <a:gd name="T8" fmla="*/ 245 w 544"/>
                    <a:gd name="T9" fmla="*/ 570 h 598"/>
                    <a:gd name="T10" fmla="*/ 147 w 544"/>
                    <a:gd name="T11" fmla="*/ 1229 h 598"/>
                    <a:gd name="T12" fmla="*/ 28 w 544"/>
                    <a:gd name="T13" fmla="*/ 2359 h 598"/>
                    <a:gd name="T14" fmla="*/ 1016 w 544"/>
                    <a:gd name="T15" fmla="*/ 2279 h 598"/>
                    <a:gd name="T16" fmla="*/ 1401 w 544"/>
                    <a:gd name="T17" fmla="*/ 1987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4" h="598">
                      <a:moveTo>
                        <a:pt x="453" y="307"/>
                      </a:moveTo>
                      <a:cubicBezTo>
                        <a:pt x="477" y="300"/>
                        <a:pt x="544" y="274"/>
                        <a:pt x="541" y="191"/>
                      </a:cubicBezTo>
                      <a:cubicBezTo>
                        <a:pt x="541" y="191"/>
                        <a:pt x="428" y="0"/>
                        <a:pt x="231" y="40"/>
                      </a:cubicBezTo>
                      <a:cubicBezTo>
                        <a:pt x="212" y="44"/>
                        <a:pt x="203" y="11"/>
                        <a:pt x="178" y="21"/>
                      </a:cubicBezTo>
                      <a:cubicBezTo>
                        <a:pt x="178" y="21"/>
                        <a:pt x="78" y="51"/>
                        <a:pt x="53" y="123"/>
                      </a:cubicBezTo>
                      <a:cubicBezTo>
                        <a:pt x="29" y="195"/>
                        <a:pt x="59" y="187"/>
                        <a:pt x="32" y="265"/>
                      </a:cubicBezTo>
                      <a:cubicBezTo>
                        <a:pt x="6" y="342"/>
                        <a:pt x="15" y="456"/>
                        <a:pt x="6" y="509"/>
                      </a:cubicBezTo>
                      <a:cubicBezTo>
                        <a:pt x="0" y="541"/>
                        <a:pt x="120" y="598"/>
                        <a:pt x="220" y="492"/>
                      </a:cubicBezTo>
                      <a:cubicBezTo>
                        <a:pt x="252" y="458"/>
                        <a:pt x="265" y="420"/>
                        <a:pt x="303" y="429"/>
                      </a:cubicBezTo>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78" name="Freeform 303"/>
                <p:cNvSpPr>
                  <a:spLocks/>
                </p:cNvSpPr>
                <p:nvPr/>
              </p:nvSpPr>
              <p:spPr bwMode="auto">
                <a:xfrm>
                  <a:off x="1760" y="1522"/>
                  <a:ext cx="493" cy="563"/>
                </a:xfrm>
                <a:custGeom>
                  <a:avLst/>
                  <a:gdLst>
                    <a:gd name="T0" fmla="*/ 1289 w 296"/>
                    <a:gd name="T1" fmla="*/ 1404 h 338"/>
                    <a:gd name="T2" fmla="*/ 846 w 296"/>
                    <a:gd name="T3" fmla="*/ 1534 h 338"/>
                    <a:gd name="T4" fmla="*/ 250 w 296"/>
                    <a:gd name="T5" fmla="*/ 1133 h 338"/>
                    <a:gd name="T6" fmla="*/ 278 w 296"/>
                    <a:gd name="T7" fmla="*/ 278 h 338"/>
                    <a:gd name="T8" fmla="*/ 1034 w 296"/>
                    <a:gd name="T9" fmla="*/ 708 h 338"/>
                    <a:gd name="T10" fmla="*/ 1279 w 296"/>
                    <a:gd name="T11" fmla="*/ 1118 h 338"/>
                    <a:gd name="T12" fmla="*/ 1289 w 296"/>
                    <a:gd name="T13" fmla="*/ 1404 h 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6" h="338">
                      <a:moveTo>
                        <a:pt x="279" y="304"/>
                      </a:moveTo>
                      <a:cubicBezTo>
                        <a:pt x="274" y="327"/>
                        <a:pt x="251" y="338"/>
                        <a:pt x="183" y="332"/>
                      </a:cubicBezTo>
                      <a:cubicBezTo>
                        <a:pt x="115" y="327"/>
                        <a:pt x="94" y="310"/>
                        <a:pt x="54" y="245"/>
                      </a:cubicBezTo>
                      <a:cubicBezTo>
                        <a:pt x="54" y="245"/>
                        <a:pt x="0" y="173"/>
                        <a:pt x="60" y="60"/>
                      </a:cubicBezTo>
                      <a:cubicBezTo>
                        <a:pt x="92" y="0"/>
                        <a:pt x="190" y="107"/>
                        <a:pt x="224" y="153"/>
                      </a:cubicBezTo>
                      <a:cubicBezTo>
                        <a:pt x="224" y="153"/>
                        <a:pt x="255" y="219"/>
                        <a:pt x="277" y="242"/>
                      </a:cubicBezTo>
                      <a:cubicBezTo>
                        <a:pt x="296" y="261"/>
                        <a:pt x="279" y="304"/>
                        <a:pt x="279" y="304"/>
                      </a:cubicBezTo>
                      <a:close/>
                    </a:path>
                  </a:pathLst>
                </a:custGeom>
                <a:solidFill>
                  <a:srgbClr val="C199B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79" name="Freeform 304"/>
                <p:cNvSpPr>
                  <a:spLocks/>
                </p:cNvSpPr>
                <p:nvPr/>
              </p:nvSpPr>
              <p:spPr bwMode="auto">
                <a:xfrm>
                  <a:off x="1760" y="1522"/>
                  <a:ext cx="493" cy="563"/>
                </a:xfrm>
                <a:custGeom>
                  <a:avLst/>
                  <a:gdLst>
                    <a:gd name="T0" fmla="*/ 1289 w 296"/>
                    <a:gd name="T1" fmla="*/ 1404 h 338"/>
                    <a:gd name="T2" fmla="*/ 846 w 296"/>
                    <a:gd name="T3" fmla="*/ 1534 h 338"/>
                    <a:gd name="T4" fmla="*/ 250 w 296"/>
                    <a:gd name="T5" fmla="*/ 1133 h 338"/>
                    <a:gd name="T6" fmla="*/ 278 w 296"/>
                    <a:gd name="T7" fmla="*/ 278 h 338"/>
                    <a:gd name="T8" fmla="*/ 1034 w 296"/>
                    <a:gd name="T9" fmla="*/ 708 h 338"/>
                    <a:gd name="T10" fmla="*/ 1279 w 296"/>
                    <a:gd name="T11" fmla="*/ 1118 h 338"/>
                    <a:gd name="T12" fmla="*/ 1289 w 296"/>
                    <a:gd name="T13" fmla="*/ 1404 h 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6" h="338">
                      <a:moveTo>
                        <a:pt x="279" y="304"/>
                      </a:moveTo>
                      <a:cubicBezTo>
                        <a:pt x="274" y="327"/>
                        <a:pt x="251" y="338"/>
                        <a:pt x="183" y="332"/>
                      </a:cubicBezTo>
                      <a:cubicBezTo>
                        <a:pt x="115" y="327"/>
                        <a:pt x="94" y="310"/>
                        <a:pt x="54" y="245"/>
                      </a:cubicBezTo>
                      <a:cubicBezTo>
                        <a:pt x="54" y="245"/>
                        <a:pt x="0" y="173"/>
                        <a:pt x="60" y="60"/>
                      </a:cubicBezTo>
                      <a:cubicBezTo>
                        <a:pt x="92" y="0"/>
                        <a:pt x="190" y="107"/>
                        <a:pt x="224" y="153"/>
                      </a:cubicBezTo>
                      <a:cubicBezTo>
                        <a:pt x="224" y="153"/>
                        <a:pt x="255" y="219"/>
                        <a:pt x="277" y="242"/>
                      </a:cubicBezTo>
                      <a:cubicBezTo>
                        <a:pt x="296" y="261"/>
                        <a:pt x="279" y="304"/>
                        <a:pt x="279" y="304"/>
                      </a:cubicBezTo>
                      <a:close/>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80" name="Freeform 305"/>
                <p:cNvSpPr>
                  <a:spLocks/>
                </p:cNvSpPr>
                <p:nvPr/>
              </p:nvSpPr>
              <p:spPr bwMode="auto">
                <a:xfrm>
                  <a:off x="917" y="1835"/>
                  <a:ext cx="193" cy="275"/>
                </a:xfrm>
                <a:custGeom>
                  <a:avLst/>
                  <a:gdLst>
                    <a:gd name="T0" fmla="*/ 534 w 116"/>
                    <a:gd name="T1" fmla="*/ 0 h 165"/>
                    <a:gd name="T2" fmla="*/ 484 w 116"/>
                    <a:gd name="T3" fmla="*/ 97 h 165"/>
                    <a:gd name="T4" fmla="*/ 409 w 116"/>
                    <a:gd name="T5" fmla="*/ 245 h 165"/>
                    <a:gd name="T6" fmla="*/ 216 w 116"/>
                    <a:gd name="T7" fmla="*/ 450 h 165"/>
                    <a:gd name="T8" fmla="*/ 166 w 116"/>
                    <a:gd name="T9" fmla="*/ 592 h 165"/>
                    <a:gd name="T10" fmla="*/ 70 w 116"/>
                    <a:gd name="T11" fmla="*/ 620 h 165"/>
                    <a:gd name="T12" fmla="*/ 13 w 116"/>
                    <a:gd name="T13" fmla="*/ 763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165">
                      <a:moveTo>
                        <a:pt x="116" y="0"/>
                      </a:moveTo>
                      <a:cubicBezTo>
                        <a:pt x="114" y="7"/>
                        <a:pt x="108" y="14"/>
                        <a:pt x="105" y="21"/>
                      </a:cubicBezTo>
                      <a:cubicBezTo>
                        <a:pt x="101" y="33"/>
                        <a:pt x="99" y="46"/>
                        <a:pt x="89" y="53"/>
                      </a:cubicBezTo>
                      <a:cubicBezTo>
                        <a:pt x="72" y="65"/>
                        <a:pt x="45" y="71"/>
                        <a:pt x="47" y="97"/>
                      </a:cubicBezTo>
                      <a:cubicBezTo>
                        <a:pt x="48" y="113"/>
                        <a:pt x="52" y="118"/>
                        <a:pt x="36" y="128"/>
                      </a:cubicBezTo>
                      <a:cubicBezTo>
                        <a:pt x="29" y="132"/>
                        <a:pt x="22" y="130"/>
                        <a:pt x="15" y="134"/>
                      </a:cubicBezTo>
                      <a:cubicBezTo>
                        <a:pt x="4" y="140"/>
                        <a:pt x="0" y="154"/>
                        <a:pt x="3" y="165"/>
                      </a:cubicBezTo>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81" name="Freeform 306"/>
                <p:cNvSpPr>
                  <a:spLocks/>
                </p:cNvSpPr>
                <p:nvPr/>
              </p:nvSpPr>
              <p:spPr bwMode="auto">
                <a:xfrm>
                  <a:off x="891" y="2054"/>
                  <a:ext cx="55" cy="46"/>
                </a:xfrm>
                <a:custGeom>
                  <a:avLst/>
                  <a:gdLst>
                    <a:gd name="T0" fmla="*/ 105 w 33"/>
                    <a:gd name="T1" fmla="*/ 118 h 28"/>
                    <a:gd name="T2" fmla="*/ 22 w 33"/>
                    <a:gd name="T3" fmla="*/ 54 h 28"/>
                    <a:gd name="T4" fmla="*/ 153 w 33"/>
                    <a:gd name="T5" fmla="*/ 67 h 28"/>
                    <a:gd name="T6" fmla="*/ 0 60000 65536"/>
                    <a:gd name="T7" fmla="*/ 0 60000 65536"/>
                    <a:gd name="T8" fmla="*/ 0 60000 65536"/>
                  </a:gdLst>
                  <a:ahLst/>
                  <a:cxnLst>
                    <a:cxn ang="T6">
                      <a:pos x="T0" y="T1"/>
                    </a:cxn>
                    <a:cxn ang="T7">
                      <a:pos x="T2" y="T3"/>
                    </a:cxn>
                    <a:cxn ang="T8">
                      <a:pos x="T4" y="T5"/>
                    </a:cxn>
                  </a:cxnLst>
                  <a:rect l="0" t="0" r="r" b="b"/>
                  <a:pathLst>
                    <a:path w="33" h="28">
                      <a:moveTo>
                        <a:pt x="23" y="27"/>
                      </a:moveTo>
                      <a:cubicBezTo>
                        <a:pt x="15" y="28"/>
                        <a:pt x="0" y="24"/>
                        <a:pt x="5" y="12"/>
                      </a:cubicBezTo>
                      <a:cubicBezTo>
                        <a:pt x="11" y="0"/>
                        <a:pt x="27" y="10"/>
                        <a:pt x="33" y="15"/>
                      </a:cubicBezTo>
                    </a:path>
                  </a:pathLst>
                </a:custGeom>
                <a:noFill/>
                <a:ln w="20638" cap="flat">
                  <a:solidFill>
                    <a:srgbClr val="C199B1"/>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82" name="Freeform 307"/>
                <p:cNvSpPr>
                  <a:spLocks/>
                </p:cNvSpPr>
                <p:nvPr/>
              </p:nvSpPr>
              <p:spPr bwMode="auto">
                <a:xfrm>
                  <a:off x="949" y="2028"/>
                  <a:ext cx="43" cy="42"/>
                </a:xfrm>
                <a:custGeom>
                  <a:avLst/>
                  <a:gdLst>
                    <a:gd name="T0" fmla="*/ 46 w 26"/>
                    <a:gd name="T1" fmla="*/ 111 h 25"/>
                    <a:gd name="T2" fmla="*/ 28 w 26"/>
                    <a:gd name="T3" fmla="*/ 22 h 25"/>
                    <a:gd name="T4" fmla="*/ 117 w 26"/>
                    <a:gd name="T5" fmla="*/ 119 h 25"/>
                    <a:gd name="T6" fmla="*/ 0 60000 65536"/>
                    <a:gd name="T7" fmla="*/ 0 60000 65536"/>
                    <a:gd name="T8" fmla="*/ 0 60000 65536"/>
                  </a:gdLst>
                  <a:ahLst/>
                  <a:cxnLst>
                    <a:cxn ang="T6">
                      <a:pos x="T0" y="T1"/>
                    </a:cxn>
                    <a:cxn ang="T7">
                      <a:pos x="T2" y="T3"/>
                    </a:cxn>
                    <a:cxn ang="T8">
                      <a:pos x="T4" y="T5"/>
                    </a:cxn>
                  </a:cxnLst>
                  <a:rect l="0" t="0" r="r" b="b"/>
                  <a:pathLst>
                    <a:path w="26" h="25">
                      <a:moveTo>
                        <a:pt x="10" y="23"/>
                      </a:moveTo>
                      <a:cubicBezTo>
                        <a:pt x="6" y="21"/>
                        <a:pt x="0" y="8"/>
                        <a:pt x="6" y="5"/>
                      </a:cubicBezTo>
                      <a:cubicBezTo>
                        <a:pt x="14" y="0"/>
                        <a:pt x="22" y="20"/>
                        <a:pt x="26" y="25"/>
                      </a:cubicBezTo>
                    </a:path>
                  </a:pathLst>
                </a:custGeom>
                <a:noFill/>
                <a:ln w="11113" cap="flat">
                  <a:solidFill>
                    <a:srgbClr val="C199B1"/>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83" name="Freeform 308"/>
                <p:cNvSpPr>
                  <a:spLocks/>
                </p:cNvSpPr>
                <p:nvPr/>
              </p:nvSpPr>
              <p:spPr bwMode="auto">
                <a:xfrm>
                  <a:off x="972" y="2702"/>
                  <a:ext cx="55" cy="75"/>
                </a:xfrm>
                <a:custGeom>
                  <a:avLst/>
                  <a:gdLst>
                    <a:gd name="T0" fmla="*/ 153 w 33"/>
                    <a:gd name="T1" fmla="*/ 0 h 45"/>
                    <a:gd name="T2" fmla="*/ 105 w 33"/>
                    <a:gd name="T3" fmla="*/ 208 h 45"/>
                    <a:gd name="T4" fmla="*/ 153 w 33"/>
                    <a:gd name="T5" fmla="*/ 0 h 45"/>
                    <a:gd name="T6" fmla="*/ 0 60000 65536"/>
                    <a:gd name="T7" fmla="*/ 0 60000 65536"/>
                    <a:gd name="T8" fmla="*/ 0 60000 65536"/>
                  </a:gdLst>
                  <a:ahLst/>
                  <a:cxnLst>
                    <a:cxn ang="T6">
                      <a:pos x="T0" y="T1"/>
                    </a:cxn>
                    <a:cxn ang="T7">
                      <a:pos x="T2" y="T3"/>
                    </a:cxn>
                    <a:cxn ang="T8">
                      <a:pos x="T4" y="T5"/>
                    </a:cxn>
                  </a:cxnLst>
                  <a:rect l="0" t="0" r="r" b="b"/>
                  <a:pathLst>
                    <a:path w="33" h="45">
                      <a:moveTo>
                        <a:pt x="33" y="0"/>
                      </a:moveTo>
                      <a:cubicBezTo>
                        <a:pt x="33" y="0"/>
                        <a:pt x="0" y="11"/>
                        <a:pt x="23" y="45"/>
                      </a:cubicBezTo>
                      <a:cubicBezTo>
                        <a:pt x="23" y="45"/>
                        <a:pt x="9" y="20"/>
                        <a:pt x="33" y="0"/>
                      </a:cubicBez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84" name="Freeform 309"/>
                <p:cNvSpPr>
                  <a:spLocks/>
                </p:cNvSpPr>
                <p:nvPr/>
              </p:nvSpPr>
              <p:spPr bwMode="auto">
                <a:xfrm>
                  <a:off x="1152" y="2405"/>
                  <a:ext cx="72" cy="100"/>
                </a:xfrm>
                <a:custGeom>
                  <a:avLst/>
                  <a:gdLst>
                    <a:gd name="T0" fmla="*/ 13 w 43"/>
                    <a:gd name="T1" fmla="*/ 0 h 60"/>
                    <a:gd name="T2" fmla="*/ 0 w 43"/>
                    <a:gd name="T3" fmla="*/ 278 h 60"/>
                    <a:gd name="T4" fmla="*/ 13 w 43"/>
                    <a:gd name="T5" fmla="*/ 0 h 60"/>
                    <a:gd name="T6" fmla="*/ 0 60000 65536"/>
                    <a:gd name="T7" fmla="*/ 0 60000 65536"/>
                    <a:gd name="T8" fmla="*/ 0 60000 65536"/>
                  </a:gdLst>
                  <a:ahLst/>
                  <a:cxnLst>
                    <a:cxn ang="T6">
                      <a:pos x="T0" y="T1"/>
                    </a:cxn>
                    <a:cxn ang="T7">
                      <a:pos x="T2" y="T3"/>
                    </a:cxn>
                    <a:cxn ang="T8">
                      <a:pos x="T4" y="T5"/>
                    </a:cxn>
                  </a:cxnLst>
                  <a:rect l="0" t="0" r="r" b="b"/>
                  <a:pathLst>
                    <a:path w="43" h="60">
                      <a:moveTo>
                        <a:pt x="3" y="0"/>
                      </a:moveTo>
                      <a:cubicBezTo>
                        <a:pt x="3" y="0"/>
                        <a:pt x="29" y="31"/>
                        <a:pt x="0" y="60"/>
                      </a:cubicBezTo>
                      <a:cubicBezTo>
                        <a:pt x="0" y="60"/>
                        <a:pt x="43" y="33"/>
                        <a:pt x="3" y="0"/>
                      </a:cubicBez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85" name="Freeform 310"/>
                <p:cNvSpPr>
                  <a:spLocks/>
                </p:cNvSpPr>
                <p:nvPr/>
              </p:nvSpPr>
              <p:spPr bwMode="auto">
                <a:xfrm>
                  <a:off x="1940" y="2052"/>
                  <a:ext cx="187" cy="143"/>
                </a:xfrm>
                <a:custGeom>
                  <a:avLst/>
                  <a:gdLst>
                    <a:gd name="T0" fmla="*/ 0 w 112"/>
                    <a:gd name="T1" fmla="*/ 0 h 86"/>
                    <a:gd name="T2" fmla="*/ 521 w 112"/>
                    <a:gd name="T3" fmla="*/ 396 h 86"/>
                    <a:gd name="T4" fmla="*/ 42 w 112"/>
                    <a:gd name="T5" fmla="*/ 13 h 86"/>
                    <a:gd name="T6" fmla="*/ 0 w 112"/>
                    <a:gd name="T7" fmla="*/ 0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 h="86">
                      <a:moveTo>
                        <a:pt x="0" y="0"/>
                      </a:moveTo>
                      <a:cubicBezTo>
                        <a:pt x="0" y="0"/>
                        <a:pt x="36" y="52"/>
                        <a:pt x="112" y="86"/>
                      </a:cubicBezTo>
                      <a:cubicBezTo>
                        <a:pt x="112" y="86"/>
                        <a:pt x="28" y="32"/>
                        <a:pt x="9" y="3"/>
                      </a:cubicBezTo>
                      <a:lnTo>
                        <a:pt x="0" y="0"/>
                      </a:ln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86" name="Freeform 311"/>
                <p:cNvSpPr>
                  <a:spLocks/>
                </p:cNvSpPr>
                <p:nvPr/>
              </p:nvSpPr>
              <p:spPr bwMode="auto">
                <a:xfrm>
                  <a:off x="2247" y="2697"/>
                  <a:ext cx="36" cy="165"/>
                </a:xfrm>
                <a:custGeom>
                  <a:avLst/>
                  <a:gdLst>
                    <a:gd name="T0" fmla="*/ 21 w 22"/>
                    <a:gd name="T1" fmla="*/ 0 h 99"/>
                    <a:gd name="T2" fmla="*/ 43 w 22"/>
                    <a:gd name="T3" fmla="*/ 195 h 99"/>
                    <a:gd name="T4" fmla="*/ 62 w 22"/>
                    <a:gd name="T5" fmla="*/ 458 h 99"/>
                    <a:gd name="T6" fmla="*/ 62 w 22"/>
                    <a:gd name="T7" fmla="*/ 195 h 99"/>
                    <a:gd name="T8" fmla="*/ 21 w 22"/>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99">
                      <a:moveTo>
                        <a:pt x="5" y="0"/>
                      </a:moveTo>
                      <a:cubicBezTo>
                        <a:pt x="5" y="0"/>
                        <a:pt x="19" y="17"/>
                        <a:pt x="10" y="42"/>
                      </a:cubicBezTo>
                      <a:cubicBezTo>
                        <a:pt x="0" y="68"/>
                        <a:pt x="14" y="99"/>
                        <a:pt x="14" y="99"/>
                      </a:cubicBezTo>
                      <a:cubicBezTo>
                        <a:pt x="14" y="99"/>
                        <a:pt x="6" y="67"/>
                        <a:pt x="14" y="42"/>
                      </a:cubicBezTo>
                      <a:cubicBezTo>
                        <a:pt x="22" y="18"/>
                        <a:pt x="5" y="0"/>
                        <a:pt x="5" y="0"/>
                      </a:cubicBez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87" name="Freeform 312"/>
                <p:cNvSpPr>
                  <a:spLocks/>
                </p:cNvSpPr>
                <p:nvPr/>
              </p:nvSpPr>
              <p:spPr bwMode="auto">
                <a:xfrm>
                  <a:off x="1160" y="2412"/>
                  <a:ext cx="37" cy="73"/>
                </a:xfrm>
                <a:custGeom>
                  <a:avLst/>
                  <a:gdLst>
                    <a:gd name="T0" fmla="*/ 0 w 22"/>
                    <a:gd name="T1" fmla="*/ 0 h 44"/>
                    <a:gd name="T2" fmla="*/ 20 w 22"/>
                    <a:gd name="T3" fmla="*/ 201 h 44"/>
                    <a:gd name="T4" fmla="*/ 0 w 22"/>
                    <a:gd name="T5" fmla="*/ 0 h 44"/>
                    <a:gd name="T6" fmla="*/ 0 60000 65536"/>
                    <a:gd name="T7" fmla="*/ 0 60000 65536"/>
                    <a:gd name="T8" fmla="*/ 0 60000 65536"/>
                  </a:gdLst>
                  <a:ahLst/>
                  <a:cxnLst>
                    <a:cxn ang="T6">
                      <a:pos x="T0" y="T1"/>
                    </a:cxn>
                    <a:cxn ang="T7">
                      <a:pos x="T2" y="T3"/>
                    </a:cxn>
                    <a:cxn ang="T8">
                      <a:pos x="T4" y="T5"/>
                    </a:cxn>
                  </a:cxnLst>
                  <a:rect l="0" t="0" r="r" b="b"/>
                  <a:pathLst>
                    <a:path w="22" h="44">
                      <a:moveTo>
                        <a:pt x="0" y="0"/>
                      </a:moveTo>
                      <a:cubicBezTo>
                        <a:pt x="0" y="0"/>
                        <a:pt x="19" y="25"/>
                        <a:pt x="4" y="44"/>
                      </a:cubicBezTo>
                      <a:cubicBezTo>
                        <a:pt x="4" y="44"/>
                        <a:pt x="22" y="29"/>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88" name="Freeform 313"/>
                <p:cNvSpPr>
                  <a:spLocks/>
                </p:cNvSpPr>
                <p:nvPr/>
              </p:nvSpPr>
              <p:spPr bwMode="auto">
                <a:xfrm>
                  <a:off x="989" y="2707"/>
                  <a:ext cx="25" cy="47"/>
                </a:xfrm>
                <a:custGeom>
                  <a:avLst/>
                  <a:gdLst>
                    <a:gd name="T0" fmla="*/ 70 w 15"/>
                    <a:gd name="T1" fmla="*/ 0 h 28"/>
                    <a:gd name="T2" fmla="*/ 28 w 15"/>
                    <a:gd name="T3" fmla="*/ 133 h 28"/>
                    <a:gd name="T4" fmla="*/ 70 w 15"/>
                    <a:gd name="T5" fmla="*/ 0 h 28"/>
                    <a:gd name="T6" fmla="*/ 0 60000 65536"/>
                    <a:gd name="T7" fmla="*/ 0 60000 65536"/>
                    <a:gd name="T8" fmla="*/ 0 60000 65536"/>
                  </a:gdLst>
                  <a:ahLst/>
                  <a:cxnLst>
                    <a:cxn ang="T6">
                      <a:pos x="T0" y="T1"/>
                    </a:cxn>
                    <a:cxn ang="T7">
                      <a:pos x="T2" y="T3"/>
                    </a:cxn>
                    <a:cxn ang="T8">
                      <a:pos x="T4" y="T5"/>
                    </a:cxn>
                  </a:cxnLst>
                  <a:rect l="0" t="0" r="r" b="b"/>
                  <a:pathLst>
                    <a:path w="15" h="28">
                      <a:moveTo>
                        <a:pt x="15" y="0"/>
                      </a:moveTo>
                      <a:cubicBezTo>
                        <a:pt x="15" y="0"/>
                        <a:pt x="0" y="12"/>
                        <a:pt x="6" y="28"/>
                      </a:cubicBezTo>
                      <a:cubicBezTo>
                        <a:pt x="6" y="28"/>
                        <a:pt x="3" y="13"/>
                        <a:pt x="15"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89" name="Freeform 314"/>
                <p:cNvSpPr>
                  <a:spLocks/>
                </p:cNvSpPr>
                <p:nvPr/>
              </p:nvSpPr>
              <p:spPr bwMode="auto">
                <a:xfrm>
                  <a:off x="1059" y="2677"/>
                  <a:ext cx="15" cy="17"/>
                </a:xfrm>
                <a:custGeom>
                  <a:avLst/>
                  <a:gdLst>
                    <a:gd name="T0" fmla="*/ 0 w 9"/>
                    <a:gd name="T1" fmla="*/ 49 h 10"/>
                    <a:gd name="T2" fmla="*/ 42 w 9"/>
                    <a:gd name="T3" fmla="*/ 41 h 10"/>
                    <a:gd name="T4" fmla="*/ 0 w 9"/>
                    <a:gd name="T5" fmla="*/ 49 h 10"/>
                    <a:gd name="T6" fmla="*/ 0 60000 65536"/>
                    <a:gd name="T7" fmla="*/ 0 60000 65536"/>
                    <a:gd name="T8" fmla="*/ 0 60000 65536"/>
                  </a:gdLst>
                  <a:ahLst/>
                  <a:cxnLst>
                    <a:cxn ang="T6">
                      <a:pos x="T0" y="T1"/>
                    </a:cxn>
                    <a:cxn ang="T7">
                      <a:pos x="T2" y="T3"/>
                    </a:cxn>
                    <a:cxn ang="T8">
                      <a:pos x="T4" y="T5"/>
                    </a:cxn>
                  </a:cxnLst>
                  <a:rect l="0" t="0" r="r" b="b"/>
                  <a:pathLst>
                    <a:path w="9" h="10">
                      <a:moveTo>
                        <a:pt x="0" y="10"/>
                      </a:moveTo>
                      <a:cubicBezTo>
                        <a:pt x="0" y="10"/>
                        <a:pt x="5" y="4"/>
                        <a:pt x="9" y="8"/>
                      </a:cubicBezTo>
                      <a:cubicBezTo>
                        <a:pt x="9" y="8"/>
                        <a:pt x="5" y="0"/>
                        <a:pt x="0" y="1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90" name="Freeform 315"/>
                <p:cNvSpPr>
                  <a:spLocks/>
                </p:cNvSpPr>
                <p:nvPr/>
              </p:nvSpPr>
              <p:spPr bwMode="auto">
                <a:xfrm>
                  <a:off x="1027" y="2939"/>
                  <a:ext cx="29" cy="85"/>
                </a:xfrm>
                <a:custGeom>
                  <a:avLst/>
                  <a:gdLst>
                    <a:gd name="T0" fmla="*/ 20 w 17"/>
                    <a:gd name="T1" fmla="*/ 0 h 51"/>
                    <a:gd name="T2" fmla="*/ 84 w 17"/>
                    <a:gd name="T3" fmla="*/ 237 h 51"/>
                    <a:gd name="T4" fmla="*/ 20 w 17"/>
                    <a:gd name="T5" fmla="*/ 0 h 51"/>
                    <a:gd name="T6" fmla="*/ 0 60000 65536"/>
                    <a:gd name="T7" fmla="*/ 0 60000 65536"/>
                    <a:gd name="T8" fmla="*/ 0 60000 65536"/>
                  </a:gdLst>
                  <a:ahLst/>
                  <a:cxnLst>
                    <a:cxn ang="T6">
                      <a:pos x="T0" y="T1"/>
                    </a:cxn>
                    <a:cxn ang="T7">
                      <a:pos x="T2" y="T3"/>
                    </a:cxn>
                    <a:cxn ang="T8">
                      <a:pos x="T4" y="T5"/>
                    </a:cxn>
                  </a:cxnLst>
                  <a:rect l="0" t="0" r="r" b="b"/>
                  <a:pathLst>
                    <a:path w="17" h="51">
                      <a:moveTo>
                        <a:pt x="4" y="0"/>
                      </a:moveTo>
                      <a:cubicBezTo>
                        <a:pt x="4" y="0"/>
                        <a:pt x="0" y="31"/>
                        <a:pt x="17" y="51"/>
                      </a:cubicBezTo>
                      <a:cubicBezTo>
                        <a:pt x="17" y="51"/>
                        <a:pt x="3" y="25"/>
                        <a:pt x="4"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91" name="Freeform 316"/>
                <p:cNvSpPr>
                  <a:spLocks/>
                </p:cNvSpPr>
                <p:nvPr/>
              </p:nvSpPr>
              <p:spPr bwMode="auto">
                <a:xfrm>
                  <a:off x="1089" y="3072"/>
                  <a:ext cx="30" cy="33"/>
                </a:xfrm>
                <a:custGeom>
                  <a:avLst/>
                  <a:gdLst>
                    <a:gd name="T0" fmla="*/ 83 w 18"/>
                    <a:gd name="T1" fmla="*/ 35 h 20"/>
                    <a:gd name="T2" fmla="*/ 28 w 18"/>
                    <a:gd name="T3" fmla="*/ 89 h 20"/>
                    <a:gd name="T4" fmla="*/ 83 w 18"/>
                    <a:gd name="T5" fmla="*/ 35 h 20"/>
                    <a:gd name="T6" fmla="*/ 0 60000 65536"/>
                    <a:gd name="T7" fmla="*/ 0 60000 65536"/>
                    <a:gd name="T8" fmla="*/ 0 60000 65536"/>
                  </a:gdLst>
                  <a:ahLst/>
                  <a:cxnLst>
                    <a:cxn ang="T6">
                      <a:pos x="T0" y="T1"/>
                    </a:cxn>
                    <a:cxn ang="T7">
                      <a:pos x="T2" y="T3"/>
                    </a:cxn>
                    <a:cxn ang="T8">
                      <a:pos x="T4" y="T5"/>
                    </a:cxn>
                  </a:cxnLst>
                  <a:rect l="0" t="0" r="r" b="b"/>
                  <a:pathLst>
                    <a:path w="18" h="20">
                      <a:moveTo>
                        <a:pt x="18" y="8"/>
                      </a:moveTo>
                      <a:cubicBezTo>
                        <a:pt x="18" y="8"/>
                        <a:pt x="5" y="3"/>
                        <a:pt x="6" y="20"/>
                      </a:cubicBezTo>
                      <a:cubicBezTo>
                        <a:pt x="6" y="20"/>
                        <a:pt x="0" y="0"/>
                        <a:pt x="18" y="8"/>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92" name="Freeform 317"/>
                <p:cNvSpPr>
                  <a:spLocks/>
                </p:cNvSpPr>
                <p:nvPr/>
              </p:nvSpPr>
              <p:spPr bwMode="auto">
                <a:xfrm>
                  <a:off x="1364" y="3116"/>
                  <a:ext cx="71" cy="35"/>
                </a:xfrm>
                <a:custGeom>
                  <a:avLst/>
                  <a:gdLst>
                    <a:gd name="T0" fmla="*/ 0 w 43"/>
                    <a:gd name="T1" fmla="*/ 5 h 21"/>
                    <a:gd name="T2" fmla="*/ 193 w 43"/>
                    <a:gd name="T3" fmla="*/ 97 h 21"/>
                    <a:gd name="T4" fmla="*/ 0 w 43"/>
                    <a:gd name="T5" fmla="*/ 5 h 21"/>
                    <a:gd name="T6" fmla="*/ 0 60000 65536"/>
                    <a:gd name="T7" fmla="*/ 0 60000 65536"/>
                    <a:gd name="T8" fmla="*/ 0 60000 65536"/>
                  </a:gdLst>
                  <a:ahLst/>
                  <a:cxnLst>
                    <a:cxn ang="T6">
                      <a:pos x="T0" y="T1"/>
                    </a:cxn>
                    <a:cxn ang="T7">
                      <a:pos x="T2" y="T3"/>
                    </a:cxn>
                    <a:cxn ang="T8">
                      <a:pos x="T4" y="T5"/>
                    </a:cxn>
                  </a:cxnLst>
                  <a:rect l="0" t="0" r="r" b="b"/>
                  <a:pathLst>
                    <a:path w="43" h="21">
                      <a:moveTo>
                        <a:pt x="0" y="1"/>
                      </a:moveTo>
                      <a:cubicBezTo>
                        <a:pt x="0" y="1"/>
                        <a:pt x="24" y="0"/>
                        <a:pt x="43" y="21"/>
                      </a:cubicBezTo>
                      <a:cubicBezTo>
                        <a:pt x="43" y="21"/>
                        <a:pt x="21" y="1"/>
                        <a:pt x="0" y="1"/>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93" name="Freeform 318"/>
                <p:cNvSpPr>
                  <a:spLocks/>
                </p:cNvSpPr>
                <p:nvPr/>
              </p:nvSpPr>
              <p:spPr bwMode="auto">
                <a:xfrm>
                  <a:off x="1667" y="3241"/>
                  <a:ext cx="97" cy="33"/>
                </a:xfrm>
                <a:custGeom>
                  <a:avLst/>
                  <a:gdLst>
                    <a:gd name="T0" fmla="*/ 271 w 58"/>
                    <a:gd name="T1" fmla="*/ 0 h 20"/>
                    <a:gd name="T2" fmla="*/ 0 w 58"/>
                    <a:gd name="T3" fmla="*/ 89 h 20"/>
                    <a:gd name="T4" fmla="*/ 271 w 58"/>
                    <a:gd name="T5" fmla="*/ 0 h 20"/>
                    <a:gd name="T6" fmla="*/ 0 60000 65536"/>
                    <a:gd name="T7" fmla="*/ 0 60000 65536"/>
                    <a:gd name="T8" fmla="*/ 0 60000 65536"/>
                  </a:gdLst>
                  <a:ahLst/>
                  <a:cxnLst>
                    <a:cxn ang="T6">
                      <a:pos x="T0" y="T1"/>
                    </a:cxn>
                    <a:cxn ang="T7">
                      <a:pos x="T2" y="T3"/>
                    </a:cxn>
                    <a:cxn ang="T8">
                      <a:pos x="T4" y="T5"/>
                    </a:cxn>
                  </a:cxnLst>
                  <a:rect l="0" t="0" r="r" b="b"/>
                  <a:pathLst>
                    <a:path w="58" h="20">
                      <a:moveTo>
                        <a:pt x="58" y="0"/>
                      </a:moveTo>
                      <a:cubicBezTo>
                        <a:pt x="58" y="0"/>
                        <a:pt x="43" y="15"/>
                        <a:pt x="0" y="20"/>
                      </a:cubicBezTo>
                      <a:cubicBezTo>
                        <a:pt x="0" y="20"/>
                        <a:pt x="39" y="20"/>
                        <a:pt x="58"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94" name="Freeform 319"/>
                <p:cNvSpPr>
                  <a:spLocks/>
                </p:cNvSpPr>
                <p:nvPr/>
              </p:nvSpPr>
              <p:spPr bwMode="auto">
                <a:xfrm>
                  <a:off x="1415" y="2797"/>
                  <a:ext cx="55" cy="30"/>
                </a:xfrm>
                <a:custGeom>
                  <a:avLst/>
                  <a:gdLst>
                    <a:gd name="T0" fmla="*/ 0 w 33"/>
                    <a:gd name="T1" fmla="*/ 28 h 18"/>
                    <a:gd name="T2" fmla="*/ 153 w 33"/>
                    <a:gd name="T3" fmla="*/ 83 h 18"/>
                    <a:gd name="T4" fmla="*/ 0 w 33"/>
                    <a:gd name="T5" fmla="*/ 28 h 18"/>
                    <a:gd name="T6" fmla="*/ 0 60000 65536"/>
                    <a:gd name="T7" fmla="*/ 0 60000 65536"/>
                    <a:gd name="T8" fmla="*/ 0 60000 65536"/>
                  </a:gdLst>
                  <a:ahLst/>
                  <a:cxnLst>
                    <a:cxn ang="T6">
                      <a:pos x="T0" y="T1"/>
                    </a:cxn>
                    <a:cxn ang="T7">
                      <a:pos x="T2" y="T3"/>
                    </a:cxn>
                    <a:cxn ang="T8">
                      <a:pos x="T4" y="T5"/>
                    </a:cxn>
                  </a:cxnLst>
                  <a:rect l="0" t="0" r="r" b="b"/>
                  <a:pathLst>
                    <a:path w="33" h="18">
                      <a:moveTo>
                        <a:pt x="0" y="6"/>
                      </a:moveTo>
                      <a:cubicBezTo>
                        <a:pt x="0" y="6"/>
                        <a:pt x="16" y="0"/>
                        <a:pt x="33" y="18"/>
                      </a:cubicBezTo>
                      <a:cubicBezTo>
                        <a:pt x="33" y="18"/>
                        <a:pt x="21" y="6"/>
                        <a:pt x="0" y="6"/>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95" name="Freeform 320"/>
                <p:cNvSpPr>
                  <a:spLocks/>
                </p:cNvSpPr>
                <p:nvPr/>
              </p:nvSpPr>
              <p:spPr bwMode="auto">
                <a:xfrm>
                  <a:off x="1209" y="2769"/>
                  <a:ext cx="45" cy="50"/>
                </a:xfrm>
                <a:custGeom>
                  <a:avLst/>
                  <a:gdLst>
                    <a:gd name="T0" fmla="*/ 0 w 27"/>
                    <a:gd name="T1" fmla="*/ 0 h 30"/>
                    <a:gd name="T2" fmla="*/ 125 w 27"/>
                    <a:gd name="T3" fmla="*/ 138 h 30"/>
                    <a:gd name="T4" fmla="*/ 0 w 27"/>
                    <a:gd name="T5" fmla="*/ 0 h 30"/>
                    <a:gd name="T6" fmla="*/ 0 60000 65536"/>
                    <a:gd name="T7" fmla="*/ 0 60000 65536"/>
                    <a:gd name="T8" fmla="*/ 0 60000 65536"/>
                  </a:gdLst>
                  <a:ahLst/>
                  <a:cxnLst>
                    <a:cxn ang="T6">
                      <a:pos x="T0" y="T1"/>
                    </a:cxn>
                    <a:cxn ang="T7">
                      <a:pos x="T2" y="T3"/>
                    </a:cxn>
                    <a:cxn ang="T8">
                      <a:pos x="T4" y="T5"/>
                    </a:cxn>
                  </a:cxnLst>
                  <a:rect l="0" t="0" r="r" b="b"/>
                  <a:pathLst>
                    <a:path w="27" h="30">
                      <a:moveTo>
                        <a:pt x="0" y="0"/>
                      </a:moveTo>
                      <a:cubicBezTo>
                        <a:pt x="27" y="30"/>
                        <a:pt x="27" y="30"/>
                        <a:pt x="27" y="30"/>
                      </a:cubicBezTo>
                      <a:cubicBezTo>
                        <a:pt x="27" y="30"/>
                        <a:pt x="2" y="5"/>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96" name="Freeform 321"/>
                <p:cNvSpPr>
                  <a:spLocks/>
                </p:cNvSpPr>
                <p:nvPr/>
              </p:nvSpPr>
              <p:spPr bwMode="auto">
                <a:xfrm>
                  <a:off x="1219" y="2245"/>
                  <a:ext cx="83" cy="102"/>
                </a:xfrm>
                <a:custGeom>
                  <a:avLst/>
                  <a:gdLst>
                    <a:gd name="T0" fmla="*/ 229 w 50"/>
                    <a:gd name="T1" fmla="*/ 0 h 61"/>
                    <a:gd name="T2" fmla="*/ 0 w 50"/>
                    <a:gd name="T3" fmla="*/ 286 h 61"/>
                    <a:gd name="T4" fmla="*/ 229 w 50"/>
                    <a:gd name="T5" fmla="*/ 0 h 61"/>
                    <a:gd name="T6" fmla="*/ 0 60000 65536"/>
                    <a:gd name="T7" fmla="*/ 0 60000 65536"/>
                    <a:gd name="T8" fmla="*/ 0 60000 65536"/>
                  </a:gdLst>
                  <a:ahLst/>
                  <a:cxnLst>
                    <a:cxn ang="T6">
                      <a:pos x="T0" y="T1"/>
                    </a:cxn>
                    <a:cxn ang="T7">
                      <a:pos x="T2" y="T3"/>
                    </a:cxn>
                    <a:cxn ang="T8">
                      <a:pos x="T4" y="T5"/>
                    </a:cxn>
                  </a:cxnLst>
                  <a:rect l="0" t="0" r="r" b="b"/>
                  <a:pathLst>
                    <a:path w="50" h="61">
                      <a:moveTo>
                        <a:pt x="50" y="0"/>
                      </a:moveTo>
                      <a:cubicBezTo>
                        <a:pt x="50" y="0"/>
                        <a:pt x="42" y="33"/>
                        <a:pt x="0" y="61"/>
                      </a:cubicBezTo>
                      <a:cubicBezTo>
                        <a:pt x="0" y="61"/>
                        <a:pt x="39" y="45"/>
                        <a:pt x="5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97" name="Freeform 322"/>
                <p:cNvSpPr>
                  <a:spLocks/>
                </p:cNvSpPr>
                <p:nvPr/>
              </p:nvSpPr>
              <p:spPr bwMode="auto">
                <a:xfrm>
                  <a:off x="1500" y="2477"/>
                  <a:ext cx="42" cy="45"/>
                </a:xfrm>
                <a:custGeom>
                  <a:avLst/>
                  <a:gdLst>
                    <a:gd name="T0" fmla="*/ 0 w 25"/>
                    <a:gd name="T1" fmla="*/ 0 h 27"/>
                    <a:gd name="T2" fmla="*/ 119 w 25"/>
                    <a:gd name="T3" fmla="*/ 125 h 27"/>
                    <a:gd name="T4" fmla="*/ 0 w 25"/>
                    <a:gd name="T5" fmla="*/ 0 h 27"/>
                    <a:gd name="T6" fmla="*/ 0 60000 65536"/>
                    <a:gd name="T7" fmla="*/ 0 60000 65536"/>
                    <a:gd name="T8" fmla="*/ 0 60000 65536"/>
                  </a:gdLst>
                  <a:ahLst/>
                  <a:cxnLst>
                    <a:cxn ang="T6">
                      <a:pos x="T0" y="T1"/>
                    </a:cxn>
                    <a:cxn ang="T7">
                      <a:pos x="T2" y="T3"/>
                    </a:cxn>
                    <a:cxn ang="T8">
                      <a:pos x="T4" y="T5"/>
                    </a:cxn>
                  </a:cxnLst>
                  <a:rect l="0" t="0" r="r" b="b"/>
                  <a:pathLst>
                    <a:path w="25" h="27">
                      <a:moveTo>
                        <a:pt x="0" y="0"/>
                      </a:moveTo>
                      <a:cubicBezTo>
                        <a:pt x="0" y="0"/>
                        <a:pt x="19" y="8"/>
                        <a:pt x="25" y="27"/>
                      </a:cubicBezTo>
                      <a:cubicBezTo>
                        <a:pt x="25" y="27"/>
                        <a:pt x="24" y="9"/>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98" name="Freeform 323"/>
                <p:cNvSpPr>
                  <a:spLocks/>
                </p:cNvSpPr>
                <p:nvPr/>
              </p:nvSpPr>
              <p:spPr bwMode="auto">
                <a:xfrm>
                  <a:off x="1948" y="2062"/>
                  <a:ext cx="117" cy="100"/>
                </a:xfrm>
                <a:custGeom>
                  <a:avLst/>
                  <a:gdLst>
                    <a:gd name="T0" fmla="*/ 0 w 70"/>
                    <a:gd name="T1" fmla="*/ 0 h 60"/>
                    <a:gd name="T2" fmla="*/ 328 w 70"/>
                    <a:gd name="T3" fmla="*/ 278 h 60"/>
                    <a:gd name="T4" fmla="*/ 0 w 70"/>
                    <a:gd name="T5" fmla="*/ 0 h 60"/>
                    <a:gd name="T6" fmla="*/ 0 60000 65536"/>
                    <a:gd name="T7" fmla="*/ 0 60000 65536"/>
                    <a:gd name="T8" fmla="*/ 0 60000 65536"/>
                  </a:gdLst>
                  <a:ahLst/>
                  <a:cxnLst>
                    <a:cxn ang="T6">
                      <a:pos x="T0" y="T1"/>
                    </a:cxn>
                    <a:cxn ang="T7">
                      <a:pos x="T2" y="T3"/>
                    </a:cxn>
                    <a:cxn ang="T8">
                      <a:pos x="T4" y="T5"/>
                    </a:cxn>
                  </a:cxnLst>
                  <a:rect l="0" t="0" r="r" b="b"/>
                  <a:pathLst>
                    <a:path w="70" h="60">
                      <a:moveTo>
                        <a:pt x="0" y="0"/>
                      </a:moveTo>
                      <a:cubicBezTo>
                        <a:pt x="0" y="0"/>
                        <a:pt x="36" y="41"/>
                        <a:pt x="70" y="60"/>
                      </a:cubicBezTo>
                      <a:cubicBezTo>
                        <a:pt x="70" y="60"/>
                        <a:pt x="8" y="13"/>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99" name="Freeform 324"/>
                <p:cNvSpPr>
                  <a:spLocks/>
                </p:cNvSpPr>
                <p:nvPr/>
              </p:nvSpPr>
              <p:spPr bwMode="auto">
                <a:xfrm>
                  <a:off x="2118" y="2322"/>
                  <a:ext cx="27" cy="75"/>
                </a:xfrm>
                <a:custGeom>
                  <a:avLst/>
                  <a:gdLst>
                    <a:gd name="T0" fmla="*/ 78 w 16"/>
                    <a:gd name="T1" fmla="*/ 0 h 45"/>
                    <a:gd name="T2" fmla="*/ 62 w 16"/>
                    <a:gd name="T3" fmla="*/ 208 h 45"/>
                    <a:gd name="T4" fmla="*/ 78 w 16"/>
                    <a:gd name="T5" fmla="*/ 0 h 45"/>
                    <a:gd name="T6" fmla="*/ 0 60000 65536"/>
                    <a:gd name="T7" fmla="*/ 0 60000 65536"/>
                    <a:gd name="T8" fmla="*/ 0 60000 65536"/>
                  </a:gdLst>
                  <a:ahLst/>
                  <a:cxnLst>
                    <a:cxn ang="T6">
                      <a:pos x="T0" y="T1"/>
                    </a:cxn>
                    <a:cxn ang="T7">
                      <a:pos x="T2" y="T3"/>
                    </a:cxn>
                    <a:cxn ang="T8">
                      <a:pos x="T4" y="T5"/>
                    </a:cxn>
                  </a:cxnLst>
                  <a:rect l="0" t="0" r="r" b="b"/>
                  <a:pathLst>
                    <a:path w="16" h="45">
                      <a:moveTo>
                        <a:pt x="16" y="0"/>
                      </a:moveTo>
                      <a:cubicBezTo>
                        <a:pt x="16" y="0"/>
                        <a:pt x="0" y="19"/>
                        <a:pt x="13" y="45"/>
                      </a:cubicBezTo>
                      <a:cubicBezTo>
                        <a:pt x="13" y="45"/>
                        <a:pt x="2" y="26"/>
                        <a:pt x="16"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00" name="Freeform 325"/>
                <p:cNvSpPr>
                  <a:spLocks/>
                </p:cNvSpPr>
                <p:nvPr/>
              </p:nvSpPr>
              <p:spPr bwMode="auto">
                <a:xfrm>
                  <a:off x="2338" y="2452"/>
                  <a:ext cx="47" cy="30"/>
                </a:xfrm>
                <a:custGeom>
                  <a:avLst/>
                  <a:gdLst>
                    <a:gd name="T0" fmla="*/ 0 w 28"/>
                    <a:gd name="T1" fmla="*/ 0 h 18"/>
                    <a:gd name="T2" fmla="*/ 133 w 28"/>
                    <a:gd name="T3" fmla="*/ 83 h 18"/>
                    <a:gd name="T4" fmla="*/ 0 w 28"/>
                    <a:gd name="T5" fmla="*/ 0 h 18"/>
                    <a:gd name="T6" fmla="*/ 0 60000 65536"/>
                    <a:gd name="T7" fmla="*/ 0 60000 65536"/>
                    <a:gd name="T8" fmla="*/ 0 60000 65536"/>
                  </a:gdLst>
                  <a:ahLst/>
                  <a:cxnLst>
                    <a:cxn ang="T6">
                      <a:pos x="T0" y="T1"/>
                    </a:cxn>
                    <a:cxn ang="T7">
                      <a:pos x="T2" y="T3"/>
                    </a:cxn>
                    <a:cxn ang="T8">
                      <a:pos x="T4" y="T5"/>
                    </a:cxn>
                  </a:cxnLst>
                  <a:rect l="0" t="0" r="r" b="b"/>
                  <a:pathLst>
                    <a:path w="28" h="18">
                      <a:moveTo>
                        <a:pt x="0" y="0"/>
                      </a:moveTo>
                      <a:cubicBezTo>
                        <a:pt x="0" y="0"/>
                        <a:pt x="17" y="2"/>
                        <a:pt x="28" y="18"/>
                      </a:cubicBezTo>
                      <a:cubicBezTo>
                        <a:pt x="28" y="18"/>
                        <a:pt x="16" y="5"/>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01" name="Freeform 326"/>
                <p:cNvSpPr>
                  <a:spLocks/>
                </p:cNvSpPr>
                <p:nvPr/>
              </p:nvSpPr>
              <p:spPr bwMode="auto">
                <a:xfrm>
                  <a:off x="2057" y="2540"/>
                  <a:ext cx="21" cy="70"/>
                </a:xfrm>
                <a:custGeom>
                  <a:avLst/>
                  <a:gdLst>
                    <a:gd name="T0" fmla="*/ 55 w 13"/>
                    <a:gd name="T1" fmla="*/ 0 h 42"/>
                    <a:gd name="T2" fmla="*/ 0 w 13"/>
                    <a:gd name="T3" fmla="*/ 195 h 42"/>
                    <a:gd name="T4" fmla="*/ 55 w 13"/>
                    <a:gd name="T5" fmla="*/ 0 h 42"/>
                    <a:gd name="T6" fmla="*/ 0 60000 65536"/>
                    <a:gd name="T7" fmla="*/ 0 60000 65536"/>
                    <a:gd name="T8" fmla="*/ 0 60000 65536"/>
                  </a:gdLst>
                  <a:ahLst/>
                  <a:cxnLst>
                    <a:cxn ang="T6">
                      <a:pos x="T0" y="T1"/>
                    </a:cxn>
                    <a:cxn ang="T7">
                      <a:pos x="T2" y="T3"/>
                    </a:cxn>
                    <a:cxn ang="T8">
                      <a:pos x="T4" y="T5"/>
                    </a:cxn>
                  </a:cxnLst>
                  <a:rect l="0" t="0" r="r" b="b"/>
                  <a:pathLst>
                    <a:path w="13" h="42">
                      <a:moveTo>
                        <a:pt x="13" y="0"/>
                      </a:moveTo>
                      <a:cubicBezTo>
                        <a:pt x="13" y="0"/>
                        <a:pt x="1" y="21"/>
                        <a:pt x="0" y="42"/>
                      </a:cubicBezTo>
                      <a:cubicBezTo>
                        <a:pt x="0" y="42"/>
                        <a:pt x="5" y="11"/>
                        <a:pt x="13"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02" name="Freeform 327"/>
                <p:cNvSpPr>
                  <a:spLocks/>
                </p:cNvSpPr>
                <p:nvPr/>
              </p:nvSpPr>
              <p:spPr bwMode="auto">
                <a:xfrm>
                  <a:off x="2255" y="2725"/>
                  <a:ext cx="18" cy="125"/>
                </a:xfrm>
                <a:custGeom>
                  <a:avLst/>
                  <a:gdLst>
                    <a:gd name="T0" fmla="*/ 34 w 11"/>
                    <a:gd name="T1" fmla="*/ 0 h 75"/>
                    <a:gd name="T2" fmla="*/ 21 w 11"/>
                    <a:gd name="T3" fmla="*/ 125 h 75"/>
                    <a:gd name="T4" fmla="*/ 26 w 11"/>
                    <a:gd name="T5" fmla="*/ 347 h 75"/>
                    <a:gd name="T6" fmla="*/ 26 w 11"/>
                    <a:gd name="T7" fmla="*/ 158 h 75"/>
                    <a:gd name="T8" fmla="*/ 34 w 11"/>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5">
                      <a:moveTo>
                        <a:pt x="8" y="0"/>
                      </a:moveTo>
                      <a:cubicBezTo>
                        <a:pt x="8" y="0"/>
                        <a:pt x="9" y="13"/>
                        <a:pt x="5" y="27"/>
                      </a:cubicBezTo>
                      <a:cubicBezTo>
                        <a:pt x="0" y="46"/>
                        <a:pt x="6" y="75"/>
                        <a:pt x="6" y="75"/>
                      </a:cubicBezTo>
                      <a:cubicBezTo>
                        <a:pt x="6" y="75"/>
                        <a:pt x="3" y="43"/>
                        <a:pt x="6" y="34"/>
                      </a:cubicBezTo>
                      <a:cubicBezTo>
                        <a:pt x="11" y="13"/>
                        <a:pt x="8" y="0"/>
                        <a:pt x="8"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03" name="Freeform 328"/>
                <p:cNvSpPr>
                  <a:spLocks/>
                </p:cNvSpPr>
                <p:nvPr/>
              </p:nvSpPr>
              <p:spPr bwMode="auto">
                <a:xfrm>
                  <a:off x="2213" y="3065"/>
                  <a:ext cx="22" cy="44"/>
                </a:xfrm>
                <a:custGeom>
                  <a:avLst/>
                  <a:gdLst>
                    <a:gd name="T0" fmla="*/ 63 w 13"/>
                    <a:gd name="T1" fmla="*/ 0 h 26"/>
                    <a:gd name="T2" fmla="*/ 0 w 13"/>
                    <a:gd name="T3" fmla="*/ 125 h 26"/>
                    <a:gd name="T4" fmla="*/ 63 w 13"/>
                    <a:gd name="T5" fmla="*/ 0 h 26"/>
                    <a:gd name="T6" fmla="*/ 0 60000 65536"/>
                    <a:gd name="T7" fmla="*/ 0 60000 65536"/>
                    <a:gd name="T8" fmla="*/ 0 60000 65536"/>
                  </a:gdLst>
                  <a:ahLst/>
                  <a:cxnLst>
                    <a:cxn ang="T6">
                      <a:pos x="T0" y="T1"/>
                    </a:cxn>
                    <a:cxn ang="T7">
                      <a:pos x="T2" y="T3"/>
                    </a:cxn>
                    <a:cxn ang="T8">
                      <a:pos x="T4" y="T5"/>
                    </a:cxn>
                  </a:cxnLst>
                  <a:rect l="0" t="0" r="r" b="b"/>
                  <a:pathLst>
                    <a:path w="13" h="26">
                      <a:moveTo>
                        <a:pt x="13" y="0"/>
                      </a:moveTo>
                      <a:cubicBezTo>
                        <a:pt x="13" y="0"/>
                        <a:pt x="0" y="8"/>
                        <a:pt x="0" y="26"/>
                      </a:cubicBezTo>
                      <a:cubicBezTo>
                        <a:pt x="0" y="26"/>
                        <a:pt x="5" y="5"/>
                        <a:pt x="13" y="0"/>
                      </a:cubicBezTo>
                      <a:close/>
                    </a:path>
                  </a:pathLst>
                </a:custGeom>
                <a:solidFill>
                  <a:srgbClr val="FBFBF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04" name="Freeform 329"/>
                <p:cNvSpPr>
                  <a:spLocks/>
                </p:cNvSpPr>
                <p:nvPr/>
              </p:nvSpPr>
              <p:spPr bwMode="auto">
                <a:xfrm>
                  <a:off x="2485" y="3194"/>
                  <a:ext cx="25" cy="65"/>
                </a:xfrm>
                <a:custGeom>
                  <a:avLst/>
                  <a:gdLst>
                    <a:gd name="T0" fmla="*/ 0 w 15"/>
                    <a:gd name="T1" fmla="*/ 0 h 39"/>
                    <a:gd name="T2" fmla="*/ 62 w 15"/>
                    <a:gd name="T3" fmla="*/ 180 h 39"/>
                    <a:gd name="T4" fmla="*/ 0 w 15"/>
                    <a:gd name="T5" fmla="*/ 0 h 39"/>
                    <a:gd name="T6" fmla="*/ 0 60000 65536"/>
                    <a:gd name="T7" fmla="*/ 0 60000 65536"/>
                    <a:gd name="T8" fmla="*/ 0 60000 65536"/>
                  </a:gdLst>
                  <a:ahLst/>
                  <a:cxnLst>
                    <a:cxn ang="T6">
                      <a:pos x="T0" y="T1"/>
                    </a:cxn>
                    <a:cxn ang="T7">
                      <a:pos x="T2" y="T3"/>
                    </a:cxn>
                    <a:cxn ang="T8">
                      <a:pos x="T4" y="T5"/>
                    </a:cxn>
                  </a:cxnLst>
                  <a:rect l="0" t="0" r="r" b="b"/>
                  <a:pathLst>
                    <a:path w="15" h="39">
                      <a:moveTo>
                        <a:pt x="0" y="0"/>
                      </a:moveTo>
                      <a:cubicBezTo>
                        <a:pt x="0" y="0"/>
                        <a:pt x="12" y="14"/>
                        <a:pt x="13" y="39"/>
                      </a:cubicBezTo>
                      <a:cubicBezTo>
                        <a:pt x="13" y="39"/>
                        <a:pt x="15" y="16"/>
                        <a:pt x="0" y="0"/>
                      </a:cubicBezTo>
                      <a:close/>
                    </a:path>
                  </a:pathLst>
                </a:custGeom>
                <a:solidFill>
                  <a:srgbClr val="FBFBF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05" name="Freeform 330"/>
                <p:cNvSpPr>
                  <a:spLocks/>
                </p:cNvSpPr>
                <p:nvPr/>
              </p:nvSpPr>
              <p:spPr bwMode="auto">
                <a:xfrm>
                  <a:off x="2352" y="3010"/>
                  <a:ext cx="60" cy="102"/>
                </a:xfrm>
                <a:custGeom>
                  <a:avLst/>
                  <a:gdLst>
                    <a:gd name="T0" fmla="*/ 0 w 36"/>
                    <a:gd name="T1" fmla="*/ 0 h 61"/>
                    <a:gd name="T2" fmla="*/ 167 w 36"/>
                    <a:gd name="T3" fmla="*/ 286 h 61"/>
                    <a:gd name="T4" fmla="*/ 0 w 36"/>
                    <a:gd name="T5" fmla="*/ 0 h 61"/>
                    <a:gd name="T6" fmla="*/ 0 60000 65536"/>
                    <a:gd name="T7" fmla="*/ 0 60000 65536"/>
                    <a:gd name="T8" fmla="*/ 0 60000 65536"/>
                  </a:gdLst>
                  <a:ahLst/>
                  <a:cxnLst>
                    <a:cxn ang="T6">
                      <a:pos x="T0" y="T1"/>
                    </a:cxn>
                    <a:cxn ang="T7">
                      <a:pos x="T2" y="T3"/>
                    </a:cxn>
                    <a:cxn ang="T8">
                      <a:pos x="T4" y="T5"/>
                    </a:cxn>
                  </a:cxnLst>
                  <a:rect l="0" t="0" r="r" b="b"/>
                  <a:pathLst>
                    <a:path w="36" h="61">
                      <a:moveTo>
                        <a:pt x="0" y="0"/>
                      </a:moveTo>
                      <a:cubicBezTo>
                        <a:pt x="0" y="0"/>
                        <a:pt x="9" y="30"/>
                        <a:pt x="36" y="61"/>
                      </a:cubicBezTo>
                      <a:cubicBezTo>
                        <a:pt x="36" y="61"/>
                        <a:pt x="6" y="20"/>
                        <a:pt x="0" y="0"/>
                      </a:cubicBezTo>
                      <a:close/>
                    </a:path>
                  </a:pathLst>
                </a:custGeom>
                <a:solidFill>
                  <a:srgbClr val="FBFBF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06" name="Freeform 331"/>
                <p:cNvSpPr>
                  <a:spLocks/>
                </p:cNvSpPr>
                <p:nvPr/>
              </p:nvSpPr>
              <p:spPr bwMode="auto">
                <a:xfrm>
                  <a:off x="2428" y="2594"/>
                  <a:ext cx="35" cy="18"/>
                </a:xfrm>
                <a:custGeom>
                  <a:avLst/>
                  <a:gdLst>
                    <a:gd name="T0" fmla="*/ 0 w 21"/>
                    <a:gd name="T1" fmla="*/ 0 h 11"/>
                    <a:gd name="T2" fmla="*/ 97 w 21"/>
                    <a:gd name="T3" fmla="*/ 5 h 11"/>
                    <a:gd name="T4" fmla="*/ 0 w 21"/>
                    <a:gd name="T5" fmla="*/ 0 h 11"/>
                    <a:gd name="T6" fmla="*/ 0 60000 65536"/>
                    <a:gd name="T7" fmla="*/ 0 60000 65536"/>
                    <a:gd name="T8" fmla="*/ 0 60000 65536"/>
                  </a:gdLst>
                  <a:ahLst/>
                  <a:cxnLst>
                    <a:cxn ang="T6">
                      <a:pos x="T0" y="T1"/>
                    </a:cxn>
                    <a:cxn ang="T7">
                      <a:pos x="T2" y="T3"/>
                    </a:cxn>
                    <a:cxn ang="T8">
                      <a:pos x="T4" y="T5"/>
                    </a:cxn>
                  </a:cxnLst>
                  <a:rect l="0" t="0" r="r" b="b"/>
                  <a:pathLst>
                    <a:path w="21" h="11">
                      <a:moveTo>
                        <a:pt x="0" y="0"/>
                      </a:moveTo>
                      <a:cubicBezTo>
                        <a:pt x="0" y="0"/>
                        <a:pt x="8" y="11"/>
                        <a:pt x="21" y="1"/>
                      </a:cubicBezTo>
                      <a:cubicBezTo>
                        <a:pt x="21" y="1"/>
                        <a:pt x="12" y="8"/>
                        <a:pt x="0" y="0"/>
                      </a:cubicBezTo>
                      <a:close/>
                    </a:path>
                  </a:pathLst>
                </a:custGeom>
                <a:solidFill>
                  <a:srgbClr val="FBFBF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07" name="Freeform 332"/>
                <p:cNvSpPr>
                  <a:spLocks/>
                </p:cNvSpPr>
                <p:nvPr/>
              </p:nvSpPr>
              <p:spPr bwMode="auto">
                <a:xfrm>
                  <a:off x="1504" y="2925"/>
                  <a:ext cx="20" cy="67"/>
                </a:xfrm>
                <a:custGeom>
                  <a:avLst/>
                  <a:gdLst>
                    <a:gd name="T0" fmla="*/ 0 w 12"/>
                    <a:gd name="T1" fmla="*/ 0 h 40"/>
                    <a:gd name="T2" fmla="*/ 55 w 12"/>
                    <a:gd name="T3" fmla="*/ 188 h 40"/>
                    <a:gd name="T4" fmla="*/ 0 w 12"/>
                    <a:gd name="T5" fmla="*/ 0 h 40"/>
                    <a:gd name="T6" fmla="*/ 0 60000 65536"/>
                    <a:gd name="T7" fmla="*/ 0 60000 65536"/>
                    <a:gd name="T8" fmla="*/ 0 60000 65536"/>
                  </a:gdLst>
                  <a:ahLst/>
                  <a:cxnLst>
                    <a:cxn ang="T6">
                      <a:pos x="T0" y="T1"/>
                    </a:cxn>
                    <a:cxn ang="T7">
                      <a:pos x="T2" y="T3"/>
                    </a:cxn>
                    <a:cxn ang="T8">
                      <a:pos x="T4" y="T5"/>
                    </a:cxn>
                  </a:cxnLst>
                  <a:rect l="0" t="0" r="r" b="b"/>
                  <a:pathLst>
                    <a:path w="12" h="40">
                      <a:moveTo>
                        <a:pt x="0" y="0"/>
                      </a:moveTo>
                      <a:cubicBezTo>
                        <a:pt x="0" y="0"/>
                        <a:pt x="6" y="33"/>
                        <a:pt x="12" y="40"/>
                      </a:cubicBezTo>
                      <a:cubicBezTo>
                        <a:pt x="12" y="40"/>
                        <a:pt x="1" y="6"/>
                        <a:pt x="0" y="0"/>
                      </a:cubicBezTo>
                      <a:close/>
                    </a:path>
                  </a:pathLst>
                </a:custGeom>
                <a:solidFill>
                  <a:srgbClr val="FBFBF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08" name="Freeform 333"/>
                <p:cNvSpPr>
                  <a:spLocks/>
                </p:cNvSpPr>
                <p:nvPr/>
              </p:nvSpPr>
              <p:spPr bwMode="auto">
                <a:xfrm>
                  <a:off x="1895" y="1680"/>
                  <a:ext cx="292" cy="367"/>
                </a:xfrm>
                <a:custGeom>
                  <a:avLst/>
                  <a:gdLst>
                    <a:gd name="T0" fmla="*/ 167 w 175"/>
                    <a:gd name="T1" fmla="*/ 50 h 220"/>
                    <a:gd name="T2" fmla="*/ 42 w 175"/>
                    <a:gd name="T3" fmla="*/ 70 h 220"/>
                    <a:gd name="T4" fmla="*/ 33 w 175"/>
                    <a:gd name="T5" fmla="*/ 279 h 220"/>
                    <a:gd name="T6" fmla="*/ 138 w 175"/>
                    <a:gd name="T7" fmla="*/ 751 h 220"/>
                    <a:gd name="T8" fmla="*/ 729 w 175"/>
                    <a:gd name="T9" fmla="*/ 776 h 220"/>
                    <a:gd name="T10" fmla="*/ 399 w 175"/>
                    <a:gd name="T11" fmla="*/ 666 h 220"/>
                    <a:gd name="T12" fmla="*/ 105 w 175"/>
                    <a:gd name="T13" fmla="*/ 390 h 220"/>
                    <a:gd name="T14" fmla="*/ 138 w 175"/>
                    <a:gd name="T15" fmla="*/ 162 h 220"/>
                    <a:gd name="T16" fmla="*/ 159 w 175"/>
                    <a:gd name="T17" fmla="*/ 37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220">
                      <a:moveTo>
                        <a:pt x="36" y="11"/>
                      </a:moveTo>
                      <a:cubicBezTo>
                        <a:pt x="28" y="0"/>
                        <a:pt x="14" y="5"/>
                        <a:pt x="9" y="15"/>
                      </a:cubicBezTo>
                      <a:cubicBezTo>
                        <a:pt x="3" y="27"/>
                        <a:pt x="7" y="47"/>
                        <a:pt x="7" y="60"/>
                      </a:cubicBezTo>
                      <a:cubicBezTo>
                        <a:pt x="5" y="98"/>
                        <a:pt x="0" y="134"/>
                        <a:pt x="30" y="162"/>
                      </a:cubicBezTo>
                      <a:cubicBezTo>
                        <a:pt x="46" y="177"/>
                        <a:pt x="175" y="220"/>
                        <a:pt x="157" y="167"/>
                      </a:cubicBezTo>
                      <a:cubicBezTo>
                        <a:pt x="148" y="141"/>
                        <a:pt x="105" y="149"/>
                        <a:pt x="86" y="143"/>
                      </a:cubicBezTo>
                      <a:cubicBezTo>
                        <a:pt x="54" y="134"/>
                        <a:pt x="29" y="118"/>
                        <a:pt x="23" y="84"/>
                      </a:cubicBezTo>
                      <a:cubicBezTo>
                        <a:pt x="19" y="67"/>
                        <a:pt x="22" y="50"/>
                        <a:pt x="30" y="35"/>
                      </a:cubicBezTo>
                      <a:cubicBezTo>
                        <a:pt x="35" y="25"/>
                        <a:pt x="41" y="19"/>
                        <a:pt x="34" y="8"/>
                      </a:cubicBezTo>
                    </a:path>
                  </a:pathLst>
                </a:custGeom>
                <a:solidFill>
                  <a:srgbClr val="A37B94"/>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09" name="Freeform 334"/>
                <p:cNvSpPr>
                  <a:spLocks/>
                </p:cNvSpPr>
                <p:nvPr/>
              </p:nvSpPr>
              <p:spPr bwMode="auto">
                <a:xfrm>
                  <a:off x="2003" y="1938"/>
                  <a:ext cx="210" cy="119"/>
                </a:xfrm>
                <a:custGeom>
                  <a:avLst/>
                  <a:gdLst>
                    <a:gd name="T0" fmla="*/ 467 w 126"/>
                    <a:gd name="T1" fmla="*/ 42 h 71"/>
                    <a:gd name="T2" fmla="*/ 445 w 126"/>
                    <a:gd name="T3" fmla="*/ 183 h 71"/>
                    <a:gd name="T4" fmla="*/ 255 w 126"/>
                    <a:gd name="T5" fmla="*/ 216 h 71"/>
                    <a:gd name="T6" fmla="*/ 147 w 126"/>
                    <a:gd name="T7" fmla="*/ 194 h 71"/>
                    <a:gd name="T8" fmla="*/ 8 w 126"/>
                    <a:gd name="T9" fmla="*/ 225 h 71"/>
                    <a:gd name="T10" fmla="*/ 263 w 126"/>
                    <a:gd name="T11" fmla="*/ 307 h 71"/>
                    <a:gd name="T12" fmla="*/ 395 w 126"/>
                    <a:gd name="T13" fmla="*/ 320 h 71"/>
                    <a:gd name="T14" fmla="*/ 508 w 126"/>
                    <a:gd name="T15" fmla="*/ 325 h 71"/>
                    <a:gd name="T16" fmla="*/ 563 w 126"/>
                    <a:gd name="T17" fmla="*/ 137 h 71"/>
                    <a:gd name="T18" fmla="*/ 508 w 126"/>
                    <a:gd name="T19" fmla="*/ 13 h 71"/>
                    <a:gd name="T20" fmla="*/ 467 w 126"/>
                    <a:gd name="T21" fmla="*/ 42 h 71"/>
                    <a:gd name="T22" fmla="*/ 467 w 126"/>
                    <a:gd name="T23" fmla="*/ 47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71">
                      <a:moveTo>
                        <a:pt x="101" y="9"/>
                      </a:moveTo>
                      <a:cubicBezTo>
                        <a:pt x="105" y="19"/>
                        <a:pt x="105" y="33"/>
                        <a:pt x="96" y="39"/>
                      </a:cubicBezTo>
                      <a:cubicBezTo>
                        <a:pt x="84" y="49"/>
                        <a:pt x="69" y="47"/>
                        <a:pt x="55" y="46"/>
                      </a:cubicBezTo>
                      <a:cubicBezTo>
                        <a:pt x="47" y="45"/>
                        <a:pt x="40" y="42"/>
                        <a:pt x="32" y="41"/>
                      </a:cubicBezTo>
                      <a:cubicBezTo>
                        <a:pt x="25" y="40"/>
                        <a:pt x="4" y="38"/>
                        <a:pt x="2" y="48"/>
                      </a:cubicBezTo>
                      <a:cubicBezTo>
                        <a:pt x="0" y="62"/>
                        <a:pt x="48" y="63"/>
                        <a:pt x="57" y="65"/>
                      </a:cubicBezTo>
                      <a:cubicBezTo>
                        <a:pt x="66" y="66"/>
                        <a:pt x="75" y="67"/>
                        <a:pt x="85" y="68"/>
                      </a:cubicBezTo>
                      <a:cubicBezTo>
                        <a:pt x="92" y="69"/>
                        <a:pt x="102" y="71"/>
                        <a:pt x="110" y="69"/>
                      </a:cubicBezTo>
                      <a:cubicBezTo>
                        <a:pt x="126" y="65"/>
                        <a:pt x="124" y="41"/>
                        <a:pt x="122" y="29"/>
                      </a:cubicBezTo>
                      <a:cubicBezTo>
                        <a:pt x="121" y="21"/>
                        <a:pt x="118" y="7"/>
                        <a:pt x="110" y="3"/>
                      </a:cubicBezTo>
                      <a:cubicBezTo>
                        <a:pt x="105" y="0"/>
                        <a:pt x="100" y="3"/>
                        <a:pt x="101" y="9"/>
                      </a:cubicBezTo>
                      <a:cubicBezTo>
                        <a:pt x="101" y="9"/>
                        <a:pt x="101" y="10"/>
                        <a:pt x="101" y="10"/>
                      </a:cubicBezTo>
                    </a:path>
                  </a:pathLst>
                </a:custGeom>
                <a:solidFill>
                  <a:srgbClr val="CCACB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10" name="Freeform 335"/>
                <p:cNvSpPr>
                  <a:spLocks/>
                </p:cNvSpPr>
                <p:nvPr/>
              </p:nvSpPr>
              <p:spPr bwMode="auto">
                <a:xfrm>
                  <a:off x="1830" y="1605"/>
                  <a:ext cx="137" cy="217"/>
                </a:xfrm>
                <a:custGeom>
                  <a:avLst/>
                  <a:gdLst>
                    <a:gd name="T0" fmla="*/ 307 w 82"/>
                    <a:gd name="T1" fmla="*/ 47 h 130"/>
                    <a:gd name="T2" fmla="*/ 234 w 82"/>
                    <a:gd name="T3" fmla="*/ 5 h 130"/>
                    <a:gd name="T4" fmla="*/ 159 w 82"/>
                    <a:gd name="T5" fmla="*/ 37 h 130"/>
                    <a:gd name="T6" fmla="*/ 50 w 82"/>
                    <a:gd name="T7" fmla="*/ 229 h 130"/>
                    <a:gd name="T8" fmla="*/ 22 w 82"/>
                    <a:gd name="T9" fmla="*/ 499 h 130"/>
                    <a:gd name="T10" fmla="*/ 104 w 82"/>
                    <a:gd name="T11" fmla="*/ 396 h 130"/>
                    <a:gd name="T12" fmla="*/ 140 w 82"/>
                    <a:gd name="T13" fmla="*/ 257 h 130"/>
                    <a:gd name="T14" fmla="*/ 195 w 82"/>
                    <a:gd name="T15" fmla="*/ 154 h 130"/>
                    <a:gd name="T16" fmla="*/ 284 w 82"/>
                    <a:gd name="T17" fmla="*/ 134 h 130"/>
                    <a:gd name="T18" fmla="*/ 346 w 82"/>
                    <a:gd name="T19" fmla="*/ 154 h 130"/>
                    <a:gd name="T20" fmla="*/ 361 w 82"/>
                    <a:gd name="T21" fmla="*/ 78 h 130"/>
                    <a:gd name="T22" fmla="*/ 304 w 82"/>
                    <a:gd name="T23" fmla="*/ 42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 h="130">
                      <a:moveTo>
                        <a:pt x="66" y="10"/>
                      </a:moveTo>
                      <a:cubicBezTo>
                        <a:pt x="62" y="7"/>
                        <a:pt x="56" y="3"/>
                        <a:pt x="50" y="1"/>
                      </a:cubicBezTo>
                      <a:cubicBezTo>
                        <a:pt x="42" y="0"/>
                        <a:pt x="40" y="3"/>
                        <a:pt x="34" y="8"/>
                      </a:cubicBezTo>
                      <a:cubicBezTo>
                        <a:pt x="22" y="20"/>
                        <a:pt x="16" y="33"/>
                        <a:pt x="11" y="49"/>
                      </a:cubicBezTo>
                      <a:cubicBezTo>
                        <a:pt x="7" y="66"/>
                        <a:pt x="0" y="91"/>
                        <a:pt x="5" y="107"/>
                      </a:cubicBezTo>
                      <a:cubicBezTo>
                        <a:pt x="13" y="130"/>
                        <a:pt x="21" y="91"/>
                        <a:pt x="22" y="85"/>
                      </a:cubicBezTo>
                      <a:cubicBezTo>
                        <a:pt x="24" y="75"/>
                        <a:pt x="27" y="64"/>
                        <a:pt x="30" y="55"/>
                      </a:cubicBezTo>
                      <a:cubicBezTo>
                        <a:pt x="33" y="47"/>
                        <a:pt x="35" y="38"/>
                        <a:pt x="42" y="33"/>
                      </a:cubicBezTo>
                      <a:cubicBezTo>
                        <a:pt x="47" y="30"/>
                        <a:pt x="55" y="29"/>
                        <a:pt x="61" y="29"/>
                      </a:cubicBezTo>
                      <a:cubicBezTo>
                        <a:pt x="65" y="29"/>
                        <a:pt x="70" y="33"/>
                        <a:pt x="74" y="33"/>
                      </a:cubicBezTo>
                      <a:cubicBezTo>
                        <a:pt x="82" y="32"/>
                        <a:pt x="80" y="22"/>
                        <a:pt x="77" y="17"/>
                      </a:cubicBezTo>
                      <a:cubicBezTo>
                        <a:pt x="74" y="12"/>
                        <a:pt x="70" y="10"/>
                        <a:pt x="65" y="9"/>
                      </a:cubicBezTo>
                    </a:path>
                  </a:pathLst>
                </a:custGeom>
                <a:solidFill>
                  <a:srgbClr val="CCACB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11" name="Freeform 336"/>
                <p:cNvSpPr>
                  <a:spLocks/>
                </p:cNvSpPr>
                <p:nvPr/>
              </p:nvSpPr>
              <p:spPr bwMode="auto">
                <a:xfrm>
                  <a:off x="1810" y="1760"/>
                  <a:ext cx="223" cy="305"/>
                </a:xfrm>
                <a:custGeom>
                  <a:avLst/>
                  <a:gdLst>
                    <a:gd name="T0" fmla="*/ 33 w 134"/>
                    <a:gd name="T1" fmla="*/ 0 h 183"/>
                    <a:gd name="T2" fmla="*/ 88 w 134"/>
                    <a:gd name="T3" fmla="*/ 388 h 183"/>
                    <a:gd name="T4" fmla="*/ 617 w 134"/>
                    <a:gd name="T5" fmla="*/ 847 h 183"/>
                    <a:gd name="T6" fmla="*/ 213 w 134"/>
                    <a:gd name="T7" fmla="*/ 575 h 183"/>
                    <a:gd name="T8" fmla="*/ 33 w 134"/>
                    <a:gd name="T9" fmla="*/ 0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83">
                      <a:moveTo>
                        <a:pt x="7" y="0"/>
                      </a:moveTo>
                      <a:cubicBezTo>
                        <a:pt x="7" y="0"/>
                        <a:pt x="0" y="45"/>
                        <a:pt x="19" y="84"/>
                      </a:cubicBezTo>
                      <a:cubicBezTo>
                        <a:pt x="38" y="124"/>
                        <a:pt x="75" y="181"/>
                        <a:pt x="134" y="183"/>
                      </a:cubicBezTo>
                      <a:cubicBezTo>
                        <a:pt x="134" y="183"/>
                        <a:pt x="79" y="176"/>
                        <a:pt x="46" y="124"/>
                      </a:cubicBezTo>
                      <a:cubicBezTo>
                        <a:pt x="14" y="73"/>
                        <a:pt x="10" y="51"/>
                        <a:pt x="7"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12" name="Freeform 337"/>
                <p:cNvSpPr>
                  <a:spLocks/>
                </p:cNvSpPr>
                <p:nvPr/>
              </p:nvSpPr>
              <p:spPr bwMode="auto">
                <a:xfrm>
                  <a:off x="1882" y="1682"/>
                  <a:ext cx="45" cy="160"/>
                </a:xfrm>
                <a:custGeom>
                  <a:avLst/>
                  <a:gdLst>
                    <a:gd name="T0" fmla="*/ 125 w 27"/>
                    <a:gd name="T1" fmla="*/ 0 h 96"/>
                    <a:gd name="T2" fmla="*/ 28 w 27"/>
                    <a:gd name="T3" fmla="*/ 147 h 96"/>
                    <a:gd name="T4" fmla="*/ 33 w 27"/>
                    <a:gd name="T5" fmla="*/ 445 h 96"/>
                    <a:gd name="T6" fmla="*/ 13 w 27"/>
                    <a:gd name="T7" fmla="*/ 195 h 96"/>
                    <a:gd name="T8" fmla="*/ 125 w 27"/>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96">
                      <a:moveTo>
                        <a:pt x="27" y="0"/>
                      </a:moveTo>
                      <a:cubicBezTo>
                        <a:pt x="27" y="0"/>
                        <a:pt x="4" y="7"/>
                        <a:pt x="6" y="32"/>
                      </a:cubicBezTo>
                      <a:cubicBezTo>
                        <a:pt x="8" y="57"/>
                        <a:pt x="7" y="96"/>
                        <a:pt x="7" y="96"/>
                      </a:cubicBezTo>
                      <a:cubicBezTo>
                        <a:pt x="7" y="96"/>
                        <a:pt x="7" y="50"/>
                        <a:pt x="3" y="42"/>
                      </a:cubicBezTo>
                      <a:cubicBezTo>
                        <a:pt x="0" y="33"/>
                        <a:pt x="5" y="4"/>
                        <a:pt x="27"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13" name="Freeform 338"/>
                <p:cNvSpPr>
                  <a:spLocks/>
                </p:cNvSpPr>
                <p:nvPr/>
              </p:nvSpPr>
              <p:spPr bwMode="auto">
                <a:xfrm>
                  <a:off x="971" y="2100"/>
                  <a:ext cx="303" cy="250"/>
                </a:xfrm>
                <a:custGeom>
                  <a:avLst/>
                  <a:gdLst>
                    <a:gd name="T0" fmla="*/ 839 w 182"/>
                    <a:gd name="T1" fmla="*/ 347 h 150"/>
                    <a:gd name="T2" fmla="*/ 351 w 182"/>
                    <a:gd name="T3" fmla="*/ 305 h 150"/>
                    <a:gd name="T4" fmla="*/ 50 w 182"/>
                    <a:gd name="T5" fmla="*/ 0 h 150"/>
                    <a:gd name="T6" fmla="*/ 120 w 182"/>
                    <a:gd name="T7" fmla="*/ 222 h 150"/>
                    <a:gd name="T8" fmla="*/ 255 w 182"/>
                    <a:gd name="T9" fmla="*/ 467 h 150"/>
                    <a:gd name="T10" fmla="*/ 499 w 182"/>
                    <a:gd name="T11" fmla="*/ 662 h 150"/>
                    <a:gd name="T12" fmla="*/ 563 w 182"/>
                    <a:gd name="T13" fmla="*/ 563 h 150"/>
                    <a:gd name="T14" fmla="*/ 646 w 182"/>
                    <a:gd name="T15" fmla="*/ 492 h 150"/>
                    <a:gd name="T16" fmla="*/ 831 w 182"/>
                    <a:gd name="T17" fmla="*/ 362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150">
                      <a:moveTo>
                        <a:pt x="182" y="75"/>
                      </a:moveTo>
                      <a:cubicBezTo>
                        <a:pt x="146" y="74"/>
                        <a:pt x="110" y="83"/>
                        <a:pt x="76" y="66"/>
                      </a:cubicBezTo>
                      <a:cubicBezTo>
                        <a:pt x="50" y="52"/>
                        <a:pt x="41" y="6"/>
                        <a:pt x="11" y="0"/>
                      </a:cubicBezTo>
                      <a:cubicBezTo>
                        <a:pt x="0" y="16"/>
                        <a:pt x="18" y="35"/>
                        <a:pt x="26" y="48"/>
                      </a:cubicBezTo>
                      <a:cubicBezTo>
                        <a:pt x="35" y="66"/>
                        <a:pt x="44" y="84"/>
                        <a:pt x="55" y="101"/>
                      </a:cubicBezTo>
                      <a:cubicBezTo>
                        <a:pt x="63" y="113"/>
                        <a:pt x="89" y="150"/>
                        <a:pt x="108" y="143"/>
                      </a:cubicBezTo>
                      <a:cubicBezTo>
                        <a:pt x="116" y="140"/>
                        <a:pt x="117" y="128"/>
                        <a:pt x="122" y="122"/>
                      </a:cubicBezTo>
                      <a:cubicBezTo>
                        <a:pt x="127" y="116"/>
                        <a:pt x="133" y="111"/>
                        <a:pt x="140" y="106"/>
                      </a:cubicBezTo>
                      <a:cubicBezTo>
                        <a:pt x="155" y="97"/>
                        <a:pt x="165" y="87"/>
                        <a:pt x="180" y="78"/>
                      </a:cubicBezTo>
                    </a:path>
                  </a:pathLst>
                </a:custGeom>
                <a:solidFill>
                  <a:srgbClr val="A37B94"/>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14" name="Freeform 339"/>
                <p:cNvSpPr>
                  <a:spLocks/>
                </p:cNvSpPr>
                <p:nvPr/>
              </p:nvSpPr>
              <p:spPr bwMode="auto">
                <a:xfrm>
                  <a:off x="742" y="2394"/>
                  <a:ext cx="319" cy="201"/>
                </a:xfrm>
                <a:custGeom>
                  <a:avLst/>
                  <a:gdLst>
                    <a:gd name="T0" fmla="*/ 870 w 191"/>
                    <a:gd name="T1" fmla="*/ 201 h 121"/>
                    <a:gd name="T2" fmla="*/ 578 w 191"/>
                    <a:gd name="T3" fmla="*/ 262 h 121"/>
                    <a:gd name="T4" fmla="*/ 182 w 191"/>
                    <a:gd name="T5" fmla="*/ 101 h 121"/>
                    <a:gd name="T6" fmla="*/ 47 w 191"/>
                    <a:gd name="T7" fmla="*/ 22 h 121"/>
                    <a:gd name="T8" fmla="*/ 75 w 191"/>
                    <a:gd name="T9" fmla="*/ 168 h 121"/>
                    <a:gd name="T10" fmla="*/ 204 w 191"/>
                    <a:gd name="T11" fmla="*/ 297 h 121"/>
                    <a:gd name="T12" fmla="*/ 317 w 191"/>
                    <a:gd name="T13" fmla="*/ 430 h 121"/>
                    <a:gd name="T14" fmla="*/ 521 w 191"/>
                    <a:gd name="T15" fmla="*/ 522 h 121"/>
                    <a:gd name="T16" fmla="*/ 708 w 191"/>
                    <a:gd name="T17" fmla="*/ 347 h 121"/>
                    <a:gd name="T18" fmla="*/ 890 w 191"/>
                    <a:gd name="T19" fmla="*/ 209 h 121"/>
                    <a:gd name="T20" fmla="*/ 870 w 191"/>
                    <a:gd name="T21" fmla="*/ 201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121">
                      <a:moveTo>
                        <a:pt x="187" y="44"/>
                      </a:moveTo>
                      <a:cubicBezTo>
                        <a:pt x="166" y="47"/>
                        <a:pt x="145" y="55"/>
                        <a:pt x="124" y="57"/>
                      </a:cubicBezTo>
                      <a:cubicBezTo>
                        <a:pt x="88" y="60"/>
                        <a:pt x="64" y="45"/>
                        <a:pt x="39" y="22"/>
                      </a:cubicBezTo>
                      <a:cubicBezTo>
                        <a:pt x="34" y="18"/>
                        <a:pt x="18" y="0"/>
                        <a:pt x="10" y="5"/>
                      </a:cubicBezTo>
                      <a:cubicBezTo>
                        <a:pt x="0" y="11"/>
                        <a:pt x="12" y="32"/>
                        <a:pt x="16" y="37"/>
                      </a:cubicBezTo>
                      <a:cubicBezTo>
                        <a:pt x="24" y="48"/>
                        <a:pt x="35" y="56"/>
                        <a:pt x="44" y="65"/>
                      </a:cubicBezTo>
                      <a:cubicBezTo>
                        <a:pt x="52" y="74"/>
                        <a:pt x="59" y="86"/>
                        <a:pt x="68" y="94"/>
                      </a:cubicBezTo>
                      <a:cubicBezTo>
                        <a:pt x="79" y="104"/>
                        <a:pt x="99" y="121"/>
                        <a:pt x="112" y="114"/>
                      </a:cubicBezTo>
                      <a:cubicBezTo>
                        <a:pt x="124" y="109"/>
                        <a:pt x="141" y="83"/>
                        <a:pt x="152" y="76"/>
                      </a:cubicBezTo>
                      <a:cubicBezTo>
                        <a:pt x="164" y="67"/>
                        <a:pt x="188" y="61"/>
                        <a:pt x="191" y="46"/>
                      </a:cubicBezTo>
                      <a:cubicBezTo>
                        <a:pt x="188" y="47"/>
                        <a:pt x="188" y="45"/>
                        <a:pt x="187" y="44"/>
                      </a:cubicBezTo>
                    </a:path>
                  </a:pathLst>
                </a:custGeom>
                <a:solidFill>
                  <a:srgbClr val="A37B94"/>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15" name="Freeform 340"/>
                <p:cNvSpPr>
                  <a:spLocks/>
                </p:cNvSpPr>
                <p:nvPr/>
              </p:nvSpPr>
              <p:spPr bwMode="auto">
                <a:xfrm>
                  <a:off x="777" y="2740"/>
                  <a:ext cx="119" cy="142"/>
                </a:xfrm>
                <a:custGeom>
                  <a:avLst/>
                  <a:gdLst>
                    <a:gd name="T0" fmla="*/ 307 w 71"/>
                    <a:gd name="T1" fmla="*/ 276 h 85"/>
                    <a:gd name="T2" fmla="*/ 174 w 71"/>
                    <a:gd name="T3" fmla="*/ 120 h 85"/>
                    <a:gd name="T4" fmla="*/ 20 w 71"/>
                    <a:gd name="T5" fmla="*/ 13 h 85"/>
                    <a:gd name="T6" fmla="*/ 154 w 71"/>
                    <a:gd name="T7" fmla="*/ 242 h 85"/>
                    <a:gd name="T8" fmla="*/ 325 w 71"/>
                    <a:gd name="T9" fmla="*/ 391 h 85"/>
                    <a:gd name="T10" fmla="*/ 307 w 71"/>
                    <a:gd name="T11" fmla="*/ 276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85">
                      <a:moveTo>
                        <a:pt x="65" y="59"/>
                      </a:moveTo>
                      <a:cubicBezTo>
                        <a:pt x="61" y="42"/>
                        <a:pt x="49" y="37"/>
                        <a:pt x="37" y="26"/>
                      </a:cubicBezTo>
                      <a:cubicBezTo>
                        <a:pt x="28" y="17"/>
                        <a:pt x="20" y="0"/>
                        <a:pt x="4" y="3"/>
                      </a:cubicBezTo>
                      <a:cubicBezTo>
                        <a:pt x="0" y="23"/>
                        <a:pt x="22" y="39"/>
                        <a:pt x="33" y="52"/>
                      </a:cubicBezTo>
                      <a:cubicBezTo>
                        <a:pt x="40" y="60"/>
                        <a:pt x="55" y="85"/>
                        <a:pt x="69" y="84"/>
                      </a:cubicBezTo>
                      <a:cubicBezTo>
                        <a:pt x="71" y="76"/>
                        <a:pt x="66" y="67"/>
                        <a:pt x="65" y="59"/>
                      </a:cubicBezTo>
                    </a:path>
                  </a:pathLst>
                </a:custGeom>
                <a:solidFill>
                  <a:srgbClr val="A37B94"/>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16" name="Freeform 341"/>
                <p:cNvSpPr>
                  <a:spLocks/>
                </p:cNvSpPr>
                <p:nvPr/>
              </p:nvSpPr>
              <p:spPr bwMode="auto">
                <a:xfrm>
                  <a:off x="984" y="1755"/>
                  <a:ext cx="118" cy="218"/>
                </a:xfrm>
                <a:custGeom>
                  <a:avLst/>
                  <a:gdLst>
                    <a:gd name="T0" fmla="*/ 279 w 71"/>
                    <a:gd name="T1" fmla="*/ 0 h 131"/>
                    <a:gd name="T2" fmla="*/ 297 w 71"/>
                    <a:gd name="T3" fmla="*/ 125 h 131"/>
                    <a:gd name="T4" fmla="*/ 326 w 71"/>
                    <a:gd name="T5" fmla="*/ 226 h 131"/>
                    <a:gd name="T6" fmla="*/ 291 w 71"/>
                    <a:gd name="T7" fmla="*/ 313 h 131"/>
                    <a:gd name="T8" fmla="*/ 258 w 71"/>
                    <a:gd name="T9" fmla="*/ 404 h 131"/>
                    <a:gd name="T10" fmla="*/ 101 w 71"/>
                    <a:gd name="T11" fmla="*/ 513 h 131"/>
                    <a:gd name="T12" fmla="*/ 8 w 71"/>
                    <a:gd name="T13" fmla="*/ 547 h 131"/>
                    <a:gd name="T14" fmla="*/ 20 w 71"/>
                    <a:gd name="T15" fmla="*/ 484 h 131"/>
                    <a:gd name="T16" fmla="*/ 20 w 71"/>
                    <a:gd name="T17" fmla="*/ 409 h 131"/>
                    <a:gd name="T18" fmla="*/ 70 w 71"/>
                    <a:gd name="T19" fmla="*/ 263 h 131"/>
                    <a:gd name="T20" fmla="*/ 175 w 71"/>
                    <a:gd name="T21" fmla="*/ 175 h 131"/>
                    <a:gd name="T22" fmla="*/ 249 w 71"/>
                    <a:gd name="T23" fmla="*/ 92 h 131"/>
                    <a:gd name="T24" fmla="*/ 279 w 71"/>
                    <a:gd name="T25" fmla="*/ 0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131">
                      <a:moveTo>
                        <a:pt x="61" y="0"/>
                      </a:moveTo>
                      <a:cubicBezTo>
                        <a:pt x="61" y="9"/>
                        <a:pt x="64" y="18"/>
                        <a:pt x="65" y="27"/>
                      </a:cubicBezTo>
                      <a:cubicBezTo>
                        <a:pt x="66" y="34"/>
                        <a:pt x="71" y="42"/>
                        <a:pt x="71" y="49"/>
                      </a:cubicBezTo>
                      <a:cubicBezTo>
                        <a:pt x="70" y="55"/>
                        <a:pt x="65" y="62"/>
                        <a:pt x="63" y="68"/>
                      </a:cubicBezTo>
                      <a:cubicBezTo>
                        <a:pt x="61" y="75"/>
                        <a:pt x="59" y="82"/>
                        <a:pt x="56" y="88"/>
                      </a:cubicBezTo>
                      <a:cubicBezTo>
                        <a:pt x="49" y="102"/>
                        <a:pt x="33" y="102"/>
                        <a:pt x="22" y="111"/>
                      </a:cubicBezTo>
                      <a:cubicBezTo>
                        <a:pt x="16" y="116"/>
                        <a:pt x="7" y="131"/>
                        <a:pt x="2" y="119"/>
                      </a:cubicBezTo>
                      <a:cubicBezTo>
                        <a:pt x="0" y="114"/>
                        <a:pt x="3" y="110"/>
                        <a:pt x="4" y="105"/>
                      </a:cubicBezTo>
                      <a:cubicBezTo>
                        <a:pt x="5" y="100"/>
                        <a:pt x="4" y="94"/>
                        <a:pt x="4" y="89"/>
                      </a:cubicBezTo>
                      <a:cubicBezTo>
                        <a:pt x="4" y="75"/>
                        <a:pt x="4" y="66"/>
                        <a:pt x="15" y="57"/>
                      </a:cubicBezTo>
                      <a:cubicBezTo>
                        <a:pt x="22" y="50"/>
                        <a:pt x="30" y="44"/>
                        <a:pt x="38" y="38"/>
                      </a:cubicBezTo>
                      <a:cubicBezTo>
                        <a:pt x="44" y="32"/>
                        <a:pt x="50" y="27"/>
                        <a:pt x="54" y="20"/>
                      </a:cubicBezTo>
                      <a:cubicBezTo>
                        <a:pt x="57" y="14"/>
                        <a:pt x="57" y="6"/>
                        <a:pt x="61" y="0"/>
                      </a:cubicBezTo>
                    </a:path>
                  </a:pathLst>
                </a:custGeom>
                <a:solidFill>
                  <a:srgbClr val="A37B94"/>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17" name="Freeform 342"/>
                <p:cNvSpPr>
                  <a:spLocks/>
                </p:cNvSpPr>
                <p:nvPr/>
              </p:nvSpPr>
              <p:spPr bwMode="auto">
                <a:xfrm>
                  <a:off x="742" y="1895"/>
                  <a:ext cx="130" cy="40"/>
                </a:xfrm>
                <a:custGeom>
                  <a:avLst/>
                  <a:gdLst>
                    <a:gd name="T0" fmla="*/ 8 w 78"/>
                    <a:gd name="T1" fmla="*/ 97 h 24"/>
                    <a:gd name="T2" fmla="*/ 117 w 78"/>
                    <a:gd name="T3" fmla="*/ 37 h 24"/>
                    <a:gd name="T4" fmla="*/ 362 w 78"/>
                    <a:gd name="T5" fmla="*/ 92 h 24"/>
                    <a:gd name="T6" fmla="*/ 153 w 78"/>
                    <a:gd name="T7" fmla="*/ 70 h 24"/>
                    <a:gd name="T8" fmla="*/ 8 w 78"/>
                    <a:gd name="T9" fmla="*/ 9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24">
                      <a:moveTo>
                        <a:pt x="2" y="21"/>
                      </a:moveTo>
                      <a:cubicBezTo>
                        <a:pt x="2" y="21"/>
                        <a:pt x="0" y="0"/>
                        <a:pt x="25" y="8"/>
                      </a:cubicBezTo>
                      <a:cubicBezTo>
                        <a:pt x="50" y="16"/>
                        <a:pt x="71" y="23"/>
                        <a:pt x="78" y="20"/>
                      </a:cubicBezTo>
                      <a:cubicBezTo>
                        <a:pt x="78" y="20"/>
                        <a:pt x="56" y="24"/>
                        <a:pt x="33" y="15"/>
                      </a:cubicBezTo>
                      <a:cubicBezTo>
                        <a:pt x="10" y="6"/>
                        <a:pt x="2" y="21"/>
                        <a:pt x="2" y="21"/>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18" name="Freeform 343"/>
                <p:cNvSpPr>
                  <a:spLocks/>
                </p:cNvSpPr>
                <p:nvPr/>
              </p:nvSpPr>
              <p:spPr bwMode="auto">
                <a:xfrm>
                  <a:off x="1001" y="1710"/>
                  <a:ext cx="341" cy="280"/>
                </a:xfrm>
                <a:custGeom>
                  <a:avLst/>
                  <a:gdLst>
                    <a:gd name="T0" fmla="*/ 943 w 205"/>
                    <a:gd name="T1" fmla="*/ 172 h 168"/>
                    <a:gd name="T2" fmla="*/ 318 w 205"/>
                    <a:gd name="T3" fmla="*/ 362 h 168"/>
                    <a:gd name="T4" fmla="*/ 226 w 205"/>
                    <a:gd name="T5" fmla="*/ 578 h 168"/>
                    <a:gd name="T6" fmla="*/ 0 w 205"/>
                    <a:gd name="T7" fmla="*/ 778 h 168"/>
                    <a:gd name="T8" fmla="*/ 125 w 205"/>
                    <a:gd name="T9" fmla="*/ 662 h 168"/>
                    <a:gd name="T10" fmla="*/ 299 w 205"/>
                    <a:gd name="T11" fmla="*/ 463 h 168"/>
                    <a:gd name="T12" fmla="*/ 943 w 205"/>
                    <a:gd name="T13" fmla="*/ 172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5" h="168">
                      <a:moveTo>
                        <a:pt x="205" y="37"/>
                      </a:moveTo>
                      <a:cubicBezTo>
                        <a:pt x="205" y="37"/>
                        <a:pt x="154" y="0"/>
                        <a:pt x="69" y="78"/>
                      </a:cubicBezTo>
                      <a:cubicBezTo>
                        <a:pt x="58" y="88"/>
                        <a:pt x="61" y="113"/>
                        <a:pt x="49" y="125"/>
                      </a:cubicBezTo>
                      <a:cubicBezTo>
                        <a:pt x="37" y="138"/>
                        <a:pt x="1" y="146"/>
                        <a:pt x="0" y="168"/>
                      </a:cubicBezTo>
                      <a:cubicBezTo>
                        <a:pt x="0" y="168"/>
                        <a:pt x="8" y="148"/>
                        <a:pt x="27" y="143"/>
                      </a:cubicBezTo>
                      <a:cubicBezTo>
                        <a:pt x="47" y="138"/>
                        <a:pt x="65" y="126"/>
                        <a:pt x="65" y="100"/>
                      </a:cubicBezTo>
                      <a:cubicBezTo>
                        <a:pt x="66" y="73"/>
                        <a:pt x="149" y="18"/>
                        <a:pt x="205" y="37"/>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19" name="Freeform 344"/>
                <p:cNvSpPr>
                  <a:spLocks/>
                </p:cNvSpPr>
                <p:nvPr/>
              </p:nvSpPr>
              <p:spPr bwMode="auto">
                <a:xfrm>
                  <a:off x="1047" y="1855"/>
                  <a:ext cx="350" cy="359"/>
                </a:xfrm>
                <a:custGeom>
                  <a:avLst/>
                  <a:gdLst>
                    <a:gd name="T0" fmla="*/ 967 w 210"/>
                    <a:gd name="T1" fmla="*/ 159 h 215"/>
                    <a:gd name="T2" fmla="*/ 938 w 210"/>
                    <a:gd name="T3" fmla="*/ 453 h 215"/>
                    <a:gd name="T4" fmla="*/ 875 w 210"/>
                    <a:gd name="T5" fmla="*/ 703 h 215"/>
                    <a:gd name="T6" fmla="*/ 550 w 210"/>
                    <a:gd name="T7" fmla="*/ 982 h 215"/>
                    <a:gd name="T8" fmla="*/ 278 w 210"/>
                    <a:gd name="T9" fmla="*/ 992 h 215"/>
                    <a:gd name="T10" fmla="*/ 47 w 210"/>
                    <a:gd name="T11" fmla="*/ 798 h 215"/>
                    <a:gd name="T12" fmla="*/ 103 w 210"/>
                    <a:gd name="T13" fmla="*/ 653 h 215"/>
                    <a:gd name="T14" fmla="*/ 383 w 210"/>
                    <a:gd name="T15" fmla="*/ 653 h 215"/>
                    <a:gd name="T16" fmla="*/ 703 w 210"/>
                    <a:gd name="T17" fmla="*/ 200 h 215"/>
                    <a:gd name="T18" fmla="*/ 972 w 210"/>
                    <a:gd name="T19" fmla="*/ 190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 h="215">
                      <a:moveTo>
                        <a:pt x="209" y="34"/>
                      </a:moveTo>
                      <a:cubicBezTo>
                        <a:pt x="210" y="54"/>
                        <a:pt x="206" y="77"/>
                        <a:pt x="203" y="97"/>
                      </a:cubicBezTo>
                      <a:cubicBezTo>
                        <a:pt x="200" y="114"/>
                        <a:pt x="197" y="136"/>
                        <a:pt x="189" y="151"/>
                      </a:cubicBezTo>
                      <a:cubicBezTo>
                        <a:pt x="176" y="177"/>
                        <a:pt x="149" y="205"/>
                        <a:pt x="119" y="211"/>
                      </a:cubicBezTo>
                      <a:cubicBezTo>
                        <a:pt x="99" y="215"/>
                        <a:pt x="79" y="215"/>
                        <a:pt x="60" y="213"/>
                      </a:cubicBezTo>
                      <a:cubicBezTo>
                        <a:pt x="30" y="210"/>
                        <a:pt x="21" y="199"/>
                        <a:pt x="10" y="171"/>
                      </a:cubicBezTo>
                      <a:cubicBezTo>
                        <a:pt x="4" y="154"/>
                        <a:pt x="0" y="141"/>
                        <a:pt x="22" y="140"/>
                      </a:cubicBezTo>
                      <a:cubicBezTo>
                        <a:pt x="43" y="139"/>
                        <a:pt x="61" y="147"/>
                        <a:pt x="83" y="140"/>
                      </a:cubicBezTo>
                      <a:cubicBezTo>
                        <a:pt x="120" y="128"/>
                        <a:pt x="137" y="76"/>
                        <a:pt x="152" y="43"/>
                      </a:cubicBezTo>
                      <a:cubicBezTo>
                        <a:pt x="169" y="9"/>
                        <a:pt x="202" y="0"/>
                        <a:pt x="210" y="41"/>
                      </a:cubicBezTo>
                    </a:path>
                  </a:pathLst>
                </a:custGeom>
                <a:solidFill>
                  <a:srgbClr val="CCACB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20" name="Freeform 345"/>
                <p:cNvSpPr>
                  <a:spLocks/>
                </p:cNvSpPr>
                <p:nvPr/>
              </p:nvSpPr>
              <p:spPr bwMode="auto">
                <a:xfrm>
                  <a:off x="766" y="2179"/>
                  <a:ext cx="336" cy="298"/>
                </a:xfrm>
                <a:custGeom>
                  <a:avLst/>
                  <a:gdLst>
                    <a:gd name="T0" fmla="*/ 91 w 202"/>
                    <a:gd name="T1" fmla="*/ 599 h 179"/>
                    <a:gd name="T2" fmla="*/ 547 w 202"/>
                    <a:gd name="T3" fmla="*/ 776 h 179"/>
                    <a:gd name="T4" fmla="*/ 800 w 202"/>
                    <a:gd name="T5" fmla="*/ 738 h 179"/>
                    <a:gd name="T6" fmla="*/ 910 w 202"/>
                    <a:gd name="T7" fmla="*/ 516 h 179"/>
                    <a:gd name="T8" fmla="*/ 838 w 202"/>
                    <a:gd name="T9" fmla="*/ 416 h 179"/>
                    <a:gd name="T10" fmla="*/ 755 w 202"/>
                    <a:gd name="T11" fmla="*/ 268 h 179"/>
                    <a:gd name="T12" fmla="*/ 484 w 202"/>
                    <a:gd name="T13" fmla="*/ 42 h 179"/>
                    <a:gd name="T14" fmla="*/ 487 w 202"/>
                    <a:gd name="T15" fmla="*/ 346 h 179"/>
                    <a:gd name="T16" fmla="*/ 258 w 202"/>
                    <a:gd name="T17" fmla="*/ 416 h 179"/>
                    <a:gd name="T18" fmla="*/ 111 w 202"/>
                    <a:gd name="T19" fmla="*/ 613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179">
                      <a:moveTo>
                        <a:pt x="20" y="130"/>
                      </a:moveTo>
                      <a:cubicBezTo>
                        <a:pt x="50" y="154"/>
                        <a:pt x="79" y="179"/>
                        <a:pt x="119" y="168"/>
                      </a:cubicBezTo>
                      <a:cubicBezTo>
                        <a:pt x="137" y="164"/>
                        <a:pt x="156" y="163"/>
                        <a:pt x="174" y="160"/>
                      </a:cubicBezTo>
                      <a:cubicBezTo>
                        <a:pt x="191" y="156"/>
                        <a:pt x="202" y="131"/>
                        <a:pt x="198" y="112"/>
                      </a:cubicBezTo>
                      <a:cubicBezTo>
                        <a:pt x="196" y="103"/>
                        <a:pt x="188" y="98"/>
                        <a:pt x="182" y="90"/>
                      </a:cubicBezTo>
                      <a:cubicBezTo>
                        <a:pt x="174" y="80"/>
                        <a:pt x="170" y="69"/>
                        <a:pt x="164" y="58"/>
                      </a:cubicBezTo>
                      <a:cubicBezTo>
                        <a:pt x="156" y="46"/>
                        <a:pt x="124" y="0"/>
                        <a:pt x="105" y="9"/>
                      </a:cubicBezTo>
                      <a:cubicBezTo>
                        <a:pt x="89" y="17"/>
                        <a:pt x="112" y="60"/>
                        <a:pt x="106" y="75"/>
                      </a:cubicBezTo>
                      <a:cubicBezTo>
                        <a:pt x="99" y="95"/>
                        <a:pt x="75" y="89"/>
                        <a:pt x="56" y="90"/>
                      </a:cubicBezTo>
                      <a:cubicBezTo>
                        <a:pt x="32" y="91"/>
                        <a:pt x="0" y="108"/>
                        <a:pt x="24" y="133"/>
                      </a:cubicBezTo>
                    </a:path>
                  </a:pathLst>
                </a:custGeom>
                <a:solidFill>
                  <a:srgbClr val="CCACB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21" name="Freeform 346"/>
                <p:cNvSpPr>
                  <a:spLocks/>
                </p:cNvSpPr>
                <p:nvPr/>
              </p:nvSpPr>
              <p:spPr bwMode="auto">
                <a:xfrm>
                  <a:off x="764" y="2477"/>
                  <a:ext cx="117" cy="290"/>
                </a:xfrm>
                <a:custGeom>
                  <a:avLst/>
                  <a:gdLst>
                    <a:gd name="T0" fmla="*/ 33 w 70"/>
                    <a:gd name="T1" fmla="*/ 588 h 174"/>
                    <a:gd name="T2" fmla="*/ 284 w 70"/>
                    <a:gd name="T3" fmla="*/ 783 h 174"/>
                    <a:gd name="T4" fmla="*/ 284 w 70"/>
                    <a:gd name="T5" fmla="*/ 570 h 174"/>
                    <a:gd name="T6" fmla="*/ 299 w 70"/>
                    <a:gd name="T7" fmla="*/ 388 h 174"/>
                    <a:gd name="T8" fmla="*/ 13 w 70"/>
                    <a:gd name="T9" fmla="*/ 153 h 174"/>
                    <a:gd name="T10" fmla="*/ 84 w 70"/>
                    <a:gd name="T11" fmla="*/ 438 h 174"/>
                    <a:gd name="T12" fmla="*/ 20 w 70"/>
                    <a:gd name="T13" fmla="*/ 520 h 174"/>
                    <a:gd name="T14" fmla="*/ 42 w 70"/>
                    <a:gd name="T15" fmla="*/ 603 h 1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174">
                      <a:moveTo>
                        <a:pt x="7" y="127"/>
                      </a:moveTo>
                      <a:cubicBezTo>
                        <a:pt x="16" y="139"/>
                        <a:pt x="46" y="174"/>
                        <a:pt x="61" y="169"/>
                      </a:cubicBezTo>
                      <a:cubicBezTo>
                        <a:pt x="63" y="154"/>
                        <a:pt x="58" y="138"/>
                        <a:pt x="61" y="123"/>
                      </a:cubicBezTo>
                      <a:cubicBezTo>
                        <a:pt x="63" y="107"/>
                        <a:pt x="70" y="101"/>
                        <a:pt x="64" y="84"/>
                      </a:cubicBezTo>
                      <a:cubicBezTo>
                        <a:pt x="60" y="71"/>
                        <a:pt x="8" y="0"/>
                        <a:pt x="3" y="33"/>
                      </a:cubicBezTo>
                      <a:cubicBezTo>
                        <a:pt x="0" y="53"/>
                        <a:pt x="31" y="71"/>
                        <a:pt x="18" y="95"/>
                      </a:cubicBezTo>
                      <a:cubicBezTo>
                        <a:pt x="14" y="102"/>
                        <a:pt x="7" y="102"/>
                        <a:pt x="4" y="112"/>
                      </a:cubicBezTo>
                      <a:cubicBezTo>
                        <a:pt x="3" y="119"/>
                        <a:pt x="3" y="126"/>
                        <a:pt x="9" y="130"/>
                      </a:cubicBezTo>
                    </a:path>
                  </a:pathLst>
                </a:custGeom>
                <a:solidFill>
                  <a:srgbClr val="CCACB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22" name="Freeform 347"/>
                <p:cNvSpPr>
                  <a:spLocks/>
                </p:cNvSpPr>
                <p:nvPr/>
              </p:nvSpPr>
              <p:spPr bwMode="auto">
                <a:xfrm>
                  <a:off x="1280" y="1890"/>
                  <a:ext cx="104" cy="204"/>
                </a:xfrm>
                <a:custGeom>
                  <a:avLst/>
                  <a:gdLst>
                    <a:gd name="T0" fmla="*/ 75 w 62"/>
                    <a:gd name="T1" fmla="*/ 125 h 122"/>
                    <a:gd name="T2" fmla="*/ 245 w 62"/>
                    <a:gd name="T3" fmla="*/ 64 h 122"/>
                    <a:gd name="T4" fmla="*/ 237 w 62"/>
                    <a:gd name="T5" fmla="*/ 349 h 122"/>
                    <a:gd name="T6" fmla="*/ 75 w 62"/>
                    <a:gd name="T7" fmla="*/ 12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22">
                      <a:moveTo>
                        <a:pt x="16" y="27"/>
                      </a:moveTo>
                      <a:cubicBezTo>
                        <a:pt x="21" y="13"/>
                        <a:pt x="41" y="0"/>
                        <a:pt x="52" y="14"/>
                      </a:cubicBezTo>
                      <a:cubicBezTo>
                        <a:pt x="62" y="26"/>
                        <a:pt x="57" y="63"/>
                        <a:pt x="50" y="75"/>
                      </a:cubicBezTo>
                      <a:cubicBezTo>
                        <a:pt x="23" y="122"/>
                        <a:pt x="0" y="53"/>
                        <a:pt x="16" y="26"/>
                      </a:cubicBezTo>
                    </a:path>
                  </a:pathLst>
                </a:custGeom>
                <a:solidFill>
                  <a:srgbClr val="DEC7D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23" name="Freeform 348"/>
                <p:cNvSpPr>
                  <a:spLocks/>
                </p:cNvSpPr>
                <p:nvPr/>
              </p:nvSpPr>
              <p:spPr bwMode="auto">
                <a:xfrm>
                  <a:off x="947" y="2209"/>
                  <a:ext cx="97" cy="141"/>
                </a:xfrm>
                <a:custGeom>
                  <a:avLst/>
                  <a:gdLst>
                    <a:gd name="T0" fmla="*/ 8 w 58"/>
                    <a:gd name="T1" fmla="*/ 109 h 85"/>
                    <a:gd name="T2" fmla="*/ 5 w 58"/>
                    <a:gd name="T3" fmla="*/ 22 h 85"/>
                    <a:gd name="T4" fmla="*/ 258 w 58"/>
                    <a:gd name="T5" fmla="*/ 284 h 85"/>
                    <a:gd name="T6" fmla="*/ 140 w 58"/>
                    <a:gd name="T7" fmla="*/ 338 h 85"/>
                    <a:gd name="T8" fmla="*/ 37 w 58"/>
                    <a:gd name="T9" fmla="*/ 166 h 85"/>
                    <a:gd name="T10" fmla="*/ 5 w 58"/>
                    <a:gd name="T11" fmla="*/ 105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85">
                      <a:moveTo>
                        <a:pt x="2" y="24"/>
                      </a:moveTo>
                      <a:cubicBezTo>
                        <a:pt x="0" y="18"/>
                        <a:pt x="0" y="11"/>
                        <a:pt x="1" y="5"/>
                      </a:cubicBezTo>
                      <a:cubicBezTo>
                        <a:pt x="23" y="0"/>
                        <a:pt x="53" y="43"/>
                        <a:pt x="55" y="62"/>
                      </a:cubicBezTo>
                      <a:cubicBezTo>
                        <a:pt x="58" y="79"/>
                        <a:pt x="43" y="85"/>
                        <a:pt x="30" y="74"/>
                      </a:cubicBezTo>
                      <a:cubicBezTo>
                        <a:pt x="22" y="68"/>
                        <a:pt x="10" y="45"/>
                        <a:pt x="8" y="36"/>
                      </a:cubicBezTo>
                      <a:cubicBezTo>
                        <a:pt x="2" y="33"/>
                        <a:pt x="2" y="29"/>
                        <a:pt x="1" y="23"/>
                      </a:cubicBezTo>
                    </a:path>
                  </a:pathLst>
                </a:custGeom>
                <a:solidFill>
                  <a:srgbClr val="DEC7D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24" name="Freeform 349"/>
                <p:cNvSpPr>
                  <a:spLocks/>
                </p:cNvSpPr>
                <p:nvPr/>
              </p:nvSpPr>
              <p:spPr bwMode="auto">
                <a:xfrm>
                  <a:off x="777" y="2522"/>
                  <a:ext cx="65" cy="83"/>
                </a:xfrm>
                <a:custGeom>
                  <a:avLst/>
                  <a:gdLst>
                    <a:gd name="T0" fmla="*/ 8 w 39"/>
                    <a:gd name="T1" fmla="*/ 70 h 50"/>
                    <a:gd name="T2" fmla="*/ 180 w 39"/>
                    <a:gd name="T3" fmla="*/ 229 h 50"/>
                    <a:gd name="T4" fmla="*/ 0 w 39"/>
                    <a:gd name="T5" fmla="*/ 70 h 50"/>
                    <a:gd name="T6" fmla="*/ 0 60000 65536"/>
                    <a:gd name="T7" fmla="*/ 0 60000 65536"/>
                    <a:gd name="T8" fmla="*/ 0 60000 65536"/>
                  </a:gdLst>
                  <a:ahLst/>
                  <a:cxnLst>
                    <a:cxn ang="T6">
                      <a:pos x="T0" y="T1"/>
                    </a:cxn>
                    <a:cxn ang="T7">
                      <a:pos x="T2" y="T3"/>
                    </a:cxn>
                    <a:cxn ang="T8">
                      <a:pos x="T4" y="T5"/>
                    </a:cxn>
                  </a:cxnLst>
                  <a:rect l="0" t="0" r="r" b="b"/>
                  <a:pathLst>
                    <a:path w="39" h="50">
                      <a:moveTo>
                        <a:pt x="2" y="15"/>
                      </a:moveTo>
                      <a:cubicBezTo>
                        <a:pt x="19" y="0"/>
                        <a:pt x="38" y="36"/>
                        <a:pt x="39" y="50"/>
                      </a:cubicBezTo>
                      <a:cubicBezTo>
                        <a:pt x="26" y="50"/>
                        <a:pt x="5" y="26"/>
                        <a:pt x="0" y="15"/>
                      </a:cubicBezTo>
                    </a:path>
                  </a:pathLst>
                </a:custGeom>
                <a:solidFill>
                  <a:srgbClr val="DEC7D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25" name="Freeform 350"/>
                <p:cNvSpPr>
                  <a:spLocks/>
                </p:cNvSpPr>
                <p:nvPr/>
              </p:nvSpPr>
              <p:spPr bwMode="auto">
                <a:xfrm>
                  <a:off x="1425" y="3377"/>
                  <a:ext cx="1065" cy="202"/>
                </a:xfrm>
                <a:custGeom>
                  <a:avLst/>
                  <a:gdLst>
                    <a:gd name="T0" fmla="*/ 2958 w 639"/>
                    <a:gd name="T1" fmla="*/ 317 h 121"/>
                    <a:gd name="T2" fmla="*/ 2408 w 639"/>
                    <a:gd name="T3" fmla="*/ 563 h 121"/>
                    <a:gd name="T4" fmla="*/ 0 w 639"/>
                    <a:gd name="T5" fmla="*/ 0 h 121"/>
                    <a:gd name="T6" fmla="*/ 2412 w 639"/>
                    <a:gd name="T7" fmla="*/ 471 h 121"/>
                    <a:gd name="T8" fmla="*/ 2958 w 639"/>
                    <a:gd name="T9" fmla="*/ 31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9" h="121">
                      <a:moveTo>
                        <a:pt x="639" y="68"/>
                      </a:moveTo>
                      <a:cubicBezTo>
                        <a:pt x="639" y="68"/>
                        <a:pt x="563" y="121"/>
                        <a:pt x="520" y="121"/>
                      </a:cubicBezTo>
                      <a:cubicBezTo>
                        <a:pt x="476" y="121"/>
                        <a:pt x="52" y="44"/>
                        <a:pt x="0" y="0"/>
                      </a:cubicBezTo>
                      <a:cubicBezTo>
                        <a:pt x="0" y="0"/>
                        <a:pt x="450" y="107"/>
                        <a:pt x="521" y="101"/>
                      </a:cubicBezTo>
                      <a:cubicBezTo>
                        <a:pt x="593" y="96"/>
                        <a:pt x="607" y="80"/>
                        <a:pt x="639" y="68"/>
                      </a:cubicBezTo>
                      <a:close/>
                    </a:path>
                  </a:pathLst>
                </a:custGeom>
                <a:solidFill>
                  <a:srgbClr val="EAB1B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26" name="Freeform 351"/>
                <p:cNvSpPr>
                  <a:spLocks/>
                </p:cNvSpPr>
                <p:nvPr/>
              </p:nvSpPr>
              <p:spPr bwMode="auto">
                <a:xfrm>
                  <a:off x="1387" y="1987"/>
                  <a:ext cx="488" cy="277"/>
                </a:xfrm>
                <a:custGeom>
                  <a:avLst/>
                  <a:gdLst>
                    <a:gd name="T0" fmla="*/ 13 w 293"/>
                    <a:gd name="T1" fmla="*/ 400 h 166"/>
                    <a:gd name="T2" fmla="*/ 361 w 293"/>
                    <a:gd name="T3" fmla="*/ 604 h 166"/>
                    <a:gd name="T4" fmla="*/ 1076 w 293"/>
                    <a:gd name="T5" fmla="*/ 259 h 166"/>
                    <a:gd name="T6" fmla="*/ 1354 w 293"/>
                    <a:gd name="T7" fmla="*/ 22 h 166"/>
                    <a:gd name="T8" fmla="*/ 1083 w 293"/>
                    <a:gd name="T9" fmla="*/ 370 h 166"/>
                    <a:gd name="T10" fmla="*/ 313 w 293"/>
                    <a:gd name="T11" fmla="*/ 682 h 166"/>
                    <a:gd name="T12" fmla="*/ 13 w 293"/>
                    <a:gd name="T13" fmla="*/ 40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3" h="166">
                      <a:moveTo>
                        <a:pt x="3" y="86"/>
                      </a:moveTo>
                      <a:cubicBezTo>
                        <a:pt x="3" y="86"/>
                        <a:pt x="3" y="116"/>
                        <a:pt x="78" y="130"/>
                      </a:cubicBezTo>
                      <a:cubicBezTo>
                        <a:pt x="153" y="143"/>
                        <a:pt x="217" y="81"/>
                        <a:pt x="233" y="56"/>
                      </a:cubicBezTo>
                      <a:cubicBezTo>
                        <a:pt x="250" y="30"/>
                        <a:pt x="276" y="0"/>
                        <a:pt x="293" y="5"/>
                      </a:cubicBezTo>
                      <a:cubicBezTo>
                        <a:pt x="293" y="5"/>
                        <a:pt x="255" y="21"/>
                        <a:pt x="234" y="80"/>
                      </a:cubicBezTo>
                      <a:cubicBezTo>
                        <a:pt x="213" y="140"/>
                        <a:pt x="110" y="166"/>
                        <a:pt x="68" y="147"/>
                      </a:cubicBezTo>
                      <a:cubicBezTo>
                        <a:pt x="26" y="128"/>
                        <a:pt x="0" y="112"/>
                        <a:pt x="3" y="86"/>
                      </a:cubicBezTo>
                      <a:close/>
                    </a:path>
                  </a:pathLst>
                </a:custGeom>
                <a:solidFill>
                  <a:srgbClr val="F0E9E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27" name="Freeform 352"/>
                <p:cNvSpPr>
                  <a:spLocks/>
                </p:cNvSpPr>
                <p:nvPr/>
              </p:nvSpPr>
              <p:spPr bwMode="auto">
                <a:xfrm>
                  <a:off x="1462" y="2149"/>
                  <a:ext cx="255" cy="125"/>
                </a:xfrm>
                <a:custGeom>
                  <a:avLst/>
                  <a:gdLst>
                    <a:gd name="T0" fmla="*/ 0 w 153"/>
                    <a:gd name="T1" fmla="*/ 125 h 75"/>
                    <a:gd name="T2" fmla="*/ 708 w 153"/>
                    <a:gd name="T3" fmla="*/ 0 h 75"/>
                    <a:gd name="T4" fmla="*/ 0 w 153"/>
                    <a:gd name="T5" fmla="*/ 125 h 75"/>
                    <a:gd name="T6" fmla="*/ 0 60000 65536"/>
                    <a:gd name="T7" fmla="*/ 0 60000 65536"/>
                    <a:gd name="T8" fmla="*/ 0 60000 65536"/>
                  </a:gdLst>
                  <a:ahLst/>
                  <a:cxnLst>
                    <a:cxn ang="T6">
                      <a:pos x="T0" y="T1"/>
                    </a:cxn>
                    <a:cxn ang="T7">
                      <a:pos x="T2" y="T3"/>
                    </a:cxn>
                    <a:cxn ang="T8">
                      <a:pos x="T4" y="T5"/>
                    </a:cxn>
                  </a:cxnLst>
                  <a:rect l="0" t="0" r="r" b="b"/>
                  <a:pathLst>
                    <a:path w="153" h="75">
                      <a:moveTo>
                        <a:pt x="0" y="27"/>
                      </a:moveTo>
                      <a:cubicBezTo>
                        <a:pt x="0" y="27"/>
                        <a:pt x="93" y="62"/>
                        <a:pt x="153" y="0"/>
                      </a:cubicBezTo>
                      <a:cubicBezTo>
                        <a:pt x="153" y="0"/>
                        <a:pt x="109" y="75"/>
                        <a:pt x="0" y="27"/>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28" name="Freeform 353"/>
                <p:cNvSpPr>
                  <a:spLocks/>
                </p:cNvSpPr>
                <p:nvPr/>
              </p:nvSpPr>
              <p:spPr bwMode="auto">
                <a:xfrm>
                  <a:off x="2410" y="3157"/>
                  <a:ext cx="140" cy="317"/>
                </a:xfrm>
                <a:custGeom>
                  <a:avLst/>
                  <a:gdLst>
                    <a:gd name="T0" fmla="*/ 0 w 84"/>
                    <a:gd name="T1" fmla="*/ 0 h 190"/>
                    <a:gd name="T2" fmla="*/ 237 w 84"/>
                    <a:gd name="T3" fmla="*/ 883 h 190"/>
                    <a:gd name="T4" fmla="*/ 0 w 84"/>
                    <a:gd name="T5" fmla="*/ 0 h 190"/>
                    <a:gd name="T6" fmla="*/ 0 60000 65536"/>
                    <a:gd name="T7" fmla="*/ 0 60000 65536"/>
                    <a:gd name="T8" fmla="*/ 0 60000 65536"/>
                  </a:gdLst>
                  <a:ahLst/>
                  <a:cxnLst>
                    <a:cxn ang="T6">
                      <a:pos x="T0" y="T1"/>
                    </a:cxn>
                    <a:cxn ang="T7">
                      <a:pos x="T2" y="T3"/>
                    </a:cxn>
                    <a:cxn ang="T8">
                      <a:pos x="T4" y="T5"/>
                    </a:cxn>
                  </a:cxnLst>
                  <a:rect l="0" t="0" r="r" b="b"/>
                  <a:pathLst>
                    <a:path w="84" h="190">
                      <a:moveTo>
                        <a:pt x="0" y="0"/>
                      </a:moveTo>
                      <a:cubicBezTo>
                        <a:pt x="0" y="0"/>
                        <a:pt x="84" y="81"/>
                        <a:pt x="51" y="190"/>
                      </a:cubicBezTo>
                      <a:cubicBezTo>
                        <a:pt x="51" y="190"/>
                        <a:pt x="53" y="87"/>
                        <a:pt x="0" y="0"/>
                      </a:cubicBezTo>
                      <a:close/>
                    </a:path>
                  </a:pathLst>
                </a:custGeom>
                <a:solidFill>
                  <a:srgbClr val="F0E9E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29" name="Freeform 354"/>
                <p:cNvSpPr>
                  <a:spLocks/>
                </p:cNvSpPr>
                <p:nvPr/>
              </p:nvSpPr>
              <p:spPr bwMode="auto">
                <a:xfrm>
                  <a:off x="2475" y="3261"/>
                  <a:ext cx="71" cy="238"/>
                </a:xfrm>
                <a:custGeom>
                  <a:avLst/>
                  <a:gdLst>
                    <a:gd name="T0" fmla="*/ 0 w 43"/>
                    <a:gd name="T1" fmla="*/ 0 h 143"/>
                    <a:gd name="T2" fmla="*/ 5 w 43"/>
                    <a:gd name="T3" fmla="*/ 659 h 143"/>
                    <a:gd name="T4" fmla="*/ 0 w 43"/>
                    <a:gd name="T5" fmla="*/ 0 h 143"/>
                    <a:gd name="T6" fmla="*/ 0 60000 65536"/>
                    <a:gd name="T7" fmla="*/ 0 60000 65536"/>
                    <a:gd name="T8" fmla="*/ 0 60000 65536"/>
                  </a:gdLst>
                  <a:ahLst/>
                  <a:cxnLst>
                    <a:cxn ang="T6">
                      <a:pos x="T0" y="T1"/>
                    </a:cxn>
                    <a:cxn ang="T7">
                      <a:pos x="T2" y="T3"/>
                    </a:cxn>
                    <a:cxn ang="T8">
                      <a:pos x="T4" y="T5"/>
                    </a:cxn>
                  </a:cxnLst>
                  <a:rect l="0" t="0" r="r" b="b"/>
                  <a:pathLst>
                    <a:path w="43" h="143">
                      <a:moveTo>
                        <a:pt x="0" y="0"/>
                      </a:moveTo>
                      <a:cubicBezTo>
                        <a:pt x="0" y="0"/>
                        <a:pt x="43" y="106"/>
                        <a:pt x="1" y="143"/>
                      </a:cubicBezTo>
                      <a:cubicBezTo>
                        <a:pt x="1" y="143"/>
                        <a:pt x="33" y="107"/>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30" name="Freeform 355"/>
                <p:cNvSpPr>
                  <a:spLocks/>
                </p:cNvSpPr>
                <p:nvPr/>
              </p:nvSpPr>
              <p:spPr bwMode="auto">
                <a:xfrm>
                  <a:off x="759" y="2505"/>
                  <a:ext cx="283" cy="544"/>
                </a:xfrm>
                <a:custGeom>
                  <a:avLst/>
                  <a:gdLst>
                    <a:gd name="T0" fmla="*/ 784 w 170"/>
                    <a:gd name="T1" fmla="*/ 0 h 326"/>
                    <a:gd name="T2" fmla="*/ 576 w 170"/>
                    <a:gd name="T3" fmla="*/ 1515 h 326"/>
                    <a:gd name="T4" fmla="*/ 784 w 170"/>
                    <a:gd name="T5" fmla="*/ 0 h 326"/>
                    <a:gd name="T6" fmla="*/ 0 60000 65536"/>
                    <a:gd name="T7" fmla="*/ 0 60000 65536"/>
                    <a:gd name="T8" fmla="*/ 0 60000 65536"/>
                  </a:gdLst>
                  <a:ahLst/>
                  <a:cxnLst>
                    <a:cxn ang="T6">
                      <a:pos x="T0" y="T1"/>
                    </a:cxn>
                    <a:cxn ang="T7">
                      <a:pos x="T2" y="T3"/>
                    </a:cxn>
                    <a:cxn ang="T8">
                      <a:pos x="T4" y="T5"/>
                    </a:cxn>
                  </a:cxnLst>
                  <a:rect l="0" t="0" r="r" b="b"/>
                  <a:pathLst>
                    <a:path w="170" h="326">
                      <a:moveTo>
                        <a:pt x="170" y="0"/>
                      </a:moveTo>
                      <a:cubicBezTo>
                        <a:pt x="170" y="0"/>
                        <a:pt x="0" y="68"/>
                        <a:pt x="125" y="326"/>
                      </a:cubicBezTo>
                      <a:cubicBezTo>
                        <a:pt x="125" y="326"/>
                        <a:pt x="40" y="108"/>
                        <a:pt x="170" y="0"/>
                      </a:cubicBezTo>
                      <a:close/>
                    </a:path>
                  </a:pathLst>
                </a:custGeom>
                <a:solidFill>
                  <a:srgbClr val="EAB1B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31" name="Freeform 356"/>
                <p:cNvSpPr>
                  <a:spLocks/>
                </p:cNvSpPr>
                <p:nvPr/>
              </p:nvSpPr>
              <p:spPr bwMode="auto">
                <a:xfrm>
                  <a:off x="1150" y="2222"/>
                  <a:ext cx="147" cy="150"/>
                </a:xfrm>
                <a:custGeom>
                  <a:avLst/>
                  <a:gdLst>
                    <a:gd name="T0" fmla="*/ 0 w 88"/>
                    <a:gd name="T1" fmla="*/ 417 h 90"/>
                    <a:gd name="T2" fmla="*/ 140 w 88"/>
                    <a:gd name="T3" fmla="*/ 203 h 90"/>
                    <a:gd name="T4" fmla="*/ 411 w 88"/>
                    <a:gd name="T5" fmla="*/ 0 h 90"/>
                    <a:gd name="T6" fmla="*/ 209 w 88"/>
                    <a:gd name="T7" fmla="*/ 203 h 90"/>
                    <a:gd name="T8" fmla="*/ 0 w 88"/>
                    <a:gd name="T9" fmla="*/ 41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90">
                      <a:moveTo>
                        <a:pt x="0" y="90"/>
                      </a:moveTo>
                      <a:cubicBezTo>
                        <a:pt x="0" y="90"/>
                        <a:pt x="19" y="51"/>
                        <a:pt x="30" y="44"/>
                      </a:cubicBezTo>
                      <a:cubicBezTo>
                        <a:pt x="41" y="36"/>
                        <a:pt x="81" y="12"/>
                        <a:pt x="88" y="0"/>
                      </a:cubicBezTo>
                      <a:cubicBezTo>
                        <a:pt x="88" y="0"/>
                        <a:pt x="80" y="24"/>
                        <a:pt x="45" y="44"/>
                      </a:cubicBezTo>
                      <a:cubicBezTo>
                        <a:pt x="10" y="63"/>
                        <a:pt x="0" y="90"/>
                        <a:pt x="0" y="90"/>
                      </a:cubicBezTo>
                      <a:close/>
                    </a:path>
                  </a:pathLst>
                </a:custGeom>
                <a:solidFill>
                  <a:srgbClr val="EAB1B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32" name="Freeform 357"/>
                <p:cNvSpPr>
                  <a:spLocks/>
                </p:cNvSpPr>
                <p:nvPr/>
              </p:nvSpPr>
              <p:spPr bwMode="auto">
                <a:xfrm>
                  <a:off x="1044" y="2557"/>
                  <a:ext cx="40" cy="77"/>
                </a:xfrm>
                <a:custGeom>
                  <a:avLst/>
                  <a:gdLst>
                    <a:gd name="T0" fmla="*/ 112 w 24"/>
                    <a:gd name="T1" fmla="*/ 0 h 46"/>
                    <a:gd name="T2" fmla="*/ 20 w 24"/>
                    <a:gd name="T3" fmla="*/ 216 h 46"/>
                    <a:gd name="T4" fmla="*/ 112 w 24"/>
                    <a:gd name="T5" fmla="*/ 0 h 46"/>
                    <a:gd name="T6" fmla="*/ 0 60000 65536"/>
                    <a:gd name="T7" fmla="*/ 0 60000 65536"/>
                    <a:gd name="T8" fmla="*/ 0 60000 65536"/>
                  </a:gdLst>
                  <a:ahLst/>
                  <a:cxnLst>
                    <a:cxn ang="T6">
                      <a:pos x="T0" y="T1"/>
                    </a:cxn>
                    <a:cxn ang="T7">
                      <a:pos x="T2" y="T3"/>
                    </a:cxn>
                    <a:cxn ang="T8">
                      <a:pos x="T4" y="T5"/>
                    </a:cxn>
                  </a:cxnLst>
                  <a:rect l="0" t="0" r="r" b="b"/>
                  <a:pathLst>
                    <a:path w="24" h="46">
                      <a:moveTo>
                        <a:pt x="24" y="0"/>
                      </a:moveTo>
                      <a:cubicBezTo>
                        <a:pt x="24" y="0"/>
                        <a:pt x="4" y="27"/>
                        <a:pt x="4" y="46"/>
                      </a:cubicBezTo>
                      <a:cubicBezTo>
                        <a:pt x="4" y="46"/>
                        <a:pt x="0" y="22"/>
                        <a:pt x="24"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33" name="Freeform 358"/>
                <p:cNvSpPr>
                  <a:spLocks/>
                </p:cNvSpPr>
                <p:nvPr/>
              </p:nvSpPr>
              <p:spPr bwMode="auto">
                <a:xfrm>
                  <a:off x="2108" y="2205"/>
                  <a:ext cx="60" cy="185"/>
                </a:xfrm>
                <a:custGeom>
                  <a:avLst/>
                  <a:gdLst>
                    <a:gd name="T0" fmla="*/ 8 w 36"/>
                    <a:gd name="T1" fmla="*/ 0 h 111"/>
                    <a:gd name="T2" fmla="*/ 105 w 36"/>
                    <a:gd name="T3" fmla="*/ 228 h 111"/>
                    <a:gd name="T4" fmla="*/ 37 w 36"/>
                    <a:gd name="T5" fmla="*/ 513 h 111"/>
                    <a:gd name="T6" fmla="*/ 47 w 36"/>
                    <a:gd name="T7" fmla="*/ 333 h 111"/>
                    <a:gd name="T8" fmla="*/ 8 w 36"/>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11">
                      <a:moveTo>
                        <a:pt x="2" y="0"/>
                      </a:moveTo>
                      <a:cubicBezTo>
                        <a:pt x="2" y="0"/>
                        <a:pt x="36" y="12"/>
                        <a:pt x="23" y="49"/>
                      </a:cubicBezTo>
                      <a:cubicBezTo>
                        <a:pt x="9" y="86"/>
                        <a:pt x="1" y="91"/>
                        <a:pt x="8" y="111"/>
                      </a:cubicBezTo>
                      <a:cubicBezTo>
                        <a:pt x="8" y="111"/>
                        <a:pt x="0" y="102"/>
                        <a:pt x="10" y="72"/>
                      </a:cubicBezTo>
                      <a:cubicBezTo>
                        <a:pt x="21" y="42"/>
                        <a:pt x="35" y="27"/>
                        <a:pt x="2"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34" name="Freeform 359"/>
                <p:cNvSpPr>
                  <a:spLocks/>
                </p:cNvSpPr>
                <p:nvPr/>
              </p:nvSpPr>
              <p:spPr bwMode="auto">
                <a:xfrm>
                  <a:off x="1442" y="2837"/>
                  <a:ext cx="47" cy="67"/>
                </a:xfrm>
                <a:custGeom>
                  <a:avLst/>
                  <a:gdLst>
                    <a:gd name="T0" fmla="*/ 0 w 28"/>
                    <a:gd name="T1" fmla="*/ 0 h 40"/>
                    <a:gd name="T2" fmla="*/ 133 w 28"/>
                    <a:gd name="T3" fmla="*/ 188 h 40"/>
                    <a:gd name="T4" fmla="*/ 0 w 28"/>
                    <a:gd name="T5" fmla="*/ 0 h 40"/>
                    <a:gd name="T6" fmla="*/ 0 60000 65536"/>
                    <a:gd name="T7" fmla="*/ 0 60000 65536"/>
                    <a:gd name="T8" fmla="*/ 0 60000 65536"/>
                  </a:gdLst>
                  <a:ahLst/>
                  <a:cxnLst>
                    <a:cxn ang="T6">
                      <a:pos x="T0" y="T1"/>
                    </a:cxn>
                    <a:cxn ang="T7">
                      <a:pos x="T2" y="T3"/>
                    </a:cxn>
                    <a:cxn ang="T8">
                      <a:pos x="T4" y="T5"/>
                    </a:cxn>
                  </a:cxnLst>
                  <a:rect l="0" t="0" r="r" b="b"/>
                  <a:pathLst>
                    <a:path w="28" h="40">
                      <a:moveTo>
                        <a:pt x="0" y="0"/>
                      </a:moveTo>
                      <a:cubicBezTo>
                        <a:pt x="0" y="0"/>
                        <a:pt x="25" y="11"/>
                        <a:pt x="28" y="40"/>
                      </a:cubicBezTo>
                      <a:cubicBezTo>
                        <a:pt x="28" y="40"/>
                        <a:pt x="23" y="13"/>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35" name="Freeform 360"/>
                <p:cNvSpPr>
                  <a:spLocks/>
                </p:cNvSpPr>
                <p:nvPr/>
              </p:nvSpPr>
              <p:spPr bwMode="auto">
                <a:xfrm>
                  <a:off x="1549" y="2919"/>
                  <a:ext cx="98" cy="28"/>
                </a:xfrm>
                <a:custGeom>
                  <a:avLst/>
                  <a:gdLst>
                    <a:gd name="T0" fmla="*/ 0 w 59"/>
                    <a:gd name="T1" fmla="*/ 0 h 17"/>
                    <a:gd name="T2" fmla="*/ 271 w 59"/>
                    <a:gd name="T3" fmla="*/ 41 h 17"/>
                    <a:gd name="T4" fmla="*/ 0 w 59"/>
                    <a:gd name="T5" fmla="*/ 0 h 17"/>
                    <a:gd name="T6" fmla="*/ 0 60000 65536"/>
                    <a:gd name="T7" fmla="*/ 0 60000 65536"/>
                    <a:gd name="T8" fmla="*/ 0 60000 65536"/>
                  </a:gdLst>
                  <a:ahLst/>
                  <a:cxnLst>
                    <a:cxn ang="T6">
                      <a:pos x="T0" y="T1"/>
                    </a:cxn>
                    <a:cxn ang="T7">
                      <a:pos x="T2" y="T3"/>
                    </a:cxn>
                    <a:cxn ang="T8">
                      <a:pos x="T4" y="T5"/>
                    </a:cxn>
                  </a:cxnLst>
                  <a:rect l="0" t="0" r="r" b="b"/>
                  <a:pathLst>
                    <a:path w="59" h="17">
                      <a:moveTo>
                        <a:pt x="0" y="0"/>
                      </a:moveTo>
                      <a:cubicBezTo>
                        <a:pt x="0" y="0"/>
                        <a:pt x="30" y="15"/>
                        <a:pt x="59" y="9"/>
                      </a:cubicBezTo>
                      <a:cubicBezTo>
                        <a:pt x="59" y="9"/>
                        <a:pt x="32" y="17"/>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36" name="Freeform 361"/>
                <p:cNvSpPr>
                  <a:spLocks/>
                </p:cNvSpPr>
                <p:nvPr/>
              </p:nvSpPr>
              <p:spPr bwMode="auto">
                <a:xfrm>
                  <a:off x="939" y="2432"/>
                  <a:ext cx="183" cy="245"/>
                </a:xfrm>
                <a:custGeom>
                  <a:avLst/>
                  <a:gdLst>
                    <a:gd name="T0" fmla="*/ 506 w 110"/>
                    <a:gd name="T1" fmla="*/ 0 h 147"/>
                    <a:gd name="T2" fmla="*/ 291 w 110"/>
                    <a:gd name="T3" fmla="*/ 237 h 147"/>
                    <a:gd name="T4" fmla="*/ 0 w 110"/>
                    <a:gd name="T5" fmla="*/ 680 h 147"/>
                    <a:gd name="T6" fmla="*/ 266 w 110"/>
                    <a:gd name="T7" fmla="*/ 287 h 147"/>
                    <a:gd name="T8" fmla="*/ 506 w 110"/>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147">
                      <a:moveTo>
                        <a:pt x="110" y="0"/>
                      </a:moveTo>
                      <a:cubicBezTo>
                        <a:pt x="110" y="0"/>
                        <a:pt x="93" y="32"/>
                        <a:pt x="63" y="51"/>
                      </a:cubicBezTo>
                      <a:cubicBezTo>
                        <a:pt x="32" y="71"/>
                        <a:pt x="3" y="129"/>
                        <a:pt x="0" y="147"/>
                      </a:cubicBezTo>
                      <a:cubicBezTo>
                        <a:pt x="0" y="147"/>
                        <a:pt x="25" y="86"/>
                        <a:pt x="58" y="62"/>
                      </a:cubicBezTo>
                      <a:cubicBezTo>
                        <a:pt x="74" y="51"/>
                        <a:pt x="107" y="19"/>
                        <a:pt x="11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37" name="Freeform 362"/>
                <p:cNvSpPr>
                  <a:spLocks/>
                </p:cNvSpPr>
                <p:nvPr/>
              </p:nvSpPr>
              <p:spPr bwMode="auto">
                <a:xfrm>
                  <a:off x="952" y="2972"/>
                  <a:ext cx="195" cy="274"/>
                </a:xfrm>
                <a:custGeom>
                  <a:avLst/>
                  <a:gdLst>
                    <a:gd name="T0" fmla="*/ 0 w 117"/>
                    <a:gd name="T1" fmla="*/ 0 h 164"/>
                    <a:gd name="T2" fmla="*/ 542 w 117"/>
                    <a:gd name="T3" fmla="*/ 765 h 164"/>
                    <a:gd name="T4" fmla="*/ 0 w 117"/>
                    <a:gd name="T5" fmla="*/ 0 h 164"/>
                    <a:gd name="T6" fmla="*/ 0 60000 65536"/>
                    <a:gd name="T7" fmla="*/ 0 60000 65536"/>
                    <a:gd name="T8" fmla="*/ 0 60000 65536"/>
                  </a:gdLst>
                  <a:ahLst/>
                  <a:cxnLst>
                    <a:cxn ang="T6">
                      <a:pos x="T0" y="T1"/>
                    </a:cxn>
                    <a:cxn ang="T7">
                      <a:pos x="T2" y="T3"/>
                    </a:cxn>
                    <a:cxn ang="T8">
                      <a:pos x="T4" y="T5"/>
                    </a:cxn>
                  </a:cxnLst>
                  <a:rect l="0" t="0" r="r" b="b"/>
                  <a:pathLst>
                    <a:path w="117" h="164">
                      <a:moveTo>
                        <a:pt x="0" y="0"/>
                      </a:moveTo>
                      <a:cubicBezTo>
                        <a:pt x="0" y="0"/>
                        <a:pt x="5" y="95"/>
                        <a:pt x="117" y="164"/>
                      </a:cubicBezTo>
                      <a:cubicBezTo>
                        <a:pt x="117" y="164"/>
                        <a:pt x="24" y="103"/>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38" name="Freeform 363"/>
                <p:cNvSpPr>
                  <a:spLocks/>
                </p:cNvSpPr>
                <p:nvPr/>
              </p:nvSpPr>
              <p:spPr bwMode="auto">
                <a:xfrm>
                  <a:off x="1012" y="1268"/>
                  <a:ext cx="192" cy="519"/>
                </a:xfrm>
                <a:custGeom>
                  <a:avLst/>
                  <a:gdLst>
                    <a:gd name="T0" fmla="*/ 270 w 115"/>
                    <a:gd name="T1" fmla="*/ 1445 h 311"/>
                    <a:gd name="T2" fmla="*/ 536 w 115"/>
                    <a:gd name="T3" fmla="*/ 0 h 311"/>
                    <a:gd name="T4" fmla="*/ 270 w 115"/>
                    <a:gd name="T5" fmla="*/ 1445 h 311"/>
                    <a:gd name="T6" fmla="*/ 0 60000 65536"/>
                    <a:gd name="T7" fmla="*/ 0 60000 65536"/>
                    <a:gd name="T8" fmla="*/ 0 60000 65536"/>
                  </a:gdLst>
                  <a:ahLst/>
                  <a:cxnLst>
                    <a:cxn ang="T6">
                      <a:pos x="T0" y="T1"/>
                    </a:cxn>
                    <a:cxn ang="T7">
                      <a:pos x="T2" y="T3"/>
                    </a:cxn>
                    <a:cxn ang="T8">
                      <a:pos x="T4" y="T5"/>
                    </a:cxn>
                  </a:cxnLst>
                  <a:rect l="0" t="0" r="r" b="b"/>
                  <a:pathLst>
                    <a:path w="115" h="311">
                      <a:moveTo>
                        <a:pt x="58" y="311"/>
                      </a:moveTo>
                      <a:cubicBezTo>
                        <a:pt x="58" y="311"/>
                        <a:pt x="0" y="130"/>
                        <a:pt x="115" y="0"/>
                      </a:cubicBezTo>
                      <a:cubicBezTo>
                        <a:pt x="115" y="0"/>
                        <a:pt x="35" y="126"/>
                        <a:pt x="58" y="311"/>
                      </a:cubicBez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39" name="Freeform 364"/>
                <p:cNvSpPr>
                  <a:spLocks/>
                </p:cNvSpPr>
                <p:nvPr/>
              </p:nvSpPr>
              <p:spPr bwMode="auto">
                <a:xfrm>
                  <a:off x="1059" y="1342"/>
                  <a:ext cx="98" cy="378"/>
                </a:xfrm>
                <a:custGeom>
                  <a:avLst/>
                  <a:gdLst>
                    <a:gd name="T0" fmla="*/ 271 w 59"/>
                    <a:gd name="T1" fmla="*/ 0 h 227"/>
                    <a:gd name="T2" fmla="*/ 105 w 59"/>
                    <a:gd name="T3" fmla="*/ 1047 h 227"/>
                    <a:gd name="T4" fmla="*/ 271 w 59"/>
                    <a:gd name="T5" fmla="*/ 0 h 227"/>
                    <a:gd name="T6" fmla="*/ 0 60000 65536"/>
                    <a:gd name="T7" fmla="*/ 0 60000 65536"/>
                    <a:gd name="T8" fmla="*/ 0 60000 65536"/>
                  </a:gdLst>
                  <a:ahLst/>
                  <a:cxnLst>
                    <a:cxn ang="T6">
                      <a:pos x="T0" y="T1"/>
                    </a:cxn>
                    <a:cxn ang="T7">
                      <a:pos x="T2" y="T3"/>
                    </a:cxn>
                    <a:cxn ang="T8">
                      <a:pos x="T4" y="T5"/>
                    </a:cxn>
                  </a:cxnLst>
                  <a:rect l="0" t="0" r="r" b="b"/>
                  <a:pathLst>
                    <a:path w="59" h="227">
                      <a:moveTo>
                        <a:pt x="59" y="0"/>
                      </a:moveTo>
                      <a:cubicBezTo>
                        <a:pt x="59" y="0"/>
                        <a:pt x="0" y="88"/>
                        <a:pt x="23" y="227"/>
                      </a:cubicBezTo>
                      <a:cubicBezTo>
                        <a:pt x="23" y="227"/>
                        <a:pt x="6" y="102"/>
                        <a:pt x="59"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40" name="Freeform 365"/>
                <p:cNvSpPr>
                  <a:spLocks/>
                </p:cNvSpPr>
                <p:nvPr/>
              </p:nvSpPr>
              <p:spPr bwMode="auto">
                <a:xfrm>
                  <a:off x="1272" y="898"/>
                  <a:ext cx="62" cy="185"/>
                </a:xfrm>
                <a:custGeom>
                  <a:avLst/>
                  <a:gdLst>
                    <a:gd name="T0" fmla="*/ 0 w 37"/>
                    <a:gd name="T1" fmla="*/ 42 h 111"/>
                    <a:gd name="T2" fmla="*/ 57 w 37"/>
                    <a:gd name="T3" fmla="*/ 513 h 111"/>
                    <a:gd name="T4" fmla="*/ 70 w 37"/>
                    <a:gd name="T5" fmla="*/ 0 h 111"/>
                    <a:gd name="T6" fmla="*/ 0 w 37"/>
                    <a:gd name="T7" fmla="*/ 42 h 1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111">
                      <a:moveTo>
                        <a:pt x="0" y="9"/>
                      </a:moveTo>
                      <a:cubicBezTo>
                        <a:pt x="0" y="9"/>
                        <a:pt x="32" y="49"/>
                        <a:pt x="12" y="111"/>
                      </a:cubicBezTo>
                      <a:cubicBezTo>
                        <a:pt x="12" y="111"/>
                        <a:pt x="37" y="95"/>
                        <a:pt x="15" y="0"/>
                      </a:cubicBezTo>
                      <a:lnTo>
                        <a:pt x="0" y="9"/>
                      </a:ln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41" name="Freeform 366"/>
                <p:cNvSpPr>
                  <a:spLocks/>
                </p:cNvSpPr>
                <p:nvPr/>
              </p:nvSpPr>
              <p:spPr bwMode="auto">
                <a:xfrm>
                  <a:off x="1629" y="778"/>
                  <a:ext cx="106" cy="143"/>
                </a:xfrm>
                <a:custGeom>
                  <a:avLst/>
                  <a:gdLst>
                    <a:gd name="T0" fmla="*/ 222 w 64"/>
                    <a:gd name="T1" fmla="*/ 0 h 86"/>
                    <a:gd name="T2" fmla="*/ 0 w 64"/>
                    <a:gd name="T3" fmla="*/ 396 h 86"/>
                    <a:gd name="T4" fmla="*/ 292 w 64"/>
                    <a:gd name="T5" fmla="*/ 5 h 86"/>
                    <a:gd name="T6" fmla="*/ 222 w 64"/>
                    <a:gd name="T7" fmla="*/ 0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86">
                      <a:moveTo>
                        <a:pt x="49" y="0"/>
                      </a:moveTo>
                      <a:cubicBezTo>
                        <a:pt x="49" y="0"/>
                        <a:pt x="27" y="14"/>
                        <a:pt x="0" y="86"/>
                      </a:cubicBezTo>
                      <a:cubicBezTo>
                        <a:pt x="0" y="86"/>
                        <a:pt x="47" y="8"/>
                        <a:pt x="64" y="1"/>
                      </a:cubicBezTo>
                      <a:lnTo>
                        <a:pt x="49" y="0"/>
                      </a:ln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42" name="Freeform 367"/>
                <p:cNvSpPr>
                  <a:spLocks/>
                </p:cNvSpPr>
                <p:nvPr/>
              </p:nvSpPr>
              <p:spPr bwMode="auto">
                <a:xfrm>
                  <a:off x="1833" y="856"/>
                  <a:ext cx="95" cy="122"/>
                </a:xfrm>
                <a:custGeom>
                  <a:avLst/>
                  <a:gdLst>
                    <a:gd name="T0" fmla="*/ 203 w 57"/>
                    <a:gd name="T1" fmla="*/ 5 h 73"/>
                    <a:gd name="T2" fmla="*/ 0 w 57"/>
                    <a:gd name="T3" fmla="*/ 341 h 73"/>
                    <a:gd name="T4" fmla="*/ 263 w 57"/>
                    <a:gd name="T5" fmla="*/ 0 h 73"/>
                    <a:gd name="T6" fmla="*/ 203 w 57"/>
                    <a:gd name="T7" fmla="*/ 5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73">
                      <a:moveTo>
                        <a:pt x="44" y="1"/>
                      </a:moveTo>
                      <a:cubicBezTo>
                        <a:pt x="44" y="1"/>
                        <a:pt x="27" y="48"/>
                        <a:pt x="0" y="73"/>
                      </a:cubicBezTo>
                      <a:cubicBezTo>
                        <a:pt x="0" y="73"/>
                        <a:pt x="35" y="55"/>
                        <a:pt x="57" y="0"/>
                      </a:cubicBezTo>
                      <a:lnTo>
                        <a:pt x="44" y="1"/>
                      </a:ln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43" name="Freeform 368"/>
                <p:cNvSpPr>
                  <a:spLocks/>
                </p:cNvSpPr>
                <p:nvPr/>
              </p:nvSpPr>
              <p:spPr bwMode="auto">
                <a:xfrm>
                  <a:off x="1279" y="920"/>
                  <a:ext cx="50" cy="143"/>
                </a:xfrm>
                <a:custGeom>
                  <a:avLst/>
                  <a:gdLst>
                    <a:gd name="T0" fmla="*/ 0 w 30"/>
                    <a:gd name="T1" fmla="*/ 0 h 86"/>
                    <a:gd name="T2" fmla="*/ 62 w 30"/>
                    <a:gd name="T3" fmla="*/ 396 h 86"/>
                    <a:gd name="T4" fmla="*/ 0 w 30"/>
                    <a:gd name="T5" fmla="*/ 0 h 86"/>
                    <a:gd name="T6" fmla="*/ 0 60000 65536"/>
                    <a:gd name="T7" fmla="*/ 0 60000 65536"/>
                    <a:gd name="T8" fmla="*/ 0 60000 65536"/>
                  </a:gdLst>
                  <a:ahLst/>
                  <a:cxnLst>
                    <a:cxn ang="T6">
                      <a:pos x="T0" y="T1"/>
                    </a:cxn>
                    <a:cxn ang="T7">
                      <a:pos x="T2" y="T3"/>
                    </a:cxn>
                    <a:cxn ang="T8">
                      <a:pos x="T4" y="T5"/>
                    </a:cxn>
                  </a:cxnLst>
                  <a:rect l="0" t="0" r="r" b="b"/>
                  <a:pathLst>
                    <a:path w="30" h="86">
                      <a:moveTo>
                        <a:pt x="0" y="0"/>
                      </a:moveTo>
                      <a:cubicBezTo>
                        <a:pt x="0" y="0"/>
                        <a:pt x="25" y="38"/>
                        <a:pt x="13" y="86"/>
                      </a:cubicBezTo>
                      <a:cubicBezTo>
                        <a:pt x="13" y="86"/>
                        <a:pt x="30" y="45"/>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44" name="Freeform 369"/>
                <p:cNvSpPr>
                  <a:spLocks/>
                </p:cNvSpPr>
                <p:nvPr/>
              </p:nvSpPr>
              <p:spPr bwMode="auto">
                <a:xfrm>
                  <a:off x="1645" y="783"/>
                  <a:ext cx="60" cy="97"/>
                </a:xfrm>
                <a:custGeom>
                  <a:avLst/>
                  <a:gdLst>
                    <a:gd name="T0" fmla="*/ 167 w 36"/>
                    <a:gd name="T1" fmla="*/ 0 h 58"/>
                    <a:gd name="T2" fmla="*/ 0 w 36"/>
                    <a:gd name="T3" fmla="*/ 271 h 58"/>
                    <a:gd name="T4" fmla="*/ 167 w 36"/>
                    <a:gd name="T5" fmla="*/ 0 h 58"/>
                    <a:gd name="T6" fmla="*/ 0 60000 65536"/>
                    <a:gd name="T7" fmla="*/ 0 60000 65536"/>
                    <a:gd name="T8" fmla="*/ 0 60000 65536"/>
                  </a:gdLst>
                  <a:ahLst/>
                  <a:cxnLst>
                    <a:cxn ang="T6">
                      <a:pos x="T0" y="T1"/>
                    </a:cxn>
                    <a:cxn ang="T7">
                      <a:pos x="T2" y="T3"/>
                    </a:cxn>
                    <a:cxn ang="T8">
                      <a:pos x="T4" y="T5"/>
                    </a:cxn>
                  </a:cxnLst>
                  <a:rect l="0" t="0" r="r" b="b"/>
                  <a:pathLst>
                    <a:path w="36" h="58">
                      <a:moveTo>
                        <a:pt x="36" y="0"/>
                      </a:moveTo>
                      <a:cubicBezTo>
                        <a:pt x="36" y="0"/>
                        <a:pt x="13" y="26"/>
                        <a:pt x="0" y="58"/>
                      </a:cubicBezTo>
                      <a:cubicBezTo>
                        <a:pt x="0" y="58"/>
                        <a:pt x="27" y="8"/>
                        <a:pt x="36"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45" name="Freeform 370"/>
                <p:cNvSpPr>
                  <a:spLocks/>
                </p:cNvSpPr>
                <p:nvPr/>
              </p:nvSpPr>
              <p:spPr bwMode="auto">
                <a:xfrm>
                  <a:off x="1852" y="863"/>
                  <a:ext cx="55" cy="97"/>
                </a:xfrm>
                <a:custGeom>
                  <a:avLst/>
                  <a:gdLst>
                    <a:gd name="T0" fmla="*/ 153 w 33"/>
                    <a:gd name="T1" fmla="*/ 0 h 58"/>
                    <a:gd name="T2" fmla="*/ 0 w 33"/>
                    <a:gd name="T3" fmla="*/ 271 h 58"/>
                    <a:gd name="T4" fmla="*/ 153 w 33"/>
                    <a:gd name="T5" fmla="*/ 0 h 58"/>
                    <a:gd name="T6" fmla="*/ 0 60000 65536"/>
                    <a:gd name="T7" fmla="*/ 0 60000 65536"/>
                    <a:gd name="T8" fmla="*/ 0 60000 65536"/>
                  </a:gdLst>
                  <a:ahLst/>
                  <a:cxnLst>
                    <a:cxn ang="T6">
                      <a:pos x="T0" y="T1"/>
                    </a:cxn>
                    <a:cxn ang="T7">
                      <a:pos x="T2" y="T3"/>
                    </a:cxn>
                    <a:cxn ang="T8">
                      <a:pos x="T4" y="T5"/>
                    </a:cxn>
                  </a:cxnLst>
                  <a:rect l="0" t="0" r="r" b="b"/>
                  <a:pathLst>
                    <a:path w="33" h="58">
                      <a:moveTo>
                        <a:pt x="33" y="0"/>
                      </a:moveTo>
                      <a:cubicBezTo>
                        <a:pt x="33" y="0"/>
                        <a:pt x="13" y="45"/>
                        <a:pt x="0" y="58"/>
                      </a:cubicBezTo>
                      <a:cubicBezTo>
                        <a:pt x="0" y="58"/>
                        <a:pt x="22" y="32"/>
                        <a:pt x="33"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46" name="Freeform 371"/>
                <p:cNvSpPr>
                  <a:spLocks/>
                </p:cNvSpPr>
                <p:nvPr/>
              </p:nvSpPr>
              <p:spPr bwMode="auto">
                <a:xfrm>
                  <a:off x="1394" y="1755"/>
                  <a:ext cx="483" cy="459"/>
                </a:xfrm>
                <a:custGeom>
                  <a:avLst/>
                  <a:gdLst>
                    <a:gd name="T0" fmla="*/ 1339 w 290"/>
                    <a:gd name="T1" fmla="*/ 619 h 275"/>
                    <a:gd name="T2" fmla="*/ 1166 w 290"/>
                    <a:gd name="T3" fmla="*/ 696 h 275"/>
                    <a:gd name="T4" fmla="*/ 610 w 290"/>
                    <a:gd name="T5" fmla="*/ 1162 h 275"/>
                    <a:gd name="T6" fmla="*/ 13 w 290"/>
                    <a:gd name="T7" fmla="*/ 1033 h 275"/>
                    <a:gd name="T8" fmla="*/ 37 w 290"/>
                    <a:gd name="T9" fmla="*/ 641 h 275"/>
                    <a:gd name="T10" fmla="*/ 1146 w 290"/>
                    <a:gd name="T11" fmla="*/ 0 h 275"/>
                    <a:gd name="T12" fmla="*/ 1339 w 290"/>
                    <a:gd name="T13" fmla="*/ 619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275">
                      <a:moveTo>
                        <a:pt x="290" y="133"/>
                      </a:moveTo>
                      <a:cubicBezTo>
                        <a:pt x="290" y="133"/>
                        <a:pt x="261" y="133"/>
                        <a:pt x="252" y="150"/>
                      </a:cubicBezTo>
                      <a:cubicBezTo>
                        <a:pt x="243" y="166"/>
                        <a:pt x="200" y="225"/>
                        <a:pt x="132" y="250"/>
                      </a:cubicBezTo>
                      <a:cubicBezTo>
                        <a:pt x="64" y="275"/>
                        <a:pt x="0" y="243"/>
                        <a:pt x="3" y="222"/>
                      </a:cubicBezTo>
                      <a:cubicBezTo>
                        <a:pt x="4" y="207"/>
                        <a:pt x="12" y="159"/>
                        <a:pt x="8" y="138"/>
                      </a:cubicBezTo>
                      <a:cubicBezTo>
                        <a:pt x="4" y="118"/>
                        <a:pt x="160" y="260"/>
                        <a:pt x="248" y="0"/>
                      </a:cubicBezTo>
                      <a:cubicBezTo>
                        <a:pt x="248" y="0"/>
                        <a:pt x="238" y="67"/>
                        <a:pt x="290" y="133"/>
                      </a:cubicBezTo>
                      <a:close/>
                    </a:path>
                  </a:pathLst>
                </a:custGeom>
                <a:solidFill>
                  <a:srgbClr val="81B4C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47" name="Freeform 372"/>
                <p:cNvSpPr>
                  <a:spLocks/>
                </p:cNvSpPr>
                <p:nvPr/>
              </p:nvSpPr>
              <p:spPr bwMode="auto">
                <a:xfrm>
                  <a:off x="1697" y="1318"/>
                  <a:ext cx="120" cy="77"/>
                </a:xfrm>
                <a:custGeom>
                  <a:avLst/>
                  <a:gdLst>
                    <a:gd name="T0" fmla="*/ 0 w 72"/>
                    <a:gd name="T1" fmla="*/ 0 h 46"/>
                    <a:gd name="T2" fmla="*/ 333 w 72"/>
                    <a:gd name="T3" fmla="*/ 75 h 46"/>
                    <a:gd name="T4" fmla="*/ 0 w 72"/>
                    <a:gd name="T5" fmla="*/ 0 h 46"/>
                    <a:gd name="T6" fmla="*/ 0 60000 65536"/>
                    <a:gd name="T7" fmla="*/ 0 60000 65536"/>
                    <a:gd name="T8" fmla="*/ 0 60000 65536"/>
                  </a:gdLst>
                  <a:ahLst/>
                  <a:cxnLst>
                    <a:cxn ang="T6">
                      <a:pos x="T0" y="T1"/>
                    </a:cxn>
                    <a:cxn ang="T7">
                      <a:pos x="T2" y="T3"/>
                    </a:cxn>
                    <a:cxn ang="T8">
                      <a:pos x="T4" y="T5"/>
                    </a:cxn>
                  </a:cxnLst>
                  <a:rect l="0" t="0" r="r" b="b"/>
                  <a:pathLst>
                    <a:path w="72" h="46">
                      <a:moveTo>
                        <a:pt x="0" y="0"/>
                      </a:moveTo>
                      <a:cubicBezTo>
                        <a:pt x="0" y="0"/>
                        <a:pt x="26" y="30"/>
                        <a:pt x="72" y="16"/>
                      </a:cubicBezTo>
                      <a:cubicBezTo>
                        <a:pt x="72" y="16"/>
                        <a:pt x="34" y="46"/>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48" name="Freeform 373"/>
                <p:cNvSpPr>
                  <a:spLocks/>
                </p:cNvSpPr>
                <p:nvPr/>
              </p:nvSpPr>
              <p:spPr bwMode="auto">
                <a:xfrm>
                  <a:off x="1837" y="1497"/>
                  <a:ext cx="153" cy="135"/>
                </a:xfrm>
                <a:custGeom>
                  <a:avLst/>
                  <a:gdLst>
                    <a:gd name="T0" fmla="*/ 0 w 92"/>
                    <a:gd name="T1" fmla="*/ 375 h 81"/>
                    <a:gd name="T2" fmla="*/ 422 w 92"/>
                    <a:gd name="T3" fmla="*/ 338 h 81"/>
                    <a:gd name="T4" fmla="*/ 0 w 92"/>
                    <a:gd name="T5" fmla="*/ 375 h 81"/>
                    <a:gd name="T6" fmla="*/ 0 60000 65536"/>
                    <a:gd name="T7" fmla="*/ 0 60000 65536"/>
                    <a:gd name="T8" fmla="*/ 0 60000 65536"/>
                  </a:gdLst>
                  <a:ahLst/>
                  <a:cxnLst>
                    <a:cxn ang="T6">
                      <a:pos x="T0" y="T1"/>
                    </a:cxn>
                    <a:cxn ang="T7">
                      <a:pos x="T2" y="T3"/>
                    </a:cxn>
                    <a:cxn ang="T8">
                      <a:pos x="T4" y="T5"/>
                    </a:cxn>
                  </a:cxnLst>
                  <a:rect l="0" t="0" r="r" b="b"/>
                  <a:pathLst>
                    <a:path w="92" h="81">
                      <a:moveTo>
                        <a:pt x="0" y="81"/>
                      </a:moveTo>
                      <a:cubicBezTo>
                        <a:pt x="0" y="81"/>
                        <a:pt x="25" y="16"/>
                        <a:pt x="92" y="73"/>
                      </a:cubicBezTo>
                      <a:cubicBezTo>
                        <a:pt x="92" y="73"/>
                        <a:pt x="31" y="0"/>
                        <a:pt x="0" y="81"/>
                      </a:cubicBezTo>
                      <a:close/>
                    </a:path>
                  </a:pathLst>
                </a:custGeom>
                <a:solidFill>
                  <a:srgbClr val="D5E1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49" name="Freeform 374"/>
                <p:cNvSpPr>
                  <a:spLocks/>
                </p:cNvSpPr>
                <p:nvPr/>
              </p:nvSpPr>
              <p:spPr bwMode="auto">
                <a:xfrm>
                  <a:off x="989" y="1650"/>
                  <a:ext cx="95" cy="180"/>
                </a:xfrm>
                <a:custGeom>
                  <a:avLst/>
                  <a:gdLst>
                    <a:gd name="T0" fmla="*/ 230 w 57"/>
                    <a:gd name="T1" fmla="*/ 0 h 108"/>
                    <a:gd name="T2" fmla="*/ 255 w 57"/>
                    <a:gd name="T3" fmla="*/ 222 h 108"/>
                    <a:gd name="T4" fmla="*/ 213 w 57"/>
                    <a:gd name="T5" fmla="*/ 347 h 108"/>
                    <a:gd name="T6" fmla="*/ 55 w 57"/>
                    <a:gd name="T7" fmla="*/ 487 h 108"/>
                    <a:gd name="T8" fmla="*/ 230 w 57"/>
                    <a:gd name="T9" fmla="*/ 0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08">
                      <a:moveTo>
                        <a:pt x="50" y="0"/>
                      </a:moveTo>
                      <a:cubicBezTo>
                        <a:pt x="50" y="0"/>
                        <a:pt x="53" y="38"/>
                        <a:pt x="55" y="48"/>
                      </a:cubicBezTo>
                      <a:cubicBezTo>
                        <a:pt x="56" y="54"/>
                        <a:pt x="50" y="66"/>
                        <a:pt x="46" y="75"/>
                      </a:cubicBezTo>
                      <a:cubicBezTo>
                        <a:pt x="42" y="85"/>
                        <a:pt x="25" y="101"/>
                        <a:pt x="12" y="105"/>
                      </a:cubicBezTo>
                      <a:cubicBezTo>
                        <a:pt x="0" y="108"/>
                        <a:pt x="57" y="66"/>
                        <a:pt x="50" y="0"/>
                      </a:cubicBezTo>
                      <a:close/>
                    </a:path>
                  </a:pathLst>
                </a:custGeom>
                <a:solidFill>
                  <a:srgbClr val="81B4C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50" name="Freeform 375"/>
                <p:cNvSpPr>
                  <a:spLocks/>
                </p:cNvSpPr>
                <p:nvPr/>
              </p:nvSpPr>
              <p:spPr bwMode="auto">
                <a:xfrm>
                  <a:off x="746" y="1412"/>
                  <a:ext cx="55" cy="468"/>
                </a:xfrm>
                <a:custGeom>
                  <a:avLst/>
                  <a:gdLst>
                    <a:gd name="T0" fmla="*/ 0 w 33"/>
                    <a:gd name="T1" fmla="*/ 0 h 281"/>
                    <a:gd name="T2" fmla="*/ 47 w 33"/>
                    <a:gd name="T3" fmla="*/ 1297 h 281"/>
                    <a:gd name="T4" fmla="*/ 153 w 33"/>
                    <a:gd name="T5" fmla="*/ 47 h 281"/>
                    <a:gd name="T6" fmla="*/ 0 w 33"/>
                    <a:gd name="T7" fmla="*/ 0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81">
                      <a:moveTo>
                        <a:pt x="0" y="0"/>
                      </a:moveTo>
                      <a:cubicBezTo>
                        <a:pt x="0" y="0"/>
                        <a:pt x="13" y="260"/>
                        <a:pt x="10" y="281"/>
                      </a:cubicBezTo>
                      <a:cubicBezTo>
                        <a:pt x="10" y="281"/>
                        <a:pt x="7" y="10"/>
                        <a:pt x="33" y="10"/>
                      </a:cubicBezTo>
                      <a:cubicBezTo>
                        <a:pt x="33" y="10"/>
                        <a:pt x="6" y="8"/>
                        <a:pt x="0" y="0"/>
                      </a:cubicBezTo>
                      <a:close/>
                    </a:path>
                  </a:pathLst>
                </a:custGeom>
                <a:solidFill>
                  <a:srgbClr val="D5E1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51" name="Freeform 376"/>
                <p:cNvSpPr>
                  <a:spLocks/>
                </p:cNvSpPr>
                <p:nvPr/>
              </p:nvSpPr>
              <p:spPr bwMode="auto">
                <a:xfrm>
                  <a:off x="751" y="1437"/>
                  <a:ext cx="13" cy="281"/>
                </a:xfrm>
                <a:custGeom>
                  <a:avLst/>
                  <a:gdLst>
                    <a:gd name="T0" fmla="*/ 0 w 8"/>
                    <a:gd name="T1" fmla="*/ 0 h 169"/>
                    <a:gd name="T2" fmla="*/ 26 w 8"/>
                    <a:gd name="T3" fmla="*/ 776 h 169"/>
                    <a:gd name="T4" fmla="*/ 0 w 8"/>
                    <a:gd name="T5" fmla="*/ 0 h 169"/>
                    <a:gd name="T6" fmla="*/ 0 60000 65536"/>
                    <a:gd name="T7" fmla="*/ 0 60000 65536"/>
                    <a:gd name="T8" fmla="*/ 0 60000 65536"/>
                  </a:gdLst>
                  <a:ahLst/>
                  <a:cxnLst>
                    <a:cxn ang="T6">
                      <a:pos x="T0" y="T1"/>
                    </a:cxn>
                    <a:cxn ang="T7">
                      <a:pos x="T2" y="T3"/>
                    </a:cxn>
                    <a:cxn ang="T8">
                      <a:pos x="T4" y="T5"/>
                    </a:cxn>
                  </a:cxnLst>
                  <a:rect l="0" t="0" r="r" b="b"/>
                  <a:pathLst>
                    <a:path w="8" h="169">
                      <a:moveTo>
                        <a:pt x="0" y="0"/>
                      </a:moveTo>
                      <a:cubicBezTo>
                        <a:pt x="6" y="169"/>
                        <a:pt x="6" y="169"/>
                        <a:pt x="6" y="169"/>
                      </a:cubicBezTo>
                      <a:cubicBezTo>
                        <a:pt x="6" y="169"/>
                        <a:pt x="8" y="16"/>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52" name="Freeform 377"/>
                <p:cNvSpPr>
                  <a:spLocks/>
                </p:cNvSpPr>
                <p:nvPr/>
              </p:nvSpPr>
              <p:spPr bwMode="auto">
                <a:xfrm>
                  <a:off x="914" y="3070"/>
                  <a:ext cx="88" cy="49"/>
                </a:xfrm>
                <a:custGeom>
                  <a:avLst/>
                  <a:gdLst>
                    <a:gd name="T0" fmla="*/ 141 w 53"/>
                    <a:gd name="T1" fmla="*/ 0 h 29"/>
                    <a:gd name="T2" fmla="*/ 0 w 53"/>
                    <a:gd name="T3" fmla="*/ 0 h 29"/>
                    <a:gd name="T4" fmla="*/ 141 w 53"/>
                    <a:gd name="T5" fmla="*/ 0 h 29"/>
                    <a:gd name="T6" fmla="*/ 0 60000 65536"/>
                    <a:gd name="T7" fmla="*/ 0 60000 65536"/>
                    <a:gd name="T8" fmla="*/ 0 60000 65536"/>
                  </a:gdLst>
                  <a:ahLst/>
                  <a:cxnLst>
                    <a:cxn ang="T6">
                      <a:pos x="T0" y="T1"/>
                    </a:cxn>
                    <a:cxn ang="T7">
                      <a:pos x="T2" y="T3"/>
                    </a:cxn>
                    <a:cxn ang="T8">
                      <a:pos x="T4" y="T5"/>
                    </a:cxn>
                  </a:cxnLst>
                  <a:rect l="0" t="0" r="r" b="b"/>
                  <a:pathLst>
                    <a:path w="53" h="29">
                      <a:moveTo>
                        <a:pt x="31" y="0"/>
                      </a:moveTo>
                      <a:cubicBezTo>
                        <a:pt x="31" y="0"/>
                        <a:pt x="53" y="29"/>
                        <a:pt x="0" y="0"/>
                      </a:cubicBezTo>
                      <a:cubicBezTo>
                        <a:pt x="0" y="0"/>
                        <a:pt x="46" y="21"/>
                        <a:pt x="31"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53" name="Freeform 378"/>
                <p:cNvSpPr>
                  <a:spLocks/>
                </p:cNvSpPr>
                <p:nvPr/>
              </p:nvSpPr>
              <p:spPr bwMode="auto">
                <a:xfrm>
                  <a:off x="837" y="3045"/>
                  <a:ext cx="80" cy="399"/>
                </a:xfrm>
                <a:custGeom>
                  <a:avLst/>
                  <a:gdLst>
                    <a:gd name="T0" fmla="*/ 120 w 48"/>
                    <a:gd name="T1" fmla="*/ 1090 h 239"/>
                    <a:gd name="T2" fmla="*/ 0 w 48"/>
                    <a:gd name="T3" fmla="*/ 0 h 239"/>
                    <a:gd name="T4" fmla="*/ 172 w 48"/>
                    <a:gd name="T5" fmla="*/ 88 h 239"/>
                    <a:gd name="T6" fmla="*/ 172 w 48"/>
                    <a:gd name="T7" fmla="*/ 1112 h 239"/>
                    <a:gd name="T8" fmla="*/ 120 w 48"/>
                    <a:gd name="T9" fmla="*/ 109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39">
                      <a:moveTo>
                        <a:pt x="26" y="234"/>
                      </a:moveTo>
                      <a:cubicBezTo>
                        <a:pt x="26" y="234"/>
                        <a:pt x="36" y="201"/>
                        <a:pt x="0" y="0"/>
                      </a:cubicBezTo>
                      <a:cubicBezTo>
                        <a:pt x="0" y="0"/>
                        <a:pt x="27" y="14"/>
                        <a:pt x="37" y="19"/>
                      </a:cubicBezTo>
                      <a:cubicBezTo>
                        <a:pt x="48" y="24"/>
                        <a:pt x="29" y="223"/>
                        <a:pt x="37" y="239"/>
                      </a:cubicBezTo>
                      <a:cubicBezTo>
                        <a:pt x="37" y="239"/>
                        <a:pt x="29" y="236"/>
                        <a:pt x="26" y="234"/>
                      </a:cubicBezTo>
                      <a:close/>
                    </a:path>
                  </a:pathLst>
                </a:custGeom>
                <a:solidFill>
                  <a:srgbClr val="D5E1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54" name="Freeform 379"/>
                <p:cNvSpPr>
                  <a:spLocks/>
                </p:cNvSpPr>
                <p:nvPr/>
              </p:nvSpPr>
              <p:spPr bwMode="auto">
                <a:xfrm>
                  <a:off x="844" y="3062"/>
                  <a:ext cx="42" cy="297"/>
                </a:xfrm>
                <a:custGeom>
                  <a:avLst/>
                  <a:gdLst>
                    <a:gd name="T0" fmla="*/ 0 w 25"/>
                    <a:gd name="T1" fmla="*/ 0 h 178"/>
                    <a:gd name="T2" fmla="*/ 119 w 25"/>
                    <a:gd name="T3" fmla="*/ 828 h 178"/>
                    <a:gd name="T4" fmla="*/ 0 w 25"/>
                    <a:gd name="T5" fmla="*/ 0 h 178"/>
                    <a:gd name="T6" fmla="*/ 0 60000 65536"/>
                    <a:gd name="T7" fmla="*/ 0 60000 65536"/>
                    <a:gd name="T8" fmla="*/ 0 60000 65536"/>
                  </a:gdLst>
                  <a:ahLst/>
                  <a:cxnLst>
                    <a:cxn ang="T6">
                      <a:pos x="T0" y="T1"/>
                    </a:cxn>
                    <a:cxn ang="T7">
                      <a:pos x="T2" y="T3"/>
                    </a:cxn>
                    <a:cxn ang="T8">
                      <a:pos x="T4" y="T5"/>
                    </a:cxn>
                  </a:cxnLst>
                  <a:rect l="0" t="0" r="r" b="b"/>
                  <a:pathLst>
                    <a:path w="25" h="178">
                      <a:moveTo>
                        <a:pt x="0" y="0"/>
                      </a:moveTo>
                      <a:cubicBezTo>
                        <a:pt x="0" y="0"/>
                        <a:pt x="21" y="135"/>
                        <a:pt x="25" y="178"/>
                      </a:cubicBezTo>
                      <a:cubicBezTo>
                        <a:pt x="25" y="178"/>
                        <a:pt x="13" y="33"/>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55" name="Freeform 380"/>
                <p:cNvSpPr>
                  <a:spLocks/>
                </p:cNvSpPr>
                <p:nvPr/>
              </p:nvSpPr>
              <p:spPr bwMode="auto">
                <a:xfrm>
                  <a:off x="981" y="3107"/>
                  <a:ext cx="199" cy="219"/>
                </a:xfrm>
                <a:custGeom>
                  <a:avLst/>
                  <a:gdLst>
                    <a:gd name="T0" fmla="*/ 0 w 120"/>
                    <a:gd name="T1" fmla="*/ 0 h 131"/>
                    <a:gd name="T2" fmla="*/ 547 w 120"/>
                    <a:gd name="T3" fmla="*/ 491 h 131"/>
                    <a:gd name="T4" fmla="*/ 547 w 120"/>
                    <a:gd name="T5" fmla="*/ 612 h 131"/>
                    <a:gd name="T6" fmla="*/ 0 w 120"/>
                    <a:gd name="T7" fmla="*/ 0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31">
                      <a:moveTo>
                        <a:pt x="0" y="0"/>
                      </a:moveTo>
                      <a:cubicBezTo>
                        <a:pt x="0" y="0"/>
                        <a:pt x="60" y="78"/>
                        <a:pt x="120" y="105"/>
                      </a:cubicBezTo>
                      <a:cubicBezTo>
                        <a:pt x="120" y="131"/>
                        <a:pt x="120" y="131"/>
                        <a:pt x="120" y="131"/>
                      </a:cubicBezTo>
                      <a:cubicBezTo>
                        <a:pt x="120" y="131"/>
                        <a:pt x="13" y="48"/>
                        <a:pt x="0" y="0"/>
                      </a:cubicBezTo>
                      <a:close/>
                    </a:path>
                  </a:pathLst>
                </a:custGeom>
                <a:solidFill>
                  <a:srgbClr val="81B4C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56" name="Freeform 381"/>
                <p:cNvSpPr>
                  <a:spLocks/>
                </p:cNvSpPr>
                <p:nvPr/>
              </p:nvSpPr>
              <p:spPr bwMode="auto">
                <a:xfrm>
                  <a:off x="1442" y="1413"/>
                  <a:ext cx="80" cy="200"/>
                </a:xfrm>
                <a:custGeom>
                  <a:avLst/>
                  <a:gdLst>
                    <a:gd name="T0" fmla="*/ 222 w 48"/>
                    <a:gd name="T1" fmla="*/ 0 h 120"/>
                    <a:gd name="T2" fmla="*/ 75 w 48"/>
                    <a:gd name="T3" fmla="*/ 555 h 120"/>
                    <a:gd name="T4" fmla="*/ 222 w 48"/>
                    <a:gd name="T5" fmla="*/ 0 h 120"/>
                    <a:gd name="T6" fmla="*/ 0 60000 65536"/>
                    <a:gd name="T7" fmla="*/ 0 60000 65536"/>
                    <a:gd name="T8" fmla="*/ 0 60000 65536"/>
                  </a:gdLst>
                  <a:ahLst/>
                  <a:cxnLst>
                    <a:cxn ang="T6">
                      <a:pos x="T0" y="T1"/>
                    </a:cxn>
                    <a:cxn ang="T7">
                      <a:pos x="T2" y="T3"/>
                    </a:cxn>
                    <a:cxn ang="T8">
                      <a:pos x="T4" y="T5"/>
                    </a:cxn>
                  </a:cxnLst>
                  <a:rect l="0" t="0" r="r" b="b"/>
                  <a:pathLst>
                    <a:path w="48" h="120">
                      <a:moveTo>
                        <a:pt x="48" y="0"/>
                      </a:moveTo>
                      <a:cubicBezTo>
                        <a:pt x="48" y="0"/>
                        <a:pt x="0" y="45"/>
                        <a:pt x="16" y="120"/>
                      </a:cubicBezTo>
                      <a:cubicBezTo>
                        <a:pt x="16" y="120"/>
                        <a:pt x="13" y="38"/>
                        <a:pt x="48"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57" name="Freeform 382"/>
                <p:cNvSpPr>
                  <a:spLocks/>
                </p:cNvSpPr>
                <p:nvPr/>
              </p:nvSpPr>
              <p:spPr bwMode="auto">
                <a:xfrm>
                  <a:off x="2028" y="2097"/>
                  <a:ext cx="175" cy="42"/>
                </a:xfrm>
                <a:custGeom>
                  <a:avLst/>
                  <a:gdLst>
                    <a:gd name="T0" fmla="*/ 0 w 105"/>
                    <a:gd name="T1" fmla="*/ 5 h 25"/>
                    <a:gd name="T2" fmla="*/ 487 w 105"/>
                    <a:gd name="T3" fmla="*/ 119 h 25"/>
                    <a:gd name="T4" fmla="*/ 0 w 105"/>
                    <a:gd name="T5" fmla="*/ 0 h 25"/>
                    <a:gd name="T6" fmla="*/ 0 60000 65536"/>
                    <a:gd name="T7" fmla="*/ 0 60000 65536"/>
                    <a:gd name="T8" fmla="*/ 0 60000 65536"/>
                  </a:gdLst>
                  <a:ahLst/>
                  <a:cxnLst>
                    <a:cxn ang="T6">
                      <a:pos x="T0" y="T1"/>
                    </a:cxn>
                    <a:cxn ang="T7">
                      <a:pos x="T2" y="T3"/>
                    </a:cxn>
                    <a:cxn ang="T8">
                      <a:pos x="T4" y="T5"/>
                    </a:cxn>
                  </a:cxnLst>
                  <a:rect l="0" t="0" r="r" b="b"/>
                  <a:pathLst>
                    <a:path w="105" h="25">
                      <a:moveTo>
                        <a:pt x="0" y="1"/>
                      </a:moveTo>
                      <a:cubicBezTo>
                        <a:pt x="0" y="1"/>
                        <a:pt x="36" y="20"/>
                        <a:pt x="105" y="25"/>
                      </a:cubicBezTo>
                      <a:cubicBezTo>
                        <a:pt x="105" y="25"/>
                        <a:pt x="18" y="10"/>
                        <a:pt x="0" y="0"/>
                      </a:cubicBezTo>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58" name="Freeform 383"/>
                <p:cNvSpPr>
                  <a:spLocks/>
                </p:cNvSpPr>
                <p:nvPr/>
              </p:nvSpPr>
              <p:spPr bwMode="auto">
                <a:xfrm>
                  <a:off x="2300" y="2160"/>
                  <a:ext cx="127" cy="72"/>
                </a:xfrm>
                <a:custGeom>
                  <a:avLst/>
                  <a:gdLst>
                    <a:gd name="T0" fmla="*/ 354 w 76"/>
                    <a:gd name="T1" fmla="*/ 203 h 43"/>
                    <a:gd name="T2" fmla="*/ 0 w 76"/>
                    <a:gd name="T3" fmla="*/ 0 h 43"/>
                    <a:gd name="T4" fmla="*/ 354 w 76"/>
                    <a:gd name="T5" fmla="*/ 203 h 43"/>
                    <a:gd name="T6" fmla="*/ 0 60000 65536"/>
                    <a:gd name="T7" fmla="*/ 0 60000 65536"/>
                    <a:gd name="T8" fmla="*/ 0 60000 65536"/>
                  </a:gdLst>
                  <a:ahLst/>
                  <a:cxnLst>
                    <a:cxn ang="T6">
                      <a:pos x="T0" y="T1"/>
                    </a:cxn>
                    <a:cxn ang="T7">
                      <a:pos x="T2" y="T3"/>
                    </a:cxn>
                    <a:cxn ang="T8">
                      <a:pos x="T4" y="T5"/>
                    </a:cxn>
                  </a:cxnLst>
                  <a:rect l="0" t="0" r="r" b="b"/>
                  <a:pathLst>
                    <a:path w="76" h="43">
                      <a:moveTo>
                        <a:pt x="76" y="43"/>
                      </a:moveTo>
                      <a:cubicBezTo>
                        <a:pt x="76" y="43"/>
                        <a:pt x="53" y="17"/>
                        <a:pt x="0" y="0"/>
                      </a:cubicBezTo>
                      <a:cubicBezTo>
                        <a:pt x="0" y="0"/>
                        <a:pt x="65" y="14"/>
                        <a:pt x="76" y="43"/>
                      </a:cubicBez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59" name="Freeform 384"/>
                <p:cNvSpPr>
                  <a:spLocks/>
                </p:cNvSpPr>
                <p:nvPr/>
              </p:nvSpPr>
              <p:spPr bwMode="auto">
                <a:xfrm>
                  <a:off x="2037" y="2100"/>
                  <a:ext cx="176" cy="39"/>
                </a:xfrm>
                <a:custGeom>
                  <a:avLst/>
                  <a:gdLst>
                    <a:gd name="T0" fmla="*/ 0 w 106"/>
                    <a:gd name="T1" fmla="*/ 0 h 23"/>
                    <a:gd name="T2" fmla="*/ 485 w 106"/>
                    <a:gd name="T3" fmla="*/ 112 h 23"/>
                    <a:gd name="T4" fmla="*/ 0 w 106"/>
                    <a:gd name="T5" fmla="*/ 0 h 23"/>
                    <a:gd name="T6" fmla="*/ 0 60000 65536"/>
                    <a:gd name="T7" fmla="*/ 0 60000 65536"/>
                    <a:gd name="T8" fmla="*/ 0 60000 65536"/>
                  </a:gdLst>
                  <a:ahLst/>
                  <a:cxnLst>
                    <a:cxn ang="T6">
                      <a:pos x="T0" y="T1"/>
                    </a:cxn>
                    <a:cxn ang="T7">
                      <a:pos x="T2" y="T3"/>
                    </a:cxn>
                    <a:cxn ang="T8">
                      <a:pos x="T4" y="T5"/>
                    </a:cxn>
                  </a:cxnLst>
                  <a:rect l="0" t="0" r="r" b="b"/>
                  <a:pathLst>
                    <a:path w="106" h="23">
                      <a:moveTo>
                        <a:pt x="0" y="0"/>
                      </a:moveTo>
                      <a:cubicBezTo>
                        <a:pt x="0" y="0"/>
                        <a:pt x="62" y="21"/>
                        <a:pt x="106" y="23"/>
                      </a:cubicBezTo>
                      <a:cubicBezTo>
                        <a:pt x="106" y="23"/>
                        <a:pt x="28" y="12"/>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60" name="Freeform 385"/>
                <p:cNvSpPr>
                  <a:spLocks/>
                </p:cNvSpPr>
                <p:nvPr/>
              </p:nvSpPr>
              <p:spPr bwMode="auto">
                <a:xfrm>
                  <a:off x="2335" y="2172"/>
                  <a:ext cx="90" cy="58"/>
                </a:xfrm>
                <a:custGeom>
                  <a:avLst/>
                  <a:gdLst>
                    <a:gd name="T0" fmla="*/ 0 w 54"/>
                    <a:gd name="T1" fmla="*/ 0 h 35"/>
                    <a:gd name="T2" fmla="*/ 250 w 54"/>
                    <a:gd name="T3" fmla="*/ 159 h 35"/>
                    <a:gd name="T4" fmla="*/ 0 w 54"/>
                    <a:gd name="T5" fmla="*/ 0 h 35"/>
                    <a:gd name="T6" fmla="*/ 0 60000 65536"/>
                    <a:gd name="T7" fmla="*/ 0 60000 65536"/>
                    <a:gd name="T8" fmla="*/ 0 60000 65536"/>
                  </a:gdLst>
                  <a:ahLst/>
                  <a:cxnLst>
                    <a:cxn ang="T6">
                      <a:pos x="T0" y="T1"/>
                    </a:cxn>
                    <a:cxn ang="T7">
                      <a:pos x="T2" y="T3"/>
                    </a:cxn>
                    <a:cxn ang="T8">
                      <a:pos x="T4" y="T5"/>
                    </a:cxn>
                  </a:cxnLst>
                  <a:rect l="0" t="0" r="r" b="b"/>
                  <a:pathLst>
                    <a:path w="54" h="35">
                      <a:moveTo>
                        <a:pt x="0" y="0"/>
                      </a:moveTo>
                      <a:cubicBezTo>
                        <a:pt x="0" y="0"/>
                        <a:pt x="46" y="19"/>
                        <a:pt x="54" y="35"/>
                      </a:cubicBezTo>
                      <a:cubicBezTo>
                        <a:pt x="54" y="35"/>
                        <a:pt x="53" y="19"/>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861" name="Freeform 386"/>
                <p:cNvSpPr>
                  <a:spLocks/>
                </p:cNvSpPr>
                <p:nvPr/>
              </p:nvSpPr>
              <p:spPr bwMode="auto">
                <a:xfrm>
                  <a:off x="1888" y="1987"/>
                  <a:ext cx="673" cy="1412"/>
                </a:xfrm>
                <a:custGeom>
                  <a:avLst/>
                  <a:gdLst>
                    <a:gd name="T0" fmla="*/ 230 w 404"/>
                    <a:gd name="T1" fmla="*/ 200 h 847"/>
                    <a:gd name="T2" fmla="*/ 237 w 404"/>
                    <a:gd name="T3" fmla="*/ 203 h 847"/>
                    <a:gd name="T4" fmla="*/ 813 w 404"/>
                    <a:gd name="T5" fmla="*/ 380 h 847"/>
                    <a:gd name="T6" fmla="*/ 1458 w 404"/>
                    <a:gd name="T7" fmla="*/ 592 h 847"/>
                    <a:gd name="T8" fmla="*/ 1499 w 404"/>
                    <a:gd name="T9" fmla="*/ 722 h 847"/>
                    <a:gd name="T10" fmla="*/ 1499 w 404"/>
                    <a:gd name="T11" fmla="*/ 722 h 847"/>
                    <a:gd name="T12" fmla="*/ 805 w 404"/>
                    <a:gd name="T13" fmla="*/ 437 h 847"/>
                    <a:gd name="T14" fmla="*/ 320 w 404"/>
                    <a:gd name="T15" fmla="*/ 305 h 847"/>
                    <a:gd name="T16" fmla="*/ 675 w 404"/>
                    <a:gd name="T17" fmla="*/ 537 h 847"/>
                    <a:gd name="T18" fmla="*/ 1034 w 404"/>
                    <a:gd name="T19" fmla="*/ 1130 h 847"/>
                    <a:gd name="T20" fmla="*/ 1424 w 404"/>
                    <a:gd name="T21" fmla="*/ 1454 h 847"/>
                    <a:gd name="T22" fmla="*/ 1613 w 404"/>
                    <a:gd name="T23" fmla="*/ 1682 h 847"/>
                    <a:gd name="T24" fmla="*/ 1388 w 404"/>
                    <a:gd name="T25" fmla="*/ 1440 h 847"/>
                    <a:gd name="T26" fmla="*/ 985 w 404"/>
                    <a:gd name="T27" fmla="*/ 1130 h 847"/>
                    <a:gd name="T28" fmla="*/ 810 w 404"/>
                    <a:gd name="T29" fmla="*/ 755 h 847"/>
                    <a:gd name="T30" fmla="*/ 758 w 404"/>
                    <a:gd name="T31" fmla="*/ 945 h 847"/>
                    <a:gd name="T32" fmla="*/ 771 w 404"/>
                    <a:gd name="T33" fmla="*/ 1409 h 847"/>
                    <a:gd name="T34" fmla="*/ 1041 w 404"/>
                    <a:gd name="T35" fmla="*/ 1940 h 847"/>
                    <a:gd name="T36" fmla="*/ 1349 w 404"/>
                    <a:gd name="T37" fmla="*/ 2179 h 847"/>
                    <a:gd name="T38" fmla="*/ 1706 w 404"/>
                    <a:gd name="T39" fmla="*/ 2391 h 847"/>
                    <a:gd name="T40" fmla="*/ 1862 w 404"/>
                    <a:gd name="T41" fmla="*/ 2417 h 847"/>
                    <a:gd name="T42" fmla="*/ 1683 w 404"/>
                    <a:gd name="T43" fmla="*/ 2417 h 847"/>
                    <a:gd name="T44" fmla="*/ 1354 w 404"/>
                    <a:gd name="T45" fmla="*/ 2221 h 847"/>
                    <a:gd name="T46" fmla="*/ 1113 w 404"/>
                    <a:gd name="T47" fmla="*/ 2141 h 847"/>
                    <a:gd name="T48" fmla="*/ 1179 w 404"/>
                    <a:gd name="T49" fmla="*/ 2521 h 847"/>
                    <a:gd name="T50" fmla="*/ 1318 w 404"/>
                    <a:gd name="T51" fmla="*/ 2854 h 847"/>
                    <a:gd name="T52" fmla="*/ 1751 w 404"/>
                    <a:gd name="T53" fmla="*/ 3516 h 847"/>
                    <a:gd name="T54" fmla="*/ 1867 w 404"/>
                    <a:gd name="T55" fmla="*/ 3924 h 847"/>
                    <a:gd name="T56" fmla="*/ 1701 w 404"/>
                    <a:gd name="T57" fmla="*/ 3492 h 847"/>
                    <a:gd name="T58" fmla="*/ 1276 w 404"/>
                    <a:gd name="T59" fmla="*/ 2854 h 847"/>
                    <a:gd name="T60" fmla="*/ 1188 w 404"/>
                    <a:gd name="T61" fmla="*/ 2604 h 847"/>
                    <a:gd name="T62" fmla="*/ 1159 w 404"/>
                    <a:gd name="T63" fmla="*/ 2779 h 847"/>
                    <a:gd name="T64" fmla="*/ 960 w 404"/>
                    <a:gd name="T65" fmla="*/ 3041 h 847"/>
                    <a:gd name="T66" fmla="*/ 771 w 404"/>
                    <a:gd name="T67" fmla="*/ 3391 h 847"/>
                    <a:gd name="T68" fmla="*/ 313 w 404"/>
                    <a:gd name="T69" fmla="*/ 3558 h 847"/>
                    <a:gd name="T70" fmla="*/ 561 w 404"/>
                    <a:gd name="T71" fmla="*/ 3417 h 847"/>
                    <a:gd name="T72" fmla="*/ 893 w 404"/>
                    <a:gd name="T73" fmla="*/ 3096 h 847"/>
                    <a:gd name="T74" fmla="*/ 1104 w 404"/>
                    <a:gd name="T75" fmla="*/ 2779 h 847"/>
                    <a:gd name="T76" fmla="*/ 1084 w 404"/>
                    <a:gd name="T77" fmla="*/ 2501 h 847"/>
                    <a:gd name="T78" fmla="*/ 1029 w 404"/>
                    <a:gd name="T79" fmla="*/ 2159 h 847"/>
                    <a:gd name="T80" fmla="*/ 910 w 404"/>
                    <a:gd name="T81" fmla="*/ 1899 h 847"/>
                    <a:gd name="T82" fmla="*/ 721 w 404"/>
                    <a:gd name="T83" fmla="*/ 1390 h 847"/>
                    <a:gd name="T84" fmla="*/ 486 w 404"/>
                    <a:gd name="T85" fmla="*/ 1779 h 847"/>
                    <a:gd name="T86" fmla="*/ 353 w 404"/>
                    <a:gd name="T87" fmla="*/ 2234 h 847"/>
                    <a:gd name="T88" fmla="*/ 450 w 404"/>
                    <a:gd name="T89" fmla="*/ 1815 h 847"/>
                    <a:gd name="T90" fmla="*/ 708 w 404"/>
                    <a:gd name="T91" fmla="*/ 1274 h 847"/>
                    <a:gd name="T92" fmla="*/ 675 w 404"/>
                    <a:gd name="T93" fmla="*/ 980 h 847"/>
                    <a:gd name="T94" fmla="*/ 701 w 404"/>
                    <a:gd name="T95" fmla="*/ 625 h 847"/>
                    <a:gd name="T96" fmla="*/ 0 w 404"/>
                    <a:gd name="T97" fmla="*/ 0 h 8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4" h="847">
                      <a:moveTo>
                        <a:pt x="50" y="43"/>
                      </a:moveTo>
                      <a:cubicBezTo>
                        <a:pt x="50" y="43"/>
                        <a:pt x="51" y="44"/>
                        <a:pt x="51" y="44"/>
                      </a:cubicBezTo>
                      <a:cubicBezTo>
                        <a:pt x="51" y="44"/>
                        <a:pt x="96" y="73"/>
                        <a:pt x="176" y="82"/>
                      </a:cubicBezTo>
                      <a:cubicBezTo>
                        <a:pt x="246" y="89"/>
                        <a:pt x="301" y="118"/>
                        <a:pt x="315" y="128"/>
                      </a:cubicBezTo>
                      <a:cubicBezTo>
                        <a:pt x="335" y="142"/>
                        <a:pt x="324" y="156"/>
                        <a:pt x="324" y="156"/>
                      </a:cubicBezTo>
                      <a:cubicBezTo>
                        <a:pt x="324" y="156"/>
                        <a:pt x="324" y="156"/>
                        <a:pt x="324" y="156"/>
                      </a:cubicBezTo>
                      <a:cubicBezTo>
                        <a:pt x="289" y="115"/>
                        <a:pt x="232" y="100"/>
                        <a:pt x="174" y="94"/>
                      </a:cubicBezTo>
                      <a:cubicBezTo>
                        <a:pt x="116" y="88"/>
                        <a:pt x="69" y="66"/>
                        <a:pt x="69" y="66"/>
                      </a:cubicBezTo>
                      <a:cubicBezTo>
                        <a:pt x="87" y="83"/>
                        <a:pt x="109" y="96"/>
                        <a:pt x="146" y="116"/>
                      </a:cubicBezTo>
                      <a:cubicBezTo>
                        <a:pt x="191" y="140"/>
                        <a:pt x="207" y="195"/>
                        <a:pt x="224" y="244"/>
                      </a:cubicBezTo>
                      <a:cubicBezTo>
                        <a:pt x="241" y="294"/>
                        <a:pt x="289" y="256"/>
                        <a:pt x="308" y="314"/>
                      </a:cubicBezTo>
                      <a:cubicBezTo>
                        <a:pt x="327" y="371"/>
                        <a:pt x="328" y="364"/>
                        <a:pt x="349" y="363"/>
                      </a:cubicBezTo>
                      <a:cubicBezTo>
                        <a:pt x="349" y="363"/>
                        <a:pt x="320" y="402"/>
                        <a:pt x="300" y="311"/>
                      </a:cubicBezTo>
                      <a:cubicBezTo>
                        <a:pt x="292" y="273"/>
                        <a:pt x="231" y="299"/>
                        <a:pt x="213" y="244"/>
                      </a:cubicBezTo>
                      <a:cubicBezTo>
                        <a:pt x="191" y="176"/>
                        <a:pt x="191" y="182"/>
                        <a:pt x="175" y="163"/>
                      </a:cubicBezTo>
                      <a:cubicBezTo>
                        <a:pt x="175" y="163"/>
                        <a:pt x="173" y="192"/>
                        <a:pt x="164" y="204"/>
                      </a:cubicBezTo>
                      <a:cubicBezTo>
                        <a:pt x="146" y="229"/>
                        <a:pt x="175" y="272"/>
                        <a:pt x="167" y="304"/>
                      </a:cubicBezTo>
                      <a:cubicBezTo>
                        <a:pt x="159" y="336"/>
                        <a:pt x="196" y="399"/>
                        <a:pt x="225" y="419"/>
                      </a:cubicBezTo>
                      <a:cubicBezTo>
                        <a:pt x="255" y="439"/>
                        <a:pt x="241" y="466"/>
                        <a:pt x="292" y="470"/>
                      </a:cubicBezTo>
                      <a:cubicBezTo>
                        <a:pt x="343" y="474"/>
                        <a:pt x="348" y="492"/>
                        <a:pt x="369" y="516"/>
                      </a:cubicBezTo>
                      <a:cubicBezTo>
                        <a:pt x="391" y="540"/>
                        <a:pt x="403" y="522"/>
                        <a:pt x="403" y="522"/>
                      </a:cubicBezTo>
                      <a:cubicBezTo>
                        <a:pt x="403" y="522"/>
                        <a:pt x="391" y="544"/>
                        <a:pt x="364" y="522"/>
                      </a:cubicBezTo>
                      <a:cubicBezTo>
                        <a:pt x="337" y="499"/>
                        <a:pt x="339" y="479"/>
                        <a:pt x="293" y="479"/>
                      </a:cubicBezTo>
                      <a:cubicBezTo>
                        <a:pt x="248" y="479"/>
                        <a:pt x="241" y="462"/>
                        <a:pt x="241" y="462"/>
                      </a:cubicBezTo>
                      <a:cubicBezTo>
                        <a:pt x="241" y="462"/>
                        <a:pt x="211" y="511"/>
                        <a:pt x="255" y="544"/>
                      </a:cubicBezTo>
                      <a:cubicBezTo>
                        <a:pt x="299" y="578"/>
                        <a:pt x="272" y="581"/>
                        <a:pt x="285" y="616"/>
                      </a:cubicBezTo>
                      <a:cubicBezTo>
                        <a:pt x="313" y="690"/>
                        <a:pt x="373" y="706"/>
                        <a:pt x="379" y="759"/>
                      </a:cubicBezTo>
                      <a:cubicBezTo>
                        <a:pt x="384" y="812"/>
                        <a:pt x="384" y="836"/>
                        <a:pt x="404" y="847"/>
                      </a:cubicBezTo>
                      <a:cubicBezTo>
                        <a:pt x="404" y="847"/>
                        <a:pt x="374" y="840"/>
                        <a:pt x="368" y="754"/>
                      </a:cubicBezTo>
                      <a:cubicBezTo>
                        <a:pt x="365" y="715"/>
                        <a:pt x="297" y="681"/>
                        <a:pt x="276" y="616"/>
                      </a:cubicBezTo>
                      <a:cubicBezTo>
                        <a:pt x="268" y="592"/>
                        <a:pt x="280" y="568"/>
                        <a:pt x="257" y="562"/>
                      </a:cubicBezTo>
                      <a:cubicBezTo>
                        <a:pt x="257" y="562"/>
                        <a:pt x="249" y="580"/>
                        <a:pt x="251" y="600"/>
                      </a:cubicBezTo>
                      <a:cubicBezTo>
                        <a:pt x="251" y="609"/>
                        <a:pt x="241" y="636"/>
                        <a:pt x="208" y="656"/>
                      </a:cubicBezTo>
                      <a:cubicBezTo>
                        <a:pt x="192" y="666"/>
                        <a:pt x="217" y="707"/>
                        <a:pt x="167" y="732"/>
                      </a:cubicBezTo>
                      <a:cubicBezTo>
                        <a:pt x="119" y="756"/>
                        <a:pt x="85" y="738"/>
                        <a:pt x="68" y="768"/>
                      </a:cubicBezTo>
                      <a:cubicBezTo>
                        <a:pt x="68" y="768"/>
                        <a:pt x="76" y="743"/>
                        <a:pt x="121" y="738"/>
                      </a:cubicBezTo>
                      <a:cubicBezTo>
                        <a:pt x="167" y="732"/>
                        <a:pt x="191" y="717"/>
                        <a:pt x="193" y="668"/>
                      </a:cubicBezTo>
                      <a:cubicBezTo>
                        <a:pt x="195" y="638"/>
                        <a:pt x="234" y="645"/>
                        <a:pt x="239" y="600"/>
                      </a:cubicBezTo>
                      <a:cubicBezTo>
                        <a:pt x="240" y="586"/>
                        <a:pt x="255" y="562"/>
                        <a:pt x="235" y="540"/>
                      </a:cubicBezTo>
                      <a:cubicBezTo>
                        <a:pt x="215" y="519"/>
                        <a:pt x="217" y="494"/>
                        <a:pt x="223" y="466"/>
                      </a:cubicBezTo>
                      <a:cubicBezTo>
                        <a:pt x="228" y="438"/>
                        <a:pt x="217" y="427"/>
                        <a:pt x="197" y="410"/>
                      </a:cubicBezTo>
                      <a:cubicBezTo>
                        <a:pt x="177" y="392"/>
                        <a:pt x="148" y="344"/>
                        <a:pt x="156" y="300"/>
                      </a:cubicBezTo>
                      <a:cubicBezTo>
                        <a:pt x="156" y="300"/>
                        <a:pt x="103" y="340"/>
                        <a:pt x="105" y="384"/>
                      </a:cubicBezTo>
                      <a:cubicBezTo>
                        <a:pt x="108" y="428"/>
                        <a:pt x="100" y="479"/>
                        <a:pt x="76" y="482"/>
                      </a:cubicBezTo>
                      <a:cubicBezTo>
                        <a:pt x="76" y="482"/>
                        <a:pt x="97" y="472"/>
                        <a:pt x="97" y="392"/>
                      </a:cubicBezTo>
                      <a:cubicBezTo>
                        <a:pt x="97" y="312"/>
                        <a:pt x="148" y="311"/>
                        <a:pt x="153" y="275"/>
                      </a:cubicBezTo>
                      <a:cubicBezTo>
                        <a:pt x="157" y="253"/>
                        <a:pt x="137" y="236"/>
                        <a:pt x="146" y="212"/>
                      </a:cubicBezTo>
                      <a:cubicBezTo>
                        <a:pt x="156" y="188"/>
                        <a:pt x="177" y="158"/>
                        <a:pt x="152" y="135"/>
                      </a:cubicBezTo>
                      <a:cubicBezTo>
                        <a:pt x="127" y="113"/>
                        <a:pt x="53" y="100"/>
                        <a:pt x="0" y="0"/>
                      </a:cubicBezTo>
                    </a:path>
                  </a:pathLst>
                </a:custGeom>
                <a:noFill/>
                <a:ln w="4763"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7" name="Groupe 6"/>
              <p:cNvGrpSpPr/>
              <p:nvPr/>
            </p:nvGrpSpPr>
            <p:grpSpPr>
              <a:xfrm>
                <a:off x="3187340" y="2538714"/>
                <a:ext cx="1285918" cy="1891291"/>
                <a:chOff x="2577030" y="1933449"/>
                <a:chExt cx="870330" cy="1272998"/>
              </a:xfrm>
            </p:grpSpPr>
            <p:grpSp>
              <p:nvGrpSpPr>
                <p:cNvPr id="1438" name="Group 273"/>
                <p:cNvGrpSpPr>
                  <a:grpSpLocks/>
                </p:cNvGrpSpPr>
                <p:nvPr/>
              </p:nvGrpSpPr>
              <p:grpSpPr bwMode="auto">
                <a:xfrm>
                  <a:off x="3232617" y="2772771"/>
                  <a:ext cx="214743" cy="251763"/>
                  <a:chOff x="512" y="771"/>
                  <a:chExt cx="2391" cy="2848"/>
                </a:xfrm>
              </p:grpSpPr>
              <p:sp>
                <p:nvSpPr>
                  <p:cNvPr id="2636" name="Freeform 274"/>
                  <p:cNvSpPr>
                    <a:spLocks/>
                  </p:cNvSpPr>
                  <p:nvPr/>
                </p:nvSpPr>
                <p:spPr bwMode="auto">
                  <a:xfrm>
                    <a:off x="736" y="1385"/>
                    <a:ext cx="374" cy="633"/>
                  </a:xfrm>
                  <a:custGeom>
                    <a:avLst/>
                    <a:gdLst>
                      <a:gd name="T0" fmla="*/ 0 w 225"/>
                      <a:gd name="T1" fmla="*/ 0 h 380"/>
                      <a:gd name="T2" fmla="*/ 42 w 225"/>
                      <a:gd name="T3" fmla="*/ 1458 h 380"/>
                      <a:gd name="T4" fmla="*/ 997 w 225"/>
                      <a:gd name="T5" fmla="*/ 1124 h 380"/>
                      <a:gd name="T6" fmla="*/ 1034 w 225"/>
                      <a:gd name="T7" fmla="*/ 0 h 380"/>
                      <a:gd name="T8" fmla="*/ 0 w 225"/>
                      <a:gd name="T9" fmla="*/ 0 h 3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380">
                        <a:moveTo>
                          <a:pt x="0" y="0"/>
                        </a:moveTo>
                        <a:cubicBezTo>
                          <a:pt x="0" y="0"/>
                          <a:pt x="14" y="271"/>
                          <a:pt x="9" y="315"/>
                        </a:cubicBezTo>
                        <a:cubicBezTo>
                          <a:pt x="9" y="315"/>
                          <a:pt x="104" y="380"/>
                          <a:pt x="217" y="243"/>
                        </a:cubicBezTo>
                        <a:cubicBezTo>
                          <a:pt x="225" y="0"/>
                          <a:pt x="225" y="0"/>
                          <a:pt x="225" y="0"/>
                        </a:cubicBezTo>
                        <a:lnTo>
                          <a:pt x="0" y="0"/>
                        </a:lnTo>
                        <a:close/>
                      </a:path>
                    </a:pathLst>
                  </a:custGeom>
                  <a:solidFill>
                    <a:srgbClr val="A4C6D7"/>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37" name="Freeform 275"/>
                  <p:cNvSpPr>
                    <a:spLocks/>
                  </p:cNvSpPr>
                  <p:nvPr/>
                </p:nvSpPr>
                <p:spPr bwMode="auto">
                  <a:xfrm>
                    <a:off x="1004" y="771"/>
                    <a:ext cx="1121" cy="1134"/>
                  </a:xfrm>
                  <a:custGeom>
                    <a:avLst/>
                    <a:gdLst>
                      <a:gd name="T0" fmla="*/ 313 w 673"/>
                      <a:gd name="T1" fmla="*/ 3042 h 680"/>
                      <a:gd name="T2" fmla="*/ 408 w 673"/>
                      <a:gd name="T3" fmla="*/ 1558 h 680"/>
                      <a:gd name="T4" fmla="*/ 721 w 673"/>
                      <a:gd name="T5" fmla="*/ 389 h 680"/>
                      <a:gd name="T6" fmla="*/ 1238 w 673"/>
                      <a:gd name="T7" fmla="*/ 222 h 680"/>
                      <a:gd name="T8" fmla="*/ 1589 w 673"/>
                      <a:gd name="T9" fmla="*/ 575 h 680"/>
                      <a:gd name="T10" fmla="*/ 1979 w 673"/>
                      <a:gd name="T11" fmla="*/ 0 h 680"/>
                      <a:gd name="T12" fmla="*/ 2237 w 673"/>
                      <a:gd name="T13" fmla="*/ 187 h 680"/>
                      <a:gd name="T14" fmla="*/ 2200 w 673"/>
                      <a:gd name="T15" fmla="*/ 592 h 680"/>
                      <a:gd name="T16" fmla="*/ 2494 w 673"/>
                      <a:gd name="T17" fmla="*/ 222 h 680"/>
                      <a:gd name="T18" fmla="*/ 2827 w 673"/>
                      <a:gd name="T19" fmla="*/ 425 h 680"/>
                      <a:gd name="T20" fmla="*/ 2727 w 673"/>
                      <a:gd name="T21" fmla="*/ 654 h 680"/>
                      <a:gd name="T22" fmla="*/ 2772 w 673"/>
                      <a:gd name="T23" fmla="*/ 951 h 680"/>
                      <a:gd name="T24" fmla="*/ 3042 w 673"/>
                      <a:gd name="T25" fmla="*/ 2008 h 680"/>
                      <a:gd name="T26" fmla="*/ 1637 w 673"/>
                      <a:gd name="T27" fmla="*/ 1854 h 680"/>
                      <a:gd name="T28" fmla="*/ 1368 w 673"/>
                      <a:gd name="T29" fmla="*/ 3154 h 680"/>
                      <a:gd name="T30" fmla="*/ 313 w 673"/>
                      <a:gd name="T31" fmla="*/ 3042 h 6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73" h="680">
                        <a:moveTo>
                          <a:pt x="68" y="656"/>
                        </a:moveTo>
                        <a:cubicBezTo>
                          <a:pt x="68" y="656"/>
                          <a:pt x="0" y="460"/>
                          <a:pt x="88" y="336"/>
                        </a:cubicBezTo>
                        <a:cubicBezTo>
                          <a:pt x="176" y="212"/>
                          <a:pt x="192" y="140"/>
                          <a:pt x="156" y="84"/>
                        </a:cubicBezTo>
                        <a:cubicBezTo>
                          <a:pt x="156" y="84"/>
                          <a:pt x="224" y="28"/>
                          <a:pt x="268" y="48"/>
                        </a:cubicBezTo>
                        <a:cubicBezTo>
                          <a:pt x="268" y="48"/>
                          <a:pt x="287" y="124"/>
                          <a:pt x="344" y="124"/>
                        </a:cubicBezTo>
                        <a:cubicBezTo>
                          <a:pt x="372" y="124"/>
                          <a:pt x="392" y="0"/>
                          <a:pt x="428" y="0"/>
                        </a:cubicBezTo>
                        <a:cubicBezTo>
                          <a:pt x="428" y="0"/>
                          <a:pt x="472" y="4"/>
                          <a:pt x="484" y="40"/>
                        </a:cubicBezTo>
                        <a:cubicBezTo>
                          <a:pt x="484" y="40"/>
                          <a:pt x="448" y="120"/>
                          <a:pt x="476" y="128"/>
                        </a:cubicBezTo>
                        <a:cubicBezTo>
                          <a:pt x="504" y="136"/>
                          <a:pt x="540" y="48"/>
                          <a:pt x="540" y="48"/>
                        </a:cubicBezTo>
                        <a:cubicBezTo>
                          <a:pt x="540" y="48"/>
                          <a:pt x="584" y="36"/>
                          <a:pt x="612" y="92"/>
                        </a:cubicBezTo>
                        <a:cubicBezTo>
                          <a:pt x="612" y="92"/>
                          <a:pt x="609" y="120"/>
                          <a:pt x="590" y="141"/>
                        </a:cubicBezTo>
                        <a:cubicBezTo>
                          <a:pt x="571" y="162"/>
                          <a:pt x="575" y="181"/>
                          <a:pt x="600" y="205"/>
                        </a:cubicBezTo>
                        <a:cubicBezTo>
                          <a:pt x="625" y="229"/>
                          <a:pt x="673" y="282"/>
                          <a:pt x="658" y="433"/>
                        </a:cubicBezTo>
                        <a:cubicBezTo>
                          <a:pt x="658" y="433"/>
                          <a:pt x="468" y="312"/>
                          <a:pt x="354" y="400"/>
                        </a:cubicBezTo>
                        <a:cubicBezTo>
                          <a:pt x="240" y="488"/>
                          <a:pt x="296" y="680"/>
                          <a:pt x="296" y="680"/>
                        </a:cubicBezTo>
                        <a:cubicBezTo>
                          <a:pt x="296" y="680"/>
                          <a:pt x="180" y="562"/>
                          <a:pt x="68" y="656"/>
                        </a:cubicBezTo>
                        <a:close/>
                      </a:path>
                    </a:pathLst>
                  </a:custGeom>
                  <a:solidFill>
                    <a:srgbClr val="F15B3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38" name="Freeform 276"/>
                  <p:cNvSpPr>
                    <a:spLocks/>
                  </p:cNvSpPr>
                  <p:nvPr/>
                </p:nvSpPr>
                <p:spPr bwMode="auto">
                  <a:xfrm>
                    <a:off x="1069" y="1187"/>
                    <a:ext cx="896" cy="751"/>
                  </a:xfrm>
                  <a:custGeom>
                    <a:avLst/>
                    <a:gdLst>
                      <a:gd name="T0" fmla="*/ 2410 w 538"/>
                      <a:gd name="T1" fmla="*/ 466 h 451"/>
                      <a:gd name="T2" fmla="*/ 2022 w 538"/>
                      <a:gd name="T3" fmla="*/ 88 h 451"/>
                      <a:gd name="T4" fmla="*/ 1229 w 538"/>
                      <a:gd name="T5" fmla="*/ 213 h 451"/>
                      <a:gd name="T6" fmla="*/ 849 w 538"/>
                      <a:gd name="T7" fmla="*/ 749 h 451"/>
                      <a:gd name="T8" fmla="*/ 738 w 538"/>
                      <a:gd name="T9" fmla="*/ 1312 h 451"/>
                      <a:gd name="T10" fmla="*/ 172 w 538"/>
                      <a:gd name="T11" fmla="*/ 1783 h 451"/>
                      <a:gd name="T12" fmla="*/ 1146 w 538"/>
                      <a:gd name="T13" fmla="*/ 1938 h 451"/>
                      <a:gd name="T14" fmla="*/ 1501 w 538"/>
                      <a:gd name="T15" fmla="*/ 1354 h 451"/>
                      <a:gd name="T16" fmla="*/ 1854 w 538"/>
                      <a:gd name="T17" fmla="*/ 1001 h 451"/>
                      <a:gd name="T18" fmla="*/ 2172 w 538"/>
                      <a:gd name="T19" fmla="*/ 868 h 451"/>
                      <a:gd name="T20" fmla="*/ 2435 w 538"/>
                      <a:gd name="T21" fmla="*/ 659 h 451"/>
                      <a:gd name="T22" fmla="*/ 2425 w 538"/>
                      <a:gd name="T23" fmla="*/ 471 h 4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8" h="451">
                        <a:moveTo>
                          <a:pt x="522" y="101"/>
                        </a:moveTo>
                        <a:cubicBezTo>
                          <a:pt x="513" y="64"/>
                          <a:pt x="473" y="30"/>
                          <a:pt x="438" y="19"/>
                        </a:cubicBezTo>
                        <a:cubicBezTo>
                          <a:pt x="377" y="0"/>
                          <a:pt x="317" y="5"/>
                          <a:pt x="266" y="46"/>
                        </a:cubicBezTo>
                        <a:cubicBezTo>
                          <a:pt x="228" y="75"/>
                          <a:pt x="200" y="115"/>
                          <a:pt x="184" y="162"/>
                        </a:cubicBezTo>
                        <a:cubicBezTo>
                          <a:pt x="171" y="202"/>
                          <a:pt x="160" y="245"/>
                          <a:pt x="160" y="284"/>
                        </a:cubicBezTo>
                        <a:cubicBezTo>
                          <a:pt x="160" y="335"/>
                          <a:pt x="0" y="272"/>
                          <a:pt x="37" y="386"/>
                        </a:cubicBezTo>
                        <a:cubicBezTo>
                          <a:pt x="50" y="426"/>
                          <a:pt x="224" y="451"/>
                          <a:pt x="248" y="420"/>
                        </a:cubicBezTo>
                        <a:cubicBezTo>
                          <a:pt x="278" y="380"/>
                          <a:pt x="299" y="335"/>
                          <a:pt x="325" y="293"/>
                        </a:cubicBezTo>
                        <a:cubicBezTo>
                          <a:pt x="345" y="261"/>
                          <a:pt x="369" y="237"/>
                          <a:pt x="401" y="217"/>
                        </a:cubicBezTo>
                        <a:cubicBezTo>
                          <a:pt x="423" y="203"/>
                          <a:pt x="447" y="198"/>
                          <a:pt x="470" y="188"/>
                        </a:cubicBezTo>
                        <a:cubicBezTo>
                          <a:pt x="491" y="178"/>
                          <a:pt x="517" y="165"/>
                          <a:pt x="527" y="143"/>
                        </a:cubicBezTo>
                        <a:cubicBezTo>
                          <a:pt x="534" y="128"/>
                          <a:pt x="538" y="113"/>
                          <a:pt x="525" y="102"/>
                        </a:cubicBezTo>
                      </a:path>
                    </a:pathLst>
                  </a:custGeom>
                  <a:solidFill>
                    <a:srgbClr val="E12F1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39" name="Freeform 277"/>
                  <p:cNvSpPr>
                    <a:spLocks/>
                  </p:cNvSpPr>
                  <p:nvPr/>
                </p:nvSpPr>
                <p:spPr bwMode="auto">
                  <a:xfrm>
                    <a:off x="826" y="3009"/>
                    <a:ext cx="368" cy="542"/>
                  </a:xfrm>
                  <a:custGeom>
                    <a:avLst/>
                    <a:gdLst>
                      <a:gd name="T0" fmla="*/ 0 w 221"/>
                      <a:gd name="T1" fmla="*/ 0 h 325"/>
                      <a:gd name="T2" fmla="*/ 145 w 221"/>
                      <a:gd name="T3" fmla="*/ 1196 h 325"/>
                      <a:gd name="T4" fmla="*/ 1021 w 221"/>
                      <a:gd name="T5" fmla="*/ 1126 h 325"/>
                      <a:gd name="T6" fmla="*/ 1014 w 221"/>
                      <a:gd name="T7" fmla="*/ 487 h 325"/>
                      <a:gd name="T8" fmla="*/ 0 w 221"/>
                      <a:gd name="T9" fmla="*/ 0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 h="325">
                        <a:moveTo>
                          <a:pt x="0" y="0"/>
                        </a:moveTo>
                        <a:cubicBezTo>
                          <a:pt x="0" y="0"/>
                          <a:pt x="37" y="181"/>
                          <a:pt x="31" y="258"/>
                        </a:cubicBezTo>
                        <a:cubicBezTo>
                          <a:pt x="31" y="258"/>
                          <a:pt x="151" y="325"/>
                          <a:pt x="221" y="243"/>
                        </a:cubicBezTo>
                        <a:cubicBezTo>
                          <a:pt x="221" y="243"/>
                          <a:pt x="211" y="181"/>
                          <a:pt x="220" y="105"/>
                        </a:cubicBezTo>
                        <a:cubicBezTo>
                          <a:pt x="220" y="105"/>
                          <a:pt x="66" y="4"/>
                          <a:pt x="0" y="0"/>
                        </a:cubicBezTo>
                        <a:close/>
                      </a:path>
                    </a:pathLst>
                  </a:custGeom>
                  <a:solidFill>
                    <a:srgbClr val="A4C6D7"/>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40" name="Freeform 278"/>
                  <p:cNvSpPr>
                    <a:spLocks/>
                  </p:cNvSpPr>
                  <p:nvPr/>
                </p:nvSpPr>
                <p:spPr bwMode="auto">
                  <a:xfrm>
                    <a:off x="824" y="3007"/>
                    <a:ext cx="370" cy="542"/>
                  </a:xfrm>
                  <a:custGeom>
                    <a:avLst/>
                    <a:gdLst>
                      <a:gd name="T0" fmla="*/ 0 w 222"/>
                      <a:gd name="T1" fmla="*/ 0 h 325"/>
                      <a:gd name="T2" fmla="*/ 145 w 222"/>
                      <a:gd name="T3" fmla="*/ 1196 h 325"/>
                      <a:gd name="T4" fmla="*/ 1028 w 222"/>
                      <a:gd name="T5" fmla="*/ 1132 h 325"/>
                      <a:gd name="T6" fmla="*/ 1022 w 222"/>
                      <a:gd name="T7" fmla="*/ 487 h 325"/>
                      <a:gd name="T8" fmla="*/ 0 w 222"/>
                      <a:gd name="T9" fmla="*/ 0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 h="325">
                        <a:moveTo>
                          <a:pt x="0" y="0"/>
                        </a:moveTo>
                        <a:cubicBezTo>
                          <a:pt x="0" y="0"/>
                          <a:pt x="38" y="181"/>
                          <a:pt x="31" y="258"/>
                        </a:cubicBezTo>
                        <a:cubicBezTo>
                          <a:pt x="31" y="258"/>
                          <a:pt x="152" y="325"/>
                          <a:pt x="222" y="244"/>
                        </a:cubicBezTo>
                        <a:cubicBezTo>
                          <a:pt x="222" y="244"/>
                          <a:pt x="212" y="181"/>
                          <a:pt x="221" y="105"/>
                        </a:cubicBezTo>
                        <a:cubicBezTo>
                          <a:pt x="221" y="105"/>
                          <a:pt x="66" y="4"/>
                          <a:pt x="0" y="0"/>
                        </a:cubicBezTo>
                        <a:close/>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41" name="Freeform 279"/>
                  <p:cNvSpPr>
                    <a:spLocks/>
                  </p:cNvSpPr>
                  <p:nvPr/>
                </p:nvSpPr>
                <p:spPr bwMode="auto">
                  <a:xfrm>
                    <a:off x="749" y="1870"/>
                    <a:ext cx="2152" cy="1749"/>
                  </a:xfrm>
                  <a:custGeom>
                    <a:avLst/>
                    <a:gdLst>
                      <a:gd name="T0" fmla="*/ 3984 w 1292"/>
                      <a:gd name="T1" fmla="*/ 439 h 1049"/>
                      <a:gd name="T2" fmla="*/ 5032 w 1292"/>
                      <a:gd name="T3" fmla="*/ 1987 h 1049"/>
                      <a:gd name="T4" fmla="*/ 5032 w 1292"/>
                      <a:gd name="T5" fmla="*/ 4390 h 1049"/>
                      <a:gd name="T6" fmla="*/ 3756 w 1292"/>
                      <a:gd name="T7" fmla="*/ 4703 h 1049"/>
                      <a:gd name="T8" fmla="*/ 526 w 1292"/>
                      <a:gd name="T9" fmla="*/ 3208 h 1049"/>
                      <a:gd name="T10" fmla="*/ 1804 w 1292"/>
                      <a:gd name="T11" fmla="*/ 472 h 1049"/>
                      <a:gd name="T12" fmla="*/ 3984 w 1292"/>
                      <a:gd name="T13" fmla="*/ 439 h 10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2" h="1049">
                        <a:moveTo>
                          <a:pt x="862" y="95"/>
                        </a:moveTo>
                        <a:cubicBezTo>
                          <a:pt x="862" y="95"/>
                          <a:pt x="1044" y="177"/>
                          <a:pt x="1089" y="429"/>
                        </a:cubicBezTo>
                        <a:cubicBezTo>
                          <a:pt x="1135" y="682"/>
                          <a:pt x="1292" y="820"/>
                          <a:pt x="1089" y="947"/>
                        </a:cubicBezTo>
                        <a:cubicBezTo>
                          <a:pt x="952" y="1034"/>
                          <a:pt x="950" y="1049"/>
                          <a:pt x="813" y="1015"/>
                        </a:cubicBezTo>
                        <a:cubicBezTo>
                          <a:pt x="701" y="987"/>
                          <a:pt x="227" y="933"/>
                          <a:pt x="114" y="692"/>
                        </a:cubicBezTo>
                        <a:cubicBezTo>
                          <a:pt x="0" y="451"/>
                          <a:pt x="195" y="195"/>
                          <a:pt x="390" y="102"/>
                        </a:cubicBezTo>
                        <a:cubicBezTo>
                          <a:pt x="604" y="0"/>
                          <a:pt x="862" y="95"/>
                          <a:pt x="862" y="95"/>
                        </a:cubicBezTo>
                        <a:close/>
                      </a:path>
                    </a:pathLst>
                  </a:custGeom>
                  <a:solidFill>
                    <a:srgbClr val="EDD7D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42" name="Freeform 280"/>
                  <p:cNvSpPr>
                    <a:spLocks/>
                  </p:cNvSpPr>
                  <p:nvPr/>
                </p:nvSpPr>
                <p:spPr bwMode="auto">
                  <a:xfrm>
                    <a:off x="2227" y="2070"/>
                    <a:ext cx="333" cy="549"/>
                  </a:xfrm>
                  <a:custGeom>
                    <a:avLst/>
                    <a:gdLst>
                      <a:gd name="T0" fmla="*/ 0 w 200"/>
                      <a:gd name="T1" fmla="*/ 0 h 329"/>
                      <a:gd name="T2" fmla="*/ 922 w 200"/>
                      <a:gd name="T3" fmla="*/ 1529 h 329"/>
                      <a:gd name="T4" fmla="*/ 0 w 200"/>
                      <a:gd name="T5" fmla="*/ 0 h 329"/>
                      <a:gd name="T6" fmla="*/ 0 60000 65536"/>
                      <a:gd name="T7" fmla="*/ 0 60000 65536"/>
                      <a:gd name="T8" fmla="*/ 0 60000 65536"/>
                    </a:gdLst>
                    <a:ahLst/>
                    <a:cxnLst>
                      <a:cxn ang="T6">
                        <a:pos x="T0" y="T1"/>
                      </a:cxn>
                      <a:cxn ang="T7">
                        <a:pos x="T2" y="T3"/>
                      </a:cxn>
                      <a:cxn ang="T8">
                        <a:pos x="T4" y="T5"/>
                      </a:cxn>
                    </a:cxnLst>
                    <a:rect l="0" t="0" r="r" b="b"/>
                    <a:pathLst>
                      <a:path w="200" h="329">
                        <a:moveTo>
                          <a:pt x="0" y="0"/>
                        </a:moveTo>
                        <a:cubicBezTo>
                          <a:pt x="0" y="0"/>
                          <a:pt x="159" y="86"/>
                          <a:pt x="200" y="329"/>
                        </a:cubicBezTo>
                        <a:cubicBezTo>
                          <a:pt x="200" y="329"/>
                          <a:pt x="110" y="101"/>
                          <a:pt x="0" y="0"/>
                        </a:cubicBezTo>
                        <a:close/>
                      </a:path>
                    </a:pathLst>
                  </a:custGeom>
                  <a:solidFill>
                    <a:srgbClr val="F0E9E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43" name="Freeform 281"/>
                  <p:cNvSpPr>
                    <a:spLocks/>
                  </p:cNvSpPr>
                  <p:nvPr/>
                </p:nvSpPr>
                <p:spPr bwMode="auto">
                  <a:xfrm>
                    <a:off x="2302" y="2127"/>
                    <a:ext cx="226" cy="388"/>
                  </a:xfrm>
                  <a:custGeom>
                    <a:avLst/>
                    <a:gdLst>
                      <a:gd name="T0" fmla="*/ 0 w 136"/>
                      <a:gd name="T1" fmla="*/ 0 h 233"/>
                      <a:gd name="T2" fmla="*/ 625 w 136"/>
                      <a:gd name="T3" fmla="*/ 1076 h 233"/>
                      <a:gd name="T4" fmla="*/ 0 w 136"/>
                      <a:gd name="T5" fmla="*/ 0 h 233"/>
                      <a:gd name="T6" fmla="*/ 0 60000 65536"/>
                      <a:gd name="T7" fmla="*/ 0 60000 65536"/>
                      <a:gd name="T8" fmla="*/ 0 60000 65536"/>
                    </a:gdLst>
                    <a:ahLst/>
                    <a:cxnLst>
                      <a:cxn ang="T6">
                        <a:pos x="T0" y="T1"/>
                      </a:cxn>
                      <a:cxn ang="T7">
                        <a:pos x="T2" y="T3"/>
                      </a:cxn>
                      <a:cxn ang="T8">
                        <a:pos x="T4" y="T5"/>
                      </a:cxn>
                    </a:cxnLst>
                    <a:rect l="0" t="0" r="r" b="b"/>
                    <a:pathLst>
                      <a:path w="136" h="233">
                        <a:moveTo>
                          <a:pt x="0" y="0"/>
                        </a:moveTo>
                        <a:cubicBezTo>
                          <a:pt x="0" y="0"/>
                          <a:pt x="99" y="87"/>
                          <a:pt x="136" y="233"/>
                        </a:cubicBezTo>
                        <a:cubicBezTo>
                          <a:pt x="136" y="233"/>
                          <a:pt x="86" y="95"/>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44" name="Freeform 282"/>
                  <p:cNvSpPr>
                    <a:spLocks/>
                  </p:cNvSpPr>
                  <p:nvPr/>
                </p:nvSpPr>
                <p:spPr bwMode="auto">
                  <a:xfrm>
                    <a:off x="1870" y="1977"/>
                    <a:ext cx="680" cy="1425"/>
                  </a:xfrm>
                  <a:custGeom>
                    <a:avLst/>
                    <a:gdLst>
                      <a:gd name="T0" fmla="*/ 833 w 408"/>
                      <a:gd name="T1" fmla="*/ 412 h 855"/>
                      <a:gd name="T2" fmla="*/ 1472 w 408"/>
                      <a:gd name="T3" fmla="*/ 630 h 855"/>
                      <a:gd name="T4" fmla="*/ 1550 w 408"/>
                      <a:gd name="T5" fmla="*/ 755 h 855"/>
                      <a:gd name="T6" fmla="*/ 1522 w 408"/>
                      <a:gd name="T7" fmla="*/ 745 h 855"/>
                      <a:gd name="T8" fmla="*/ 825 w 408"/>
                      <a:gd name="T9" fmla="*/ 472 h 855"/>
                      <a:gd name="T10" fmla="*/ 338 w 408"/>
                      <a:gd name="T11" fmla="*/ 342 h 855"/>
                      <a:gd name="T12" fmla="*/ 695 w 408"/>
                      <a:gd name="T13" fmla="*/ 575 h 855"/>
                      <a:gd name="T14" fmla="*/ 1055 w 408"/>
                      <a:gd name="T15" fmla="*/ 1167 h 855"/>
                      <a:gd name="T16" fmla="*/ 1445 w 408"/>
                      <a:gd name="T17" fmla="*/ 1492 h 855"/>
                      <a:gd name="T18" fmla="*/ 1633 w 408"/>
                      <a:gd name="T19" fmla="*/ 1717 h 855"/>
                      <a:gd name="T20" fmla="*/ 1408 w 408"/>
                      <a:gd name="T21" fmla="*/ 1478 h 855"/>
                      <a:gd name="T22" fmla="*/ 1005 w 408"/>
                      <a:gd name="T23" fmla="*/ 1167 h 855"/>
                      <a:gd name="T24" fmla="*/ 825 w 408"/>
                      <a:gd name="T25" fmla="*/ 792 h 855"/>
                      <a:gd name="T26" fmla="*/ 778 w 408"/>
                      <a:gd name="T27" fmla="*/ 980 h 855"/>
                      <a:gd name="T28" fmla="*/ 787 w 408"/>
                      <a:gd name="T29" fmla="*/ 1445 h 855"/>
                      <a:gd name="T30" fmla="*/ 1062 w 408"/>
                      <a:gd name="T31" fmla="*/ 1978 h 855"/>
                      <a:gd name="T32" fmla="*/ 1370 w 408"/>
                      <a:gd name="T33" fmla="*/ 2213 h 855"/>
                      <a:gd name="T34" fmla="*/ 1728 w 408"/>
                      <a:gd name="T35" fmla="*/ 2425 h 855"/>
                      <a:gd name="T36" fmla="*/ 1880 w 408"/>
                      <a:gd name="T37" fmla="*/ 2453 h 855"/>
                      <a:gd name="T38" fmla="*/ 1703 w 408"/>
                      <a:gd name="T39" fmla="*/ 2453 h 855"/>
                      <a:gd name="T40" fmla="*/ 1375 w 408"/>
                      <a:gd name="T41" fmla="*/ 2255 h 855"/>
                      <a:gd name="T42" fmla="*/ 1133 w 408"/>
                      <a:gd name="T43" fmla="*/ 2175 h 855"/>
                      <a:gd name="T44" fmla="*/ 1195 w 408"/>
                      <a:gd name="T45" fmla="*/ 2555 h 855"/>
                      <a:gd name="T46" fmla="*/ 1338 w 408"/>
                      <a:gd name="T47" fmla="*/ 2888 h 855"/>
                      <a:gd name="T48" fmla="*/ 1770 w 408"/>
                      <a:gd name="T49" fmla="*/ 3550 h 855"/>
                      <a:gd name="T50" fmla="*/ 1888 w 408"/>
                      <a:gd name="T51" fmla="*/ 3958 h 855"/>
                      <a:gd name="T52" fmla="*/ 1722 w 408"/>
                      <a:gd name="T53" fmla="*/ 3528 h 855"/>
                      <a:gd name="T54" fmla="*/ 1297 w 408"/>
                      <a:gd name="T55" fmla="*/ 2888 h 855"/>
                      <a:gd name="T56" fmla="*/ 1208 w 408"/>
                      <a:gd name="T57" fmla="*/ 2638 h 855"/>
                      <a:gd name="T58" fmla="*/ 1180 w 408"/>
                      <a:gd name="T59" fmla="*/ 2813 h 855"/>
                      <a:gd name="T60" fmla="*/ 980 w 408"/>
                      <a:gd name="T61" fmla="*/ 3075 h 855"/>
                      <a:gd name="T62" fmla="*/ 787 w 408"/>
                      <a:gd name="T63" fmla="*/ 3425 h 855"/>
                      <a:gd name="T64" fmla="*/ 333 w 408"/>
                      <a:gd name="T65" fmla="*/ 3592 h 855"/>
                      <a:gd name="T66" fmla="*/ 578 w 408"/>
                      <a:gd name="T67" fmla="*/ 3453 h 855"/>
                      <a:gd name="T68" fmla="*/ 912 w 408"/>
                      <a:gd name="T69" fmla="*/ 3130 h 855"/>
                      <a:gd name="T70" fmla="*/ 1120 w 408"/>
                      <a:gd name="T71" fmla="*/ 2813 h 855"/>
                      <a:gd name="T72" fmla="*/ 1103 w 408"/>
                      <a:gd name="T73" fmla="*/ 2537 h 855"/>
                      <a:gd name="T74" fmla="*/ 1047 w 408"/>
                      <a:gd name="T75" fmla="*/ 2195 h 855"/>
                      <a:gd name="T76" fmla="*/ 930 w 408"/>
                      <a:gd name="T77" fmla="*/ 1937 h 855"/>
                      <a:gd name="T78" fmla="*/ 742 w 408"/>
                      <a:gd name="T79" fmla="*/ 1425 h 855"/>
                      <a:gd name="T80" fmla="*/ 505 w 408"/>
                      <a:gd name="T81" fmla="*/ 1813 h 855"/>
                      <a:gd name="T82" fmla="*/ 370 w 408"/>
                      <a:gd name="T83" fmla="*/ 2270 h 855"/>
                      <a:gd name="T84" fmla="*/ 467 w 408"/>
                      <a:gd name="T85" fmla="*/ 1853 h 855"/>
                      <a:gd name="T86" fmla="*/ 728 w 408"/>
                      <a:gd name="T87" fmla="*/ 1312 h 855"/>
                      <a:gd name="T88" fmla="*/ 695 w 408"/>
                      <a:gd name="T89" fmla="*/ 1020 h 855"/>
                      <a:gd name="T90" fmla="*/ 722 w 408"/>
                      <a:gd name="T91" fmla="*/ 662 h 855"/>
                      <a:gd name="T92" fmla="*/ 0 w 408"/>
                      <a:gd name="T93" fmla="*/ 0 h 855"/>
                      <a:gd name="T94" fmla="*/ 158 w 408"/>
                      <a:gd name="T95" fmla="*/ 88 h 855"/>
                      <a:gd name="T96" fmla="*/ 255 w 408"/>
                      <a:gd name="T97" fmla="*/ 242 h 855"/>
                      <a:gd name="T98" fmla="*/ 833 w 408"/>
                      <a:gd name="T99" fmla="*/ 412 h 8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8" h="855">
                        <a:moveTo>
                          <a:pt x="180" y="89"/>
                        </a:moveTo>
                        <a:cubicBezTo>
                          <a:pt x="250" y="97"/>
                          <a:pt x="304" y="126"/>
                          <a:pt x="318" y="136"/>
                        </a:cubicBezTo>
                        <a:cubicBezTo>
                          <a:pt x="338" y="150"/>
                          <a:pt x="335" y="163"/>
                          <a:pt x="335" y="163"/>
                        </a:cubicBezTo>
                        <a:cubicBezTo>
                          <a:pt x="329" y="161"/>
                          <a:pt x="329" y="161"/>
                          <a:pt x="329" y="161"/>
                        </a:cubicBezTo>
                        <a:cubicBezTo>
                          <a:pt x="294" y="120"/>
                          <a:pt x="236" y="108"/>
                          <a:pt x="178" y="102"/>
                        </a:cubicBezTo>
                        <a:cubicBezTo>
                          <a:pt x="119" y="96"/>
                          <a:pt x="73" y="74"/>
                          <a:pt x="73" y="74"/>
                        </a:cubicBezTo>
                        <a:cubicBezTo>
                          <a:pt x="91" y="91"/>
                          <a:pt x="112" y="104"/>
                          <a:pt x="150" y="124"/>
                        </a:cubicBezTo>
                        <a:cubicBezTo>
                          <a:pt x="195" y="147"/>
                          <a:pt x="210" y="203"/>
                          <a:pt x="228" y="252"/>
                        </a:cubicBezTo>
                        <a:cubicBezTo>
                          <a:pt x="245" y="302"/>
                          <a:pt x="293" y="264"/>
                          <a:pt x="312" y="322"/>
                        </a:cubicBezTo>
                        <a:cubicBezTo>
                          <a:pt x="330" y="379"/>
                          <a:pt x="332" y="372"/>
                          <a:pt x="353" y="371"/>
                        </a:cubicBezTo>
                        <a:cubicBezTo>
                          <a:pt x="353" y="371"/>
                          <a:pt x="323" y="409"/>
                          <a:pt x="304" y="319"/>
                        </a:cubicBezTo>
                        <a:cubicBezTo>
                          <a:pt x="296" y="281"/>
                          <a:pt x="235" y="307"/>
                          <a:pt x="217" y="252"/>
                        </a:cubicBezTo>
                        <a:cubicBezTo>
                          <a:pt x="195" y="184"/>
                          <a:pt x="194" y="190"/>
                          <a:pt x="178" y="171"/>
                        </a:cubicBezTo>
                        <a:cubicBezTo>
                          <a:pt x="178" y="171"/>
                          <a:pt x="177" y="200"/>
                          <a:pt x="168" y="212"/>
                        </a:cubicBezTo>
                        <a:cubicBezTo>
                          <a:pt x="150" y="237"/>
                          <a:pt x="178" y="280"/>
                          <a:pt x="170" y="312"/>
                        </a:cubicBezTo>
                        <a:cubicBezTo>
                          <a:pt x="162" y="344"/>
                          <a:pt x="200" y="407"/>
                          <a:pt x="229" y="427"/>
                        </a:cubicBezTo>
                        <a:cubicBezTo>
                          <a:pt x="258" y="447"/>
                          <a:pt x="245" y="474"/>
                          <a:pt x="296" y="478"/>
                        </a:cubicBezTo>
                        <a:cubicBezTo>
                          <a:pt x="346" y="482"/>
                          <a:pt x="352" y="500"/>
                          <a:pt x="373" y="524"/>
                        </a:cubicBezTo>
                        <a:cubicBezTo>
                          <a:pt x="394" y="548"/>
                          <a:pt x="406" y="530"/>
                          <a:pt x="406" y="530"/>
                        </a:cubicBezTo>
                        <a:cubicBezTo>
                          <a:pt x="406" y="530"/>
                          <a:pt x="394" y="552"/>
                          <a:pt x="368" y="530"/>
                        </a:cubicBezTo>
                        <a:cubicBezTo>
                          <a:pt x="341" y="507"/>
                          <a:pt x="342" y="487"/>
                          <a:pt x="297" y="487"/>
                        </a:cubicBezTo>
                        <a:cubicBezTo>
                          <a:pt x="252" y="487"/>
                          <a:pt x="245" y="470"/>
                          <a:pt x="245" y="470"/>
                        </a:cubicBezTo>
                        <a:cubicBezTo>
                          <a:pt x="245" y="470"/>
                          <a:pt x="214" y="519"/>
                          <a:pt x="258" y="552"/>
                        </a:cubicBezTo>
                        <a:cubicBezTo>
                          <a:pt x="302" y="586"/>
                          <a:pt x="276" y="589"/>
                          <a:pt x="289" y="624"/>
                        </a:cubicBezTo>
                        <a:cubicBezTo>
                          <a:pt x="317" y="698"/>
                          <a:pt x="377" y="714"/>
                          <a:pt x="382" y="767"/>
                        </a:cubicBezTo>
                        <a:cubicBezTo>
                          <a:pt x="388" y="820"/>
                          <a:pt x="388" y="844"/>
                          <a:pt x="408" y="855"/>
                        </a:cubicBezTo>
                        <a:cubicBezTo>
                          <a:pt x="408" y="855"/>
                          <a:pt x="378" y="848"/>
                          <a:pt x="372" y="762"/>
                        </a:cubicBezTo>
                        <a:cubicBezTo>
                          <a:pt x="369" y="723"/>
                          <a:pt x="301" y="689"/>
                          <a:pt x="280" y="624"/>
                        </a:cubicBezTo>
                        <a:cubicBezTo>
                          <a:pt x="272" y="600"/>
                          <a:pt x="284" y="576"/>
                          <a:pt x="261" y="570"/>
                        </a:cubicBezTo>
                        <a:cubicBezTo>
                          <a:pt x="261" y="570"/>
                          <a:pt x="253" y="588"/>
                          <a:pt x="255" y="608"/>
                        </a:cubicBezTo>
                        <a:cubicBezTo>
                          <a:pt x="255" y="617"/>
                          <a:pt x="245" y="644"/>
                          <a:pt x="212" y="664"/>
                        </a:cubicBezTo>
                        <a:cubicBezTo>
                          <a:pt x="196" y="674"/>
                          <a:pt x="220" y="715"/>
                          <a:pt x="170" y="740"/>
                        </a:cubicBezTo>
                        <a:cubicBezTo>
                          <a:pt x="122" y="764"/>
                          <a:pt x="89" y="746"/>
                          <a:pt x="72" y="776"/>
                        </a:cubicBezTo>
                        <a:cubicBezTo>
                          <a:pt x="72" y="776"/>
                          <a:pt x="80" y="751"/>
                          <a:pt x="125" y="746"/>
                        </a:cubicBezTo>
                        <a:cubicBezTo>
                          <a:pt x="170" y="740"/>
                          <a:pt x="195" y="725"/>
                          <a:pt x="197" y="676"/>
                        </a:cubicBezTo>
                        <a:cubicBezTo>
                          <a:pt x="198" y="646"/>
                          <a:pt x="238" y="653"/>
                          <a:pt x="242" y="608"/>
                        </a:cubicBezTo>
                        <a:cubicBezTo>
                          <a:pt x="244" y="594"/>
                          <a:pt x="258" y="570"/>
                          <a:pt x="238" y="548"/>
                        </a:cubicBezTo>
                        <a:cubicBezTo>
                          <a:pt x="218" y="527"/>
                          <a:pt x="221" y="502"/>
                          <a:pt x="226" y="474"/>
                        </a:cubicBezTo>
                        <a:cubicBezTo>
                          <a:pt x="232" y="446"/>
                          <a:pt x="221" y="435"/>
                          <a:pt x="201" y="418"/>
                        </a:cubicBezTo>
                        <a:cubicBezTo>
                          <a:pt x="181" y="400"/>
                          <a:pt x="152" y="352"/>
                          <a:pt x="160" y="308"/>
                        </a:cubicBezTo>
                        <a:cubicBezTo>
                          <a:pt x="160" y="308"/>
                          <a:pt x="106" y="348"/>
                          <a:pt x="109" y="392"/>
                        </a:cubicBezTo>
                        <a:cubicBezTo>
                          <a:pt x="112" y="436"/>
                          <a:pt x="104" y="487"/>
                          <a:pt x="80" y="490"/>
                        </a:cubicBezTo>
                        <a:cubicBezTo>
                          <a:pt x="80" y="490"/>
                          <a:pt x="101" y="480"/>
                          <a:pt x="101" y="400"/>
                        </a:cubicBezTo>
                        <a:cubicBezTo>
                          <a:pt x="101" y="320"/>
                          <a:pt x="151" y="319"/>
                          <a:pt x="157" y="283"/>
                        </a:cubicBezTo>
                        <a:cubicBezTo>
                          <a:pt x="160" y="261"/>
                          <a:pt x="141" y="244"/>
                          <a:pt x="150" y="220"/>
                        </a:cubicBezTo>
                        <a:cubicBezTo>
                          <a:pt x="159" y="196"/>
                          <a:pt x="181" y="166"/>
                          <a:pt x="156" y="143"/>
                        </a:cubicBezTo>
                        <a:cubicBezTo>
                          <a:pt x="130" y="120"/>
                          <a:pt x="53" y="107"/>
                          <a:pt x="0" y="0"/>
                        </a:cubicBezTo>
                        <a:cubicBezTo>
                          <a:pt x="34" y="19"/>
                          <a:pt x="34" y="19"/>
                          <a:pt x="34" y="19"/>
                        </a:cubicBezTo>
                        <a:cubicBezTo>
                          <a:pt x="34" y="19"/>
                          <a:pt x="38" y="32"/>
                          <a:pt x="55" y="52"/>
                        </a:cubicBezTo>
                        <a:cubicBezTo>
                          <a:pt x="55" y="52"/>
                          <a:pt x="100" y="81"/>
                          <a:pt x="180" y="89"/>
                        </a:cubicBezTo>
                        <a:close/>
                      </a:path>
                    </a:pathLst>
                  </a:custGeom>
                  <a:solidFill>
                    <a:srgbClr val="D38D9C"/>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45" name="Freeform 283"/>
                  <p:cNvSpPr>
                    <a:spLocks/>
                  </p:cNvSpPr>
                  <p:nvPr/>
                </p:nvSpPr>
                <p:spPr bwMode="auto">
                  <a:xfrm>
                    <a:off x="962" y="2160"/>
                    <a:ext cx="1026" cy="1154"/>
                  </a:xfrm>
                  <a:custGeom>
                    <a:avLst/>
                    <a:gdLst>
                      <a:gd name="T0" fmla="*/ 2660 w 616"/>
                      <a:gd name="T1" fmla="*/ 2565 h 692"/>
                      <a:gd name="T2" fmla="*/ 2318 w 616"/>
                      <a:gd name="T3" fmla="*/ 2940 h 692"/>
                      <a:gd name="T4" fmla="*/ 1534 w 616"/>
                      <a:gd name="T5" fmla="*/ 3015 h 692"/>
                      <a:gd name="T6" fmla="*/ 951 w 616"/>
                      <a:gd name="T7" fmla="*/ 2695 h 692"/>
                      <a:gd name="T8" fmla="*/ 500 w 616"/>
                      <a:gd name="T9" fmla="*/ 2590 h 692"/>
                      <a:gd name="T10" fmla="*/ 380 w 616"/>
                      <a:gd name="T11" fmla="*/ 2495 h 692"/>
                      <a:gd name="T12" fmla="*/ 291 w 616"/>
                      <a:gd name="T13" fmla="*/ 2111 h 692"/>
                      <a:gd name="T14" fmla="*/ 222 w 616"/>
                      <a:gd name="T15" fmla="*/ 1583 h 692"/>
                      <a:gd name="T16" fmla="*/ 286 w 616"/>
                      <a:gd name="T17" fmla="*/ 1521 h 692"/>
                      <a:gd name="T18" fmla="*/ 518 w 616"/>
                      <a:gd name="T19" fmla="*/ 1661 h 692"/>
                      <a:gd name="T20" fmla="*/ 883 w 616"/>
                      <a:gd name="T21" fmla="*/ 1929 h 692"/>
                      <a:gd name="T22" fmla="*/ 1372 w 616"/>
                      <a:gd name="T23" fmla="*/ 1903 h 692"/>
                      <a:gd name="T24" fmla="*/ 1501 w 616"/>
                      <a:gd name="T25" fmla="*/ 2263 h 692"/>
                      <a:gd name="T26" fmla="*/ 1679 w 616"/>
                      <a:gd name="T27" fmla="*/ 2425 h 692"/>
                      <a:gd name="T28" fmla="*/ 1539 w 616"/>
                      <a:gd name="T29" fmla="*/ 2253 h 692"/>
                      <a:gd name="T30" fmla="*/ 1484 w 616"/>
                      <a:gd name="T31" fmla="*/ 1966 h 692"/>
                      <a:gd name="T32" fmla="*/ 1904 w 616"/>
                      <a:gd name="T33" fmla="*/ 2138 h 692"/>
                      <a:gd name="T34" fmla="*/ 1459 w 616"/>
                      <a:gd name="T35" fmla="*/ 1896 h 692"/>
                      <a:gd name="T36" fmla="*/ 1113 w 616"/>
                      <a:gd name="T37" fmla="*/ 1861 h 692"/>
                      <a:gd name="T38" fmla="*/ 730 w 616"/>
                      <a:gd name="T39" fmla="*/ 1744 h 692"/>
                      <a:gd name="T40" fmla="*/ 430 w 616"/>
                      <a:gd name="T41" fmla="*/ 1578 h 692"/>
                      <a:gd name="T42" fmla="*/ 338 w 616"/>
                      <a:gd name="T43" fmla="*/ 1417 h 692"/>
                      <a:gd name="T44" fmla="*/ 383 w 616"/>
                      <a:gd name="T45" fmla="*/ 1242 h 692"/>
                      <a:gd name="T46" fmla="*/ 660 w 616"/>
                      <a:gd name="T47" fmla="*/ 887 h 692"/>
                      <a:gd name="T48" fmla="*/ 660 w 616"/>
                      <a:gd name="T49" fmla="*/ 882 h 692"/>
                      <a:gd name="T50" fmla="*/ 701 w 616"/>
                      <a:gd name="T51" fmla="*/ 901 h 692"/>
                      <a:gd name="T52" fmla="*/ 1174 w 616"/>
                      <a:gd name="T53" fmla="*/ 832 h 692"/>
                      <a:gd name="T54" fmla="*/ 1471 w 616"/>
                      <a:gd name="T55" fmla="*/ 909 h 692"/>
                      <a:gd name="T56" fmla="*/ 1617 w 616"/>
                      <a:gd name="T57" fmla="*/ 1071 h 692"/>
                      <a:gd name="T58" fmla="*/ 1562 w 616"/>
                      <a:gd name="T59" fmla="*/ 896 h 692"/>
                      <a:gd name="T60" fmla="*/ 1722 w 616"/>
                      <a:gd name="T61" fmla="*/ 825 h 692"/>
                      <a:gd name="T62" fmla="*/ 2047 w 616"/>
                      <a:gd name="T63" fmla="*/ 729 h 692"/>
                      <a:gd name="T64" fmla="*/ 1401 w 616"/>
                      <a:gd name="T65" fmla="*/ 849 h 692"/>
                      <a:gd name="T66" fmla="*/ 859 w 616"/>
                      <a:gd name="T67" fmla="*/ 891 h 692"/>
                      <a:gd name="T68" fmla="*/ 638 w 616"/>
                      <a:gd name="T69" fmla="*/ 750 h 692"/>
                      <a:gd name="T70" fmla="*/ 808 w 616"/>
                      <a:gd name="T71" fmla="*/ 542 h 692"/>
                      <a:gd name="T72" fmla="*/ 1063 w 616"/>
                      <a:gd name="T73" fmla="*/ 0 h 692"/>
                      <a:gd name="T74" fmla="*/ 971 w 616"/>
                      <a:gd name="T75" fmla="*/ 78 h 692"/>
                      <a:gd name="T76" fmla="*/ 651 w 616"/>
                      <a:gd name="T77" fmla="*/ 590 h 692"/>
                      <a:gd name="T78" fmla="*/ 463 w 616"/>
                      <a:gd name="T79" fmla="*/ 562 h 692"/>
                      <a:gd name="T80" fmla="*/ 443 w 616"/>
                      <a:gd name="T81" fmla="*/ 687 h 692"/>
                      <a:gd name="T82" fmla="*/ 560 w 616"/>
                      <a:gd name="T83" fmla="*/ 946 h 692"/>
                      <a:gd name="T84" fmla="*/ 291 w 616"/>
                      <a:gd name="T85" fmla="*/ 1304 h 692"/>
                      <a:gd name="T86" fmla="*/ 138 w 616"/>
                      <a:gd name="T87" fmla="*/ 1549 h 692"/>
                      <a:gd name="T88" fmla="*/ 222 w 616"/>
                      <a:gd name="T89" fmla="*/ 2071 h 692"/>
                      <a:gd name="T90" fmla="*/ 346 w 616"/>
                      <a:gd name="T91" fmla="*/ 2598 h 692"/>
                      <a:gd name="T92" fmla="*/ 625 w 616"/>
                      <a:gd name="T93" fmla="*/ 2958 h 692"/>
                      <a:gd name="T94" fmla="*/ 416 w 616"/>
                      <a:gd name="T95" fmla="*/ 2617 h 692"/>
                      <a:gd name="T96" fmla="*/ 416 w 616"/>
                      <a:gd name="T97" fmla="*/ 2617 h 692"/>
                      <a:gd name="T98" fmla="*/ 471 w 616"/>
                      <a:gd name="T99" fmla="*/ 2633 h 692"/>
                      <a:gd name="T100" fmla="*/ 916 w 616"/>
                      <a:gd name="T101" fmla="*/ 2737 h 692"/>
                      <a:gd name="T102" fmla="*/ 1506 w 616"/>
                      <a:gd name="T103" fmla="*/ 3057 h 692"/>
                      <a:gd name="T104" fmla="*/ 2313 w 616"/>
                      <a:gd name="T105" fmla="*/ 3000 h 692"/>
                      <a:gd name="T106" fmla="*/ 2685 w 616"/>
                      <a:gd name="T107" fmla="*/ 2591 h 692"/>
                      <a:gd name="T108" fmla="*/ 2846 w 616"/>
                      <a:gd name="T109" fmla="*/ 2383 h 692"/>
                      <a:gd name="T110" fmla="*/ 2660 w 616"/>
                      <a:gd name="T111" fmla="*/ 2565 h 6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16" h="692">
                        <a:moveTo>
                          <a:pt x="576" y="553"/>
                        </a:moveTo>
                        <a:cubicBezTo>
                          <a:pt x="546" y="563"/>
                          <a:pt x="539" y="592"/>
                          <a:pt x="502" y="634"/>
                        </a:cubicBezTo>
                        <a:cubicBezTo>
                          <a:pt x="465" y="676"/>
                          <a:pt x="382" y="682"/>
                          <a:pt x="332" y="650"/>
                        </a:cubicBezTo>
                        <a:cubicBezTo>
                          <a:pt x="282" y="618"/>
                          <a:pt x="303" y="560"/>
                          <a:pt x="206" y="581"/>
                        </a:cubicBezTo>
                        <a:cubicBezTo>
                          <a:pt x="164" y="589"/>
                          <a:pt x="132" y="576"/>
                          <a:pt x="108" y="558"/>
                        </a:cubicBezTo>
                        <a:cubicBezTo>
                          <a:pt x="82" y="538"/>
                          <a:pt x="82" y="538"/>
                          <a:pt x="82" y="538"/>
                        </a:cubicBezTo>
                        <a:cubicBezTo>
                          <a:pt x="71" y="518"/>
                          <a:pt x="54" y="496"/>
                          <a:pt x="63" y="455"/>
                        </a:cubicBezTo>
                        <a:cubicBezTo>
                          <a:pt x="76" y="395"/>
                          <a:pt x="25" y="360"/>
                          <a:pt x="48" y="341"/>
                        </a:cubicBezTo>
                        <a:cubicBezTo>
                          <a:pt x="55" y="336"/>
                          <a:pt x="60" y="331"/>
                          <a:pt x="62" y="328"/>
                        </a:cubicBezTo>
                        <a:cubicBezTo>
                          <a:pt x="72" y="329"/>
                          <a:pt x="71" y="353"/>
                          <a:pt x="112" y="358"/>
                        </a:cubicBezTo>
                        <a:cubicBezTo>
                          <a:pt x="156" y="364"/>
                          <a:pt x="149" y="405"/>
                          <a:pt x="191" y="416"/>
                        </a:cubicBezTo>
                        <a:cubicBezTo>
                          <a:pt x="233" y="427"/>
                          <a:pt x="255" y="379"/>
                          <a:pt x="297" y="410"/>
                        </a:cubicBezTo>
                        <a:cubicBezTo>
                          <a:pt x="321" y="428"/>
                          <a:pt x="313" y="444"/>
                          <a:pt x="325" y="488"/>
                        </a:cubicBezTo>
                        <a:cubicBezTo>
                          <a:pt x="337" y="532"/>
                          <a:pt x="363" y="523"/>
                          <a:pt x="363" y="523"/>
                        </a:cubicBezTo>
                        <a:cubicBezTo>
                          <a:pt x="345" y="521"/>
                          <a:pt x="334" y="503"/>
                          <a:pt x="333" y="486"/>
                        </a:cubicBezTo>
                        <a:cubicBezTo>
                          <a:pt x="332" y="469"/>
                          <a:pt x="321" y="424"/>
                          <a:pt x="321" y="424"/>
                        </a:cubicBezTo>
                        <a:cubicBezTo>
                          <a:pt x="359" y="477"/>
                          <a:pt x="412" y="461"/>
                          <a:pt x="412" y="461"/>
                        </a:cubicBezTo>
                        <a:cubicBezTo>
                          <a:pt x="349" y="465"/>
                          <a:pt x="336" y="425"/>
                          <a:pt x="316" y="409"/>
                        </a:cubicBezTo>
                        <a:cubicBezTo>
                          <a:pt x="296" y="393"/>
                          <a:pt x="291" y="380"/>
                          <a:pt x="241" y="401"/>
                        </a:cubicBezTo>
                        <a:cubicBezTo>
                          <a:pt x="191" y="422"/>
                          <a:pt x="183" y="404"/>
                          <a:pt x="158" y="376"/>
                        </a:cubicBezTo>
                        <a:cubicBezTo>
                          <a:pt x="133" y="348"/>
                          <a:pt x="116" y="355"/>
                          <a:pt x="93" y="340"/>
                        </a:cubicBezTo>
                        <a:cubicBezTo>
                          <a:pt x="77" y="329"/>
                          <a:pt x="73" y="314"/>
                          <a:pt x="73" y="306"/>
                        </a:cubicBezTo>
                        <a:cubicBezTo>
                          <a:pt x="73" y="298"/>
                          <a:pt x="74" y="287"/>
                          <a:pt x="83" y="268"/>
                        </a:cubicBezTo>
                        <a:cubicBezTo>
                          <a:pt x="104" y="225"/>
                          <a:pt x="135" y="234"/>
                          <a:pt x="143" y="191"/>
                        </a:cubicBezTo>
                        <a:cubicBezTo>
                          <a:pt x="143" y="191"/>
                          <a:pt x="143" y="191"/>
                          <a:pt x="143" y="190"/>
                        </a:cubicBezTo>
                        <a:cubicBezTo>
                          <a:pt x="145" y="188"/>
                          <a:pt x="146" y="188"/>
                          <a:pt x="152" y="194"/>
                        </a:cubicBezTo>
                        <a:cubicBezTo>
                          <a:pt x="172" y="217"/>
                          <a:pt x="230" y="185"/>
                          <a:pt x="254" y="179"/>
                        </a:cubicBezTo>
                        <a:cubicBezTo>
                          <a:pt x="278" y="172"/>
                          <a:pt x="285" y="187"/>
                          <a:pt x="318" y="196"/>
                        </a:cubicBezTo>
                        <a:cubicBezTo>
                          <a:pt x="342" y="203"/>
                          <a:pt x="350" y="231"/>
                          <a:pt x="350" y="231"/>
                        </a:cubicBezTo>
                        <a:cubicBezTo>
                          <a:pt x="359" y="208"/>
                          <a:pt x="338" y="193"/>
                          <a:pt x="338" y="193"/>
                        </a:cubicBezTo>
                        <a:cubicBezTo>
                          <a:pt x="338" y="193"/>
                          <a:pt x="361" y="186"/>
                          <a:pt x="373" y="178"/>
                        </a:cubicBezTo>
                        <a:cubicBezTo>
                          <a:pt x="419" y="147"/>
                          <a:pt x="443" y="157"/>
                          <a:pt x="443" y="157"/>
                        </a:cubicBezTo>
                        <a:cubicBezTo>
                          <a:pt x="399" y="133"/>
                          <a:pt x="348" y="208"/>
                          <a:pt x="303" y="183"/>
                        </a:cubicBezTo>
                        <a:cubicBezTo>
                          <a:pt x="258" y="157"/>
                          <a:pt x="230" y="187"/>
                          <a:pt x="186" y="192"/>
                        </a:cubicBezTo>
                        <a:cubicBezTo>
                          <a:pt x="158" y="195"/>
                          <a:pt x="142" y="175"/>
                          <a:pt x="138" y="162"/>
                        </a:cubicBezTo>
                        <a:cubicBezTo>
                          <a:pt x="138" y="149"/>
                          <a:pt x="148" y="136"/>
                          <a:pt x="175" y="117"/>
                        </a:cubicBezTo>
                        <a:cubicBezTo>
                          <a:pt x="221" y="86"/>
                          <a:pt x="230" y="0"/>
                          <a:pt x="230" y="0"/>
                        </a:cubicBezTo>
                        <a:cubicBezTo>
                          <a:pt x="210" y="17"/>
                          <a:pt x="210" y="17"/>
                          <a:pt x="210" y="17"/>
                        </a:cubicBezTo>
                        <a:cubicBezTo>
                          <a:pt x="219" y="75"/>
                          <a:pt x="162" y="108"/>
                          <a:pt x="141" y="127"/>
                        </a:cubicBezTo>
                        <a:cubicBezTo>
                          <a:pt x="120" y="147"/>
                          <a:pt x="100" y="121"/>
                          <a:pt x="100" y="121"/>
                        </a:cubicBezTo>
                        <a:cubicBezTo>
                          <a:pt x="96" y="148"/>
                          <a:pt x="96" y="148"/>
                          <a:pt x="96" y="148"/>
                        </a:cubicBezTo>
                        <a:cubicBezTo>
                          <a:pt x="119" y="161"/>
                          <a:pt x="138" y="179"/>
                          <a:pt x="121" y="204"/>
                        </a:cubicBezTo>
                        <a:cubicBezTo>
                          <a:pt x="102" y="231"/>
                          <a:pt x="66" y="252"/>
                          <a:pt x="63" y="281"/>
                        </a:cubicBezTo>
                        <a:cubicBezTo>
                          <a:pt x="59" y="324"/>
                          <a:pt x="43" y="317"/>
                          <a:pt x="30" y="334"/>
                        </a:cubicBezTo>
                        <a:cubicBezTo>
                          <a:pt x="0" y="371"/>
                          <a:pt x="60" y="374"/>
                          <a:pt x="48" y="447"/>
                        </a:cubicBezTo>
                        <a:cubicBezTo>
                          <a:pt x="36" y="521"/>
                          <a:pt x="63" y="513"/>
                          <a:pt x="75" y="560"/>
                        </a:cubicBezTo>
                        <a:cubicBezTo>
                          <a:pt x="94" y="635"/>
                          <a:pt x="135" y="638"/>
                          <a:pt x="135" y="638"/>
                        </a:cubicBezTo>
                        <a:cubicBezTo>
                          <a:pt x="118" y="635"/>
                          <a:pt x="87" y="593"/>
                          <a:pt x="90" y="564"/>
                        </a:cubicBezTo>
                        <a:cubicBezTo>
                          <a:pt x="90" y="564"/>
                          <a:pt x="90" y="564"/>
                          <a:pt x="90" y="564"/>
                        </a:cubicBezTo>
                        <a:cubicBezTo>
                          <a:pt x="90" y="557"/>
                          <a:pt x="102" y="568"/>
                          <a:pt x="102" y="568"/>
                        </a:cubicBezTo>
                        <a:cubicBezTo>
                          <a:pt x="123" y="584"/>
                          <a:pt x="158" y="598"/>
                          <a:pt x="198" y="590"/>
                        </a:cubicBezTo>
                        <a:cubicBezTo>
                          <a:pt x="292" y="570"/>
                          <a:pt x="275" y="626"/>
                          <a:pt x="326" y="659"/>
                        </a:cubicBezTo>
                        <a:cubicBezTo>
                          <a:pt x="377" y="692"/>
                          <a:pt x="464" y="689"/>
                          <a:pt x="501" y="647"/>
                        </a:cubicBezTo>
                        <a:cubicBezTo>
                          <a:pt x="539" y="604"/>
                          <a:pt x="550" y="570"/>
                          <a:pt x="581" y="559"/>
                        </a:cubicBezTo>
                        <a:cubicBezTo>
                          <a:pt x="610" y="549"/>
                          <a:pt x="597" y="518"/>
                          <a:pt x="616" y="514"/>
                        </a:cubicBezTo>
                        <a:cubicBezTo>
                          <a:pt x="597" y="518"/>
                          <a:pt x="605" y="542"/>
                          <a:pt x="576" y="553"/>
                        </a:cubicBezTo>
                        <a:close/>
                      </a:path>
                    </a:pathLst>
                  </a:custGeom>
                  <a:solidFill>
                    <a:srgbClr val="D38D9C"/>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46" name="Freeform 284"/>
                  <p:cNvSpPr>
                    <a:spLocks/>
                  </p:cNvSpPr>
                  <p:nvPr/>
                </p:nvSpPr>
                <p:spPr bwMode="auto">
                  <a:xfrm>
                    <a:off x="1985" y="3017"/>
                    <a:ext cx="5" cy="1"/>
                  </a:xfrm>
                  <a:custGeom>
                    <a:avLst/>
                    <a:gdLst>
                      <a:gd name="T0" fmla="*/ 0 w 3"/>
                      <a:gd name="T1" fmla="*/ 0 h 1"/>
                      <a:gd name="T2" fmla="*/ 13 w 3"/>
                      <a:gd name="T3" fmla="*/ 0 h 1"/>
                      <a:gd name="T4" fmla="*/ 0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0" y="0"/>
                        </a:moveTo>
                        <a:cubicBezTo>
                          <a:pt x="1" y="0"/>
                          <a:pt x="2" y="0"/>
                          <a:pt x="3" y="0"/>
                        </a:cubicBezTo>
                        <a:cubicBezTo>
                          <a:pt x="2" y="0"/>
                          <a:pt x="1" y="0"/>
                          <a:pt x="0" y="0"/>
                        </a:cubicBezTo>
                        <a:close/>
                      </a:path>
                    </a:pathLst>
                  </a:custGeom>
                  <a:solidFill>
                    <a:srgbClr val="F15B3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47" name="Freeform 285"/>
                  <p:cNvSpPr>
                    <a:spLocks/>
                  </p:cNvSpPr>
                  <p:nvPr/>
                </p:nvSpPr>
                <p:spPr bwMode="auto">
                  <a:xfrm>
                    <a:off x="956" y="2177"/>
                    <a:ext cx="1029" cy="1129"/>
                  </a:xfrm>
                  <a:custGeom>
                    <a:avLst/>
                    <a:gdLst>
                      <a:gd name="T0" fmla="*/ 2659 w 618"/>
                      <a:gd name="T1" fmla="*/ 2500 h 677"/>
                      <a:gd name="T2" fmla="*/ 2313 w 618"/>
                      <a:gd name="T3" fmla="*/ 2875 h 677"/>
                      <a:gd name="T4" fmla="*/ 1560 w 618"/>
                      <a:gd name="T5" fmla="*/ 2950 h 677"/>
                      <a:gd name="T6" fmla="*/ 946 w 618"/>
                      <a:gd name="T7" fmla="*/ 2632 h 677"/>
                      <a:gd name="T8" fmla="*/ 500 w 618"/>
                      <a:gd name="T9" fmla="*/ 2523 h 677"/>
                      <a:gd name="T10" fmla="*/ 375 w 618"/>
                      <a:gd name="T11" fmla="*/ 2431 h 677"/>
                      <a:gd name="T12" fmla="*/ 286 w 618"/>
                      <a:gd name="T13" fmla="*/ 2045 h 677"/>
                      <a:gd name="T14" fmla="*/ 221 w 618"/>
                      <a:gd name="T15" fmla="*/ 1521 h 677"/>
                      <a:gd name="T16" fmla="*/ 305 w 618"/>
                      <a:gd name="T17" fmla="*/ 1438 h 677"/>
                      <a:gd name="T18" fmla="*/ 541 w 618"/>
                      <a:gd name="T19" fmla="*/ 1596 h 677"/>
                      <a:gd name="T20" fmla="*/ 909 w 618"/>
                      <a:gd name="T21" fmla="*/ 1861 h 677"/>
                      <a:gd name="T22" fmla="*/ 1400 w 618"/>
                      <a:gd name="T23" fmla="*/ 1828 h 677"/>
                      <a:gd name="T24" fmla="*/ 1535 w 618"/>
                      <a:gd name="T25" fmla="*/ 2195 h 677"/>
                      <a:gd name="T26" fmla="*/ 1693 w 618"/>
                      <a:gd name="T27" fmla="*/ 2381 h 677"/>
                      <a:gd name="T28" fmla="*/ 1563 w 618"/>
                      <a:gd name="T29" fmla="*/ 2188 h 677"/>
                      <a:gd name="T30" fmla="*/ 1485 w 618"/>
                      <a:gd name="T31" fmla="*/ 1883 h 677"/>
                      <a:gd name="T32" fmla="*/ 1925 w 618"/>
                      <a:gd name="T33" fmla="*/ 2091 h 677"/>
                      <a:gd name="T34" fmla="*/ 1459 w 618"/>
                      <a:gd name="T35" fmla="*/ 1821 h 677"/>
                      <a:gd name="T36" fmla="*/ 1109 w 618"/>
                      <a:gd name="T37" fmla="*/ 1794 h 677"/>
                      <a:gd name="T38" fmla="*/ 734 w 618"/>
                      <a:gd name="T39" fmla="*/ 1666 h 677"/>
                      <a:gd name="T40" fmla="*/ 425 w 618"/>
                      <a:gd name="T41" fmla="*/ 1513 h 677"/>
                      <a:gd name="T42" fmla="*/ 333 w 618"/>
                      <a:gd name="T43" fmla="*/ 1359 h 677"/>
                      <a:gd name="T44" fmla="*/ 380 w 618"/>
                      <a:gd name="T45" fmla="*/ 1179 h 677"/>
                      <a:gd name="T46" fmla="*/ 666 w 618"/>
                      <a:gd name="T47" fmla="*/ 807 h 677"/>
                      <a:gd name="T48" fmla="*/ 666 w 618"/>
                      <a:gd name="T49" fmla="*/ 804 h 677"/>
                      <a:gd name="T50" fmla="*/ 709 w 618"/>
                      <a:gd name="T51" fmla="*/ 820 h 677"/>
                      <a:gd name="T52" fmla="*/ 1172 w 618"/>
                      <a:gd name="T53" fmla="*/ 765 h 677"/>
                      <a:gd name="T54" fmla="*/ 1467 w 618"/>
                      <a:gd name="T55" fmla="*/ 834 h 677"/>
                      <a:gd name="T56" fmla="*/ 1633 w 618"/>
                      <a:gd name="T57" fmla="*/ 1026 h 677"/>
                      <a:gd name="T58" fmla="*/ 1555 w 618"/>
                      <a:gd name="T59" fmla="*/ 834 h 677"/>
                      <a:gd name="T60" fmla="*/ 1727 w 618"/>
                      <a:gd name="T61" fmla="*/ 765 h 677"/>
                      <a:gd name="T62" fmla="*/ 2068 w 618"/>
                      <a:gd name="T63" fmla="*/ 687 h 677"/>
                      <a:gd name="T64" fmla="*/ 1395 w 618"/>
                      <a:gd name="T65" fmla="*/ 784 h 677"/>
                      <a:gd name="T66" fmla="*/ 854 w 618"/>
                      <a:gd name="T67" fmla="*/ 825 h 677"/>
                      <a:gd name="T68" fmla="*/ 654 w 618"/>
                      <a:gd name="T69" fmla="*/ 700 h 677"/>
                      <a:gd name="T70" fmla="*/ 804 w 618"/>
                      <a:gd name="T71" fmla="*/ 482 h 677"/>
                      <a:gd name="T72" fmla="*/ 1047 w 618"/>
                      <a:gd name="T73" fmla="*/ 0 h 677"/>
                      <a:gd name="T74" fmla="*/ 964 w 618"/>
                      <a:gd name="T75" fmla="*/ 13 h 677"/>
                      <a:gd name="T76" fmla="*/ 646 w 618"/>
                      <a:gd name="T77" fmla="*/ 529 h 677"/>
                      <a:gd name="T78" fmla="*/ 463 w 618"/>
                      <a:gd name="T79" fmla="*/ 500 h 677"/>
                      <a:gd name="T80" fmla="*/ 451 w 618"/>
                      <a:gd name="T81" fmla="*/ 599 h 677"/>
                      <a:gd name="T82" fmla="*/ 558 w 618"/>
                      <a:gd name="T83" fmla="*/ 882 h 677"/>
                      <a:gd name="T84" fmla="*/ 286 w 618"/>
                      <a:gd name="T85" fmla="*/ 1242 h 677"/>
                      <a:gd name="T86" fmla="*/ 133 w 618"/>
                      <a:gd name="T87" fmla="*/ 1486 h 677"/>
                      <a:gd name="T88" fmla="*/ 216 w 618"/>
                      <a:gd name="T89" fmla="*/ 2013 h 677"/>
                      <a:gd name="T90" fmla="*/ 341 w 618"/>
                      <a:gd name="T91" fmla="*/ 2533 h 677"/>
                      <a:gd name="T92" fmla="*/ 641 w 618"/>
                      <a:gd name="T93" fmla="*/ 2912 h 677"/>
                      <a:gd name="T94" fmla="*/ 410 w 618"/>
                      <a:gd name="T95" fmla="*/ 2550 h 677"/>
                      <a:gd name="T96" fmla="*/ 410 w 618"/>
                      <a:gd name="T97" fmla="*/ 2550 h 677"/>
                      <a:gd name="T98" fmla="*/ 488 w 618"/>
                      <a:gd name="T99" fmla="*/ 2565 h 677"/>
                      <a:gd name="T100" fmla="*/ 909 w 618"/>
                      <a:gd name="T101" fmla="*/ 2673 h 677"/>
                      <a:gd name="T102" fmla="*/ 1547 w 618"/>
                      <a:gd name="T103" fmla="*/ 2992 h 677"/>
                      <a:gd name="T104" fmla="*/ 2313 w 618"/>
                      <a:gd name="T105" fmla="*/ 2937 h 677"/>
                      <a:gd name="T106" fmla="*/ 2677 w 618"/>
                      <a:gd name="T107" fmla="*/ 2528 h 677"/>
                      <a:gd name="T108" fmla="*/ 2852 w 618"/>
                      <a:gd name="T109" fmla="*/ 2336 h 677"/>
                      <a:gd name="T110" fmla="*/ 2659 w 618"/>
                      <a:gd name="T111" fmla="*/ 2500 h 6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18" h="677">
                        <a:moveTo>
                          <a:pt x="576" y="539"/>
                        </a:moveTo>
                        <a:cubicBezTo>
                          <a:pt x="545" y="550"/>
                          <a:pt x="538" y="578"/>
                          <a:pt x="501" y="620"/>
                        </a:cubicBezTo>
                        <a:cubicBezTo>
                          <a:pt x="464" y="662"/>
                          <a:pt x="388" y="668"/>
                          <a:pt x="338" y="636"/>
                        </a:cubicBezTo>
                        <a:cubicBezTo>
                          <a:pt x="288" y="604"/>
                          <a:pt x="303" y="546"/>
                          <a:pt x="205" y="567"/>
                        </a:cubicBezTo>
                        <a:cubicBezTo>
                          <a:pt x="163" y="576"/>
                          <a:pt x="131" y="562"/>
                          <a:pt x="108" y="544"/>
                        </a:cubicBezTo>
                        <a:cubicBezTo>
                          <a:pt x="81" y="524"/>
                          <a:pt x="81" y="524"/>
                          <a:pt x="81" y="524"/>
                        </a:cubicBezTo>
                        <a:cubicBezTo>
                          <a:pt x="70" y="505"/>
                          <a:pt x="53" y="482"/>
                          <a:pt x="62" y="441"/>
                        </a:cubicBezTo>
                        <a:cubicBezTo>
                          <a:pt x="76" y="381"/>
                          <a:pt x="24" y="346"/>
                          <a:pt x="48" y="328"/>
                        </a:cubicBezTo>
                        <a:cubicBezTo>
                          <a:pt x="57" y="320"/>
                          <a:pt x="63" y="315"/>
                          <a:pt x="66" y="310"/>
                        </a:cubicBezTo>
                        <a:cubicBezTo>
                          <a:pt x="76" y="311"/>
                          <a:pt x="76" y="338"/>
                          <a:pt x="117" y="344"/>
                        </a:cubicBezTo>
                        <a:cubicBezTo>
                          <a:pt x="161" y="350"/>
                          <a:pt x="155" y="390"/>
                          <a:pt x="197" y="401"/>
                        </a:cubicBezTo>
                        <a:cubicBezTo>
                          <a:pt x="239" y="412"/>
                          <a:pt x="261" y="363"/>
                          <a:pt x="303" y="394"/>
                        </a:cubicBezTo>
                        <a:cubicBezTo>
                          <a:pt x="328" y="412"/>
                          <a:pt x="321" y="429"/>
                          <a:pt x="333" y="473"/>
                        </a:cubicBezTo>
                        <a:cubicBezTo>
                          <a:pt x="345" y="517"/>
                          <a:pt x="367" y="513"/>
                          <a:pt x="367" y="513"/>
                        </a:cubicBezTo>
                        <a:cubicBezTo>
                          <a:pt x="349" y="511"/>
                          <a:pt x="340" y="489"/>
                          <a:pt x="339" y="472"/>
                        </a:cubicBezTo>
                        <a:cubicBezTo>
                          <a:pt x="338" y="455"/>
                          <a:pt x="322" y="406"/>
                          <a:pt x="322" y="406"/>
                        </a:cubicBezTo>
                        <a:cubicBezTo>
                          <a:pt x="367" y="464"/>
                          <a:pt x="417" y="451"/>
                          <a:pt x="417" y="451"/>
                        </a:cubicBezTo>
                        <a:cubicBezTo>
                          <a:pt x="354" y="455"/>
                          <a:pt x="336" y="409"/>
                          <a:pt x="316" y="393"/>
                        </a:cubicBezTo>
                        <a:cubicBezTo>
                          <a:pt x="296" y="377"/>
                          <a:pt x="290" y="366"/>
                          <a:pt x="240" y="387"/>
                        </a:cubicBezTo>
                        <a:cubicBezTo>
                          <a:pt x="190" y="408"/>
                          <a:pt x="184" y="387"/>
                          <a:pt x="159" y="359"/>
                        </a:cubicBezTo>
                        <a:cubicBezTo>
                          <a:pt x="134" y="331"/>
                          <a:pt x="115" y="341"/>
                          <a:pt x="92" y="326"/>
                        </a:cubicBezTo>
                        <a:cubicBezTo>
                          <a:pt x="76" y="316"/>
                          <a:pt x="73" y="301"/>
                          <a:pt x="72" y="293"/>
                        </a:cubicBezTo>
                        <a:cubicBezTo>
                          <a:pt x="73" y="284"/>
                          <a:pt x="73" y="274"/>
                          <a:pt x="82" y="254"/>
                        </a:cubicBezTo>
                        <a:cubicBezTo>
                          <a:pt x="103" y="211"/>
                          <a:pt x="136" y="217"/>
                          <a:pt x="144" y="174"/>
                        </a:cubicBezTo>
                        <a:cubicBezTo>
                          <a:pt x="144" y="174"/>
                          <a:pt x="144" y="174"/>
                          <a:pt x="144" y="173"/>
                        </a:cubicBezTo>
                        <a:cubicBezTo>
                          <a:pt x="146" y="171"/>
                          <a:pt x="149" y="171"/>
                          <a:pt x="154" y="177"/>
                        </a:cubicBezTo>
                        <a:cubicBezTo>
                          <a:pt x="175" y="200"/>
                          <a:pt x="230" y="172"/>
                          <a:pt x="254" y="165"/>
                        </a:cubicBezTo>
                        <a:cubicBezTo>
                          <a:pt x="278" y="158"/>
                          <a:pt x="284" y="172"/>
                          <a:pt x="318" y="180"/>
                        </a:cubicBezTo>
                        <a:cubicBezTo>
                          <a:pt x="351" y="188"/>
                          <a:pt x="354" y="221"/>
                          <a:pt x="354" y="221"/>
                        </a:cubicBezTo>
                        <a:cubicBezTo>
                          <a:pt x="364" y="198"/>
                          <a:pt x="337" y="180"/>
                          <a:pt x="337" y="180"/>
                        </a:cubicBezTo>
                        <a:cubicBezTo>
                          <a:pt x="337" y="180"/>
                          <a:pt x="362" y="173"/>
                          <a:pt x="374" y="165"/>
                        </a:cubicBezTo>
                        <a:cubicBezTo>
                          <a:pt x="420" y="134"/>
                          <a:pt x="448" y="148"/>
                          <a:pt x="448" y="148"/>
                        </a:cubicBezTo>
                        <a:cubicBezTo>
                          <a:pt x="404" y="124"/>
                          <a:pt x="348" y="194"/>
                          <a:pt x="302" y="169"/>
                        </a:cubicBezTo>
                        <a:cubicBezTo>
                          <a:pt x="257" y="144"/>
                          <a:pt x="229" y="173"/>
                          <a:pt x="185" y="178"/>
                        </a:cubicBezTo>
                        <a:cubicBezTo>
                          <a:pt x="157" y="182"/>
                          <a:pt x="146" y="164"/>
                          <a:pt x="142" y="151"/>
                        </a:cubicBezTo>
                        <a:cubicBezTo>
                          <a:pt x="142" y="138"/>
                          <a:pt x="147" y="122"/>
                          <a:pt x="174" y="104"/>
                        </a:cubicBezTo>
                        <a:cubicBezTo>
                          <a:pt x="221" y="72"/>
                          <a:pt x="227" y="0"/>
                          <a:pt x="227" y="0"/>
                        </a:cubicBezTo>
                        <a:cubicBezTo>
                          <a:pt x="209" y="3"/>
                          <a:pt x="209" y="3"/>
                          <a:pt x="209" y="3"/>
                        </a:cubicBezTo>
                        <a:cubicBezTo>
                          <a:pt x="218" y="61"/>
                          <a:pt x="161" y="94"/>
                          <a:pt x="140" y="114"/>
                        </a:cubicBezTo>
                        <a:cubicBezTo>
                          <a:pt x="119" y="133"/>
                          <a:pt x="100" y="108"/>
                          <a:pt x="100" y="108"/>
                        </a:cubicBezTo>
                        <a:cubicBezTo>
                          <a:pt x="98" y="129"/>
                          <a:pt x="98" y="129"/>
                          <a:pt x="98" y="129"/>
                        </a:cubicBezTo>
                        <a:cubicBezTo>
                          <a:pt x="121" y="142"/>
                          <a:pt x="140" y="163"/>
                          <a:pt x="121" y="190"/>
                        </a:cubicBezTo>
                        <a:cubicBezTo>
                          <a:pt x="101" y="217"/>
                          <a:pt x="65" y="238"/>
                          <a:pt x="62" y="268"/>
                        </a:cubicBezTo>
                        <a:cubicBezTo>
                          <a:pt x="58" y="310"/>
                          <a:pt x="42" y="304"/>
                          <a:pt x="29" y="320"/>
                        </a:cubicBezTo>
                        <a:cubicBezTo>
                          <a:pt x="0" y="358"/>
                          <a:pt x="59" y="360"/>
                          <a:pt x="47" y="434"/>
                        </a:cubicBezTo>
                        <a:cubicBezTo>
                          <a:pt x="35" y="507"/>
                          <a:pt x="62" y="500"/>
                          <a:pt x="74" y="546"/>
                        </a:cubicBezTo>
                        <a:cubicBezTo>
                          <a:pt x="94" y="621"/>
                          <a:pt x="139" y="628"/>
                          <a:pt x="139" y="628"/>
                        </a:cubicBezTo>
                        <a:cubicBezTo>
                          <a:pt x="122" y="625"/>
                          <a:pt x="86" y="589"/>
                          <a:pt x="89" y="550"/>
                        </a:cubicBezTo>
                        <a:cubicBezTo>
                          <a:pt x="89" y="550"/>
                          <a:pt x="89" y="550"/>
                          <a:pt x="89" y="550"/>
                        </a:cubicBezTo>
                        <a:cubicBezTo>
                          <a:pt x="93" y="543"/>
                          <a:pt x="106" y="553"/>
                          <a:pt x="106" y="553"/>
                        </a:cubicBezTo>
                        <a:cubicBezTo>
                          <a:pt x="127" y="569"/>
                          <a:pt x="157" y="583"/>
                          <a:pt x="197" y="576"/>
                        </a:cubicBezTo>
                        <a:cubicBezTo>
                          <a:pt x="294" y="557"/>
                          <a:pt x="284" y="612"/>
                          <a:pt x="335" y="645"/>
                        </a:cubicBezTo>
                        <a:cubicBezTo>
                          <a:pt x="386" y="677"/>
                          <a:pt x="463" y="675"/>
                          <a:pt x="501" y="633"/>
                        </a:cubicBezTo>
                        <a:cubicBezTo>
                          <a:pt x="538" y="590"/>
                          <a:pt x="549" y="556"/>
                          <a:pt x="580" y="545"/>
                        </a:cubicBezTo>
                        <a:cubicBezTo>
                          <a:pt x="610" y="535"/>
                          <a:pt x="599" y="509"/>
                          <a:pt x="618" y="504"/>
                        </a:cubicBezTo>
                        <a:cubicBezTo>
                          <a:pt x="599" y="508"/>
                          <a:pt x="605" y="529"/>
                          <a:pt x="576" y="539"/>
                        </a:cubicBezTo>
                        <a:close/>
                      </a:path>
                    </a:pathLst>
                  </a:custGeom>
                  <a:solidFill>
                    <a:srgbClr val="F15B3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48" name="Freeform 286"/>
                  <p:cNvSpPr>
                    <a:spLocks/>
                  </p:cNvSpPr>
                  <p:nvPr/>
                </p:nvSpPr>
                <p:spPr bwMode="auto">
                  <a:xfrm>
                    <a:off x="1985" y="3017"/>
                    <a:ext cx="5" cy="1"/>
                  </a:xfrm>
                  <a:custGeom>
                    <a:avLst/>
                    <a:gdLst>
                      <a:gd name="T0" fmla="*/ 0 w 3"/>
                      <a:gd name="T1" fmla="*/ 0 h 1"/>
                      <a:gd name="T2" fmla="*/ 13 w 3"/>
                      <a:gd name="T3" fmla="*/ 0 h 1"/>
                      <a:gd name="T4" fmla="*/ 0 w 3"/>
                      <a:gd name="T5" fmla="*/ 0 h 1"/>
                      <a:gd name="T6" fmla="*/ 0 60000 65536"/>
                      <a:gd name="T7" fmla="*/ 0 60000 65536"/>
                      <a:gd name="T8" fmla="*/ 0 60000 65536"/>
                    </a:gdLst>
                    <a:ahLst/>
                    <a:cxnLst>
                      <a:cxn ang="T6">
                        <a:pos x="T0" y="T1"/>
                      </a:cxn>
                      <a:cxn ang="T7">
                        <a:pos x="T2" y="T3"/>
                      </a:cxn>
                      <a:cxn ang="T8">
                        <a:pos x="T4" y="T5"/>
                      </a:cxn>
                    </a:cxnLst>
                    <a:rect l="0" t="0" r="r" b="b"/>
                    <a:pathLst>
                      <a:path w="3" h="1">
                        <a:moveTo>
                          <a:pt x="0" y="0"/>
                        </a:moveTo>
                        <a:cubicBezTo>
                          <a:pt x="1" y="0"/>
                          <a:pt x="2" y="0"/>
                          <a:pt x="3" y="0"/>
                        </a:cubicBezTo>
                        <a:cubicBezTo>
                          <a:pt x="2" y="0"/>
                          <a:pt x="1" y="0"/>
                          <a:pt x="0" y="0"/>
                        </a:cubicBezTo>
                        <a:close/>
                      </a:path>
                    </a:pathLst>
                  </a:custGeom>
                  <a:noFill/>
                  <a:ln w="4763"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49" name="Freeform 287"/>
                  <p:cNvSpPr>
                    <a:spLocks/>
                  </p:cNvSpPr>
                  <p:nvPr/>
                </p:nvSpPr>
                <p:spPr bwMode="auto">
                  <a:xfrm>
                    <a:off x="956" y="2177"/>
                    <a:ext cx="1029" cy="1129"/>
                  </a:xfrm>
                  <a:custGeom>
                    <a:avLst/>
                    <a:gdLst>
                      <a:gd name="T0" fmla="*/ 2659 w 618"/>
                      <a:gd name="T1" fmla="*/ 2500 h 677"/>
                      <a:gd name="T2" fmla="*/ 2313 w 618"/>
                      <a:gd name="T3" fmla="*/ 2875 h 677"/>
                      <a:gd name="T4" fmla="*/ 1560 w 618"/>
                      <a:gd name="T5" fmla="*/ 2950 h 677"/>
                      <a:gd name="T6" fmla="*/ 946 w 618"/>
                      <a:gd name="T7" fmla="*/ 2632 h 677"/>
                      <a:gd name="T8" fmla="*/ 500 w 618"/>
                      <a:gd name="T9" fmla="*/ 2523 h 677"/>
                      <a:gd name="T10" fmla="*/ 375 w 618"/>
                      <a:gd name="T11" fmla="*/ 2431 h 677"/>
                      <a:gd name="T12" fmla="*/ 286 w 618"/>
                      <a:gd name="T13" fmla="*/ 2045 h 677"/>
                      <a:gd name="T14" fmla="*/ 221 w 618"/>
                      <a:gd name="T15" fmla="*/ 1521 h 677"/>
                      <a:gd name="T16" fmla="*/ 305 w 618"/>
                      <a:gd name="T17" fmla="*/ 1438 h 677"/>
                      <a:gd name="T18" fmla="*/ 541 w 618"/>
                      <a:gd name="T19" fmla="*/ 1596 h 677"/>
                      <a:gd name="T20" fmla="*/ 909 w 618"/>
                      <a:gd name="T21" fmla="*/ 1861 h 677"/>
                      <a:gd name="T22" fmla="*/ 1400 w 618"/>
                      <a:gd name="T23" fmla="*/ 1828 h 677"/>
                      <a:gd name="T24" fmla="*/ 1535 w 618"/>
                      <a:gd name="T25" fmla="*/ 2195 h 677"/>
                      <a:gd name="T26" fmla="*/ 1693 w 618"/>
                      <a:gd name="T27" fmla="*/ 2381 h 677"/>
                      <a:gd name="T28" fmla="*/ 1563 w 618"/>
                      <a:gd name="T29" fmla="*/ 2188 h 677"/>
                      <a:gd name="T30" fmla="*/ 1485 w 618"/>
                      <a:gd name="T31" fmla="*/ 1883 h 677"/>
                      <a:gd name="T32" fmla="*/ 1925 w 618"/>
                      <a:gd name="T33" fmla="*/ 2091 h 677"/>
                      <a:gd name="T34" fmla="*/ 1459 w 618"/>
                      <a:gd name="T35" fmla="*/ 1821 h 677"/>
                      <a:gd name="T36" fmla="*/ 1109 w 618"/>
                      <a:gd name="T37" fmla="*/ 1794 h 677"/>
                      <a:gd name="T38" fmla="*/ 734 w 618"/>
                      <a:gd name="T39" fmla="*/ 1666 h 677"/>
                      <a:gd name="T40" fmla="*/ 425 w 618"/>
                      <a:gd name="T41" fmla="*/ 1513 h 677"/>
                      <a:gd name="T42" fmla="*/ 333 w 618"/>
                      <a:gd name="T43" fmla="*/ 1359 h 677"/>
                      <a:gd name="T44" fmla="*/ 380 w 618"/>
                      <a:gd name="T45" fmla="*/ 1179 h 677"/>
                      <a:gd name="T46" fmla="*/ 666 w 618"/>
                      <a:gd name="T47" fmla="*/ 807 h 677"/>
                      <a:gd name="T48" fmla="*/ 666 w 618"/>
                      <a:gd name="T49" fmla="*/ 804 h 677"/>
                      <a:gd name="T50" fmla="*/ 709 w 618"/>
                      <a:gd name="T51" fmla="*/ 820 h 677"/>
                      <a:gd name="T52" fmla="*/ 1172 w 618"/>
                      <a:gd name="T53" fmla="*/ 765 h 677"/>
                      <a:gd name="T54" fmla="*/ 1467 w 618"/>
                      <a:gd name="T55" fmla="*/ 834 h 677"/>
                      <a:gd name="T56" fmla="*/ 1633 w 618"/>
                      <a:gd name="T57" fmla="*/ 1026 h 677"/>
                      <a:gd name="T58" fmla="*/ 1555 w 618"/>
                      <a:gd name="T59" fmla="*/ 834 h 677"/>
                      <a:gd name="T60" fmla="*/ 1727 w 618"/>
                      <a:gd name="T61" fmla="*/ 765 h 677"/>
                      <a:gd name="T62" fmla="*/ 2068 w 618"/>
                      <a:gd name="T63" fmla="*/ 687 h 677"/>
                      <a:gd name="T64" fmla="*/ 1395 w 618"/>
                      <a:gd name="T65" fmla="*/ 784 h 677"/>
                      <a:gd name="T66" fmla="*/ 854 w 618"/>
                      <a:gd name="T67" fmla="*/ 825 h 677"/>
                      <a:gd name="T68" fmla="*/ 654 w 618"/>
                      <a:gd name="T69" fmla="*/ 700 h 677"/>
                      <a:gd name="T70" fmla="*/ 804 w 618"/>
                      <a:gd name="T71" fmla="*/ 482 h 677"/>
                      <a:gd name="T72" fmla="*/ 1047 w 618"/>
                      <a:gd name="T73" fmla="*/ 0 h 677"/>
                      <a:gd name="T74" fmla="*/ 964 w 618"/>
                      <a:gd name="T75" fmla="*/ 13 h 677"/>
                      <a:gd name="T76" fmla="*/ 646 w 618"/>
                      <a:gd name="T77" fmla="*/ 529 h 677"/>
                      <a:gd name="T78" fmla="*/ 463 w 618"/>
                      <a:gd name="T79" fmla="*/ 500 h 677"/>
                      <a:gd name="T80" fmla="*/ 451 w 618"/>
                      <a:gd name="T81" fmla="*/ 599 h 677"/>
                      <a:gd name="T82" fmla="*/ 558 w 618"/>
                      <a:gd name="T83" fmla="*/ 882 h 677"/>
                      <a:gd name="T84" fmla="*/ 286 w 618"/>
                      <a:gd name="T85" fmla="*/ 1242 h 677"/>
                      <a:gd name="T86" fmla="*/ 133 w 618"/>
                      <a:gd name="T87" fmla="*/ 1486 h 677"/>
                      <a:gd name="T88" fmla="*/ 216 w 618"/>
                      <a:gd name="T89" fmla="*/ 2013 h 677"/>
                      <a:gd name="T90" fmla="*/ 341 w 618"/>
                      <a:gd name="T91" fmla="*/ 2533 h 677"/>
                      <a:gd name="T92" fmla="*/ 641 w 618"/>
                      <a:gd name="T93" fmla="*/ 2912 h 677"/>
                      <a:gd name="T94" fmla="*/ 410 w 618"/>
                      <a:gd name="T95" fmla="*/ 2550 h 677"/>
                      <a:gd name="T96" fmla="*/ 410 w 618"/>
                      <a:gd name="T97" fmla="*/ 2550 h 677"/>
                      <a:gd name="T98" fmla="*/ 488 w 618"/>
                      <a:gd name="T99" fmla="*/ 2565 h 677"/>
                      <a:gd name="T100" fmla="*/ 909 w 618"/>
                      <a:gd name="T101" fmla="*/ 2673 h 677"/>
                      <a:gd name="T102" fmla="*/ 1547 w 618"/>
                      <a:gd name="T103" fmla="*/ 2992 h 677"/>
                      <a:gd name="T104" fmla="*/ 2313 w 618"/>
                      <a:gd name="T105" fmla="*/ 2937 h 677"/>
                      <a:gd name="T106" fmla="*/ 2677 w 618"/>
                      <a:gd name="T107" fmla="*/ 2528 h 677"/>
                      <a:gd name="T108" fmla="*/ 2852 w 618"/>
                      <a:gd name="T109" fmla="*/ 2336 h 677"/>
                      <a:gd name="T110" fmla="*/ 2659 w 618"/>
                      <a:gd name="T111" fmla="*/ 2500 h 6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18" h="677">
                        <a:moveTo>
                          <a:pt x="576" y="539"/>
                        </a:moveTo>
                        <a:cubicBezTo>
                          <a:pt x="545" y="550"/>
                          <a:pt x="538" y="578"/>
                          <a:pt x="501" y="620"/>
                        </a:cubicBezTo>
                        <a:cubicBezTo>
                          <a:pt x="464" y="662"/>
                          <a:pt x="388" y="668"/>
                          <a:pt x="338" y="636"/>
                        </a:cubicBezTo>
                        <a:cubicBezTo>
                          <a:pt x="288" y="604"/>
                          <a:pt x="303" y="546"/>
                          <a:pt x="205" y="567"/>
                        </a:cubicBezTo>
                        <a:cubicBezTo>
                          <a:pt x="163" y="576"/>
                          <a:pt x="131" y="562"/>
                          <a:pt x="108" y="544"/>
                        </a:cubicBezTo>
                        <a:cubicBezTo>
                          <a:pt x="81" y="524"/>
                          <a:pt x="81" y="524"/>
                          <a:pt x="81" y="524"/>
                        </a:cubicBezTo>
                        <a:cubicBezTo>
                          <a:pt x="70" y="505"/>
                          <a:pt x="53" y="482"/>
                          <a:pt x="62" y="441"/>
                        </a:cubicBezTo>
                        <a:cubicBezTo>
                          <a:pt x="76" y="381"/>
                          <a:pt x="24" y="346"/>
                          <a:pt x="48" y="328"/>
                        </a:cubicBezTo>
                        <a:cubicBezTo>
                          <a:pt x="57" y="320"/>
                          <a:pt x="63" y="315"/>
                          <a:pt x="66" y="310"/>
                        </a:cubicBezTo>
                        <a:cubicBezTo>
                          <a:pt x="76" y="311"/>
                          <a:pt x="76" y="338"/>
                          <a:pt x="117" y="344"/>
                        </a:cubicBezTo>
                        <a:cubicBezTo>
                          <a:pt x="161" y="350"/>
                          <a:pt x="155" y="390"/>
                          <a:pt x="197" y="401"/>
                        </a:cubicBezTo>
                        <a:cubicBezTo>
                          <a:pt x="239" y="412"/>
                          <a:pt x="261" y="363"/>
                          <a:pt x="303" y="394"/>
                        </a:cubicBezTo>
                        <a:cubicBezTo>
                          <a:pt x="328" y="412"/>
                          <a:pt x="321" y="429"/>
                          <a:pt x="333" y="473"/>
                        </a:cubicBezTo>
                        <a:cubicBezTo>
                          <a:pt x="345" y="517"/>
                          <a:pt x="367" y="513"/>
                          <a:pt x="367" y="513"/>
                        </a:cubicBezTo>
                        <a:cubicBezTo>
                          <a:pt x="349" y="511"/>
                          <a:pt x="340" y="489"/>
                          <a:pt x="339" y="472"/>
                        </a:cubicBezTo>
                        <a:cubicBezTo>
                          <a:pt x="338" y="455"/>
                          <a:pt x="322" y="406"/>
                          <a:pt x="322" y="406"/>
                        </a:cubicBezTo>
                        <a:cubicBezTo>
                          <a:pt x="367" y="464"/>
                          <a:pt x="417" y="451"/>
                          <a:pt x="417" y="451"/>
                        </a:cubicBezTo>
                        <a:cubicBezTo>
                          <a:pt x="354" y="455"/>
                          <a:pt x="336" y="409"/>
                          <a:pt x="316" y="393"/>
                        </a:cubicBezTo>
                        <a:cubicBezTo>
                          <a:pt x="296" y="377"/>
                          <a:pt x="290" y="366"/>
                          <a:pt x="240" y="387"/>
                        </a:cubicBezTo>
                        <a:cubicBezTo>
                          <a:pt x="190" y="408"/>
                          <a:pt x="184" y="387"/>
                          <a:pt x="159" y="359"/>
                        </a:cubicBezTo>
                        <a:cubicBezTo>
                          <a:pt x="134" y="331"/>
                          <a:pt x="115" y="341"/>
                          <a:pt x="92" y="326"/>
                        </a:cubicBezTo>
                        <a:cubicBezTo>
                          <a:pt x="76" y="316"/>
                          <a:pt x="73" y="301"/>
                          <a:pt x="72" y="293"/>
                        </a:cubicBezTo>
                        <a:cubicBezTo>
                          <a:pt x="73" y="284"/>
                          <a:pt x="73" y="274"/>
                          <a:pt x="82" y="254"/>
                        </a:cubicBezTo>
                        <a:cubicBezTo>
                          <a:pt x="103" y="211"/>
                          <a:pt x="136" y="217"/>
                          <a:pt x="144" y="174"/>
                        </a:cubicBezTo>
                        <a:cubicBezTo>
                          <a:pt x="144" y="174"/>
                          <a:pt x="144" y="174"/>
                          <a:pt x="144" y="173"/>
                        </a:cubicBezTo>
                        <a:cubicBezTo>
                          <a:pt x="146" y="171"/>
                          <a:pt x="149" y="171"/>
                          <a:pt x="154" y="177"/>
                        </a:cubicBezTo>
                        <a:cubicBezTo>
                          <a:pt x="175" y="200"/>
                          <a:pt x="230" y="172"/>
                          <a:pt x="254" y="165"/>
                        </a:cubicBezTo>
                        <a:cubicBezTo>
                          <a:pt x="278" y="158"/>
                          <a:pt x="284" y="172"/>
                          <a:pt x="318" y="180"/>
                        </a:cubicBezTo>
                        <a:cubicBezTo>
                          <a:pt x="351" y="188"/>
                          <a:pt x="354" y="221"/>
                          <a:pt x="354" y="221"/>
                        </a:cubicBezTo>
                        <a:cubicBezTo>
                          <a:pt x="364" y="198"/>
                          <a:pt x="337" y="180"/>
                          <a:pt x="337" y="180"/>
                        </a:cubicBezTo>
                        <a:cubicBezTo>
                          <a:pt x="337" y="180"/>
                          <a:pt x="362" y="173"/>
                          <a:pt x="374" y="165"/>
                        </a:cubicBezTo>
                        <a:cubicBezTo>
                          <a:pt x="420" y="134"/>
                          <a:pt x="448" y="148"/>
                          <a:pt x="448" y="148"/>
                        </a:cubicBezTo>
                        <a:cubicBezTo>
                          <a:pt x="404" y="124"/>
                          <a:pt x="348" y="194"/>
                          <a:pt x="302" y="169"/>
                        </a:cubicBezTo>
                        <a:cubicBezTo>
                          <a:pt x="257" y="144"/>
                          <a:pt x="229" y="173"/>
                          <a:pt x="185" y="178"/>
                        </a:cubicBezTo>
                        <a:cubicBezTo>
                          <a:pt x="157" y="182"/>
                          <a:pt x="146" y="164"/>
                          <a:pt x="142" y="151"/>
                        </a:cubicBezTo>
                        <a:cubicBezTo>
                          <a:pt x="142" y="138"/>
                          <a:pt x="147" y="122"/>
                          <a:pt x="174" y="104"/>
                        </a:cubicBezTo>
                        <a:cubicBezTo>
                          <a:pt x="221" y="72"/>
                          <a:pt x="227" y="0"/>
                          <a:pt x="227" y="0"/>
                        </a:cubicBezTo>
                        <a:cubicBezTo>
                          <a:pt x="209" y="3"/>
                          <a:pt x="209" y="3"/>
                          <a:pt x="209" y="3"/>
                        </a:cubicBezTo>
                        <a:cubicBezTo>
                          <a:pt x="218" y="61"/>
                          <a:pt x="161" y="94"/>
                          <a:pt x="140" y="114"/>
                        </a:cubicBezTo>
                        <a:cubicBezTo>
                          <a:pt x="119" y="133"/>
                          <a:pt x="100" y="108"/>
                          <a:pt x="100" y="108"/>
                        </a:cubicBezTo>
                        <a:cubicBezTo>
                          <a:pt x="98" y="129"/>
                          <a:pt x="98" y="129"/>
                          <a:pt x="98" y="129"/>
                        </a:cubicBezTo>
                        <a:cubicBezTo>
                          <a:pt x="121" y="142"/>
                          <a:pt x="140" y="163"/>
                          <a:pt x="121" y="190"/>
                        </a:cubicBezTo>
                        <a:cubicBezTo>
                          <a:pt x="101" y="217"/>
                          <a:pt x="65" y="238"/>
                          <a:pt x="62" y="268"/>
                        </a:cubicBezTo>
                        <a:cubicBezTo>
                          <a:pt x="58" y="310"/>
                          <a:pt x="42" y="304"/>
                          <a:pt x="29" y="320"/>
                        </a:cubicBezTo>
                        <a:cubicBezTo>
                          <a:pt x="0" y="358"/>
                          <a:pt x="59" y="360"/>
                          <a:pt x="47" y="434"/>
                        </a:cubicBezTo>
                        <a:cubicBezTo>
                          <a:pt x="35" y="507"/>
                          <a:pt x="62" y="500"/>
                          <a:pt x="74" y="546"/>
                        </a:cubicBezTo>
                        <a:cubicBezTo>
                          <a:pt x="94" y="621"/>
                          <a:pt x="139" y="628"/>
                          <a:pt x="139" y="628"/>
                        </a:cubicBezTo>
                        <a:cubicBezTo>
                          <a:pt x="122" y="625"/>
                          <a:pt x="86" y="589"/>
                          <a:pt x="89" y="550"/>
                        </a:cubicBezTo>
                        <a:cubicBezTo>
                          <a:pt x="89" y="550"/>
                          <a:pt x="89" y="550"/>
                          <a:pt x="89" y="550"/>
                        </a:cubicBezTo>
                        <a:cubicBezTo>
                          <a:pt x="93" y="543"/>
                          <a:pt x="106" y="553"/>
                          <a:pt x="106" y="553"/>
                        </a:cubicBezTo>
                        <a:cubicBezTo>
                          <a:pt x="127" y="569"/>
                          <a:pt x="157" y="583"/>
                          <a:pt x="197" y="576"/>
                        </a:cubicBezTo>
                        <a:cubicBezTo>
                          <a:pt x="294" y="557"/>
                          <a:pt x="284" y="612"/>
                          <a:pt x="335" y="645"/>
                        </a:cubicBezTo>
                        <a:cubicBezTo>
                          <a:pt x="386" y="677"/>
                          <a:pt x="463" y="675"/>
                          <a:pt x="501" y="633"/>
                        </a:cubicBezTo>
                        <a:cubicBezTo>
                          <a:pt x="538" y="590"/>
                          <a:pt x="549" y="556"/>
                          <a:pt x="580" y="545"/>
                        </a:cubicBezTo>
                        <a:cubicBezTo>
                          <a:pt x="610" y="535"/>
                          <a:pt x="599" y="509"/>
                          <a:pt x="618" y="504"/>
                        </a:cubicBezTo>
                        <a:cubicBezTo>
                          <a:pt x="599" y="508"/>
                          <a:pt x="605" y="529"/>
                          <a:pt x="576" y="539"/>
                        </a:cubicBezTo>
                        <a:close/>
                      </a:path>
                    </a:pathLst>
                  </a:custGeom>
                  <a:noFill/>
                  <a:ln w="4763"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50" name="Freeform 288"/>
                  <p:cNvSpPr>
                    <a:spLocks/>
                  </p:cNvSpPr>
                  <p:nvPr/>
                </p:nvSpPr>
                <p:spPr bwMode="auto">
                  <a:xfrm>
                    <a:off x="1882" y="1973"/>
                    <a:ext cx="679" cy="1426"/>
                  </a:xfrm>
                  <a:custGeom>
                    <a:avLst/>
                    <a:gdLst>
                      <a:gd name="T0" fmla="*/ 830 w 408"/>
                      <a:gd name="T1" fmla="*/ 412 h 855"/>
                      <a:gd name="T2" fmla="*/ 1465 w 408"/>
                      <a:gd name="T3" fmla="*/ 632 h 855"/>
                      <a:gd name="T4" fmla="*/ 1513 w 408"/>
                      <a:gd name="T5" fmla="*/ 762 h 855"/>
                      <a:gd name="T6" fmla="*/ 1513 w 408"/>
                      <a:gd name="T7" fmla="*/ 762 h 855"/>
                      <a:gd name="T8" fmla="*/ 820 w 408"/>
                      <a:gd name="T9" fmla="*/ 474 h 855"/>
                      <a:gd name="T10" fmla="*/ 335 w 408"/>
                      <a:gd name="T11" fmla="*/ 342 h 855"/>
                      <a:gd name="T12" fmla="*/ 692 w 408"/>
                      <a:gd name="T13" fmla="*/ 575 h 855"/>
                      <a:gd name="T14" fmla="*/ 1050 w 408"/>
                      <a:gd name="T15" fmla="*/ 1167 h 855"/>
                      <a:gd name="T16" fmla="*/ 1438 w 408"/>
                      <a:gd name="T17" fmla="*/ 1494 h 855"/>
                      <a:gd name="T18" fmla="*/ 1626 w 408"/>
                      <a:gd name="T19" fmla="*/ 1721 h 855"/>
                      <a:gd name="T20" fmla="*/ 1401 w 408"/>
                      <a:gd name="T21" fmla="*/ 1479 h 855"/>
                      <a:gd name="T22" fmla="*/ 1000 w 408"/>
                      <a:gd name="T23" fmla="*/ 1167 h 855"/>
                      <a:gd name="T24" fmla="*/ 820 w 408"/>
                      <a:gd name="T25" fmla="*/ 792 h 855"/>
                      <a:gd name="T26" fmla="*/ 776 w 408"/>
                      <a:gd name="T27" fmla="*/ 984 h 855"/>
                      <a:gd name="T28" fmla="*/ 784 w 408"/>
                      <a:gd name="T29" fmla="*/ 1446 h 855"/>
                      <a:gd name="T30" fmla="*/ 1055 w 408"/>
                      <a:gd name="T31" fmla="*/ 1980 h 855"/>
                      <a:gd name="T32" fmla="*/ 1365 w 408"/>
                      <a:gd name="T33" fmla="*/ 2217 h 855"/>
                      <a:gd name="T34" fmla="*/ 1719 w 408"/>
                      <a:gd name="T35" fmla="*/ 2432 h 855"/>
                      <a:gd name="T36" fmla="*/ 1872 w 408"/>
                      <a:gd name="T37" fmla="*/ 2458 h 855"/>
                      <a:gd name="T38" fmla="*/ 1696 w 408"/>
                      <a:gd name="T39" fmla="*/ 2458 h 855"/>
                      <a:gd name="T40" fmla="*/ 1368 w 408"/>
                      <a:gd name="T41" fmla="*/ 2258 h 855"/>
                      <a:gd name="T42" fmla="*/ 1130 w 408"/>
                      <a:gd name="T43" fmla="*/ 2182 h 855"/>
                      <a:gd name="T44" fmla="*/ 1188 w 408"/>
                      <a:gd name="T45" fmla="*/ 2562 h 855"/>
                      <a:gd name="T46" fmla="*/ 1331 w 408"/>
                      <a:gd name="T47" fmla="*/ 2895 h 855"/>
                      <a:gd name="T48" fmla="*/ 1761 w 408"/>
                      <a:gd name="T49" fmla="*/ 3557 h 855"/>
                      <a:gd name="T50" fmla="*/ 1881 w 408"/>
                      <a:gd name="T51" fmla="*/ 3966 h 855"/>
                      <a:gd name="T52" fmla="*/ 1714 w 408"/>
                      <a:gd name="T53" fmla="*/ 3536 h 855"/>
                      <a:gd name="T54" fmla="*/ 1291 w 408"/>
                      <a:gd name="T55" fmla="*/ 2895 h 855"/>
                      <a:gd name="T56" fmla="*/ 1202 w 408"/>
                      <a:gd name="T57" fmla="*/ 2645 h 855"/>
                      <a:gd name="T58" fmla="*/ 1175 w 408"/>
                      <a:gd name="T59" fmla="*/ 2820 h 855"/>
                      <a:gd name="T60" fmla="*/ 977 w 408"/>
                      <a:gd name="T61" fmla="*/ 3079 h 855"/>
                      <a:gd name="T62" fmla="*/ 784 w 408"/>
                      <a:gd name="T63" fmla="*/ 3432 h 855"/>
                      <a:gd name="T64" fmla="*/ 333 w 408"/>
                      <a:gd name="T65" fmla="*/ 3599 h 855"/>
                      <a:gd name="T66" fmla="*/ 576 w 408"/>
                      <a:gd name="T67" fmla="*/ 3461 h 855"/>
                      <a:gd name="T68" fmla="*/ 909 w 408"/>
                      <a:gd name="T69" fmla="*/ 3136 h 855"/>
                      <a:gd name="T70" fmla="*/ 1117 w 408"/>
                      <a:gd name="T71" fmla="*/ 2820 h 855"/>
                      <a:gd name="T72" fmla="*/ 1097 w 408"/>
                      <a:gd name="T73" fmla="*/ 2542 h 855"/>
                      <a:gd name="T74" fmla="*/ 1042 w 408"/>
                      <a:gd name="T75" fmla="*/ 2200 h 855"/>
                      <a:gd name="T76" fmla="*/ 929 w 408"/>
                      <a:gd name="T77" fmla="*/ 1938 h 855"/>
                      <a:gd name="T78" fmla="*/ 737 w 408"/>
                      <a:gd name="T79" fmla="*/ 1429 h 855"/>
                      <a:gd name="T80" fmla="*/ 501 w 408"/>
                      <a:gd name="T81" fmla="*/ 1820 h 855"/>
                      <a:gd name="T82" fmla="*/ 368 w 408"/>
                      <a:gd name="T83" fmla="*/ 2273 h 855"/>
                      <a:gd name="T84" fmla="*/ 466 w 408"/>
                      <a:gd name="T85" fmla="*/ 1855 h 855"/>
                      <a:gd name="T86" fmla="*/ 722 w 408"/>
                      <a:gd name="T87" fmla="*/ 1313 h 855"/>
                      <a:gd name="T88" fmla="*/ 692 w 408"/>
                      <a:gd name="T89" fmla="*/ 1021 h 855"/>
                      <a:gd name="T90" fmla="*/ 721 w 408"/>
                      <a:gd name="T91" fmla="*/ 665 h 855"/>
                      <a:gd name="T92" fmla="*/ 0 w 408"/>
                      <a:gd name="T93" fmla="*/ 0 h 855"/>
                      <a:gd name="T94" fmla="*/ 158 w 408"/>
                      <a:gd name="T95" fmla="*/ 88 h 855"/>
                      <a:gd name="T96" fmla="*/ 255 w 408"/>
                      <a:gd name="T97" fmla="*/ 242 h 855"/>
                      <a:gd name="T98" fmla="*/ 830 w 408"/>
                      <a:gd name="T99" fmla="*/ 412 h 8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08" h="855">
                        <a:moveTo>
                          <a:pt x="180" y="89"/>
                        </a:moveTo>
                        <a:cubicBezTo>
                          <a:pt x="250" y="97"/>
                          <a:pt x="304" y="126"/>
                          <a:pt x="318" y="136"/>
                        </a:cubicBezTo>
                        <a:cubicBezTo>
                          <a:pt x="338" y="150"/>
                          <a:pt x="328" y="164"/>
                          <a:pt x="328" y="164"/>
                        </a:cubicBezTo>
                        <a:cubicBezTo>
                          <a:pt x="328" y="164"/>
                          <a:pt x="328" y="164"/>
                          <a:pt x="328" y="164"/>
                        </a:cubicBezTo>
                        <a:cubicBezTo>
                          <a:pt x="293" y="123"/>
                          <a:pt x="236" y="108"/>
                          <a:pt x="178" y="102"/>
                        </a:cubicBezTo>
                        <a:cubicBezTo>
                          <a:pt x="119" y="96"/>
                          <a:pt x="73" y="74"/>
                          <a:pt x="73" y="74"/>
                        </a:cubicBezTo>
                        <a:cubicBezTo>
                          <a:pt x="91" y="91"/>
                          <a:pt x="112" y="104"/>
                          <a:pt x="150" y="124"/>
                        </a:cubicBezTo>
                        <a:cubicBezTo>
                          <a:pt x="195" y="147"/>
                          <a:pt x="210" y="203"/>
                          <a:pt x="228" y="252"/>
                        </a:cubicBezTo>
                        <a:cubicBezTo>
                          <a:pt x="245" y="302"/>
                          <a:pt x="293" y="264"/>
                          <a:pt x="312" y="322"/>
                        </a:cubicBezTo>
                        <a:cubicBezTo>
                          <a:pt x="330" y="379"/>
                          <a:pt x="332" y="372"/>
                          <a:pt x="353" y="371"/>
                        </a:cubicBezTo>
                        <a:cubicBezTo>
                          <a:pt x="353" y="371"/>
                          <a:pt x="323" y="409"/>
                          <a:pt x="304" y="319"/>
                        </a:cubicBezTo>
                        <a:cubicBezTo>
                          <a:pt x="296" y="281"/>
                          <a:pt x="235" y="307"/>
                          <a:pt x="217" y="252"/>
                        </a:cubicBezTo>
                        <a:cubicBezTo>
                          <a:pt x="195" y="184"/>
                          <a:pt x="194" y="190"/>
                          <a:pt x="178" y="171"/>
                        </a:cubicBezTo>
                        <a:cubicBezTo>
                          <a:pt x="178" y="171"/>
                          <a:pt x="177" y="200"/>
                          <a:pt x="168" y="212"/>
                        </a:cubicBezTo>
                        <a:cubicBezTo>
                          <a:pt x="150" y="237"/>
                          <a:pt x="178" y="280"/>
                          <a:pt x="170" y="312"/>
                        </a:cubicBezTo>
                        <a:cubicBezTo>
                          <a:pt x="162" y="344"/>
                          <a:pt x="200" y="407"/>
                          <a:pt x="229" y="427"/>
                        </a:cubicBezTo>
                        <a:cubicBezTo>
                          <a:pt x="258" y="447"/>
                          <a:pt x="245" y="474"/>
                          <a:pt x="296" y="478"/>
                        </a:cubicBezTo>
                        <a:cubicBezTo>
                          <a:pt x="346" y="482"/>
                          <a:pt x="352" y="500"/>
                          <a:pt x="373" y="524"/>
                        </a:cubicBezTo>
                        <a:cubicBezTo>
                          <a:pt x="394" y="548"/>
                          <a:pt x="406" y="530"/>
                          <a:pt x="406" y="530"/>
                        </a:cubicBezTo>
                        <a:cubicBezTo>
                          <a:pt x="406" y="530"/>
                          <a:pt x="394" y="552"/>
                          <a:pt x="368" y="530"/>
                        </a:cubicBezTo>
                        <a:cubicBezTo>
                          <a:pt x="341" y="507"/>
                          <a:pt x="342" y="487"/>
                          <a:pt x="297" y="487"/>
                        </a:cubicBezTo>
                        <a:cubicBezTo>
                          <a:pt x="252" y="487"/>
                          <a:pt x="245" y="470"/>
                          <a:pt x="245" y="470"/>
                        </a:cubicBezTo>
                        <a:cubicBezTo>
                          <a:pt x="245" y="470"/>
                          <a:pt x="214" y="519"/>
                          <a:pt x="258" y="552"/>
                        </a:cubicBezTo>
                        <a:cubicBezTo>
                          <a:pt x="302" y="586"/>
                          <a:pt x="276" y="589"/>
                          <a:pt x="289" y="624"/>
                        </a:cubicBezTo>
                        <a:cubicBezTo>
                          <a:pt x="317" y="698"/>
                          <a:pt x="377" y="714"/>
                          <a:pt x="382" y="767"/>
                        </a:cubicBezTo>
                        <a:cubicBezTo>
                          <a:pt x="388" y="820"/>
                          <a:pt x="388" y="844"/>
                          <a:pt x="408" y="855"/>
                        </a:cubicBezTo>
                        <a:cubicBezTo>
                          <a:pt x="408" y="855"/>
                          <a:pt x="378" y="848"/>
                          <a:pt x="372" y="762"/>
                        </a:cubicBezTo>
                        <a:cubicBezTo>
                          <a:pt x="369" y="723"/>
                          <a:pt x="301" y="689"/>
                          <a:pt x="280" y="624"/>
                        </a:cubicBezTo>
                        <a:cubicBezTo>
                          <a:pt x="272" y="600"/>
                          <a:pt x="284" y="576"/>
                          <a:pt x="261" y="570"/>
                        </a:cubicBezTo>
                        <a:cubicBezTo>
                          <a:pt x="261" y="570"/>
                          <a:pt x="253" y="588"/>
                          <a:pt x="255" y="608"/>
                        </a:cubicBezTo>
                        <a:cubicBezTo>
                          <a:pt x="255" y="617"/>
                          <a:pt x="245" y="644"/>
                          <a:pt x="212" y="664"/>
                        </a:cubicBezTo>
                        <a:cubicBezTo>
                          <a:pt x="196" y="674"/>
                          <a:pt x="220" y="715"/>
                          <a:pt x="170" y="740"/>
                        </a:cubicBezTo>
                        <a:cubicBezTo>
                          <a:pt x="122" y="764"/>
                          <a:pt x="89" y="746"/>
                          <a:pt x="72" y="776"/>
                        </a:cubicBezTo>
                        <a:cubicBezTo>
                          <a:pt x="72" y="776"/>
                          <a:pt x="80" y="751"/>
                          <a:pt x="125" y="746"/>
                        </a:cubicBezTo>
                        <a:cubicBezTo>
                          <a:pt x="170" y="740"/>
                          <a:pt x="195" y="725"/>
                          <a:pt x="197" y="676"/>
                        </a:cubicBezTo>
                        <a:cubicBezTo>
                          <a:pt x="198" y="646"/>
                          <a:pt x="238" y="653"/>
                          <a:pt x="242" y="608"/>
                        </a:cubicBezTo>
                        <a:cubicBezTo>
                          <a:pt x="244" y="594"/>
                          <a:pt x="258" y="570"/>
                          <a:pt x="238" y="548"/>
                        </a:cubicBezTo>
                        <a:cubicBezTo>
                          <a:pt x="218" y="527"/>
                          <a:pt x="221" y="502"/>
                          <a:pt x="226" y="474"/>
                        </a:cubicBezTo>
                        <a:cubicBezTo>
                          <a:pt x="232" y="446"/>
                          <a:pt x="221" y="435"/>
                          <a:pt x="201" y="418"/>
                        </a:cubicBezTo>
                        <a:cubicBezTo>
                          <a:pt x="181" y="400"/>
                          <a:pt x="152" y="352"/>
                          <a:pt x="160" y="308"/>
                        </a:cubicBezTo>
                        <a:cubicBezTo>
                          <a:pt x="160" y="308"/>
                          <a:pt x="106" y="348"/>
                          <a:pt x="109" y="392"/>
                        </a:cubicBezTo>
                        <a:cubicBezTo>
                          <a:pt x="112" y="436"/>
                          <a:pt x="104" y="487"/>
                          <a:pt x="80" y="490"/>
                        </a:cubicBezTo>
                        <a:cubicBezTo>
                          <a:pt x="80" y="490"/>
                          <a:pt x="101" y="480"/>
                          <a:pt x="101" y="400"/>
                        </a:cubicBezTo>
                        <a:cubicBezTo>
                          <a:pt x="101" y="320"/>
                          <a:pt x="151" y="319"/>
                          <a:pt x="157" y="283"/>
                        </a:cubicBezTo>
                        <a:cubicBezTo>
                          <a:pt x="160" y="261"/>
                          <a:pt x="141" y="244"/>
                          <a:pt x="150" y="220"/>
                        </a:cubicBezTo>
                        <a:cubicBezTo>
                          <a:pt x="159" y="196"/>
                          <a:pt x="181" y="166"/>
                          <a:pt x="156" y="143"/>
                        </a:cubicBezTo>
                        <a:cubicBezTo>
                          <a:pt x="130" y="120"/>
                          <a:pt x="53" y="107"/>
                          <a:pt x="0" y="0"/>
                        </a:cubicBezTo>
                        <a:cubicBezTo>
                          <a:pt x="34" y="19"/>
                          <a:pt x="34" y="19"/>
                          <a:pt x="34" y="19"/>
                        </a:cubicBezTo>
                        <a:cubicBezTo>
                          <a:pt x="34" y="19"/>
                          <a:pt x="38" y="32"/>
                          <a:pt x="55" y="52"/>
                        </a:cubicBezTo>
                        <a:cubicBezTo>
                          <a:pt x="55" y="52"/>
                          <a:pt x="100" y="81"/>
                          <a:pt x="180" y="89"/>
                        </a:cubicBezTo>
                        <a:close/>
                      </a:path>
                    </a:pathLst>
                  </a:custGeom>
                  <a:solidFill>
                    <a:srgbClr val="F15B3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51" name="Freeform 289"/>
                  <p:cNvSpPr>
                    <a:spLocks/>
                  </p:cNvSpPr>
                  <p:nvPr/>
                </p:nvSpPr>
                <p:spPr bwMode="auto">
                  <a:xfrm>
                    <a:off x="512" y="1657"/>
                    <a:ext cx="923" cy="1453"/>
                  </a:xfrm>
                  <a:custGeom>
                    <a:avLst/>
                    <a:gdLst>
                      <a:gd name="T0" fmla="*/ 1654 w 554"/>
                      <a:gd name="T1" fmla="*/ 505 h 872"/>
                      <a:gd name="T2" fmla="*/ 2497 w 554"/>
                      <a:gd name="T3" fmla="*/ 453 h 872"/>
                      <a:gd name="T4" fmla="*/ 2401 w 554"/>
                      <a:gd name="T5" fmla="*/ 1276 h 872"/>
                      <a:gd name="T6" fmla="*/ 1938 w 554"/>
                      <a:gd name="T7" fmla="*/ 1730 h 872"/>
                      <a:gd name="T8" fmla="*/ 1484 w 554"/>
                      <a:gd name="T9" fmla="*/ 2326 h 872"/>
                      <a:gd name="T10" fmla="*/ 1283 w 554"/>
                      <a:gd name="T11" fmla="*/ 3937 h 872"/>
                      <a:gd name="T12" fmla="*/ 1133 w 554"/>
                      <a:gd name="T13" fmla="*/ 3956 h 872"/>
                      <a:gd name="T14" fmla="*/ 868 w 554"/>
                      <a:gd name="T15" fmla="*/ 3817 h 872"/>
                      <a:gd name="T16" fmla="*/ 770 w 554"/>
                      <a:gd name="T17" fmla="*/ 3554 h 872"/>
                      <a:gd name="T18" fmla="*/ 513 w 554"/>
                      <a:gd name="T19" fmla="*/ 1338 h 872"/>
                      <a:gd name="T20" fmla="*/ 653 w 554"/>
                      <a:gd name="T21" fmla="*/ 846 h 872"/>
                      <a:gd name="T22" fmla="*/ 785 w 554"/>
                      <a:gd name="T23" fmla="*/ 675 h 872"/>
                      <a:gd name="T24" fmla="*/ 1201 w 554"/>
                      <a:gd name="T25" fmla="*/ 612 h 872"/>
                      <a:gd name="T26" fmla="*/ 1591 w 554"/>
                      <a:gd name="T27" fmla="*/ 213 h 872"/>
                      <a:gd name="T28" fmla="*/ 1654 w 554"/>
                      <a:gd name="T29" fmla="*/ 505 h 8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4" h="872">
                        <a:moveTo>
                          <a:pt x="358" y="109"/>
                        </a:moveTo>
                        <a:cubicBezTo>
                          <a:pt x="358" y="109"/>
                          <a:pt x="458" y="0"/>
                          <a:pt x="540" y="98"/>
                        </a:cubicBezTo>
                        <a:cubicBezTo>
                          <a:pt x="550" y="110"/>
                          <a:pt x="554" y="229"/>
                          <a:pt x="519" y="276"/>
                        </a:cubicBezTo>
                        <a:cubicBezTo>
                          <a:pt x="485" y="323"/>
                          <a:pt x="461" y="350"/>
                          <a:pt x="419" y="374"/>
                        </a:cubicBezTo>
                        <a:cubicBezTo>
                          <a:pt x="378" y="399"/>
                          <a:pt x="380" y="471"/>
                          <a:pt x="321" y="503"/>
                        </a:cubicBezTo>
                        <a:cubicBezTo>
                          <a:pt x="262" y="535"/>
                          <a:pt x="163" y="622"/>
                          <a:pt x="277" y="851"/>
                        </a:cubicBezTo>
                        <a:cubicBezTo>
                          <a:pt x="285" y="866"/>
                          <a:pt x="281" y="872"/>
                          <a:pt x="245" y="855"/>
                        </a:cubicBezTo>
                        <a:cubicBezTo>
                          <a:pt x="209" y="838"/>
                          <a:pt x="188" y="825"/>
                          <a:pt x="188" y="825"/>
                        </a:cubicBezTo>
                        <a:cubicBezTo>
                          <a:pt x="188" y="825"/>
                          <a:pt x="185" y="797"/>
                          <a:pt x="166" y="768"/>
                        </a:cubicBezTo>
                        <a:cubicBezTo>
                          <a:pt x="145" y="738"/>
                          <a:pt x="0" y="536"/>
                          <a:pt x="111" y="289"/>
                        </a:cubicBezTo>
                        <a:cubicBezTo>
                          <a:pt x="135" y="234"/>
                          <a:pt x="151" y="197"/>
                          <a:pt x="141" y="183"/>
                        </a:cubicBezTo>
                        <a:cubicBezTo>
                          <a:pt x="132" y="170"/>
                          <a:pt x="128" y="134"/>
                          <a:pt x="170" y="146"/>
                        </a:cubicBezTo>
                        <a:cubicBezTo>
                          <a:pt x="211" y="157"/>
                          <a:pt x="217" y="172"/>
                          <a:pt x="260" y="132"/>
                        </a:cubicBezTo>
                        <a:cubicBezTo>
                          <a:pt x="304" y="93"/>
                          <a:pt x="322" y="113"/>
                          <a:pt x="344" y="46"/>
                        </a:cubicBezTo>
                        <a:cubicBezTo>
                          <a:pt x="344" y="46"/>
                          <a:pt x="353" y="98"/>
                          <a:pt x="358" y="109"/>
                        </a:cubicBezTo>
                        <a:close/>
                      </a:path>
                    </a:pathLst>
                  </a:custGeom>
                  <a:solidFill>
                    <a:srgbClr val="C199B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52" name="Oval 290"/>
                  <p:cNvSpPr>
                    <a:spLocks noChangeArrowheads="1"/>
                  </p:cNvSpPr>
                  <p:nvPr/>
                </p:nvSpPr>
                <p:spPr bwMode="auto">
                  <a:xfrm>
                    <a:off x="736" y="1340"/>
                    <a:ext cx="374" cy="90"/>
                  </a:xfrm>
                  <a:prstGeom prst="ellipse">
                    <a:avLst/>
                  </a:prstGeom>
                  <a:solidFill>
                    <a:srgbClr val="D5E1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53" name="Oval 291"/>
                  <p:cNvSpPr>
                    <a:spLocks noChangeArrowheads="1"/>
                  </p:cNvSpPr>
                  <p:nvPr/>
                </p:nvSpPr>
                <p:spPr bwMode="auto">
                  <a:xfrm>
                    <a:off x="764" y="1358"/>
                    <a:ext cx="318" cy="54"/>
                  </a:xfrm>
                  <a:prstGeom prst="ellipse">
                    <a:avLst/>
                  </a:prstGeom>
                  <a:solidFill>
                    <a:srgbClr val="4183A9"/>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54" name="Freeform 292"/>
                  <p:cNvSpPr>
                    <a:spLocks/>
                  </p:cNvSpPr>
                  <p:nvPr/>
                </p:nvSpPr>
                <p:spPr bwMode="auto">
                  <a:xfrm>
                    <a:off x="764" y="1350"/>
                    <a:ext cx="318" cy="47"/>
                  </a:xfrm>
                  <a:custGeom>
                    <a:avLst/>
                    <a:gdLst>
                      <a:gd name="T0" fmla="*/ 839 w 191"/>
                      <a:gd name="T1" fmla="*/ 133 h 28"/>
                      <a:gd name="T2" fmla="*/ 881 w 191"/>
                      <a:gd name="T3" fmla="*/ 99 h 28"/>
                      <a:gd name="T4" fmla="*/ 443 w 191"/>
                      <a:gd name="T5" fmla="*/ 22 h 28"/>
                      <a:gd name="T6" fmla="*/ 0 w 191"/>
                      <a:gd name="T7" fmla="*/ 99 h 28"/>
                      <a:gd name="T8" fmla="*/ 47 w 191"/>
                      <a:gd name="T9" fmla="*/ 133 h 28"/>
                      <a:gd name="T10" fmla="*/ 839 w 191"/>
                      <a:gd name="T11" fmla="*/ 133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8">
                        <a:moveTo>
                          <a:pt x="182" y="28"/>
                        </a:moveTo>
                        <a:cubicBezTo>
                          <a:pt x="188" y="26"/>
                          <a:pt x="191" y="23"/>
                          <a:pt x="191" y="21"/>
                        </a:cubicBezTo>
                        <a:cubicBezTo>
                          <a:pt x="191" y="12"/>
                          <a:pt x="148" y="5"/>
                          <a:pt x="96" y="5"/>
                        </a:cubicBezTo>
                        <a:cubicBezTo>
                          <a:pt x="43" y="5"/>
                          <a:pt x="0" y="12"/>
                          <a:pt x="0" y="21"/>
                        </a:cubicBezTo>
                        <a:cubicBezTo>
                          <a:pt x="0" y="23"/>
                          <a:pt x="4" y="26"/>
                          <a:pt x="10" y="28"/>
                        </a:cubicBezTo>
                        <a:cubicBezTo>
                          <a:pt x="10" y="28"/>
                          <a:pt x="100" y="0"/>
                          <a:pt x="182" y="28"/>
                        </a:cubicBezTo>
                        <a:close/>
                      </a:path>
                    </a:pathLst>
                  </a:custGeom>
                  <a:solidFill>
                    <a:srgbClr val="A4C6D7"/>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55" name="Line 293"/>
                  <p:cNvSpPr>
                    <a:spLocks noChangeShapeType="1"/>
                  </p:cNvSpPr>
                  <p:nvPr/>
                </p:nvSpPr>
                <p:spPr bwMode="auto">
                  <a:xfrm flipV="1">
                    <a:off x="1110" y="1385"/>
                    <a:ext cx="1" cy="23"/>
                  </a:xfrm>
                  <a:prstGeom prst="line">
                    <a:avLst/>
                  </a:prstGeom>
                  <a:noFill/>
                  <a:ln w="7938">
                    <a:solidFill>
                      <a:srgbClr val="333333"/>
                    </a:solidFill>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56" name="Freeform 294"/>
                  <p:cNvSpPr>
                    <a:spLocks/>
                  </p:cNvSpPr>
                  <p:nvPr/>
                </p:nvSpPr>
                <p:spPr bwMode="auto">
                  <a:xfrm>
                    <a:off x="736" y="1385"/>
                    <a:ext cx="21" cy="515"/>
                  </a:xfrm>
                  <a:custGeom>
                    <a:avLst/>
                    <a:gdLst>
                      <a:gd name="T0" fmla="*/ 0 w 13"/>
                      <a:gd name="T1" fmla="*/ 0 h 309"/>
                      <a:gd name="T2" fmla="*/ 42 w 13"/>
                      <a:gd name="T3" fmla="*/ 1430 h 309"/>
                      <a:gd name="T4" fmla="*/ 0 60000 65536"/>
                      <a:gd name="T5" fmla="*/ 0 60000 65536"/>
                    </a:gdLst>
                    <a:ahLst/>
                    <a:cxnLst>
                      <a:cxn ang="T4">
                        <a:pos x="T0" y="T1"/>
                      </a:cxn>
                      <a:cxn ang="T5">
                        <a:pos x="T2" y="T3"/>
                      </a:cxn>
                    </a:cxnLst>
                    <a:rect l="0" t="0" r="r" b="b"/>
                    <a:pathLst>
                      <a:path w="13" h="309">
                        <a:moveTo>
                          <a:pt x="0" y="0"/>
                        </a:moveTo>
                        <a:cubicBezTo>
                          <a:pt x="0" y="0"/>
                          <a:pt x="13" y="250"/>
                          <a:pt x="10" y="309"/>
                        </a:cubicBezTo>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57" name="Oval 295"/>
                  <p:cNvSpPr>
                    <a:spLocks noChangeArrowheads="1"/>
                  </p:cNvSpPr>
                  <p:nvPr/>
                </p:nvSpPr>
                <p:spPr bwMode="auto">
                  <a:xfrm>
                    <a:off x="736" y="1340"/>
                    <a:ext cx="374" cy="90"/>
                  </a:xfrm>
                  <a:prstGeom prst="ellipse">
                    <a:avLst/>
                  </a:prstGeom>
                  <a:noFill/>
                  <a:ln w="7938">
                    <a:solidFill>
                      <a:srgbClr val="333333"/>
                    </a:solidFill>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58" name="Oval 296"/>
                  <p:cNvSpPr>
                    <a:spLocks noChangeArrowheads="1"/>
                  </p:cNvSpPr>
                  <p:nvPr/>
                </p:nvSpPr>
                <p:spPr bwMode="auto">
                  <a:xfrm>
                    <a:off x="764" y="1358"/>
                    <a:ext cx="318" cy="54"/>
                  </a:xfrm>
                  <a:prstGeom prst="ellipse">
                    <a:avLst/>
                  </a:prstGeom>
                  <a:noFill/>
                  <a:ln w="4763">
                    <a:solidFill>
                      <a:srgbClr val="333333"/>
                    </a:solidFill>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59" name="Freeform 297"/>
                  <p:cNvSpPr>
                    <a:spLocks/>
                  </p:cNvSpPr>
                  <p:nvPr/>
                </p:nvSpPr>
                <p:spPr bwMode="auto">
                  <a:xfrm>
                    <a:off x="1029" y="771"/>
                    <a:ext cx="1076" cy="1067"/>
                  </a:xfrm>
                  <a:custGeom>
                    <a:avLst/>
                    <a:gdLst>
                      <a:gd name="T0" fmla="*/ 222 w 646"/>
                      <a:gd name="T1" fmla="*/ 2966 h 640"/>
                      <a:gd name="T2" fmla="*/ 338 w 646"/>
                      <a:gd name="T3" fmla="*/ 1557 h 640"/>
                      <a:gd name="T4" fmla="*/ 651 w 646"/>
                      <a:gd name="T5" fmla="*/ 388 h 640"/>
                      <a:gd name="T6" fmla="*/ 1168 w 646"/>
                      <a:gd name="T7" fmla="*/ 222 h 640"/>
                      <a:gd name="T8" fmla="*/ 1521 w 646"/>
                      <a:gd name="T9" fmla="*/ 575 h 640"/>
                      <a:gd name="T10" fmla="*/ 1909 w 646"/>
                      <a:gd name="T11" fmla="*/ 0 h 640"/>
                      <a:gd name="T12" fmla="*/ 2167 w 646"/>
                      <a:gd name="T13" fmla="*/ 187 h 640"/>
                      <a:gd name="T14" fmla="*/ 2130 w 646"/>
                      <a:gd name="T15" fmla="*/ 592 h 640"/>
                      <a:gd name="T16" fmla="*/ 2425 w 646"/>
                      <a:gd name="T17" fmla="*/ 222 h 640"/>
                      <a:gd name="T18" fmla="*/ 2758 w 646"/>
                      <a:gd name="T19" fmla="*/ 425 h 640"/>
                      <a:gd name="T20" fmla="*/ 2658 w 646"/>
                      <a:gd name="T21" fmla="*/ 654 h 640"/>
                      <a:gd name="T22" fmla="*/ 2702 w 646"/>
                      <a:gd name="T23" fmla="*/ 950 h 640"/>
                      <a:gd name="T24" fmla="*/ 2985 w 646"/>
                      <a:gd name="T25" fmla="*/ 1766 h 6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6" h="640">
                        <a:moveTo>
                          <a:pt x="48" y="640"/>
                        </a:moveTo>
                        <a:cubicBezTo>
                          <a:pt x="34" y="590"/>
                          <a:pt x="0" y="439"/>
                          <a:pt x="73" y="336"/>
                        </a:cubicBezTo>
                        <a:cubicBezTo>
                          <a:pt x="161" y="212"/>
                          <a:pt x="177" y="140"/>
                          <a:pt x="141" y="84"/>
                        </a:cubicBezTo>
                        <a:cubicBezTo>
                          <a:pt x="141" y="84"/>
                          <a:pt x="209" y="28"/>
                          <a:pt x="253" y="48"/>
                        </a:cubicBezTo>
                        <a:cubicBezTo>
                          <a:pt x="253" y="48"/>
                          <a:pt x="272" y="124"/>
                          <a:pt x="329" y="124"/>
                        </a:cubicBezTo>
                        <a:cubicBezTo>
                          <a:pt x="357" y="124"/>
                          <a:pt x="377" y="0"/>
                          <a:pt x="413" y="0"/>
                        </a:cubicBezTo>
                        <a:cubicBezTo>
                          <a:pt x="413" y="0"/>
                          <a:pt x="457" y="4"/>
                          <a:pt x="469" y="40"/>
                        </a:cubicBezTo>
                        <a:cubicBezTo>
                          <a:pt x="469" y="40"/>
                          <a:pt x="433" y="120"/>
                          <a:pt x="461" y="128"/>
                        </a:cubicBezTo>
                        <a:cubicBezTo>
                          <a:pt x="489" y="136"/>
                          <a:pt x="525" y="48"/>
                          <a:pt x="525" y="48"/>
                        </a:cubicBezTo>
                        <a:cubicBezTo>
                          <a:pt x="525" y="48"/>
                          <a:pt x="569" y="36"/>
                          <a:pt x="597" y="92"/>
                        </a:cubicBezTo>
                        <a:cubicBezTo>
                          <a:pt x="597" y="92"/>
                          <a:pt x="594" y="120"/>
                          <a:pt x="575" y="141"/>
                        </a:cubicBezTo>
                        <a:cubicBezTo>
                          <a:pt x="556" y="162"/>
                          <a:pt x="560" y="181"/>
                          <a:pt x="585" y="205"/>
                        </a:cubicBezTo>
                        <a:cubicBezTo>
                          <a:pt x="607" y="226"/>
                          <a:pt x="646" y="269"/>
                          <a:pt x="646" y="381"/>
                        </a:cubicBezTo>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60" name="Freeform 298"/>
                  <p:cNvSpPr>
                    <a:spLocks/>
                  </p:cNvSpPr>
                  <p:nvPr/>
                </p:nvSpPr>
                <p:spPr bwMode="auto">
                  <a:xfrm>
                    <a:off x="512" y="1657"/>
                    <a:ext cx="923" cy="1453"/>
                  </a:xfrm>
                  <a:custGeom>
                    <a:avLst/>
                    <a:gdLst>
                      <a:gd name="T0" fmla="*/ 1654 w 554"/>
                      <a:gd name="T1" fmla="*/ 505 h 872"/>
                      <a:gd name="T2" fmla="*/ 2497 w 554"/>
                      <a:gd name="T3" fmla="*/ 453 h 872"/>
                      <a:gd name="T4" fmla="*/ 2401 w 554"/>
                      <a:gd name="T5" fmla="*/ 1276 h 872"/>
                      <a:gd name="T6" fmla="*/ 1938 w 554"/>
                      <a:gd name="T7" fmla="*/ 1730 h 872"/>
                      <a:gd name="T8" fmla="*/ 1484 w 554"/>
                      <a:gd name="T9" fmla="*/ 2326 h 872"/>
                      <a:gd name="T10" fmla="*/ 1283 w 554"/>
                      <a:gd name="T11" fmla="*/ 3937 h 872"/>
                      <a:gd name="T12" fmla="*/ 1133 w 554"/>
                      <a:gd name="T13" fmla="*/ 3956 h 872"/>
                      <a:gd name="T14" fmla="*/ 868 w 554"/>
                      <a:gd name="T15" fmla="*/ 3817 h 872"/>
                      <a:gd name="T16" fmla="*/ 770 w 554"/>
                      <a:gd name="T17" fmla="*/ 3554 h 872"/>
                      <a:gd name="T18" fmla="*/ 513 w 554"/>
                      <a:gd name="T19" fmla="*/ 1338 h 872"/>
                      <a:gd name="T20" fmla="*/ 653 w 554"/>
                      <a:gd name="T21" fmla="*/ 846 h 872"/>
                      <a:gd name="T22" fmla="*/ 785 w 554"/>
                      <a:gd name="T23" fmla="*/ 675 h 872"/>
                      <a:gd name="T24" fmla="*/ 1201 w 554"/>
                      <a:gd name="T25" fmla="*/ 612 h 872"/>
                      <a:gd name="T26" fmla="*/ 1591 w 554"/>
                      <a:gd name="T27" fmla="*/ 213 h 872"/>
                      <a:gd name="T28" fmla="*/ 1654 w 554"/>
                      <a:gd name="T29" fmla="*/ 505 h 8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4" h="872">
                        <a:moveTo>
                          <a:pt x="358" y="109"/>
                        </a:moveTo>
                        <a:cubicBezTo>
                          <a:pt x="358" y="109"/>
                          <a:pt x="458" y="0"/>
                          <a:pt x="540" y="98"/>
                        </a:cubicBezTo>
                        <a:cubicBezTo>
                          <a:pt x="550" y="110"/>
                          <a:pt x="554" y="229"/>
                          <a:pt x="519" y="276"/>
                        </a:cubicBezTo>
                        <a:cubicBezTo>
                          <a:pt x="485" y="323"/>
                          <a:pt x="461" y="350"/>
                          <a:pt x="419" y="374"/>
                        </a:cubicBezTo>
                        <a:cubicBezTo>
                          <a:pt x="378" y="399"/>
                          <a:pt x="380" y="471"/>
                          <a:pt x="321" y="503"/>
                        </a:cubicBezTo>
                        <a:cubicBezTo>
                          <a:pt x="262" y="535"/>
                          <a:pt x="163" y="622"/>
                          <a:pt x="277" y="851"/>
                        </a:cubicBezTo>
                        <a:cubicBezTo>
                          <a:pt x="285" y="866"/>
                          <a:pt x="281" y="872"/>
                          <a:pt x="245" y="855"/>
                        </a:cubicBezTo>
                        <a:cubicBezTo>
                          <a:pt x="209" y="838"/>
                          <a:pt x="188" y="825"/>
                          <a:pt x="188" y="825"/>
                        </a:cubicBezTo>
                        <a:cubicBezTo>
                          <a:pt x="188" y="825"/>
                          <a:pt x="182" y="792"/>
                          <a:pt x="166" y="768"/>
                        </a:cubicBezTo>
                        <a:cubicBezTo>
                          <a:pt x="146" y="738"/>
                          <a:pt x="0" y="536"/>
                          <a:pt x="111" y="289"/>
                        </a:cubicBezTo>
                        <a:cubicBezTo>
                          <a:pt x="135" y="234"/>
                          <a:pt x="151" y="197"/>
                          <a:pt x="141" y="183"/>
                        </a:cubicBezTo>
                        <a:cubicBezTo>
                          <a:pt x="132" y="170"/>
                          <a:pt x="128" y="134"/>
                          <a:pt x="170" y="146"/>
                        </a:cubicBezTo>
                        <a:cubicBezTo>
                          <a:pt x="211" y="157"/>
                          <a:pt x="217" y="172"/>
                          <a:pt x="260" y="132"/>
                        </a:cubicBezTo>
                        <a:cubicBezTo>
                          <a:pt x="304" y="93"/>
                          <a:pt x="322" y="113"/>
                          <a:pt x="344" y="46"/>
                        </a:cubicBezTo>
                        <a:cubicBezTo>
                          <a:pt x="344" y="46"/>
                          <a:pt x="353" y="98"/>
                          <a:pt x="358" y="109"/>
                        </a:cubicBezTo>
                        <a:close/>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61" name="Freeform 299"/>
                  <p:cNvSpPr>
                    <a:spLocks/>
                  </p:cNvSpPr>
                  <p:nvPr/>
                </p:nvSpPr>
                <p:spPr bwMode="auto">
                  <a:xfrm>
                    <a:off x="981" y="2247"/>
                    <a:ext cx="1922" cy="1372"/>
                  </a:xfrm>
                  <a:custGeom>
                    <a:avLst/>
                    <a:gdLst>
                      <a:gd name="T0" fmla="*/ 4014 w 1154"/>
                      <a:gd name="T1" fmla="*/ 0 h 823"/>
                      <a:gd name="T2" fmla="*/ 4400 w 1154"/>
                      <a:gd name="T3" fmla="*/ 945 h 823"/>
                      <a:gd name="T4" fmla="*/ 4400 w 1154"/>
                      <a:gd name="T5" fmla="*/ 3346 h 823"/>
                      <a:gd name="T6" fmla="*/ 3118 w 1154"/>
                      <a:gd name="T7" fmla="*/ 3661 h 823"/>
                      <a:gd name="T8" fmla="*/ 0 w 1154"/>
                      <a:gd name="T9" fmla="*/ 2354 h 8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4" h="823">
                        <a:moveTo>
                          <a:pt x="869" y="0"/>
                        </a:moveTo>
                        <a:cubicBezTo>
                          <a:pt x="904" y="50"/>
                          <a:pt x="936" y="117"/>
                          <a:pt x="952" y="204"/>
                        </a:cubicBezTo>
                        <a:cubicBezTo>
                          <a:pt x="997" y="457"/>
                          <a:pt x="1154" y="594"/>
                          <a:pt x="952" y="722"/>
                        </a:cubicBezTo>
                        <a:cubicBezTo>
                          <a:pt x="814" y="808"/>
                          <a:pt x="812" y="823"/>
                          <a:pt x="675" y="790"/>
                        </a:cubicBezTo>
                        <a:cubicBezTo>
                          <a:pt x="570" y="764"/>
                          <a:pt x="145" y="714"/>
                          <a:pt x="0" y="508"/>
                        </a:cubicBezTo>
                      </a:path>
                    </a:pathLst>
                  </a:custGeom>
                  <a:noFill/>
                  <a:ln w="7938" cap="rnd">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62" name="Freeform 300"/>
                  <p:cNvSpPr>
                    <a:spLocks/>
                  </p:cNvSpPr>
                  <p:nvPr/>
                </p:nvSpPr>
                <p:spPr bwMode="auto">
                  <a:xfrm>
                    <a:off x="2218" y="2047"/>
                    <a:ext cx="155" cy="132"/>
                  </a:xfrm>
                  <a:custGeom>
                    <a:avLst/>
                    <a:gdLst>
                      <a:gd name="T0" fmla="*/ 0 w 93"/>
                      <a:gd name="T1" fmla="*/ 0 h 79"/>
                      <a:gd name="T2" fmla="*/ 430 w 93"/>
                      <a:gd name="T3" fmla="*/ 369 h 79"/>
                      <a:gd name="T4" fmla="*/ 0 60000 65536"/>
                      <a:gd name="T5" fmla="*/ 0 60000 65536"/>
                    </a:gdLst>
                    <a:ahLst/>
                    <a:cxnLst>
                      <a:cxn ang="T4">
                        <a:pos x="T0" y="T1"/>
                      </a:cxn>
                      <a:cxn ang="T5">
                        <a:pos x="T2" y="T3"/>
                      </a:cxn>
                    </a:cxnLst>
                    <a:rect l="0" t="0" r="r" b="b"/>
                    <a:pathLst>
                      <a:path w="93" h="79">
                        <a:moveTo>
                          <a:pt x="0" y="0"/>
                        </a:moveTo>
                        <a:cubicBezTo>
                          <a:pt x="21" y="12"/>
                          <a:pt x="57" y="37"/>
                          <a:pt x="93" y="79"/>
                        </a:cubicBezTo>
                      </a:path>
                    </a:pathLst>
                  </a:custGeom>
                  <a:noFill/>
                  <a:ln w="7938" cap="rnd">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63" name="Freeform 301"/>
                  <p:cNvSpPr>
                    <a:spLocks/>
                  </p:cNvSpPr>
                  <p:nvPr/>
                </p:nvSpPr>
                <p:spPr bwMode="auto">
                  <a:xfrm>
                    <a:off x="1384" y="1272"/>
                    <a:ext cx="908" cy="997"/>
                  </a:xfrm>
                  <a:custGeom>
                    <a:avLst/>
                    <a:gdLst>
                      <a:gd name="T0" fmla="*/ 825 w 545"/>
                      <a:gd name="T1" fmla="*/ 97 h 598"/>
                      <a:gd name="T2" fmla="*/ 245 w 545"/>
                      <a:gd name="T3" fmla="*/ 570 h 598"/>
                      <a:gd name="T4" fmla="*/ 147 w 545"/>
                      <a:gd name="T5" fmla="*/ 1229 h 598"/>
                      <a:gd name="T6" fmla="*/ 28 w 545"/>
                      <a:gd name="T7" fmla="*/ 2359 h 598"/>
                      <a:gd name="T8" fmla="*/ 1018 w 545"/>
                      <a:gd name="T9" fmla="*/ 2279 h 598"/>
                      <a:gd name="T10" fmla="*/ 1401 w 545"/>
                      <a:gd name="T11" fmla="*/ 1987 h 598"/>
                      <a:gd name="T12" fmla="*/ 1363 w 545"/>
                      <a:gd name="T13" fmla="*/ 992 h 598"/>
                      <a:gd name="T14" fmla="*/ 2058 w 545"/>
                      <a:gd name="T15" fmla="*/ 1429 h 598"/>
                      <a:gd name="T16" fmla="*/ 2501 w 545"/>
                      <a:gd name="T17" fmla="*/ 884 h 598"/>
                      <a:gd name="T18" fmla="*/ 1068 w 545"/>
                      <a:gd name="T19" fmla="*/ 187 h 598"/>
                      <a:gd name="T20" fmla="*/ 825 w 545"/>
                      <a:gd name="T21" fmla="*/ 97 h 5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5" h="598">
                        <a:moveTo>
                          <a:pt x="178" y="21"/>
                        </a:moveTo>
                        <a:cubicBezTo>
                          <a:pt x="178" y="21"/>
                          <a:pt x="78" y="51"/>
                          <a:pt x="53" y="123"/>
                        </a:cubicBezTo>
                        <a:cubicBezTo>
                          <a:pt x="29" y="195"/>
                          <a:pt x="59" y="187"/>
                          <a:pt x="32" y="265"/>
                        </a:cubicBezTo>
                        <a:cubicBezTo>
                          <a:pt x="6" y="342"/>
                          <a:pt x="15" y="456"/>
                          <a:pt x="6" y="509"/>
                        </a:cubicBezTo>
                        <a:cubicBezTo>
                          <a:pt x="0" y="541"/>
                          <a:pt x="120" y="598"/>
                          <a:pt x="220" y="492"/>
                        </a:cubicBezTo>
                        <a:cubicBezTo>
                          <a:pt x="252" y="458"/>
                          <a:pt x="265" y="420"/>
                          <a:pt x="303" y="429"/>
                        </a:cubicBezTo>
                        <a:cubicBezTo>
                          <a:pt x="303" y="429"/>
                          <a:pt x="210" y="333"/>
                          <a:pt x="295" y="214"/>
                        </a:cubicBezTo>
                        <a:cubicBezTo>
                          <a:pt x="339" y="153"/>
                          <a:pt x="445" y="308"/>
                          <a:pt x="445" y="308"/>
                        </a:cubicBezTo>
                        <a:cubicBezTo>
                          <a:pt x="445" y="308"/>
                          <a:pt x="545" y="291"/>
                          <a:pt x="541" y="191"/>
                        </a:cubicBezTo>
                        <a:cubicBezTo>
                          <a:pt x="541" y="191"/>
                          <a:pt x="428" y="0"/>
                          <a:pt x="231" y="40"/>
                        </a:cubicBezTo>
                        <a:cubicBezTo>
                          <a:pt x="212" y="44"/>
                          <a:pt x="203" y="11"/>
                          <a:pt x="178" y="21"/>
                        </a:cubicBezTo>
                        <a:close/>
                      </a:path>
                    </a:pathLst>
                  </a:custGeom>
                  <a:solidFill>
                    <a:srgbClr val="A4C6D7"/>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64" name="Freeform 302"/>
                  <p:cNvSpPr>
                    <a:spLocks/>
                  </p:cNvSpPr>
                  <p:nvPr/>
                </p:nvSpPr>
                <p:spPr bwMode="auto">
                  <a:xfrm>
                    <a:off x="1384" y="1272"/>
                    <a:ext cx="906" cy="997"/>
                  </a:xfrm>
                  <a:custGeom>
                    <a:avLst/>
                    <a:gdLst>
                      <a:gd name="T0" fmla="*/ 2092 w 544"/>
                      <a:gd name="T1" fmla="*/ 1424 h 598"/>
                      <a:gd name="T2" fmla="*/ 2500 w 544"/>
                      <a:gd name="T3" fmla="*/ 884 h 598"/>
                      <a:gd name="T4" fmla="*/ 1068 w 544"/>
                      <a:gd name="T5" fmla="*/ 187 h 598"/>
                      <a:gd name="T6" fmla="*/ 821 w 544"/>
                      <a:gd name="T7" fmla="*/ 97 h 598"/>
                      <a:gd name="T8" fmla="*/ 245 w 544"/>
                      <a:gd name="T9" fmla="*/ 570 h 598"/>
                      <a:gd name="T10" fmla="*/ 147 w 544"/>
                      <a:gd name="T11" fmla="*/ 1229 h 598"/>
                      <a:gd name="T12" fmla="*/ 28 w 544"/>
                      <a:gd name="T13" fmla="*/ 2359 h 598"/>
                      <a:gd name="T14" fmla="*/ 1016 w 544"/>
                      <a:gd name="T15" fmla="*/ 2279 h 598"/>
                      <a:gd name="T16" fmla="*/ 1401 w 544"/>
                      <a:gd name="T17" fmla="*/ 1987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4" h="598">
                        <a:moveTo>
                          <a:pt x="453" y="307"/>
                        </a:moveTo>
                        <a:cubicBezTo>
                          <a:pt x="477" y="300"/>
                          <a:pt x="544" y="274"/>
                          <a:pt x="541" y="191"/>
                        </a:cubicBezTo>
                        <a:cubicBezTo>
                          <a:pt x="541" y="191"/>
                          <a:pt x="428" y="0"/>
                          <a:pt x="231" y="40"/>
                        </a:cubicBezTo>
                        <a:cubicBezTo>
                          <a:pt x="212" y="44"/>
                          <a:pt x="203" y="11"/>
                          <a:pt x="178" y="21"/>
                        </a:cubicBezTo>
                        <a:cubicBezTo>
                          <a:pt x="178" y="21"/>
                          <a:pt x="78" y="51"/>
                          <a:pt x="53" y="123"/>
                        </a:cubicBezTo>
                        <a:cubicBezTo>
                          <a:pt x="29" y="195"/>
                          <a:pt x="59" y="187"/>
                          <a:pt x="32" y="265"/>
                        </a:cubicBezTo>
                        <a:cubicBezTo>
                          <a:pt x="6" y="342"/>
                          <a:pt x="15" y="456"/>
                          <a:pt x="6" y="509"/>
                        </a:cubicBezTo>
                        <a:cubicBezTo>
                          <a:pt x="0" y="541"/>
                          <a:pt x="120" y="598"/>
                          <a:pt x="220" y="492"/>
                        </a:cubicBezTo>
                        <a:cubicBezTo>
                          <a:pt x="252" y="458"/>
                          <a:pt x="265" y="420"/>
                          <a:pt x="303" y="429"/>
                        </a:cubicBezTo>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65" name="Freeform 303"/>
                  <p:cNvSpPr>
                    <a:spLocks/>
                  </p:cNvSpPr>
                  <p:nvPr/>
                </p:nvSpPr>
                <p:spPr bwMode="auto">
                  <a:xfrm>
                    <a:off x="1760" y="1522"/>
                    <a:ext cx="493" cy="563"/>
                  </a:xfrm>
                  <a:custGeom>
                    <a:avLst/>
                    <a:gdLst>
                      <a:gd name="T0" fmla="*/ 1289 w 296"/>
                      <a:gd name="T1" fmla="*/ 1404 h 338"/>
                      <a:gd name="T2" fmla="*/ 846 w 296"/>
                      <a:gd name="T3" fmla="*/ 1534 h 338"/>
                      <a:gd name="T4" fmla="*/ 250 w 296"/>
                      <a:gd name="T5" fmla="*/ 1133 h 338"/>
                      <a:gd name="T6" fmla="*/ 278 w 296"/>
                      <a:gd name="T7" fmla="*/ 278 h 338"/>
                      <a:gd name="T8" fmla="*/ 1034 w 296"/>
                      <a:gd name="T9" fmla="*/ 708 h 338"/>
                      <a:gd name="T10" fmla="*/ 1279 w 296"/>
                      <a:gd name="T11" fmla="*/ 1118 h 338"/>
                      <a:gd name="T12" fmla="*/ 1289 w 296"/>
                      <a:gd name="T13" fmla="*/ 1404 h 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6" h="338">
                        <a:moveTo>
                          <a:pt x="279" y="304"/>
                        </a:moveTo>
                        <a:cubicBezTo>
                          <a:pt x="274" y="327"/>
                          <a:pt x="251" y="338"/>
                          <a:pt x="183" y="332"/>
                        </a:cubicBezTo>
                        <a:cubicBezTo>
                          <a:pt x="115" y="327"/>
                          <a:pt x="94" y="310"/>
                          <a:pt x="54" y="245"/>
                        </a:cubicBezTo>
                        <a:cubicBezTo>
                          <a:pt x="54" y="245"/>
                          <a:pt x="0" y="173"/>
                          <a:pt x="60" y="60"/>
                        </a:cubicBezTo>
                        <a:cubicBezTo>
                          <a:pt x="92" y="0"/>
                          <a:pt x="190" y="107"/>
                          <a:pt x="224" y="153"/>
                        </a:cubicBezTo>
                        <a:cubicBezTo>
                          <a:pt x="224" y="153"/>
                          <a:pt x="255" y="219"/>
                          <a:pt x="277" y="242"/>
                        </a:cubicBezTo>
                        <a:cubicBezTo>
                          <a:pt x="296" y="261"/>
                          <a:pt x="279" y="304"/>
                          <a:pt x="279" y="304"/>
                        </a:cubicBezTo>
                        <a:close/>
                      </a:path>
                    </a:pathLst>
                  </a:custGeom>
                  <a:solidFill>
                    <a:srgbClr val="C199B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66" name="Freeform 304"/>
                  <p:cNvSpPr>
                    <a:spLocks/>
                  </p:cNvSpPr>
                  <p:nvPr/>
                </p:nvSpPr>
                <p:spPr bwMode="auto">
                  <a:xfrm>
                    <a:off x="1760" y="1522"/>
                    <a:ext cx="493" cy="563"/>
                  </a:xfrm>
                  <a:custGeom>
                    <a:avLst/>
                    <a:gdLst>
                      <a:gd name="T0" fmla="*/ 1289 w 296"/>
                      <a:gd name="T1" fmla="*/ 1404 h 338"/>
                      <a:gd name="T2" fmla="*/ 846 w 296"/>
                      <a:gd name="T3" fmla="*/ 1534 h 338"/>
                      <a:gd name="T4" fmla="*/ 250 w 296"/>
                      <a:gd name="T5" fmla="*/ 1133 h 338"/>
                      <a:gd name="T6" fmla="*/ 278 w 296"/>
                      <a:gd name="T7" fmla="*/ 278 h 338"/>
                      <a:gd name="T8" fmla="*/ 1034 w 296"/>
                      <a:gd name="T9" fmla="*/ 708 h 338"/>
                      <a:gd name="T10" fmla="*/ 1279 w 296"/>
                      <a:gd name="T11" fmla="*/ 1118 h 338"/>
                      <a:gd name="T12" fmla="*/ 1289 w 296"/>
                      <a:gd name="T13" fmla="*/ 1404 h 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6" h="338">
                        <a:moveTo>
                          <a:pt x="279" y="304"/>
                        </a:moveTo>
                        <a:cubicBezTo>
                          <a:pt x="274" y="327"/>
                          <a:pt x="251" y="338"/>
                          <a:pt x="183" y="332"/>
                        </a:cubicBezTo>
                        <a:cubicBezTo>
                          <a:pt x="115" y="327"/>
                          <a:pt x="94" y="310"/>
                          <a:pt x="54" y="245"/>
                        </a:cubicBezTo>
                        <a:cubicBezTo>
                          <a:pt x="54" y="245"/>
                          <a:pt x="0" y="173"/>
                          <a:pt x="60" y="60"/>
                        </a:cubicBezTo>
                        <a:cubicBezTo>
                          <a:pt x="92" y="0"/>
                          <a:pt x="190" y="107"/>
                          <a:pt x="224" y="153"/>
                        </a:cubicBezTo>
                        <a:cubicBezTo>
                          <a:pt x="224" y="153"/>
                          <a:pt x="255" y="219"/>
                          <a:pt x="277" y="242"/>
                        </a:cubicBezTo>
                        <a:cubicBezTo>
                          <a:pt x="296" y="261"/>
                          <a:pt x="279" y="304"/>
                          <a:pt x="279" y="304"/>
                        </a:cubicBezTo>
                        <a:close/>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67" name="Freeform 305"/>
                  <p:cNvSpPr>
                    <a:spLocks/>
                  </p:cNvSpPr>
                  <p:nvPr/>
                </p:nvSpPr>
                <p:spPr bwMode="auto">
                  <a:xfrm>
                    <a:off x="917" y="1835"/>
                    <a:ext cx="193" cy="275"/>
                  </a:xfrm>
                  <a:custGeom>
                    <a:avLst/>
                    <a:gdLst>
                      <a:gd name="T0" fmla="*/ 534 w 116"/>
                      <a:gd name="T1" fmla="*/ 0 h 165"/>
                      <a:gd name="T2" fmla="*/ 484 w 116"/>
                      <a:gd name="T3" fmla="*/ 97 h 165"/>
                      <a:gd name="T4" fmla="*/ 409 w 116"/>
                      <a:gd name="T5" fmla="*/ 245 h 165"/>
                      <a:gd name="T6" fmla="*/ 216 w 116"/>
                      <a:gd name="T7" fmla="*/ 450 h 165"/>
                      <a:gd name="T8" fmla="*/ 166 w 116"/>
                      <a:gd name="T9" fmla="*/ 592 h 165"/>
                      <a:gd name="T10" fmla="*/ 70 w 116"/>
                      <a:gd name="T11" fmla="*/ 620 h 165"/>
                      <a:gd name="T12" fmla="*/ 13 w 116"/>
                      <a:gd name="T13" fmla="*/ 763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165">
                        <a:moveTo>
                          <a:pt x="116" y="0"/>
                        </a:moveTo>
                        <a:cubicBezTo>
                          <a:pt x="114" y="7"/>
                          <a:pt x="108" y="14"/>
                          <a:pt x="105" y="21"/>
                        </a:cubicBezTo>
                        <a:cubicBezTo>
                          <a:pt x="101" y="33"/>
                          <a:pt x="99" y="46"/>
                          <a:pt x="89" y="53"/>
                        </a:cubicBezTo>
                        <a:cubicBezTo>
                          <a:pt x="72" y="65"/>
                          <a:pt x="45" y="71"/>
                          <a:pt x="47" y="97"/>
                        </a:cubicBezTo>
                        <a:cubicBezTo>
                          <a:pt x="48" y="113"/>
                          <a:pt x="52" y="118"/>
                          <a:pt x="36" y="128"/>
                        </a:cubicBezTo>
                        <a:cubicBezTo>
                          <a:pt x="29" y="132"/>
                          <a:pt x="22" y="130"/>
                          <a:pt x="15" y="134"/>
                        </a:cubicBezTo>
                        <a:cubicBezTo>
                          <a:pt x="4" y="140"/>
                          <a:pt x="0" y="154"/>
                          <a:pt x="3" y="165"/>
                        </a:cubicBezTo>
                      </a:path>
                    </a:pathLst>
                  </a:custGeom>
                  <a:noFill/>
                  <a:ln w="7938"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68" name="Freeform 306"/>
                  <p:cNvSpPr>
                    <a:spLocks/>
                  </p:cNvSpPr>
                  <p:nvPr/>
                </p:nvSpPr>
                <p:spPr bwMode="auto">
                  <a:xfrm>
                    <a:off x="891" y="2054"/>
                    <a:ext cx="55" cy="46"/>
                  </a:xfrm>
                  <a:custGeom>
                    <a:avLst/>
                    <a:gdLst>
                      <a:gd name="T0" fmla="*/ 105 w 33"/>
                      <a:gd name="T1" fmla="*/ 118 h 28"/>
                      <a:gd name="T2" fmla="*/ 22 w 33"/>
                      <a:gd name="T3" fmla="*/ 54 h 28"/>
                      <a:gd name="T4" fmla="*/ 153 w 33"/>
                      <a:gd name="T5" fmla="*/ 67 h 28"/>
                      <a:gd name="T6" fmla="*/ 0 60000 65536"/>
                      <a:gd name="T7" fmla="*/ 0 60000 65536"/>
                      <a:gd name="T8" fmla="*/ 0 60000 65536"/>
                    </a:gdLst>
                    <a:ahLst/>
                    <a:cxnLst>
                      <a:cxn ang="T6">
                        <a:pos x="T0" y="T1"/>
                      </a:cxn>
                      <a:cxn ang="T7">
                        <a:pos x="T2" y="T3"/>
                      </a:cxn>
                      <a:cxn ang="T8">
                        <a:pos x="T4" y="T5"/>
                      </a:cxn>
                    </a:cxnLst>
                    <a:rect l="0" t="0" r="r" b="b"/>
                    <a:pathLst>
                      <a:path w="33" h="28">
                        <a:moveTo>
                          <a:pt x="23" y="27"/>
                        </a:moveTo>
                        <a:cubicBezTo>
                          <a:pt x="15" y="28"/>
                          <a:pt x="0" y="24"/>
                          <a:pt x="5" y="12"/>
                        </a:cubicBezTo>
                        <a:cubicBezTo>
                          <a:pt x="11" y="0"/>
                          <a:pt x="27" y="10"/>
                          <a:pt x="33" y="15"/>
                        </a:cubicBezTo>
                      </a:path>
                    </a:pathLst>
                  </a:custGeom>
                  <a:noFill/>
                  <a:ln w="20638" cap="flat">
                    <a:solidFill>
                      <a:srgbClr val="C199B1"/>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69" name="Freeform 307"/>
                  <p:cNvSpPr>
                    <a:spLocks/>
                  </p:cNvSpPr>
                  <p:nvPr/>
                </p:nvSpPr>
                <p:spPr bwMode="auto">
                  <a:xfrm>
                    <a:off x="949" y="2028"/>
                    <a:ext cx="43" cy="42"/>
                  </a:xfrm>
                  <a:custGeom>
                    <a:avLst/>
                    <a:gdLst>
                      <a:gd name="T0" fmla="*/ 46 w 26"/>
                      <a:gd name="T1" fmla="*/ 111 h 25"/>
                      <a:gd name="T2" fmla="*/ 28 w 26"/>
                      <a:gd name="T3" fmla="*/ 22 h 25"/>
                      <a:gd name="T4" fmla="*/ 117 w 26"/>
                      <a:gd name="T5" fmla="*/ 119 h 25"/>
                      <a:gd name="T6" fmla="*/ 0 60000 65536"/>
                      <a:gd name="T7" fmla="*/ 0 60000 65536"/>
                      <a:gd name="T8" fmla="*/ 0 60000 65536"/>
                    </a:gdLst>
                    <a:ahLst/>
                    <a:cxnLst>
                      <a:cxn ang="T6">
                        <a:pos x="T0" y="T1"/>
                      </a:cxn>
                      <a:cxn ang="T7">
                        <a:pos x="T2" y="T3"/>
                      </a:cxn>
                      <a:cxn ang="T8">
                        <a:pos x="T4" y="T5"/>
                      </a:cxn>
                    </a:cxnLst>
                    <a:rect l="0" t="0" r="r" b="b"/>
                    <a:pathLst>
                      <a:path w="26" h="25">
                        <a:moveTo>
                          <a:pt x="10" y="23"/>
                        </a:moveTo>
                        <a:cubicBezTo>
                          <a:pt x="6" y="21"/>
                          <a:pt x="0" y="8"/>
                          <a:pt x="6" y="5"/>
                        </a:cubicBezTo>
                        <a:cubicBezTo>
                          <a:pt x="14" y="0"/>
                          <a:pt x="22" y="20"/>
                          <a:pt x="26" y="25"/>
                        </a:cubicBezTo>
                      </a:path>
                    </a:pathLst>
                  </a:custGeom>
                  <a:noFill/>
                  <a:ln w="11113" cap="flat">
                    <a:solidFill>
                      <a:srgbClr val="C199B1"/>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70" name="Freeform 308"/>
                  <p:cNvSpPr>
                    <a:spLocks/>
                  </p:cNvSpPr>
                  <p:nvPr/>
                </p:nvSpPr>
                <p:spPr bwMode="auto">
                  <a:xfrm>
                    <a:off x="972" y="2702"/>
                    <a:ext cx="55" cy="75"/>
                  </a:xfrm>
                  <a:custGeom>
                    <a:avLst/>
                    <a:gdLst>
                      <a:gd name="T0" fmla="*/ 153 w 33"/>
                      <a:gd name="T1" fmla="*/ 0 h 45"/>
                      <a:gd name="T2" fmla="*/ 105 w 33"/>
                      <a:gd name="T3" fmla="*/ 208 h 45"/>
                      <a:gd name="T4" fmla="*/ 153 w 33"/>
                      <a:gd name="T5" fmla="*/ 0 h 45"/>
                      <a:gd name="T6" fmla="*/ 0 60000 65536"/>
                      <a:gd name="T7" fmla="*/ 0 60000 65536"/>
                      <a:gd name="T8" fmla="*/ 0 60000 65536"/>
                    </a:gdLst>
                    <a:ahLst/>
                    <a:cxnLst>
                      <a:cxn ang="T6">
                        <a:pos x="T0" y="T1"/>
                      </a:cxn>
                      <a:cxn ang="T7">
                        <a:pos x="T2" y="T3"/>
                      </a:cxn>
                      <a:cxn ang="T8">
                        <a:pos x="T4" y="T5"/>
                      </a:cxn>
                    </a:cxnLst>
                    <a:rect l="0" t="0" r="r" b="b"/>
                    <a:pathLst>
                      <a:path w="33" h="45">
                        <a:moveTo>
                          <a:pt x="33" y="0"/>
                        </a:moveTo>
                        <a:cubicBezTo>
                          <a:pt x="33" y="0"/>
                          <a:pt x="0" y="11"/>
                          <a:pt x="23" y="45"/>
                        </a:cubicBezTo>
                        <a:cubicBezTo>
                          <a:pt x="23" y="45"/>
                          <a:pt x="9" y="20"/>
                          <a:pt x="33" y="0"/>
                        </a:cubicBez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71" name="Freeform 309"/>
                  <p:cNvSpPr>
                    <a:spLocks/>
                  </p:cNvSpPr>
                  <p:nvPr/>
                </p:nvSpPr>
                <p:spPr bwMode="auto">
                  <a:xfrm>
                    <a:off x="1152" y="2405"/>
                    <a:ext cx="72" cy="100"/>
                  </a:xfrm>
                  <a:custGeom>
                    <a:avLst/>
                    <a:gdLst>
                      <a:gd name="T0" fmla="*/ 13 w 43"/>
                      <a:gd name="T1" fmla="*/ 0 h 60"/>
                      <a:gd name="T2" fmla="*/ 0 w 43"/>
                      <a:gd name="T3" fmla="*/ 278 h 60"/>
                      <a:gd name="T4" fmla="*/ 13 w 43"/>
                      <a:gd name="T5" fmla="*/ 0 h 60"/>
                      <a:gd name="T6" fmla="*/ 0 60000 65536"/>
                      <a:gd name="T7" fmla="*/ 0 60000 65536"/>
                      <a:gd name="T8" fmla="*/ 0 60000 65536"/>
                    </a:gdLst>
                    <a:ahLst/>
                    <a:cxnLst>
                      <a:cxn ang="T6">
                        <a:pos x="T0" y="T1"/>
                      </a:cxn>
                      <a:cxn ang="T7">
                        <a:pos x="T2" y="T3"/>
                      </a:cxn>
                      <a:cxn ang="T8">
                        <a:pos x="T4" y="T5"/>
                      </a:cxn>
                    </a:cxnLst>
                    <a:rect l="0" t="0" r="r" b="b"/>
                    <a:pathLst>
                      <a:path w="43" h="60">
                        <a:moveTo>
                          <a:pt x="3" y="0"/>
                        </a:moveTo>
                        <a:cubicBezTo>
                          <a:pt x="3" y="0"/>
                          <a:pt x="29" y="31"/>
                          <a:pt x="0" y="60"/>
                        </a:cubicBezTo>
                        <a:cubicBezTo>
                          <a:pt x="0" y="60"/>
                          <a:pt x="43" y="33"/>
                          <a:pt x="3" y="0"/>
                        </a:cubicBez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72" name="Freeform 310"/>
                  <p:cNvSpPr>
                    <a:spLocks/>
                  </p:cNvSpPr>
                  <p:nvPr/>
                </p:nvSpPr>
                <p:spPr bwMode="auto">
                  <a:xfrm>
                    <a:off x="1940" y="2052"/>
                    <a:ext cx="187" cy="143"/>
                  </a:xfrm>
                  <a:custGeom>
                    <a:avLst/>
                    <a:gdLst>
                      <a:gd name="T0" fmla="*/ 0 w 112"/>
                      <a:gd name="T1" fmla="*/ 0 h 86"/>
                      <a:gd name="T2" fmla="*/ 521 w 112"/>
                      <a:gd name="T3" fmla="*/ 396 h 86"/>
                      <a:gd name="T4" fmla="*/ 42 w 112"/>
                      <a:gd name="T5" fmla="*/ 13 h 86"/>
                      <a:gd name="T6" fmla="*/ 0 w 112"/>
                      <a:gd name="T7" fmla="*/ 0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 h="86">
                        <a:moveTo>
                          <a:pt x="0" y="0"/>
                        </a:moveTo>
                        <a:cubicBezTo>
                          <a:pt x="0" y="0"/>
                          <a:pt x="36" y="52"/>
                          <a:pt x="112" y="86"/>
                        </a:cubicBezTo>
                        <a:cubicBezTo>
                          <a:pt x="112" y="86"/>
                          <a:pt x="28" y="32"/>
                          <a:pt x="9" y="3"/>
                        </a:cubicBezTo>
                        <a:lnTo>
                          <a:pt x="0" y="0"/>
                        </a:ln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73" name="Freeform 311"/>
                  <p:cNvSpPr>
                    <a:spLocks/>
                  </p:cNvSpPr>
                  <p:nvPr/>
                </p:nvSpPr>
                <p:spPr bwMode="auto">
                  <a:xfrm>
                    <a:off x="2247" y="2697"/>
                    <a:ext cx="36" cy="165"/>
                  </a:xfrm>
                  <a:custGeom>
                    <a:avLst/>
                    <a:gdLst>
                      <a:gd name="T0" fmla="*/ 21 w 22"/>
                      <a:gd name="T1" fmla="*/ 0 h 99"/>
                      <a:gd name="T2" fmla="*/ 43 w 22"/>
                      <a:gd name="T3" fmla="*/ 195 h 99"/>
                      <a:gd name="T4" fmla="*/ 62 w 22"/>
                      <a:gd name="T5" fmla="*/ 458 h 99"/>
                      <a:gd name="T6" fmla="*/ 62 w 22"/>
                      <a:gd name="T7" fmla="*/ 195 h 99"/>
                      <a:gd name="T8" fmla="*/ 21 w 22"/>
                      <a:gd name="T9" fmla="*/ 0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99">
                        <a:moveTo>
                          <a:pt x="5" y="0"/>
                        </a:moveTo>
                        <a:cubicBezTo>
                          <a:pt x="5" y="0"/>
                          <a:pt x="19" y="17"/>
                          <a:pt x="10" y="42"/>
                        </a:cubicBezTo>
                        <a:cubicBezTo>
                          <a:pt x="0" y="68"/>
                          <a:pt x="14" y="99"/>
                          <a:pt x="14" y="99"/>
                        </a:cubicBezTo>
                        <a:cubicBezTo>
                          <a:pt x="14" y="99"/>
                          <a:pt x="6" y="67"/>
                          <a:pt x="14" y="42"/>
                        </a:cubicBezTo>
                        <a:cubicBezTo>
                          <a:pt x="22" y="18"/>
                          <a:pt x="5" y="0"/>
                          <a:pt x="5" y="0"/>
                        </a:cubicBez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74" name="Freeform 312"/>
                  <p:cNvSpPr>
                    <a:spLocks/>
                  </p:cNvSpPr>
                  <p:nvPr/>
                </p:nvSpPr>
                <p:spPr bwMode="auto">
                  <a:xfrm>
                    <a:off x="1160" y="2412"/>
                    <a:ext cx="37" cy="73"/>
                  </a:xfrm>
                  <a:custGeom>
                    <a:avLst/>
                    <a:gdLst>
                      <a:gd name="T0" fmla="*/ 0 w 22"/>
                      <a:gd name="T1" fmla="*/ 0 h 44"/>
                      <a:gd name="T2" fmla="*/ 20 w 22"/>
                      <a:gd name="T3" fmla="*/ 201 h 44"/>
                      <a:gd name="T4" fmla="*/ 0 w 22"/>
                      <a:gd name="T5" fmla="*/ 0 h 44"/>
                      <a:gd name="T6" fmla="*/ 0 60000 65536"/>
                      <a:gd name="T7" fmla="*/ 0 60000 65536"/>
                      <a:gd name="T8" fmla="*/ 0 60000 65536"/>
                    </a:gdLst>
                    <a:ahLst/>
                    <a:cxnLst>
                      <a:cxn ang="T6">
                        <a:pos x="T0" y="T1"/>
                      </a:cxn>
                      <a:cxn ang="T7">
                        <a:pos x="T2" y="T3"/>
                      </a:cxn>
                      <a:cxn ang="T8">
                        <a:pos x="T4" y="T5"/>
                      </a:cxn>
                    </a:cxnLst>
                    <a:rect l="0" t="0" r="r" b="b"/>
                    <a:pathLst>
                      <a:path w="22" h="44">
                        <a:moveTo>
                          <a:pt x="0" y="0"/>
                        </a:moveTo>
                        <a:cubicBezTo>
                          <a:pt x="0" y="0"/>
                          <a:pt x="19" y="25"/>
                          <a:pt x="4" y="44"/>
                        </a:cubicBezTo>
                        <a:cubicBezTo>
                          <a:pt x="4" y="44"/>
                          <a:pt x="22" y="29"/>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75" name="Freeform 313"/>
                  <p:cNvSpPr>
                    <a:spLocks/>
                  </p:cNvSpPr>
                  <p:nvPr/>
                </p:nvSpPr>
                <p:spPr bwMode="auto">
                  <a:xfrm>
                    <a:off x="989" y="2707"/>
                    <a:ext cx="25" cy="47"/>
                  </a:xfrm>
                  <a:custGeom>
                    <a:avLst/>
                    <a:gdLst>
                      <a:gd name="T0" fmla="*/ 70 w 15"/>
                      <a:gd name="T1" fmla="*/ 0 h 28"/>
                      <a:gd name="T2" fmla="*/ 28 w 15"/>
                      <a:gd name="T3" fmla="*/ 133 h 28"/>
                      <a:gd name="T4" fmla="*/ 70 w 15"/>
                      <a:gd name="T5" fmla="*/ 0 h 28"/>
                      <a:gd name="T6" fmla="*/ 0 60000 65536"/>
                      <a:gd name="T7" fmla="*/ 0 60000 65536"/>
                      <a:gd name="T8" fmla="*/ 0 60000 65536"/>
                    </a:gdLst>
                    <a:ahLst/>
                    <a:cxnLst>
                      <a:cxn ang="T6">
                        <a:pos x="T0" y="T1"/>
                      </a:cxn>
                      <a:cxn ang="T7">
                        <a:pos x="T2" y="T3"/>
                      </a:cxn>
                      <a:cxn ang="T8">
                        <a:pos x="T4" y="T5"/>
                      </a:cxn>
                    </a:cxnLst>
                    <a:rect l="0" t="0" r="r" b="b"/>
                    <a:pathLst>
                      <a:path w="15" h="28">
                        <a:moveTo>
                          <a:pt x="15" y="0"/>
                        </a:moveTo>
                        <a:cubicBezTo>
                          <a:pt x="15" y="0"/>
                          <a:pt x="0" y="12"/>
                          <a:pt x="6" y="28"/>
                        </a:cubicBezTo>
                        <a:cubicBezTo>
                          <a:pt x="6" y="28"/>
                          <a:pt x="3" y="13"/>
                          <a:pt x="15"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76" name="Freeform 314"/>
                  <p:cNvSpPr>
                    <a:spLocks/>
                  </p:cNvSpPr>
                  <p:nvPr/>
                </p:nvSpPr>
                <p:spPr bwMode="auto">
                  <a:xfrm>
                    <a:off x="1059" y="2677"/>
                    <a:ext cx="15" cy="17"/>
                  </a:xfrm>
                  <a:custGeom>
                    <a:avLst/>
                    <a:gdLst>
                      <a:gd name="T0" fmla="*/ 0 w 9"/>
                      <a:gd name="T1" fmla="*/ 49 h 10"/>
                      <a:gd name="T2" fmla="*/ 42 w 9"/>
                      <a:gd name="T3" fmla="*/ 41 h 10"/>
                      <a:gd name="T4" fmla="*/ 0 w 9"/>
                      <a:gd name="T5" fmla="*/ 49 h 10"/>
                      <a:gd name="T6" fmla="*/ 0 60000 65536"/>
                      <a:gd name="T7" fmla="*/ 0 60000 65536"/>
                      <a:gd name="T8" fmla="*/ 0 60000 65536"/>
                    </a:gdLst>
                    <a:ahLst/>
                    <a:cxnLst>
                      <a:cxn ang="T6">
                        <a:pos x="T0" y="T1"/>
                      </a:cxn>
                      <a:cxn ang="T7">
                        <a:pos x="T2" y="T3"/>
                      </a:cxn>
                      <a:cxn ang="T8">
                        <a:pos x="T4" y="T5"/>
                      </a:cxn>
                    </a:cxnLst>
                    <a:rect l="0" t="0" r="r" b="b"/>
                    <a:pathLst>
                      <a:path w="9" h="10">
                        <a:moveTo>
                          <a:pt x="0" y="10"/>
                        </a:moveTo>
                        <a:cubicBezTo>
                          <a:pt x="0" y="10"/>
                          <a:pt x="5" y="4"/>
                          <a:pt x="9" y="8"/>
                        </a:cubicBezTo>
                        <a:cubicBezTo>
                          <a:pt x="9" y="8"/>
                          <a:pt x="5" y="0"/>
                          <a:pt x="0" y="1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77" name="Freeform 315"/>
                  <p:cNvSpPr>
                    <a:spLocks/>
                  </p:cNvSpPr>
                  <p:nvPr/>
                </p:nvSpPr>
                <p:spPr bwMode="auto">
                  <a:xfrm>
                    <a:off x="1027" y="2939"/>
                    <a:ext cx="29" cy="85"/>
                  </a:xfrm>
                  <a:custGeom>
                    <a:avLst/>
                    <a:gdLst>
                      <a:gd name="T0" fmla="*/ 20 w 17"/>
                      <a:gd name="T1" fmla="*/ 0 h 51"/>
                      <a:gd name="T2" fmla="*/ 84 w 17"/>
                      <a:gd name="T3" fmla="*/ 237 h 51"/>
                      <a:gd name="T4" fmla="*/ 20 w 17"/>
                      <a:gd name="T5" fmla="*/ 0 h 51"/>
                      <a:gd name="T6" fmla="*/ 0 60000 65536"/>
                      <a:gd name="T7" fmla="*/ 0 60000 65536"/>
                      <a:gd name="T8" fmla="*/ 0 60000 65536"/>
                    </a:gdLst>
                    <a:ahLst/>
                    <a:cxnLst>
                      <a:cxn ang="T6">
                        <a:pos x="T0" y="T1"/>
                      </a:cxn>
                      <a:cxn ang="T7">
                        <a:pos x="T2" y="T3"/>
                      </a:cxn>
                      <a:cxn ang="T8">
                        <a:pos x="T4" y="T5"/>
                      </a:cxn>
                    </a:cxnLst>
                    <a:rect l="0" t="0" r="r" b="b"/>
                    <a:pathLst>
                      <a:path w="17" h="51">
                        <a:moveTo>
                          <a:pt x="4" y="0"/>
                        </a:moveTo>
                        <a:cubicBezTo>
                          <a:pt x="4" y="0"/>
                          <a:pt x="0" y="31"/>
                          <a:pt x="17" y="51"/>
                        </a:cubicBezTo>
                        <a:cubicBezTo>
                          <a:pt x="17" y="51"/>
                          <a:pt x="3" y="25"/>
                          <a:pt x="4"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78" name="Freeform 316"/>
                  <p:cNvSpPr>
                    <a:spLocks/>
                  </p:cNvSpPr>
                  <p:nvPr/>
                </p:nvSpPr>
                <p:spPr bwMode="auto">
                  <a:xfrm>
                    <a:off x="1089" y="3072"/>
                    <a:ext cx="30" cy="33"/>
                  </a:xfrm>
                  <a:custGeom>
                    <a:avLst/>
                    <a:gdLst>
                      <a:gd name="T0" fmla="*/ 83 w 18"/>
                      <a:gd name="T1" fmla="*/ 35 h 20"/>
                      <a:gd name="T2" fmla="*/ 28 w 18"/>
                      <a:gd name="T3" fmla="*/ 89 h 20"/>
                      <a:gd name="T4" fmla="*/ 83 w 18"/>
                      <a:gd name="T5" fmla="*/ 35 h 20"/>
                      <a:gd name="T6" fmla="*/ 0 60000 65536"/>
                      <a:gd name="T7" fmla="*/ 0 60000 65536"/>
                      <a:gd name="T8" fmla="*/ 0 60000 65536"/>
                    </a:gdLst>
                    <a:ahLst/>
                    <a:cxnLst>
                      <a:cxn ang="T6">
                        <a:pos x="T0" y="T1"/>
                      </a:cxn>
                      <a:cxn ang="T7">
                        <a:pos x="T2" y="T3"/>
                      </a:cxn>
                      <a:cxn ang="T8">
                        <a:pos x="T4" y="T5"/>
                      </a:cxn>
                    </a:cxnLst>
                    <a:rect l="0" t="0" r="r" b="b"/>
                    <a:pathLst>
                      <a:path w="18" h="20">
                        <a:moveTo>
                          <a:pt x="18" y="8"/>
                        </a:moveTo>
                        <a:cubicBezTo>
                          <a:pt x="18" y="8"/>
                          <a:pt x="5" y="3"/>
                          <a:pt x="6" y="20"/>
                        </a:cubicBezTo>
                        <a:cubicBezTo>
                          <a:pt x="6" y="20"/>
                          <a:pt x="0" y="0"/>
                          <a:pt x="18" y="8"/>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79" name="Freeform 317"/>
                  <p:cNvSpPr>
                    <a:spLocks/>
                  </p:cNvSpPr>
                  <p:nvPr/>
                </p:nvSpPr>
                <p:spPr bwMode="auto">
                  <a:xfrm>
                    <a:off x="1364" y="3116"/>
                    <a:ext cx="71" cy="35"/>
                  </a:xfrm>
                  <a:custGeom>
                    <a:avLst/>
                    <a:gdLst>
                      <a:gd name="T0" fmla="*/ 0 w 43"/>
                      <a:gd name="T1" fmla="*/ 5 h 21"/>
                      <a:gd name="T2" fmla="*/ 193 w 43"/>
                      <a:gd name="T3" fmla="*/ 97 h 21"/>
                      <a:gd name="T4" fmla="*/ 0 w 43"/>
                      <a:gd name="T5" fmla="*/ 5 h 21"/>
                      <a:gd name="T6" fmla="*/ 0 60000 65536"/>
                      <a:gd name="T7" fmla="*/ 0 60000 65536"/>
                      <a:gd name="T8" fmla="*/ 0 60000 65536"/>
                    </a:gdLst>
                    <a:ahLst/>
                    <a:cxnLst>
                      <a:cxn ang="T6">
                        <a:pos x="T0" y="T1"/>
                      </a:cxn>
                      <a:cxn ang="T7">
                        <a:pos x="T2" y="T3"/>
                      </a:cxn>
                      <a:cxn ang="T8">
                        <a:pos x="T4" y="T5"/>
                      </a:cxn>
                    </a:cxnLst>
                    <a:rect l="0" t="0" r="r" b="b"/>
                    <a:pathLst>
                      <a:path w="43" h="21">
                        <a:moveTo>
                          <a:pt x="0" y="1"/>
                        </a:moveTo>
                        <a:cubicBezTo>
                          <a:pt x="0" y="1"/>
                          <a:pt x="24" y="0"/>
                          <a:pt x="43" y="21"/>
                        </a:cubicBezTo>
                        <a:cubicBezTo>
                          <a:pt x="43" y="21"/>
                          <a:pt x="21" y="1"/>
                          <a:pt x="0" y="1"/>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80" name="Freeform 318"/>
                  <p:cNvSpPr>
                    <a:spLocks/>
                  </p:cNvSpPr>
                  <p:nvPr/>
                </p:nvSpPr>
                <p:spPr bwMode="auto">
                  <a:xfrm>
                    <a:off x="1667" y="3241"/>
                    <a:ext cx="97" cy="33"/>
                  </a:xfrm>
                  <a:custGeom>
                    <a:avLst/>
                    <a:gdLst>
                      <a:gd name="T0" fmla="*/ 271 w 58"/>
                      <a:gd name="T1" fmla="*/ 0 h 20"/>
                      <a:gd name="T2" fmla="*/ 0 w 58"/>
                      <a:gd name="T3" fmla="*/ 89 h 20"/>
                      <a:gd name="T4" fmla="*/ 271 w 58"/>
                      <a:gd name="T5" fmla="*/ 0 h 20"/>
                      <a:gd name="T6" fmla="*/ 0 60000 65536"/>
                      <a:gd name="T7" fmla="*/ 0 60000 65536"/>
                      <a:gd name="T8" fmla="*/ 0 60000 65536"/>
                    </a:gdLst>
                    <a:ahLst/>
                    <a:cxnLst>
                      <a:cxn ang="T6">
                        <a:pos x="T0" y="T1"/>
                      </a:cxn>
                      <a:cxn ang="T7">
                        <a:pos x="T2" y="T3"/>
                      </a:cxn>
                      <a:cxn ang="T8">
                        <a:pos x="T4" y="T5"/>
                      </a:cxn>
                    </a:cxnLst>
                    <a:rect l="0" t="0" r="r" b="b"/>
                    <a:pathLst>
                      <a:path w="58" h="20">
                        <a:moveTo>
                          <a:pt x="58" y="0"/>
                        </a:moveTo>
                        <a:cubicBezTo>
                          <a:pt x="58" y="0"/>
                          <a:pt x="43" y="15"/>
                          <a:pt x="0" y="20"/>
                        </a:cubicBezTo>
                        <a:cubicBezTo>
                          <a:pt x="0" y="20"/>
                          <a:pt x="39" y="20"/>
                          <a:pt x="58"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81" name="Freeform 319"/>
                  <p:cNvSpPr>
                    <a:spLocks/>
                  </p:cNvSpPr>
                  <p:nvPr/>
                </p:nvSpPr>
                <p:spPr bwMode="auto">
                  <a:xfrm>
                    <a:off x="1415" y="2797"/>
                    <a:ext cx="55" cy="30"/>
                  </a:xfrm>
                  <a:custGeom>
                    <a:avLst/>
                    <a:gdLst>
                      <a:gd name="T0" fmla="*/ 0 w 33"/>
                      <a:gd name="T1" fmla="*/ 28 h 18"/>
                      <a:gd name="T2" fmla="*/ 153 w 33"/>
                      <a:gd name="T3" fmla="*/ 83 h 18"/>
                      <a:gd name="T4" fmla="*/ 0 w 33"/>
                      <a:gd name="T5" fmla="*/ 28 h 18"/>
                      <a:gd name="T6" fmla="*/ 0 60000 65536"/>
                      <a:gd name="T7" fmla="*/ 0 60000 65536"/>
                      <a:gd name="T8" fmla="*/ 0 60000 65536"/>
                    </a:gdLst>
                    <a:ahLst/>
                    <a:cxnLst>
                      <a:cxn ang="T6">
                        <a:pos x="T0" y="T1"/>
                      </a:cxn>
                      <a:cxn ang="T7">
                        <a:pos x="T2" y="T3"/>
                      </a:cxn>
                      <a:cxn ang="T8">
                        <a:pos x="T4" y="T5"/>
                      </a:cxn>
                    </a:cxnLst>
                    <a:rect l="0" t="0" r="r" b="b"/>
                    <a:pathLst>
                      <a:path w="33" h="18">
                        <a:moveTo>
                          <a:pt x="0" y="6"/>
                        </a:moveTo>
                        <a:cubicBezTo>
                          <a:pt x="0" y="6"/>
                          <a:pt x="16" y="0"/>
                          <a:pt x="33" y="18"/>
                        </a:cubicBezTo>
                        <a:cubicBezTo>
                          <a:pt x="33" y="18"/>
                          <a:pt x="21" y="6"/>
                          <a:pt x="0" y="6"/>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82" name="Freeform 320"/>
                  <p:cNvSpPr>
                    <a:spLocks/>
                  </p:cNvSpPr>
                  <p:nvPr/>
                </p:nvSpPr>
                <p:spPr bwMode="auto">
                  <a:xfrm>
                    <a:off x="1209" y="2769"/>
                    <a:ext cx="45" cy="50"/>
                  </a:xfrm>
                  <a:custGeom>
                    <a:avLst/>
                    <a:gdLst>
                      <a:gd name="T0" fmla="*/ 0 w 27"/>
                      <a:gd name="T1" fmla="*/ 0 h 30"/>
                      <a:gd name="T2" fmla="*/ 125 w 27"/>
                      <a:gd name="T3" fmla="*/ 138 h 30"/>
                      <a:gd name="T4" fmla="*/ 0 w 27"/>
                      <a:gd name="T5" fmla="*/ 0 h 30"/>
                      <a:gd name="T6" fmla="*/ 0 60000 65536"/>
                      <a:gd name="T7" fmla="*/ 0 60000 65536"/>
                      <a:gd name="T8" fmla="*/ 0 60000 65536"/>
                    </a:gdLst>
                    <a:ahLst/>
                    <a:cxnLst>
                      <a:cxn ang="T6">
                        <a:pos x="T0" y="T1"/>
                      </a:cxn>
                      <a:cxn ang="T7">
                        <a:pos x="T2" y="T3"/>
                      </a:cxn>
                      <a:cxn ang="T8">
                        <a:pos x="T4" y="T5"/>
                      </a:cxn>
                    </a:cxnLst>
                    <a:rect l="0" t="0" r="r" b="b"/>
                    <a:pathLst>
                      <a:path w="27" h="30">
                        <a:moveTo>
                          <a:pt x="0" y="0"/>
                        </a:moveTo>
                        <a:cubicBezTo>
                          <a:pt x="27" y="30"/>
                          <a:pt x="27" y="30"/>
                          <a:pt x="27" y="30"/>
                        </a:cubicBezTo>
                        <a:cubicBezTo>
                          <a:pt x="27" y="30"/>
                          <a:pt x="2" y="5"/>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83" name="Freeform 321"/>
                  <p:cNvSpPr>
                    <a:spLocks/>
                  </p:cNvSpPr>
                  <p:nvPr/>
                </p:nvSpPr>
                <p:spPr bwMode="auto">
                  <a:xfrm>
                    <a:off x="1219" y="2245"/>
                    <a:ext cx="83" cy="102"/>
                  </a:xfrm>
                  <a:custGeom>
                    <a:avLst/>
                    <a:gdLst>
                      <a:gd name="T0" fmla="*/ 229 w 50"/>
                      <a:gd name="T1" fmla="*/ 0 h 61"/>
                      <a:gd name="T2" fmla="*/ 0 w 50"/>
                      <a:gd name="T3" fmla="*/ 286 h 61"/>
                      <a:gd name="T4" fmla="*/ 229 w 50"/>
                      <a:gd name="T5" fmla="*/ 0 h 61"/>
                      <a:gd name="T6" fmla="*/ 0 60000 65536"/>
                      <a:gd name="T7" fmla="*/ 0 60000 65536"/>
                      <a:gd name="T8" fmla="*/ 0 60000 65536"/>
                    </a:gdLst>
                    <a:ahLst/>
                    <a:cxnLst>
                      <a:cxn ang="T6">
                        <a:pos x="T0" y="T1"/>
                      </a:cxn>
                      <a:cxn ang="T7">
                        <a:pos x="T2" y="T3"/>
                      </a:cxn>
                      <a:cxn ang="T8">
                        <a:pos x="T4" y="T5"/>
                      </a:cxn>
                    </a:cxnLst>
                    <a:rect l="0" t="0" r="r" b="b"/>
                    <a:pathLst>
                      <a:path w="50" h="61">
                        <a:moveTo>
                          <a:pt x="50" y="0"/>
                        </a:moveTo>
                        <a:cubicBezTo>
                          <a:pt x="50" y="0"/>
                          <a:pt x="42" y="33"/>
                          <a:pt x="0" y="61"/>
                        </a:cubicBezTo>
                        <a:cubicBezTo>
                          <a:pt x="0" y="61"/>
                          <a:pt x="39" y="45"/>
                          <a:pt x="5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84" name="Freeform 322"/>
                  <p:cNvSpPr>
                    <a:spLocks/>
                  </p:cNvSpPr>
                  <p:nvPr/>
                </p:nvSpPr>
                <p:spPr bwMode="auto">
                  <a:xfrm>
                    <a:off x="1500" y="2477"/>
                    <a:ext cx="42" cy="45"/>
                  </a:xfrm>
                  <a:custGeom>
                    <a:avLst/>
                    <a:gdLst>
                      <a:gd name="T0" fmla="*/ 0 w 25"/>
                      <a:gd name="T1" fmla="*/ 0 h 27"/>
                      <a:gd name="T2" fmla="*/ 119 w 25"/>
                      <a:gd name="T3" fmla="*/ 125 h 27"/>
                      <a:gd name="T4" fmla="*/ 0 w 25"/>
                      <a:gd name="T5" fmla="*/ 0 h 27"/>
                      <a:gd name="T6" fmla="*/ 0 60000 65536"/>
                      <a:gd name="T7" fmla="*/ 0 60000 65536"/>
                      <a:gd name="T8" fmla="*/ 0 60000 65536"/>
                    </a:gdLst>
                    <a:ahLst/>
                    <a:cxnLst>
                      <a:cxn ang="T6">
                        <a:pos x="T0" y="T1"/>
                      </a:cxn>
                      <a:cxn ang="T7">
                        <a:pos x="T2" y="T3"/>
                      </a:cxn>
                      <a:cxn ang="T8">
                        <a:pos x="T4" y="T5"/>
                      </a:cxn>
                    </a:cxnLst>
                    <a:rect l="0" t="0" r="r" b="b"/>
                    <a:pathLst>
                      <a:path w="25" h="27">
                        <a:moveTo>
                          <a:pt x="0" y="0"/>
                        </a:moveTo>
                        <a:cubicBezTo>
                          <a:pt x="0" y="0"/>
                          <a:pt x="19" y="8"/>
                          <a:pt x="25" y="27"/>
                        </a:cubicBezTo>
                        <a:cubicBezTo>
                          <a:pt x="25" y="27"/>
                          <a:pt x="24" y="9"/>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85" name="Freeform 323"/>
                  <p:cNvSpPr>
                    <a:spLocks/>
                  </p:cNvSpPr>
                  <p:nvPr/>
                </p:nvSpPr>
                <p:spPr bwMode="auto">
                  <a:xfrm>
                    <a:off x="1948" y="2062"/>
                    <a:ext cx="117" cy="100"/>
                  </a:xfrm>
                  <a:custGeom>
                    <a:avLst/>
                    <a:gdLst>
                      <a:gd name="T0" fmla="*/ 0 w 70"/>
                      <a:gd name="T1" fmla="*/ 0 h 60"/>
                      <a:gd name="T2" fmla="*/ 328 w 70"/>
                      <a:gd name="T3" fmla="*/ 278 h 60"/>
                      <a:gd name="T4" fmla="*/ 0 w 70"/>
                      <a:gd name="T5" fmla="*/ 0 h 60"/>
                      <a:gd name="T6" fmla="*/ 0 60000 65536"/>
                      <a:gd name="T7" fmla="*/ 0 60000 65536"/>
                      <a:gd name="T8" fmla="*/ 0 60000 65536"/>
                    </a:gdLst>
                    <a:ahLst/>
                    <a:cxnLst>
                      <a:cxn ang="T6">
                        <a:pos x="T0" y="T1"/>
                      </a:cxn>
                      <a:cxn ang="T7">
                        <a:pos x="T2" y="T3"/>
                      </a:cxn>
                      <a:cxn ang="T8">
                        <a:pos x="T4" y="T5"/>
                      </a:cxn>
                    </a:cxnLst>
                    <a:rect l="0" t="0" r="r" b="b"/>
                    <a:pathLst>
                      <a:path w="70" h="60">
                        <a:moveTo>
                          <a:pt x="0" y="0"/>
                        </a:moveTo>
                        <a:cubicBezTo>
                          <a:pt x="0" y="0"/>
                          <a:pt x="36" y="41"/>
                          <a:pt x="70" y="60"/>
                        </a:cubicBezTo>
                        <a:cubicBezTo>
                          <a:pt x="70" y="60"/>
                          <a:pt x="8" y="13"/>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86" name="Freeform 324"/>
                  <p:cNvSpPr>
                    <a:spLocks/>
                  </p:cNvSpPr>
                  <p:nvPr/>
                </p:nvSpPr>
                <p:spPr bwMode="auto">
                  <a:xfrm>
                    <a:off x="2118" y="2322"/>
                    <a:ext cx="27" cy="75"/>
                  </a:xfrm>
                  <a:custGeom>
                    <a:avLst/>
                    <a:gdLst>
                      <a:gd name="T0" fmla="*/ 78 w 16"/>
                      <a:gd name="T1" fmla="*/ 0 h 45"/>
                      <a:gd name="T2" fmla="*/ 62 w 16"/>
                      <a:gd name="T3" fmla="*/ 208 h 45"/>
                      <a:gd name="T4" fmla="*/ 78 w 16"/>
                      <a:gd name="T5" fmla="*/ 0 h 45"/>
                      <a:gd name="T6" fmla="*/ 0 60000 65536"/>
                      <a:gd name="T7" fmla="*/ 0 60000 65536"/>
                      <a:gd name="T8" fmla="*/ 0 60000 65536"/>
                    </a:gdLst>
                    <a:ahLst/>
                    <a:cxnLst>
                      <a:cxn ang="T6">
                        <a:pos x="T0" y="T1"/>
                      </a:cxn>
                      <a:cxn ang="T7">
                        <a:pos x="T2" y="T3"/>
                      </a:cxn>
                      <a:cxn ang="T8">
                        <a:pos x="T4" y="T5"/>
                      </a:cxn>
                    </a:cxnLst>
                    <a:rect l="0" t="0" r="r" b="b"/>
                    <a:pathLst>
                      <a:path w="16" h="45">
                        <a:moveTo>
                          <a:pt x="16" y="0"/>
                        </a:moveTo>
                        <a:cubicBezTo>
                          <a:pt x="16" y="0"/>
                          <a:pt x="0" y="19"/>
                          <a:pt x="13" y="45"/>
                        </a:cubicBezTo>
                        <a:cubicBezTo>
                          <a:pt x="13" y="45"/>
                          <a:pt x="2" y="26"/>
                          <a:pt x="16"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87" name="Freeform 325"/>
                  <p:cNvSpPr>
                    <a:spLocks/>
                  </p:cNvSpPr>
                  <p:nvPr/>
                </p:nvSpPr>
                <p:spPr bwMode="auto">
                  <a:xfrm>
                    <a:off x="2338" y="2452"/>
                    <a:ext cx="47" cy="30"/>
                  </a:xfrm>
                  <a:custGeom>
                    <a:avLst/>
                    <a:gdLst>
                      <a:gd name="T0" fmla="*/ 0 w 28"/>
                      <a:gd name="T1" fmla="*/ 0 h 18"/>
                      <a:gd name="T2" fmla="*/ 133 w 28"/>
                      <a:gd name="T3" fmla="*/ 83 h 18"/>
                      <a:gd name="T4" fmla="*/ 0 w 28"/>
                      <a:gd name="T5" fmla="*/ 0 h 18"/>
                      <a:gd name="T6" fmla="*/ 0 60000 65536"/>
                      <a:gd name="T7" fmla="*/ 0 60000 65536"/>
                      <a:gd name="T8" fmla="*/ 0 60000 65536"/>
                    </a:gdLst>
                    <a:ahLst/>
                    <a:cxnLst>
                      <a:cxn ang="T6">
                        <a:pos x="T0" y="T1"/>
                      </a:cxn>
                      <a:cxn ang="T7">
                        <a:pos x="T2" y="T3"/>
                      </a:cxn>
                      <a:cxn ang="T8">
                        <a:pos x="T4" y="T5"/>
                      </a:cxn>
                    </a:cxnLst>
                    <a:rect l="0" t="0" r="r" b="b"/>
                    <a:pathLst>
                      <a:path w="28" h="18">
                        <a:moveTo>
                          <a:pt x="0" y="0"/>
                        </a:moveTo>
                        <a:cubicBezTo>
                          <a:pt x="0" y="0"/>
                          <a:pt x="17" y="2"/>
                          <a:pt x="28" y="18"/>
                        </a:cubicBezTo>
                        <a:cubicBezTo>
                          <a:pt x="28" y="18"/>
                          <a:pt x="16" y="5"/>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88" name="Freeform 326"/>
                  <p:cNvSpPr>
                    <a:spLocks/>
                  </p:cNvSpPr>
                  <p:nvPr/>
                </p:nvSpPr>
                <p:spPr bwMode="auto">
                  <a:xfrm>
                    <a:off x="2057" y="2540"/>
                    <a:ext cx="21" cy="70"/>
                  </a:xfrm>
                  <a:custGeom>
                    <a:avLst/>
                    <a:gdLst>
                      <a:gd name="T0" fmla="*/ 55 w 13"/>
                      <a:gd name="T1" fmla="*/ 0 h 42"/>
                      <a:gd name="T2" fmla="*/ 0 w 13"/>
                      <a:gd name="T3" fmla="*/ 195 h 42"/>
                      <a:gd name="T4" fmla="*/ 55 w 13"/>
                      <a:gd name="T5" fmla="*/ 0 h 42"/>
                      <a:gd name="T6" fmla="*/ 0 60000 65536"/>
                      <a:gd name="T7" fmla="*/ 0 60000 65536"/>
                      <a:gd name="T8" fmla="*/ 0 60000 65536"/>
                    </a:gdLst>
                    <a:ahLst/>
                    <a:cxnLst>
                      <a:cxn ang="T6">
                        <a:pos x="T0" y="T1"/>
                      </a:cxn>
                      <a:cxn ang="T7">
                        <a:pos x="T2" y="T3"/>
                      </a:cxn>
                      <a:cxn ang="T8">
                        <a:pos x="T4" y="T5"/>
                      </a:cxn>
                    </a:cxnLst>
                    <a:rect l="0" t="0" r="r" b="b"/>
                    <a:pathLst>
                      <a:path w="13" h="42">
                        <a:moveTo>
                          <a:pt x="13" y="0"/>
                        </a:moveTo>
                        <a:cubicBezTo>
                          <a:pt x="13" y="0"/>
                          <a:pt x="1" y="21"/>
                          <a:pt x="0" y="42"/>
                        </a:cubicBezTo>
                        <a:cubicBezTo>
                          <a:pt x="0" y="42"/>
                          <a:pt x="5" y="11"/>
                          <a:pt x="13"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89" name="Freeform 327"/>
                  <p:cNvSpPr>
                    <a:spLocks/>
                  </p:cNvSpPr>
                  <p:nvPr/>
                </p:nvSpPr>
                <p:spPr bwMode="auto">
                  <a:xfrm>
                    <a:off x="2255" y="2725"/>
                    <a:ext cx="18" cy="125"/>
                  </a:xfrm>
                  <a:custGeom>
                    <a:avLst/>
                    <a:gdLst>
                      <a:gd name="T0" fmla="*/ 34 w 11"/>
                      <a:gd name="T1" fmla="*/ 0 h 75"/>
                      <a:gd name="T2" fmla="*/ 21 w 11"/>
                      <a:gd name="T3" fmla="*/ 125 h 75"/>
                      <a:gd name="T4" fmla="*/ 26 w 11"/>
                      <a:gd name="T5" fmla="*/ 347 h 75"/>
                      <a:gd name="T6" fmla="*/ 26 w 11"/>
                      <a:gd name="T7" fmla="*/ 158 h 75"/>
                      <a:gd name="T8" fmla="*/ 34 w 11"/>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5">
                        <a:moveTo>
                          <a:pt x="8" y="0"/>
                        </a:moveTo>
                        <a:cubicBezTo>
                          <a:pt x="8" y="0"/>
                          <a:pt x="9" y="13"/>
                          <a:pt x="5" y="27"/>
                        </a:cubicBezTo>
                        <a:cubicBezTo>
                          <a:pt x="0" y="46"/>
                          <a:pt x="6" y="75"/>
                          <a:pt x="6" y="75"/>
                        </a:cubicBezTo>
                        <a:cubicBezTo>
                          <a:pt x="6" y="75"/>
                          <a:pt x="3" y="43"/>
                          <a:pt x="6" y="34"/>
                        </a:cubicBezTo>
                        <a:cubicBezTo>
                          <a:pt x="11" y="13"/>
                          <a:pt x="8" y="0"/>
                          <a:pt x="8"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90" name="Freeform 328"/>
                  <p:cNvSpPr>
                    <a:spLocks/>
                  </p:cNvSpPr>
                  <p:nvPr/>
                </p:nvSpPr>
                <p:spPr bwMode="auto">
                  <a:xfrm>
                    <a:off x="2213" y="3065"/>
                    <a:ext cx="22" cy="44"/>
                  </a:xfrm>
                  <a:custGeom>
                    <a:avLst/>
                    <a:gdLst>
                      <a:gd name="T0" fmla="*/ 63 w 13"/>
                      <a:gd name="T1" fmla="*/ 0 h 26"/>
                      <a:gd name="T2" fmla="*/ 0 w 13"/>
                      <a:gd name="T3" fmla="*/ 125 h 26"/>
                      <a:gd name="T4" fmla="*/ 63 w 13"/>
                      <a:gd name="T5" fmla="*/ 0 h 26"/>
                      <a:gd name="T6" fmla="*/ 0 60000 65536"/>
                      <a:gd name="T7" fmla="*/ 0 60000 65536"/>
                      <a:gd name="T8" fmla="*/ 0 60000 65536"/>
                    </a:gdLst>
                    <a:ahLst/>
                    <a:cxnLst>
                      <a:cxn ang="T6">
                        <a:pos x="T0" y="T1"/>
                      </a:cxn>
                      <a:cxn ang="T7">
                        <a:pos x="T2" y="T3"/>
                      </a:cxn>
                      <a:cxn ang="T8">
                        <a:pos x="T4" y="T5"/>
                      </a:cxn>
                    </a:cxnLst>
                    <a:rect l="0" t="0" r="r" b="b"/>
                    <a:pathLst>
                      <a:path w="13" h="26">
                        <a:moveTo>
                          <a:pt x="13" y="0"/>
                        </a:moveTo>
                        <a:cubicBezTo>
                          <a:pt x="13" y="0"/>
                          <a:pt x="0" y="8"/>
                          <a:pt x="0" y="26"/>
                        </a:cubicBezTo>
                        <a:cubicBezTo>
                          <a:pt x="0" y="26"/>
                          <a:pt x="5" y="5"/>
                          <a:pt x="13" y="0"/>
                        </a:cubicBezTo>
                        <a:close/>
                      </a:path>
                    </a:pathLst>
                  </a:custGeom>
                  <a:solidFill>
                    <a:srgbClr val="FBFBF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91" name="Freeform 329"/>
                  <p:cNvSpPr>
                    <a:spLocks/>
                  </p:cNvSpPr>
                  <p:nvPr/>
                </p:nvSpPr>
                <p:spPr bwMode="auto">
                  <a:xfrm>
                    <a:off x="2485" y="3194"/>
                    <a:ext cx="25" cy="65"/>
                  </a:xfrm>
                  <a:custGeom>
                    <a:avLst/>
                    <a:gdLst>
                      <a:gd name="T0" fmla="*/ 0 w 15"/>
                      <a:gd name="T1" fmla="*/ 0 h 39"/>
                      <a:gd name="T2" fmla="*/ 62 w 15"/>
                      <a:gd name="T3" fmla="*/ 180 h 39"/>
                      <a:gd name="T4" fmla="*/ 0 w 15"/>
                      <a:gd name="T5" fmla="*/ 0 h 39"/>
                      <a:gd name="T6" fmla="*/ 0 60000 65536"/>
                      <a:gd name="T7" fmla="*/ 0 60000 65536"/>
                      <a:gd name="T8" fmla="*/ 0 60000 65536"/>
                    </a:gdLst>
                    <a:ahLst/>
                    <a:cxnLst>
                      <a:cxn ang="T6">
                        <a:pos x="T0" y="T1"/>
                      </a:cxn>
                      <a:cxn ang="T7">
                        <a:pos x="T2" y="T3"/>
                      </a:cxn>
                      <a:cxn ang="T8">
                        <a:pos x="T4" y="T5"/>
                      </a:cxn>
                    </a:cxnLst>
                    <a:rect l="0" t="0" r="r" b="b"/>
                    <a:pathLst>
                      <a:path w="15" h="39">
                        <a:moveTo>
                          <a:pt x="0" y="0"/>
                        </a:moveTo>
                        <a:cubicBezTo>
                          <a:pt x="0" y="0"/>
                          <a:pt x="12" y="14"/>
                          <a:pt x="13" y="39"/>
                        </a:cubicBezTo>
                        <a:cubicBezTo>
                          <a:pt x="13" y="39"/>
                          <a:pt x="15" y="16"/>
                          <a:pt x="0" y="0"/>
                        </a:cubicBezTo>
                        <a:close/>
                      </a:path>
                    </a:pathLst>
                  </a:custGeom>
                  <a:solidFill>
                    <a:srgbClr val="FBFBF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92" name="Freeform 330"/>
                  <p:cNvSpPr>
                    <a:spLocks/>
                  </p:cNvSpPr>
                  <p:nvPr/>
                </p:nvSpPr>
                <p:spPr bwMode="auto">
                  <a:xfrm>
                    <a:off x="2352" y="3010"/>
                    <a:ext cx="60" cy="102"/>
                  </a:xfrm>
                  <a:custGeom>
                    <a:avLst/>
                    <a:gdLst>
                      <a:gd name="T0" fmla="*/ 0 w 36"/>
                      <a:gd name="T1" fmla="*/ 0 h 61"/>
                      <a:gd name="T2" fmla="*/ 167 w 36"/>
                      <a:gd name="T3" fmla="*/ 286 h 61"/>
                      <a:gd name="T4" fmla="*/ 0 w 36"/>
                      <a:gd name="T5" fmla="*/ 0 h 61"/>
                      <a:gd name="T6" fmla="*/ 0 60000 65536"/>
                      <a:gd name="T7" fmla="*/ 0 60000 65536"/>
                      <a:gd name="T8" fmla="*/ 0 60000 65536"/>
                    </a:gdLst>
                    <a:ahLst/>
                    <a:cxnLst>
                      <a:cxn ang="T6">
                        <a:pos x="T0" y="T1"/>
                      </a:cxn>
                      <a:cxn ang="T7">
                        <a:pos x="T2" y="T3"/>
                      </a:cxn>
                      <a:cxn ang="T8">
                        <a:pos x="T4" y="T5"/>
                      </a:cxn>
                    </a:cxnLst>
                    <a:rect l="0" t="0" r="r" b="b"/>
                    <a:pathLst>
                      <a:path w="36" h="61">
                        <a:moveTo>
                          <a:pt x="0" y="0"/>
                        </a:moveTo>
                        <a:cubicBezTo>
                          <a:pt x="0" y="0"/>
                          <a:pt x="9" y="30"/>
                          <a:pt x="36" y="61"/>
                        </a:cubicBezTo>
                        <a:cubicBezTo>
                          <a:pt x="36" y="61"/>
                          <a:pt x="6" y="20"/>
                          <a:pt x="0" y="0"/>
                        </a:cubicBezTo>
                        <a:close/>
                      </a:path>
                    </a:pathLst>
                  </a:custGeom>
                  <a:solidFill>
                    <a:srgbClr val="FBFBF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93" name="Freeform 331"/>
                  <p:cNvSpPr>
                    <a:spLocks/>
                  </p:cNvSpPr>
                  <p:nvPr/>
                </p:nvSpPr>
                <p:spPr bwMode="auto">
                  <a:xfrm>
                    <a:off x="2428" y="2594"/>
                    <a:ext cx="35" cy="18"/>
                  </a:xfrm>
                  <a:custGeom>
                    <a:avLst/>
                    <a:gdLst>
                      <a:gd name="T0" fmla="*/ 0 w 21"/>
                      <a:gd name="T1" fmla="*/ 0 h 11"/>
                      <a:gd name="T2" fmla="*/ 97 w 21"/>
                      <a:gd name="T3" fmla="*/ 5 h 11"/>
                      <a:gd name="T4" fmla="*/ 0 w 21"/>
                      <a:gd name="T5" fmla="*/ 0 h 11"/>
                      <a:gd name="T6" fmla="*/ 0 60000 65536"/>
                      <a:gd name="T7" fmla="*/ 0 60000 65536"/>
                      <a:gd name="T8" fmla="*/ 0 60000 65536"/>
                    </a:gdLst>
                    <a:ahLst/>
                    <a:cxnLst>
                      <a:cxn ang="T6">
                        <a:pos x="T0" y="T1"/>
                      </a:cxn>
                      <a:cxn ang="T7">
                        <a:pos x="T2" y="T3"/>
                      </a:cxn>
                      <a:cxn ang="T8">
                        <a:pos x="T4" y="T5"/>
                      </a:cxn>
                    </a:cxnLst>
                    <a:rect l="0" t="0" r="r" b="b"/>
                    <a:pathLst>
                      <a:path w="21" h="11">
                        <a:moveTo>
                          <a:pt x="0" y="0"/>
                        </a:moveTo>
                        <a:cubicBezTo>
                          <a:pt x="0" y="0"/>
                          <a:pt x="8" y="11"/>
                          <a:pt x="21" y="1"/>
                        </a:cubicBezTo>
                        <a:cubicBezTo>
                          <a:pt x="21" y="1"/>
                          <a:pt x="12" y="8"/>
                          <a:pt x="0" y="0"/>
                        </a:cubicBezTo>
                        <a:close/>
                      </a:path>
                    </a:pathLst>
                  </a:custGeom>
                  <a:solidFill>
                    <a:srgbClr val="FBFBF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94" name="Freeform 332"/>
                  <p:cNvSpPr>
                    <a:spLocks/>
                  </p:cNvSpPr>
                  <p:nvPr/>
                </p:nvSpPr>
                <p:spPr bwMode="auto">
                  <a:xfrm>
                    <a:off x="1504" y="2925"/>
                    <a:ext cx="20" cy="67"/>
                  </a:xfrm>
                  <a:custGeom>
                    <a:avLst/>
                    <a:gdLst>
                      <a:gd name="T0" fmla="*/ 0 w 12"/>
                      <a:gd name="T1" fmla="*/ 0 h 40"/>
                      <a:gd name="T2" fmla="*/ 55 w 12"/>
                      <a:gd name="T3" fmla="*/ 188 h 40"/>
                      <a:gd name="T4" fmla="*/ 0 w 12"/>
                      <a:gd name="T5" fmla="*/ 0 h 40"/>
                      <a:gd name="T6" fmla="*/ 0 60000 65536"/>
                      <a:gd name="T7" fmla="*/ 0 60000 65536"/>
                      <a:gd name="T8" fmla="*/ 0 60000 65536"/>
                    </a:gdLst>
                    <a:ahLst/>
                    <a:cxnLst>
                      <a:cxn ang="T6">
                        <a:pos x="T0" y="T1"/>
                      </a:cxn>
                      <a:cxn ang="T7">
                        <a:pos x="T2" y="T3"/>
                      </a:cxn>
                      <a:cxn ang="T8">
                        <a:pos x="T4" y="T5"/>
                      </a:cxn>
                    </a:cxnLst>
                    <a:rect l="0" t="0" r="r" b="b"/>
                    <a:pathLst>
                      <a:path w="12" h="40">
                        <a:moveTo>
                          <a:pt x="0" y="0"/>
                        </a:moveTo>
                        <a:cubicBezTo>
                          <a:pt x="0" y="0"/>
                          <a:pt x="6" y="33"/>
                          <a:pt x="12" y="40"/>
                        </a:cubicBezTo>
                        <a:cubicBezTo>
                          <a:pt x="12" y="40"/>
                          <a:pt x="1" y="6"/>
                          <a:pt x="0" y="0"/>
                        </a:cubicBezTo>
                        <a:close/>
                      </a:path>
                    </a:pathLst>
                  </a:custGeom>
                  <a:solidFill>
                    <a:srgbClr val="FBFBF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95" name="Freeform 333"/>
                  <p:cNvSpPr>
                    <a:spLocks/>
                  </p:cNvSpPr>
                  <p:nvPr/>
                </p:nvSpPr>
                <p:spPr bwMode="auto">
                  <a:xfrm>
                    <a:off x="1895" y="1680"/>
                    <a:ext cx="292" cy="367"/>
                  </a:xfrm>
                  <a:custGeom>
                    <a:avLst/>
                    <a:gdLst>
                      <a:gd name="T0" fmla="*/ 167 w 175"/>
                      <a:gd name="T1" fmla="*/ 50 h 220"/>
                      <a:gd name="T2" fmla="*/ 42 w 175"/>
                      <a:gd name="T3" fmla="*/ 70 h 220"/>
                      <a:gd name="T4" fmla="*/ 33 w 175"/>
                      <a:gd name="T5" fmla="*/ 279 h 220"/>
                      <a:gd name="T6" fmla="*/ 138 w 175"/>
                      <a:gd name="T7" fmla="*/ 751 h 220"/>
                      <a:gd name="T8" fmla="*/ 729 w 175"/>
                      <a:gd name="T9" fmla="*/ 776 h 220"/>
                      <a:gd name="T10" fmla="*/ 399 w 175"/>
                      <a:gd name="T11" fmla="*/ 666 h 220"/>
                      <a:gd name="T12" fmla="*/ 105 w 175"/>
                      <a:gd name="T13" fmla="*/ 390 h 220"/>
                      <a:gd name="T14" fmla="*/ 138 w 175"/>
                      <a:gd name="T15" fmla="*/ 162 h 220"/>
                      <a:gd name="T16" fmla="*/ 159 w 175"/>
                      <a:gd name="T17" fmla="*/ 37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5" h="220">
                        <a:moveTo>
                          <a:pt x="36" y="11"/>
                        </a:moveTo>
                        <a:cubicBezTo>
                          <a:pt x="28" y="0"/>
                          <a:pt x="14" y="5"/>
                          <a:pt x="9" y="15"/>
                        </a:cubicBezTo>
                        <a:cubicBezTo>
                          <a:pt x="3" y="27"/>
                          <a:pt x="7" y="47"/>
                          <a:pt x="7" y="60"/>
                        </a:cubicBezTo>
                        <a:cubicBezTo>
                          <a:pt x="5" y="98"/>
                          <a:pt x="0" y="134"/>
                          <a:pt x="30" y="162"/>
                        </a:cubicBezTo>
                        <a:cubicBezTo>
                          <a:pt x="46" y="177"/>
                          <a:pt x="175" y="220"/>
                          <a:pt x="157" y="167"/>
                        </a:cubicBezTo>
                        <a:cubicBezTo>
                          <a:pt x="148" y="141"/>
                          <a:pt x="105" y="149"/>
                          <a:pt x="86" y="143"/>
                        </a:cubicBezTo>
                        <a:cubicBezTo>
                          <a:pt x="54" y="134"/>
                          <a:pt x="29" y="118"/>
                          <a:pt x="23" y="84"/>
                        </a:cubicBezTo>
                        <a:cubicBezTo>
                          <a:pt x="19" y="67"/>
                          <a:pt x="22" y="50"/>
                          <a:pt x="30" y="35"/>
                        </a:cubicBezTo>
                        <a:cubicBezTo>
                          <a:pt x="35" y="25"/>
                          <a:pt x="41" y="19"/>
                          <a:pt x="34" y="8"/>
                        </a:cubicBezTo>
                      </a:path>
                    </a:pathLst>
                  </a:custGeom>
                  <a:solidFill>
                    <a:srgbClr val="A37B94"/>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96" name="Freeform 334"/>
                  <p:cNvSpPr>
                    <a:spLocks/>
                  </p:cNvSpPr>
                  <p:nvPr/>
                </p:nvSpPr>
                <p:spPr bwMode="auto">
                  <a:xfrm>
                    <a:off x="2003" y="1938"/>
                    <a:ext cx="210" cy="119"/>
                  </a:xfrm>
                  <a:custGeom>
                    <a:avLst/>
                    <a:gdLst>
                      <a:gd name="T0" fmla="*/ 467 w 126"/>
                      <a:gd name="T1" fmla="*/ 42 h 71"/>
                      <a:gd name="T2" fmla="*/ 445 w 126"/>
                      <a:gd name="T3" fmla="*/ 183 h 71"/>
                      <a:gd name="T4" fmla="*/ 255 w 126"/>
                      <a:gd name="T5" fmla="*/ 216 h 71"/>
                      <a:gd name="T6" fmla="*/ 147 w 126"/>
                      <a:gd name="T7" fmla="*/ 194 h 71"/>
                      <a:gd name="T8" fmla="*/ 8 w 126"/>
                      <a:gd name="T9" fmla="*/ 225 h 71"/>
                      <a:gd name="T10" fmla="*/ 263 w 126"/>
                      <a:gd name="T11" fmla="*/ 307 h 71"/>
                      <a:gd name="T12" fmla="*/ 395 w 126"/>
                      <a:gd name="T13" fmla="*/ 320 h 71"/>
                      <a:gd name="T14" fmla="*/ 508 w 126"/>
                      <a:gd name="T15" fmla="*/ 325 h 71"/>
                      <a:gd name="T16" fmla="*/ 563 w 126"/>
                      <a:gd name="T17" fmla="*/ 137 h 71"/>
                      <a:gd name="T18" fmla="*/ 508 w 126"/>
                      <a:gd name="T19" fmla="*/ 13 h 71"/>
                      <a:gd name="T20" fmla="*/ 467 w 126"/>
                      <a:gd name="T21" fmla="*/ 42 h 71"/>
                      <a:gd name="T22" fmla="*/ 467 w 126"/>
                      <a:gd name="T23" fmla="*/ 47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71">
                        <a:moveTo>
                          <a:pt x="101" y="9"/>
                        </a:moveTo>
                        <a:cubicBezTo>
                          <a:pt x="105" y="19"/>
                          <a:pt x="105" y="33"/>
                          <a:pt x="96" y="39"/>
                        </a:cubicBezTo>
                        <a:cubicBezTo>
                          <a:pt x="84" y="49"/>
                          <a:pt x="69" y="47"/>
                          <a:pt x="55" y="46"/>
                        </a:cubicBezTo>
                        <a:cubicBezTo>
                          <a:pt x="47" y="45"/>
                          <a:pt x="40" y="42"/>
                          <a:pt x="32" y="41"/>
                        </a:cubicBezTo>
                        <a:cubicBezTo>
                          <a:pt x="25" y="40"/>
                          <a:pt x="4" y="38"/>
                          <a:pt x="2" y="48"/>
                        </a:cubicBezTo>
                        <a:cubicBezTo>
                          <a:pt x="0" y="62"/>
                          <a:pt x="48" y="63"/>
                          <a:pt x="57" y="65"/>
                        </a:cubicBezTo>
                        <a:cubicBezTo>
                          <a:pt x="66" y="66"/>
                          <a:pt x="75" y="67"/>
                          <a:pt x="85" y="68"/>
                        </a:cubicBezTo>
                        <a:cubicBezTo>
                          <a:pt x="92" y="69"/>
                          <a:pt x="102" y="71"/>
                          <a:pt x="110" y="69"/>
                        </a:cubicBezTo>
                        <a:cubicBezTo>
                          <a:pt x="126" y="65"/>
                          <a:pt x="124" y="41"/>
                          <a:pt x="122" y="29"/>
                        </a:cubicBezTo>
                        <a:cubicBezTo>
                          <a:pt x="121" y="21"/>
                          <a:pt x="118" y="7"/>
                          <a:pt x="110" y="3"/>
                        </a:cubicBezTo>
                        <a:cubicBezTo>
                          <a:pt x="105" y="0"/>
                          <a:pt x="100" y="3"/>
                          <a:pt x="101" y="9"/>
                        </a:cubicBezTo>
                        <a:cubicBezTo>
                          <a:pt x="101" y="9"/>
                          <a:pt x="101" y="10"/>
                          <a:pt x="101" y="10"/>
                        </a:cubicBezTo>
                      </a:path>
                    </a:pathLst>
                  </a:custGeom>
                  <a:solidFill>
                    <a:srgbClr val="CCACB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97" name="Freeform 335"/>
                  <p:cNvSpPr>
                    <a:spLocks/>
                  </p:cNvSpPr>
                  <p:nvPr/>
                </p:nvSpPr>
                <p:spPr bwMode="auto">
                  <a:xfrm>
                    <a:off x="1830" y="1605"/>
                    <a:ext cx="137" cy="217"/>
                  </a:xfrm>
                  <a:custGeom>
                    <a:avLst/>
                    <a:gdLst>
                      <a:gd name="T0" fmla="*/ 307 w 82"/>
                      <a:gd name="T1" fmla="*/ 47 h 130"/>
                      <a:gd name="T2" fmla="*/ 234 w 82"/>
                      <a:gd name="T3" fmla="*/ 5 h 130"/>
                      <a:gd name="T4" fmla="*/ 159 w 82"/>
                      <a:gd name="T5" fmla="*/ 37 h 130"/>
                      <a:gd name="T6" fmla="*/ 50 w 82"/>
                      <a:gd name="T7" fmla="*/ 229 h 130"/>
                      <a:gd name="T8" fmla="*/ 22 w 82"/>
                      <a:gd name="T9" fmla="*/ 499 h 130"/>
                      <a:gd name="T10" fmla="*/ 104 w 82"/>
                      <a:gd name="T11" fmla="*/ 396 h 130"/>
                      <a:gd name="T12" fmla="*/ 140 w 82"/>
                      <a:gd name="T13" fmla="*/ 257 h 130"/>
                      <a:gd name="T14" fmla="*/ 195 w 82"/>
                      <a:gd name="T15" fmla="*/ 154 h 130"/>
                      <a:gd name="T16" fmla="*/ 284 w 82"/>
                      <a:gd name="T17" fmla="*/ 134 h 130"/>
                      <a:gd name="T18" fmla="*/ 346 w 82"/>
                      <a:gd name="T19" fmla="*/ 154 h 130"/>
                      <a:gd name="T20" fmla="*/ 361 w 82"/>
                      <a:gd name="T21" fmla="*/ 78 h 130"/>
                      <a:gd name="T22" fmla="*/ 304 w 82"/>
                      <a:gd name="T23" fmla="*/ 42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2" h="130">
                        <a:moveTo>
                          <a:pt x="66" y="10"/>
                        </a:moveTo>
                        <a:cubicBezTo>
                          <a:pt x="62" y="7"/>
                          <a:pt x="56" y="3"/>
                          <a:pt x="50" y="1"/>
                        </a:cubicBezTo>
                        <a:cubicBezTo>
                          <a:pt x="42" y="0"/>
                          <a:pt x="40" y="3"/>
                          <a:pt x="34" y="8"/>
                        </a:cubicBezTo>
                        <a:cubicBezTo>
                          <a:pt x="22" y="20"/>
                          <a:pt x="16" y="33"/>
                          <a:pt x="11" y="49"/>
                        </a:cubicBezTo>
                        <a:cubicBezTo>
                          <a:pt x="7" y="66"/>
                          <a:pt x="0" y="91"/>
                          <a:pt x="5" y="107"/>
                        </a:cubicBezTo>
                        <a:cubicBezTo>
                          <a:pt x="13" y="130"/>
                          <a:pt x="21" y="91"/>
                          <a:pt x="22" y="85"/>
                        </a:cubicBezTo>
                        <a:cubicBezTo>
                          <a:pt x="24" y="75"/>
                          <a:pt x="27" y="64"/>
                          <a:pt x="30" y="55"/>
                        </a:cubicBezTo>
                        <a:cubicBezTo>
                          <a:pt x="33" y="47"/>
                          <a:pt x="35" y="38"/>
                          <a:pt x="42" y="33"/>
                        </a:cubicBezTo>
                        <a:cubicBezTo>
                          <a:pt x="47" y="30"/>
                          <a:pt x="55" y="29"/>
                          <a:pt x="61" y="29"/>
                        </a:cubicBezTo>
                        <a:cubicBezTo>
                          <a:pt x="65" y="29"/>
                          <a:pt x="70" y="33"/>
                          <a:pt x="74" y="33"/>
                        </a:cubicBezTo>
                        <a:cubicBezTo>
                          <a:pt x="82" y="32"/>
                          <a:pt x="80" y="22"/>
                          <a:pt x="77" y="17"/>
                        </a:cubicBezTo>
                        <a:cubicBezTo>
                          <a:pt x="74" y="12"/>
                          <a:pt x="70" y="10"/>
                          <a:pt x="65" y="9"/>
                        </a:cubicBezTo>
                      </a:path>
                    </a:pathLst>
                  </a:custGeom>
                  <a:solidFill>
                    <a:srgbClr val="CCACB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98" name="Freeform 336"/>
                  <p:cNvSpPr>
                    <a:spLocks/>
                  </p:cNvSpPr>
                  <p:nvPr/>
                </p:nvSpPr>
                <p:spPr bwMode="auto">
                  <a:xfrm>
                    <a:off x="1810" y="1760"/>
                    <a:ext cx="223" cy="305"/>
                  </a:xfrm>
                  <a:custGeom>
                    <a:avLst/>
                    <a:gdLst>
                      <a:gd name="T0" fmla="*/ 33 w 134"/>
                      <a:gd name="T1" fmla="*/ 0 h 183"/>
                      <a:gd name="T2" fmla="*/ 88 w 134"/>
                      <a:gd name="T3" fmla="*/ 388 h 183"/>
                      <a:gd name="T4" fmla="*/ 617 w 134"/>
                      <a:gd name="T5" fmla="*/ 847 h 183"/>
                      <a:gd name="T6" fmla="*/ 213 w 134"/>
                      <a:gd name="T7" fmla="*/ 575 h 183"/>
                      <a:gd name="T8" fmla="*/ 33 w 134"/>
                      <a:gd name="T9" fmla="*/ 0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83">
                        <a:moveTo>
                          <a:pt x="7" y="0"/>
                        </a:moveTo>
                        <a:cubicBezTo>
                          <a:pt x="7" y="0"/>
                          <a:pt x="0" y="45"/>
                          <a:pt x="19" y="84"/>
                        </a:cubicBezTo>
                        <a:cubicBezTo>
                          <a:pt x="38" y="124"/>
                          <a:pt x="75" y="181"/>
                          <a:pt x="134" y="183"/>
                        </a:cubicBezTo>
                        <a:cubicBezTo>
                          <a:pt x="134" y="183"/>
                          <a:pt x="79" y="176"/>
                          <a:pt x="46" y="124"/>
                        </a:cubicBezTo>
                        <a:cubicBezTo>
                          <a:pt x="14" y="73"/>
                          <a:pt x="10" y="51"/>
                          <a:pt x="7"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99" name="Freeform 337"/>
                  <p:cNvSpPr>
                    <a:spLocks/>
                  </p:cNvSpPr>
                  <p:nvPr/>
                </p:nvSpPr>
                <p:spPr bwMode="auto">
                  <a:xfrm>
                    <a:off x="1882" y="1682"/>
                    <a:ext cx="45" cy="160"/>
                  </a:xfrm>
                  <a:custGeom>
                    <a:avLst/>
                    <a:gdLst>
                      <a:gd name="T0" fmla="*/ 125 w 27"/>
                      <a:gd name="T1" fmla="*/ 0 h 96"/>
                      <a:gd name="T2" fmla="*/ 28 w 27"/>
                      <a:gd name="T3" fmla="*/ 147 h 96"/>
                      <a:gd name="T4" fmla="*/ 33 w 27"/>
                      <a:gd name="T5" fmla="*/ 445 h 96"/>
                      <a:gd name="T6" fmla="*/ 13 w 27"/>
                      <a:gd name="T7" fmla="*/ 195 h 96"/>
                      <a:gd name="T8" fmla="*/ 125 w 27"/>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96">
                        <a:moveTo>
                          <a:pt x="27" y="0"/>
                        </a:moveTo>
                        <a:cubicBezTo>
                          <a:pt x="27" y="0"/>
                          <a:pt x="4" y="7"/>
                          <a:pt x="6" y="32"/>
                        </a:cubicBezTo>
                        <a:cubicBezTo>
                          <a:pt x="8" y="57"/>
                          <a:pt x="7" y="96"/>
                          <a:pt x="7" y="96"/>
                        </a:cubicBezTo>
                        <a:cubicBezTo>
                          <a:pt x="7" y="96"/>
                          <a:pt x="7" y="50"/>
                          <a:pt x="3" y="42"/>
                        </a:cubicBezTo>
                        <a:cubicBezTo>
                          <a:pt x="0" y="33"/>
                          <a:pt x="5" y="4"/>
                          <a:pt x="27"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00" name="Freeform 338"/>
                  <p:cNvSpPr>
                    <a:spLocks/>
                  </p:cNvSpPr>
                  <p:nvPr/>
                </p:nvSpPr>
                <p:spPr bwMode="auto">
                  <a:xfrm>
                    <a:off x="971" y="2100"/>
                    <a:ext cx="303" cy="250"/>
                  </a:xfrm>
                  <a:custGeom>
                    <a:avLst/>
                    <a:gdLst>
                      <a:gd name="T0" fmla="*/ 839 w 182"/>
                      <a:gd name="T1" fmla="*/ 347 h 150"/>
                      <a:gd name="T2" fmla="*/ 351 w 182"/>
                      <a:gd name="T3" fmla="*/ 305 h 150"/>
                      <a:gd name="T4" fmla="*/ 50 w 182"/>
                      <a:gd name="T5" fmla="*/ 0 h 150"/>
                      <a:gd name="T6" fmla="*/ 120 w 182"/>
                      <a:gd name="T7" fmla="*/ 222 h 150"/>
                      <a:gd name="T8" fmla="*/ 255 w 182"/>
                      <a:gd name="T9" fmla="*/ 467 h 150"/>
                      <a:gd name="T10" fmla="*/ 499 w 182"/>
                      <a:gd name="T11" fmla="*/ 662 h 150"/>
                      <a:gd name="T12" fmla="*/ 563 w 182"/>
                      <a:gd name="T13" fmla="*/ 563 h 150"/>
                      <a:gd name="T14" fmla="*/ 646 w 182"/>
                      <a:gd name="T15" fmla="*/ 492 h 150"/>
                      <a:gd name="T16" fmla="*/ 831 w 182"/>
                      <a:gd name="T17" fmla="*/ 362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 h="150">
                        <a:moveTo>
                          <a:pt x="182" y="75"/>
                        </a:moveTo>
                        <a:cubicBezTo>
                          <a:pt x="146" y="74"/>
                          <a:pt x="110" y="83"/>
                          <a:pt x="76" y="66"/>
                        </a:cubicBezTo>
                        <a:cubicBezTo>
                          <a:pt x="50" y="52"/>
                          <a:pt x="41" y="6"/>
                          <a:pt x="11" y="0"/>
                        </a:cubicBezTo>
                        <a:cubicBezTo>
                          <a:pt x="0" y="16"/>
                          <a:pt x="18" y="35"/>
                          <a:pt x="26" y="48"/>
                        </a:cubicBezTo>
                        <a:cubicBezTo>
                          <a:pt x="35" y="66"/>
                          <a:pt x="44" y="84"/>
                          <a:pt x="55" y="101"/>
                        </a:cubicBezTo>
                        <a:cubicBezTo>
                          <a:pt x="63" y="113"/>
                          <a:pt x="89" y="150"/>
                          <a:pt x="108" y="143"/>
                        </a:cubicBezTo>
                        <a:cubicBezTo>
                          <a:pt x="116" y="140"/>
                          <a:pt x="117" y="128"/>
                          <a:pt x="122" y="122"/>
                        </a:cubicBezTo>
                        <a:cubicBezTo>
                          <a:pt x="127" y="116"/>
                          <a:pt x="133" y="111"/>
                          <a:pt x="140" y="106"/>
                        </a:cubicBezTo>
                        <a:cubicBezTo>
                          <a:pt x="155" y="97"/>
                          <a:pt x="165" y="87"/>
                          <a:pt x="180" y="78"/>
                        </a:cubicBezTo>
                      </a:path>
                    </a:pathLst>
                  </a:custGeom>
                  <a:solidFill>
                    <a:srgbClr val="A37B94"/>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01" name="Freeform 339"/>
                  <p:cNvSpPr>
                    <a:spLocks/>
                  </p:cNvSpPr>
                  <p:nvPr/>
                </p:nvSpPr>
                <p:spPr bwMode="auto">
                  <a:xfrm>
                    <a:off x="742" y="2394"/>
                    <a:ext cx="319" cy="201"/>
                  </a:xfrm>
                  <a:custGeom>
                    <a:avLst/>
                    <a:gdLst>
                      <a:gd name="T0" fmla="*/ 870 w 191"/>
                      <a:gd name="T1" fmla="*/ 201 h 121"/>
                      <a:gd name="T2" fmla="*/ 578 w 191"/>
                      <a:gd name="T3" fmla="*/ 262 h 121"/>
                      <a:gd name="T4" fmla="*/ 182 w 191"/>
                      <a:gd name="T5" fmla="*/ 101 h 121"/>
                      <a:gd name="T6" fmla="*/ 47 w 191"/>
                      <a:gd name="T7" fmla="*/ 22 h 121"/>
                      <a:gd name="T8" fmla="*/ 75 w 191"/>
                      <a:gd name="T9" fmla="*/ 168 h 121"/>
                      <a:gd name="T10" fmla="*/ 204 w 191"/>
                      <a:gd name="T11" fmla="*/ 297 h 121"/>
                      <a:gd name="T12" fmla="*/ 317 w 191"/>
                      <a:gd name="T13" fmla="*/ 430 h 121"/>
                      <a:gd name="T14" fmla="*/ 521 w 191"/>
                      <a:gd name="T15" fmla="*/ 522 h 121"/>
                      <a:gd name="T16" fmla="*/ 708 w 191"/>
                      <a:gd name="T17" fmla="*/ 347 h 121"/>
                      <a:gd name="T18" fmla="*/ 890 w 191"/>
                      <a:gd name="T19" fmla="*/ 209 h 121"/>
                      <a:gd name="T20" fmla="*/ 870 w 191"/>
                      <a:gd name="T21" fmla="*/ 201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1" h="121">
                        <a:moveTo>
                          <a:pt x="187" y="44"/>
                        </a:moveTo>
                        <a:cubicBezTo>
                          <a:pt x="166" y="47"/>
                          <a:pt x="145" y="55"/>
                          <a:pt x="124" y="57"/>
                        </a:cubicBezTo>
                        <a:cubicBezTo>
                          <a:pt x="88" y="60"/>
                          <a:pt x="64" y="45"/>
                          <a:pt x="39" y="22"/>
                        </a:cubicBezTo>
                        <a:cubicBezTo>
                          <a:pt x="34" y="18"/>
                          <a:pt x="18" y="0"/>
                          <a:pt x="10" y="5"/>
                        </a:cubicBezTo>
                        <a:cubicBezTo>
                          <a:pt x="0" y="11"/>
                          <a:pt x="12" y="32"/>
                          <a:pt x="16" y="37"/>
                        </a:cubicBezTo>
                        <a:cubicBezTo>
                          <a:pt x="24" y="48"/>
                          <a:pt x="35" y="56"/>
                          <a:pt x="44" y="65"/>
                        </a:cubicBezTo>
                        <a:cubicBezTo>
                          <a:pt x="52" y="74"/>
                          <a:pt x="59" y="86"/>
                          <a:pt x="68" y="94"/>
                        </a:cubicBezTo>
                        <a:cubicBezTo>
                          <a:pt x="79" y="104"/>
                          <a:pt x="99" y="121"/>
                          <a:pt x="112" y="114"/>
                        </a:cubicBezTo>
                        <a:cubicBezTo>
                          <a:pt x="124" y="109"/>
                          <a:pt x="141" y="83"/>
                          <a:pt x="152" y="76"/>
                        </a:cubicBezTo>
                        <a:cubicBezTo>
                          <a:pt x="164" y="67"/>
                          <a:pt x="188" y="61"/>
                          <a:pt x="191" y="46"/>
                        </a:cubicBezTo>
                        <a:cubicBezTo>
                          <a:pt x="188" y="47"/>
                          <a:pt x="188" y="45"/>
                          <a:pt x="187" y="44"/>
                        </a:cubicBezTo>
                      </a:path>
                    </a:pathLst>
                  </a:custGeom>
                  <a:solidFill>
                    <a:srgbClr val="A37B94"/>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02" name="Freeform 340"/>
                  <p:cNvSpPr>
                    <a:spLocks/>
                  </p:cNvSpPr>
                  <p:nvPr/>
                </p:nvSpPr>
                <p:spPr bwMode="auto">
                  <a:xfrm>
                    <a:off x="777" y="2740"/>
                    <a:ext cx="119" cy="142"/>
                  </a:xfrm>
                  <a:custGeom>
                    <a:avLst/>
                    <a:gdLst>
                      <a:gd name="T0" fmla="*/ 307 w 71"/>
                      <a:gd name="T1" fmla="*/ 276 h 85"/>
                      <a:gd name="T2" fmla="*/ 174 w 71"/>
                      <a:gd name="T3" fmla="*/ 120 h 85"/>
                      <a:gd name="T4" fmla="*/ 20 w 71"/>
                      <a:gd name="T5" fmla="*/ 13 h 85"/>
                      <a:gd name="T6" fmla="*/ 154 w 71"/>
                      <a:gd name="T7" fmla="*/ 242 h 85"/>
                      <a:gd name="T8" fmla="*/ 325 w 71"/>
                      <a:gd name="T9" fmla="*/ 391 h 85"/>
                      <a:gd name="T10" fmla="*/ 307 w 71"/>
                      <a:gd name="T11" fmla="*/ 276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 h="85">
                        <a:moveTo>
                          <a:pt x="65" y="59"/>
                        </a:moveTo>
                        <a:cubicBezTo>
                          <a:pt x="61" y="42"/>
                          <a:pt x="49" y="37"/>
                          <a:pt x="37" y="26"/>
                        </a:cubicBezTo>
                        <a:cubicBezTo>
                          <a:pt x="28" y="17"/>
                          <a:pt x="20" y="0"/>
                          <a:pt x="4" y="3"/>
                        </a:cubicBezTo>
                        <a:cubicBezTo>
                          <a:pt x="0" y="23"/>
                          <a:pt x="22" y="39"/>
                          <a:pt x="33" y="52"/>
                        </a:cubicBezTo>
                        <a:cubicBezTo>
                          <a:pt x="40" y="60"/>
                          <a:pt x="55" y="85"/>
                          <a:pt x="69" y="84"/>
                        </a:cubicBezTo>
                        <a:cubicBezTo>
                          <a:pt x="71" y="76"/>
                          <a:pt x="66" y="67"/>
                          <a:pt x="65" y="59"/>
                        </a:cubicBezTo>
                      </a:path>
                    </a:pathLst>
                  </a:custGeom>
                  <a:solidFill>
                    <a:srgbClr val="A37B94"/>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03" name="Freeform 341"/>
                  <p:cNvSpPr>
                    <a:spLocks/>
                  </p:cNvSpPr>
                  <p:nvPr/>
                </p:nvSpPr>
                <p:spPr bwMode="auto">
                  <a:xfrm>
                    <a:off x="984" y="1755"/>
                    <a:ext cx="118" cy="218"/>
                  </a:xfrm>
                  <a:custGeom>
                    <a:avLst/>
                    <a:gdLst>
                      <a:gd name="T0" fmla="*/ 279 w 71"/>
                      <a:gd name="T1" fmla="*/ 0 h 131"/>
                      <a:gd name="T2" fmla="*/ 297 w 71"/>
                      <a:gd name="T3" fmla="*/ 125 h 131"/>
                      <a:gd name="T4" fmla="*/ 326 w 71"/>
                      <a:gd name="T5" fmla="*/ 226 h 131"/>
                      <a:gd name="T6" fmla="*/ 291 w 71"/>
                      <a:gd name="T7" fmla="*/ 313 h 131"/>
                      <a:gd name="T8" fmla="*/ 258 w 71"/>
                      <a:gd name="T9" fmla="*/ 404 h 131"/>
                      <a:gd name="T10" fmla="*/ 101 w 71"/>
                      <a:gd name="T11" fmla="*/ 513 h 131"/>
                      <a:gd name="T12" fmla="*/ 8 w 71"/>
                      <a:gd name="T13" fmla="*/ 547 h 131"/>
                      <a:gd name="T14" fmla="*/ 20 w 71"/>
                      <a:gd name="T15" fmla="*/ 484 h 131"/>
                      <a:gd name="T16" fmla="*/ 20 w 71"/>
                      <a:gd name="T17" fmla="*/ 409 h 131"/>
                      <a:gd name="T18" fmla="*/ 70 w 71"/>
                      <a:gd name="T19" fmla="*/ 263 h 131"/>
                      <a:gd name="T20" fmla="*/ 175 w 71"/>
                      <a:gd name="T21" fmla="*/ 175 h 131"/>
                      <a:gd name="T22" fmla="*/ 249 w 71"/>
                      <a:gd name="T23" fmla="*/ 92 h 131"/>
                      <a:gd name="T24" fmla="*/ 279 w 71"/>
                      <a:gd name="T25" fmla="*/ 0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131">
                        <a:moveTo>
                          <a:pt x="61" y="0"/>
                        </a:moveTo>
                        <a:cubicBezTo>
                          <a:pt x="61" y="9"/>
                          <a:pt x="64" y="18"/>
                          <a:pt x="65" y="27"/>
                        </a:cubicBezTo>
                        <a:cubicBezTo>
                          <a:pt x="66" y="34"/>
                          <a:pt x="71" y="42"/>
                          <a:pt x="71" y="49"/>
                        </a:cubicBezTo>
                        <a:cubicBezTo>
                          <a:pt x="70" y="55"/>
                          <a:pt x="65" y="62"/>
                          <a:pt x="63" y="68"/>
                        </a:cubicBezTo>
                        <a:cubicBezTo>
                          <a:pt x="61" y="75"/>
                          <a:pt x="59" y="82"/>
                          <a:pt x="56" y="88"/>
                        </a:cubicBezTo>
                        <a:cubicBezTo>
                          <a:pt x="49" y="102"/>
                          <a:pt x="33" y="102"/>
                          <a:pt x="22" y="111"/>
                        </a:cubicBezTo>
                        <a:cubicBezTo>
                          <a:pt x="16" y="116"/>
                          <a:pt x="7" y="131"/>
                          <a:pt x="2" y="119"/>
                        </a:cubicBezTo>
                        <a:cubicBezTo>
                          <a:pt x="0" y="114"/>
                          <a:pt x="3" y="110"/>
                          <a:pt x="4" y="105"/>
                        </a:cubicBezTo>
                        <a:cubicBezTo>
                          <a:pt x="5" y="100"/>
                          <a:pt x="4" y="94"/>
                          <a:pt x="4" y="89"/>
                        </a:cubicBezTo>
                        <a:cubicBezTo>
                          <a:pt x="4" y="75"/>
                          <a:pt x="4" y="66"/>
                          <a:pt x="15" y="57"/>
                        </a:cubicBezTo>
                        <a:cubicBezTo>
                          <a:pt x="22" y="50"/>
                          <a:pt x="30" y="44"/>
                          <a:pt x="38" y="38"/>
                        </a:cubicBezTo>
                        <a:cubicBezTo>
                          <a:pt x="44" y="32"/>
                          <a:pt x="50" y="27"/>
                          <a:pt x="54" y="20"/>
                        </a:cubicBezTo>
                        <a:cubicBezTo>
                          <a:pt x="57" y="14"/>
                          <a:pt x="57" y="6"/>
                          <a:pt x="61" y="0"/>
                        </a:cubicBezTo>
                      </a:path>
                    </a:pathLst>
                  </a:custGeom>
                  <a:solidFill>
                    <a:srgbClr val="A37B94"/>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04" name="Freeform 342"/>
                  <p:cNvSpPr>
                    <a:spLocks/>
                  </p:cNvSpPr>
                  <p:nvPr/>
                </p:nvSpPr>
                <p:spPr bwMode="auto">
                  <a:xfrm>
                    <a:off x="742" y="1895"/>
                    <a:ext cx="130" cy="40"/>
                  </a:xfrm>
                  <a:custGeom>
                    <a:avLst/>
                    <a:gdLst>
                      <a:gd name="T0" fmla="*/ 8 w 78"/>
                      <a:gd name="T1" fmla="*/ 97 h 24"/>
                      <a:gd name="T2" fmla="*/ 117 w 78"/>
                      <a:gd name="T3" fmla="*/ 37 h 24"/>
                      <a:gd name="T4" fmla="*/ 362 w 78"/>
                      <a:gd name="T5" fmla="*/ 92 h 24"/>
                      <a:gd name="T6" fmla="*/ 153 w 78"/>
                      <a:gd name="T7" fmla="*/ 70 h 24"/>
                      <a:gd name="T8" fmla="*/ 8 w 78"/>
                      <a:gd name="T9" fmla="*/ 9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24">
                        <a:moveTo>
                          <a:pt x="2" y="21"/>
                        </a:moveTo>
                        <a:cubicBezTo>
                          <a:pt x="2" y="21"/>
                          <a:pt x="0" y="0"/>
                          <a:pt x="25" y="8"/>
                        </a:cubicBezTo>
                        <a:cubicBezTo>
                          <a:pt x="50" y="16"/>
                          <a:pt x="71" y="23"/>
                          <a:pt x="78" y="20"/>
                        </a:cubicBezTo>
                        <a:cubicBezTo>
                          <a:pt x="78" y="20"/>
                          <a:pt x="56" y="24"/>
                          <a:pt x="33" y="15"/>
                        </a:cubicBezTo>
                        <a:cubicBezTo>
                          <a:pt x="10" y="6"/>
                          <a:pt x="2" y="21"/>
                          <a:pt x="2" y="21"/>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05" name="Freeform 343"/>
                  <p:cNvSpPr>
                    <a:spLocks/>
                  </p:cNvSpPr>
                  <p:nvPr/>
                </p:nvSpPr>
                <p:spPr bwMode="auto">
                  <a:xfrm>
                    <a:off x="1001" y="1710"/>
                    <a:ext cx="341" cy="280"/>
                  </a:xfrm>
                  <a:custGeom>
                    <a:avLst/>
                    <a:gdLst>
                      <a:gd name="T0" fmla="*/ 943 w 205"/>
                      <a:gd name="T1" fmla="*/ 172 h 168"/>
                      <a:gd name="T2" fmla="*/ 318 w 205"/>
                      <a:gd name="T3" fmla="*/ 362 h 168"/>
                      <a:gd name="T4" fmla="*/ 226 w 205"/>
                      <a:gd name="T5" fmla="*/ 578 h 168"/>
                      <a:gd name="T6" fmla="*/ 0 w 205"/>
                      <a:gd name="T7" fmla="*/ 778 h 168"/>
                      <a:gd name="T8" fmla="*/ 125 w 205"/>
                      <a:gd name="T9" fmla="*/ 662 h 168"/>
                      <a:gd name="T10" fmla="*/ 299 w 205"/>
                      <a:gd name="T11" fmla="*/ 463 h 168"/>
                      <a:gd name="T12" fmla="*/ 943 w 205"/>
                      <a:gd name="T13" fmla="*/ 172 h 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5" h="168">
                        <a:moveTo>
                          <a:pt x="205" y="37"/>
                        </a:moveTo>
                        <a:cubicBezTo>
                          <a:pt x="205" y="37"/>
                          <a:pt x="154" y="0"/>
                          <a:pt x="69" y="78"/>
                        </a:cubicBezTo>
                        <a:cubicBezTo>
                          <a:pt x="58" y="88"/>
                          <a:pt x="61" y="113"/>
                          <a:pt x="49" y="125"/>
                        </a:cubicBezTo>
                        <a:cubicBezTo>
                          <a:pt x="37" y="138"/>
                          <a:pt x="1" y="146"/>
                          <a:pt x="0" y="168"/>
                        </a:cubicBezTo>
                        <a:cubicBezTo>
                          <a:pt x="0" y="168"/>
                          <a:pt x="8" y="148"/>
                          <a:pt x="27" y="143"/>
                        </a:cubicBezTo>
                        <a:cubicBezTo>
                          <a:pt x="47" y="138"/>
                          <a:pt x="65" y="126"/>
                          <a:pt x="65" y="100"/>
                        </a:cubicBezTo>
                        <a:cubicBezTo>
                          <a:pt x="66" y="73"/>
                          <a:pt x="149" y="18"/>
                          <a:pt x="205" y="37"/>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06" name="Freeform 344"/>
                  <p:cNvSpPr>
                    <a:spLocks/>
                  </p:cNvSpPr>
                  <p:nvPr/>
                </p:nvSpPr>
                <p:spPr bwMode="auto">
                  <a:xfrm>
                    <a:off x="1047" y="1855"/>
                    <a:ext cx="350" cy="359"/>
                  </a:xfrm>
                  <a:custGeom>
                    <a:avLst/>
                    <a:gdLst>
                      <a:gd name="T0" fmla="*/ 967 w 210"/>
                      <a:gd name="T1" fmla="*/ 159 h 215"/>
                      <a:gd name="T2" fmla="*/ 938 w 210"/>
                      <a:gd name="T3" fmla="*/ 453 h 215"/>
                      <a:gd name="T4" fmla="*/ 875 w 210"/>
                      <a:gd name="T5" fmla="*/ 703 h 215"/>
                      <a:gd name="T6" fmla="*/ 550 w 210"/>
                      <a:gd name="T7" fmla="*/ 982 h 215"/>
                      <a:gd name="T8" fmla="*/ 278 w 210"/>
                      <a:gd name="T9" fmla="*/ 992 h 215"/>
                      <a:gd name="T10" fmla="*/ 47 w 210"/>
                      <a:gd name="T11" fmla="*/ 798 h 215"/>
                      <a:gd name="T12" fmla="*/ 103 w 210"/>
                      <a:gd name="T13" fmla="*/ 653 h 215"/>
                      <a:gd name="T14" fmla="*/ 383 w 210"/>
                      <a:gd name="T15" fmla="*/ 653 h 215"/>
                      <a:gd name="T16" fmla="*/ 703 w 210"/>
                      <a:gd name="T17" fmla="*/ 200 h 215"/>
                      <a:gd name="T18" fmla="*/ 972 w 210"/>
                      <a:gd name="T19" fmla="*/ 190 h 2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0" h="215">
                        <a:moveTo>
                          <a:pt x="209" y="34"/>
                        </a:moveTo>
                        <a:cubicBezTo>
                          <a:pt x="210" y="54"/>
                          <a:pt x="206" y="77"/>
                          <a:pt x="203" y="97"/>
                        </a:cubicBezTo>
                        <a:cubicBezTo>
                          <a:pt x="200" y="114"/>
                          <a:pt x="197" y="136"/>
                          <a:pt x="189" y="151"/>
                        </a:cubicBezTo>
                        <a:cubicBezTo>
                          <a:pt x="176" y="177"/>
                          <a:pt x="149" y="205"/>
                          <a:pt x="119" y="211"/>
                        </a:cubicBezTo>
                        <a:cubicBezTo>
                          <a:pt x="99" y="215"/>
                          <a:pt x="79" y="215"/>
                          <a:pt x="60" y="213"/>
                        </a:cubicBezTo>
                        <a:cubicBezTo>
                          <a:pt x="30" y="210"/>
                          <a:pt x="21" y="199"/>
                          <a:pt x="10" y="171"/>
                        </a:cubicBezTo>
                        <a:cubicBezTo>
                          <a:pt x="4" y="154"/>
                          <a:pt x="0" y="141"/>
                          <a:pt x="22" y="140"/>
                        </a:cubicBezTo>
                        <a:cubicBezTo>
                          <a:pt x="43" y="139"/>
                          <a:pt x="61" y="147"/>
                          <a:pt x="83" y="140"/>
                        </a:cubicBezTo>
                        <a:cubicBezTo>
                          <a:pt x="120" y="128"/>
                          <a:pt x="137" y="76"/>
                          <a:pt x="152" y="43"/>
                        </a:cubicBezTo>
                        <a:cubicBezTo>
                          <a:pt x="169" y="9"/>
                          <a:pt x="202" y="0"/>
                          <a:pt x="210" y="41"/>
                        </a:cubicBezTo>
                      </a:path>
                    </a:pathLst>
                  </a:custGeom>
                  <a:solidFill>
                    <a:srgbClr val="CCACB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07" name="Freeform 345"/>
                  <p:cNvSpPr>
                    <a:spLocks/>
                  </p:cNvSpPr>
                  <p:nvPr/>
                </p:nvSpPr>
                <p:spPr bwMode="auto">
                  <a:xfrm>
                    <a:off x="766" y="2179"/>
                    <a:ext cx="336" cy="298"/>
                  </a:xfrm>
                  <a:custGeom>
                    <a:avLst/>
                    <a:gdLst>
                      <a:gd name="T0" fmla="*/ 91 w 202"/>
                      <a:gd name="T1" fmla="*/ 599 h 179"/>
                      <a:gd name="T2" fmla="*/ 547 w 202"/>
                      <a:gd name="T3" fmla="*/ 776 h 179"/>
                      <a:gd name="T4" fmla="*/ 800 w 202"/>
                      <a:gd name="T5" fmla="*/ 738 h 179"/>
                      <a:gd name="T6" fmla="*/ 910 w 202"/>
                      <a:gd name="T7" fmla="*/ 516 h 179"/>
                      <a:gd name="T8" fmla="*/ 838 w 202"/>
                      <a:gd name="T9" fmla="*/ 416 h 179"/>
                      <a:gd name="T10" fmla="*/ 755 w 202"/>
                      <a:gd name="T11" fmla="*/ 268 h 179"/>
                      <a:gd name="T12" fmla="*/ 484 w 202"/>
                      <a:gd name="T13" fmla="*/ 42 h 179"/>
                      <a:gd name="T14" fmla="*/ 487 w 202"/>
                      <a:gd name="T15" fmla="*/ 346 h 179"/>
                      <a:gd name="T16" fmla="*/ 258 w 202"/>
                      <a:gd name="T17" fmla="*/ 416 h 179"/>
                      <a:gd name="T18" fmla="*/ 111 w 202"/>
                      <a:gd name="T19" fmla="*/ 613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2" h="179">
                        <a:moveTo>
                          <a:pt x="20" y="130"/>
                        </a:moveTo>
                        <a:cubicBezTo>
                          <a:pt x="50" y="154"/>
                          <a:pt x="79" y="179"/>
                          <a:pt x="119" y="168"/>
                        </a:cubicBezTo>
                        <a:cubicBezTo>
                          <a:pt x="137" y="164"/>
                          <a:pt x="156" y="163"/>
                          <a:pt x="174" y="160"/>
                        </a:cubicBezTo>
                        <a:cubicBezTo>
                          <a:pt x="191" y="156"/>
                          <a:pt x="202" y="131"/>
                          <a:pt x="198" y="112"/>
                        </a:cubicBezTo>
                        <a:cubicBezTo>
                          <a:pt x="196" y="103"/>
                          <a:pt x="188" y="98"/>
                          <a:pt x="182" y="90"/>
                        </a:cubicBezTo>
                        <a:cubicBezTo>
                          <a:pt x="174" y="80"/>
                          <a:pt x="170" y="69"/>
                          <a:pt x="164" y="58"/>
                        </a:cubicBezTo>
                        <a:cubicBezTo>
                          <a:pt x="156" y="46"/>
                          <a:pt x="124" y="0"/>
                          <a:pt x="105" y="9"/>
                        </a:cubicBezTo>
                        <a:cubicBezTo>
                          <a:pt x="89" y="17"/>
                          <a:pt x="112" y="60"/>
                          <a:pt x="106" y="75"/>
                        </a:cubicBezTo>
                        <a:cubicBezTo>
                          <a:pt x="99" y="95"/>
                          <a:pt x="75" y="89"/>
                          <a:pt x="56" y="90"/>
                        </a:cubicBezTo>
                        <a:cubicBezTo>
                          <a:pt x="32" y="91"/>
                          <a:pt x="0" y="108"/>
                          <a:pt x="24" y="133"/>
                        </a:cubicBezTo>
                      </a:path>
                    </a:pathLst>
                  </a:custGeom>
                  <a:solidFill>
                    <a:srgbClr val="CCACB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08" name="Freeform 346"/>
                  <p:cNvSpPr>
                    <a:spLocks/>
                  </p:cNvSpPr>
                  <p:nvPr/>
                </p:nvSpPr>
                <p:spPr bwMode="auto">
                  <a:xfrm>
                    <a:off x="764" y="2477"/>
                    <a:ext cx="117" cy="290"/>
                  </a:xfrm>
                  <a:custGeom>
                    <a:avLst/>
                    <a:gdLst>
                      <a:gd name="T0" fmla="*/ 33 w 70"/>
                      <a:gd name="T1" fmla="*/ 588 h 174"/>
                      <a:gd name="T2" fmla="*/ 284 w 70"/>
                      <a:gd name="T3" fmla="*/ 783 h 174"/>
                      <a:gd name="T4" fmla="*/ 284 w 70"/>
                      <a:gd name="T5" fmla="*/ 570 h 174"/>
                      <a:gd name="T6" fmla="*/ 299 w 70"/>
                      <a:gd name="T7" fmla="*/ 388 h 174"/>
                      <a:gd name="T8" fmla="*/ 13 w 70"/>
                      <a:gd name="T9" fmla="*/ 153 h 174"/>
                      <a:gd name="T10" fmla="*/ 84 w 70"/>
                      <a:gd name="T11" fmla="*/ 438 h 174"/>
                      <a:gd name="T12" fmla="*/ 20 w 70"/>
                      <a:gd name="T13" fmla="*/ 520 h 174"/>
                      <a:gd name="T14" fmla="*/ 42 w 70"/>
                      <a:gd name="T15" fmla="*/ 603 h 1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174">
                        <a:moveTo>
                          <a:pt x="7" y="127"/>
                        </a:moveTo>
                        <a:cubicBezTo>
                          <a:pt x="16" y="139"/>
                          <a:pt x="46" y="174"/>
                          <a:pt x="61" y="169"/>
                        </a:cubicBezTo>
                        <a:cubicBezTo>
                          <a:pt x="63" y="154"/>
                          <a:pt x="58" y="138"/>
                          <a:pt x="61" y="123"/>
                        </a:cubicBezTo>
                        <a:cubicBezTo>
                          <a:pt x="63" y="107"/>
                          <a:pt x="70" y="101"/>
                          <a:pt x="64" y="84"/>
                        </a:cubicBezTo>
                        <a:cubicBezTo>
                          <a:pt x="60" y="71"/>
                          <a:pt x="8" y="0"/>
                          <a:pt x="3" y="33"/>
                        </a:cubicBezTo>
                        <a:cubicBezTo>
                          <a:pt x="0" y="53"/>
                          <a:pt x="31" y="71"/>
                          <a:pt x="18" y="95"/>
                        </a:cubicBezTo>
                        <a:cubicBezTo>
                          <a:pt x="14" y="102"/>
                          <a:pt x="7" y="102"/>
                          <a:pt x="4" y="112"/>
                        </a:cubicBezTo>
                        <a:cubicBezTo>
                          <a:pt x="3" y="119"/>
                          <a:pt x="3" y="126"/>
                          <a:pt x="9" y="130"/>
                        </a:cubicBezTo>
                      </a:path>
                    </a:pathLst>
                  </a:custGeom>
                  <a:solidFill>
                    <a:srgbClr val="CCACB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09" name="Freeform 347"/>
                  <p:cNvSpPr>
                    <a:spLocks/>
                  </p:cNvSpPr>
                  <p:nvPr/>
                </p:nvSpPr>
                <p:spPr bwMode="auto">
                  <a:xfrm>
                    <a:off x="1280" y="1890"/>
                    <a:ext cx="104" cy="204"/>
                  </a:xfrm>
                  <a:custGeom>
                    <a:avLst/>
                    <a:gdLst>
                      <a:gd name="T0" fmla="*/ 75 w 62"/>
                      <a:gd name="T1" fmla="*/ 125 h 122"/>
                      <a:gd name="T2" fmla="*/ 245 w 62"/>
                      <a:gd name="T3" fmla="*/ 64 h 122"/>
                      <a:gd name="T4" fmla="*/ 237 w 62"/>
                      <a:gd name="T5" fmla="*/ 349 h 122"/>
                      <a:gd name="T6" fmla="*/ 75 w 62"/>
                      <a:gd name="T7" fmla="*/ 12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 h="122">
                        <a:moveTo>
                          <a:pt x="16" y="27"/>
                        </a:moveTo>
                        <a:cubicBezTo>
                          <a:pt x="21" y="13"/>
                          <a:pt x="41" y="0"/>
                          <a:pt x="52" y="14"/>
                        </a:cubicBezTo>
                        <a:cubicBezTo>
                          <a:pt x="62" y="26"/>
                          <a:pt x="57" y="63"/>
                          <a:pt x="50" y="75"/>
                        </a:cubicBezTo>
                        <a:cubicBezTo>
                          <a:pt x="23" y="122"/>
                          <a:pt x="0" y="53"/>
                          <a:pt x="16" y="26"/>
                        </a:cubicBezTo>
                      </a:path>
                    </a:pathLst>
                  </a:custGeom>
                  <a:solidFill>
                    <a:srgbClr val="DEC7D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10" name="Freeform 348"/>
                  <p:cNvSpPr>
                    <a:spLocks/>
                  </p:cNvSpPr>
                  <p:nvPr/>
                </p:nvSpPr>
                <p:spPr bwMode="auto">
                  <a:xfrm>
                    <a:off x="947" y="2209"/>
                    <a:ext cx="97" cy="141"/>
                  </a:xfrm>
                  <a:custGeom>
                    <a:avLst/>
                    <a:gdLst>
                      <a:gd name="T0" fmla="*/ 8 w 58"/>
                      <a:gd name="T1" fmla="*/ 109 h 85"/>
                      <a:gd name="T2" fmla="*/ 5 w 58"/>
                      <a:gd name="T3" fmla="*/ 22 h 85"/>
                      <a:gd name="T4" fmla="*/ 258 w 58"/>
                      <a:gd name="T5" fmla="*/ 284 h 85"/>
                      <a:gd name="T6" fmla="*/ 140 w 58"/>
                      <a:gd name="T7" fmla="*/ 338 h 85"/>
                      <a:gd name="T8" fmla="*/ 37 w 58"/>
                      <a:gd name="T9" fmla="*/ 166 h 85"/>
                      <a:gd name="T10" fmla="*/ 5 w 58"/>
                      <a:gd name="T11" fmla="*/ 105 h 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85">
                        <a:moveTo>
                          <a:pt x="2" y="24"/>
                        </a:moveTo>
                        <a:cubicBezTo>
                          <a:pt x="0" y="18"/>
                          <a:pt x="0" y="11"/>
                          <a:pt x="1" y="5"/>
                        </a:cubicBezTo>
                        <a:cubicBezTo>
                          <a:pt x="23" y="0"/>
                          <a:pt x="53" y="43"/>
                          <a:pt x="55" y="62"/>
                        </a:cubicBezTo>
                        <a:cubicBezTo>
                          <a:pt x="58" y="79"/>
                          <a:pt x="43" y="85"/>
                          <a:pt x="30" y="74"/>
                        </a:cubicBezTo>
                        <a:cubicBezTo>
                          <a:pt x="22" y="68"/>
                          <a:pt x="10" y="45"/>
                          <a:pt x="8" y="36"/>
                        </a:cubicBezTo>
                        <a:cubicBezTo>
                          <a:pt x="2" y="33"/>
                          <a:pt x="2" y="29"/>
                          <a:pt x="1" y="23"/>
                        </a:cubicBezTo>
                      </a:path>
                    </a:pathLst>
                  </a:custGeom>
                  <a:solidFill>
                    <a:srgbClr val="DEC7D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11" name="Freeform 349"/>
                  <p:cNvSpPr>
                    <a:spLocks/>
                  </p:cNvSpPr>
                  <p:nvPr/>
                </p:nvSpPr>
                <p:spPr bwMode="auto">
                  <a:xfrm>
                    <a:off x="777" y="2522"/>
                    <a:ext cx="65" cy="83"/>
                  </a:xfrm>
                  <a:custGeom>
                    <a:avLst/>
                    <a:gdLst>
                      <a:gd name="T0" fmla="*/ 8 w 39"/>
                      <a:gd name="T1" fmla="*/ 70 h 50"/>
                      <a:gd name="T2" fmla="*/ 180 w 39"/>
                      <a:gd name="T3" fmla="*/ 229 h 50"/>
                      <a:gd name="T4" fmla="*/ 0 w 39"/>
                      <a:gd name="T5" fmla="*/ 70 h 50"/>
                      <a:gd name="T6" fmla="*/ 0 60000 65536"/>
                      <a:gd name="T7" fmla="*/ 0 60000 65536"/>
                      <a:gd name="T8" fmla="*/ 0 60000 65536"/>
                    </a:gdLst>
                    <a:ahLst/>
                    <a:cxnLst>
                      <a:cxn ang="T6">
                        <a:pos x="T0" y="T1"/>
                      </a:cxn>
                      <a:cxn ang="T7">
                        <a:pos x="T2" y="T3"/>
                      </a:cxn>
                      <a:cxn ang="T8">
                        <a:pos x="T4" y="T5"/>
                      </a:cxn>
                    </a:cxnLst>
                    <a:rect l="0" t="0" r="r" b="b"/>
                    <a:pathLst>
                      <a:path w="39" h="50">
                        <a:moveTo>
                          <a:pt x="2" y="15"/>
                        </a:moveTo>
                        <a:cubicBezTo>
                          <a:pt x="19" y="0"/>
                          <a:pt x="38" y="36"/>
                          <a:pt x="39" y="50"/>
                        </a:cubicBezTo>
                        <a:cubicBezTo>
                          <a:pt x="26" y="50"/>
                          <a:pt x="5" y="26"/>
                          <a:pt x="0" y="15"/>
                        </a:cubicBezTo>
                      </a:path>
                    </a:pathLst>
                  </a:custGeom>
                  <a:solidFill>
                    <a:srgbClr val="DEC7D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12" name="Freeform 350"/>
                  <p:cNvSpPr>
                    <a:spLocks/>
                  </p:cNvSpPr>
                  <p:nvPr/>
                </p:nvSpPr>
                <p:spPr bwMode="auto">
                  <a:xfrm>
                    <a:off x="1425" y="3377"/>
                    <a:ext cx="1065" cy="202"/>
                  </a:xfrm>
                  <a:custGeom>
                    <a:avLst/>
                    <a:gdLst>
                      <a:gd name="T0" fmla="*/ 2958 w 639"/>
                      <a:gd name="T1" fmla="*/ 317 h 121"/>
                      <a:gd name="T2" fmla="*/ 2408 w 639"/>
                      <a:gd name="T3" fmla="*/ 563 h 121"/>
                      <a:gd name="T4" fmla="*/ 0 w 639"/>
                      <a:gd name="T5" fmla="*/ 0 h 121"/>
                      <a:gd name="T6" fmla="*/ 2412 w 639"/>
                      <a:gd name="T7" fmla="*/ 471 h 121"/>
                      <a:gd name="T8" fmla="*/ 2958 w 639"/>
                      <a:gd name="T9" fmla="*/ 317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9" h="121">
                        <a:moveTo>
                          <a:pt x="639" y="68"/>
                        </a:moveTo>
                        <a:cubicBezTo>
                          <a:pt x="639" y="68"/>
                          <a:pt x="563" y="121"/>
                          <a:pt x="520" y="121"/>
                        </a:cubicBezTo>
                        <a:cubicBezTo>
                          <a:pt x="476" y="121"/>
                          <a:pt x="52" y="44"/>
                          <a:pt x="0" y="0"/>
                        </a:cubicBezTo>
                        <a:cubicBezTo>
                          <a:pt x="0" y="0"/>
                          <a:pt x="450" y="107"/>
                          <a:pt x="521" y="101"/>
                        </a:cubicBezTo>
                        <a:cubicBezTo>
                          <a:pt x="593" y="96"/>
                          <a:pt x="607" y="80"/>
                          <a:pt x="639" y="68"/>
                        </a:cubicBezTo>
                        <a:close/>
                      </a:path>
                    </a:pathLst>
                  </a:custGeom>
                  <a:solidFill>
                    <a:srgbClr val="EAB1B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13" name="Freeform 351"/>
                  <p:cNvSpPr>
                    <a:spLocks/>
                  </p:cNvSpPr>
                  <p:nvPr/>
                </p:nvSpPr>
                <p:spPr bwMode="auto">
                  <a:xfrm>
                    <a:off x="1387" y="1987"/>
                    <a:ext cx="488" cy="277"/>
                  </a:xfrm>
                  <a:custGeom>
                    <a:avLst/>
                    <a:gdLst>
                      <a:gd name="T0" fmla="*/ 13 w 293"/>
                      <a:gd name="T1" fmla="*/ 400 h 166"/>
                      <a:gd name="T2" fmla="*/ 361 w 293"/>
                      <a:gd name="T3" fmla="*/ 604 h 166"/>
                      <a:gd name="T4" fmla="*/ 1076 w 293"/>
                      <a:gd name="T5" fmla="*/ 259 h 166"/>
                      <a:gd name="T6" fmla="*/ 1354 w 293"/>
                      <a:gd name="T7" fmla="*/ 22 h 166"/>
                      <a:gd name="T8" fmla="*/ 1083 w 293"/>
                      <a:gd name="T9" fmla="*/ 370 h 166"/>
                      <a:gd name="T10" fmla="*/ 313 w 293"/>
                      <a:gd name="T11" fmla="*/ 682 h 166"/>
                      <a:gd name="T12" fmla="*/ 13 w 293"/>
                      <a:gd name="T13" fmla="*/ 400 h 1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3" h="166">
                        <a:moveTo>
                          <a:pt x="3" y="86"/>
                        </a:moveTo>
                        <a:cubicBezTo>
                          <a:pt x="3" y="86"/>
                          <a:pt x="3" y="116"/>
                          <a:pt x="78" y="130"/>
                        </a:cubicBezTo>
                        <a:cubicBezTo>
                          <a:pt x="153" y="143"/>
                          <a:pt x="217" y="81"/>
                          <a:pt x="233" y="56"/>
                        </a:cubicBezTo>
                        <a:cubicBezTo>
                          <a:pt x="250" y="30"/>
                          <a:pt x="276" y="0"/>
                          <a:pt x="293" y="5"/>
                        </a:cubicBezTo>
                        <a:cubicBezTo>
                          <a:pt x="293" y="5"/>
                          <a:pt x="255" y="21"/>
                          <a:pt x="234" y="80"/>
                        </a:cubicBezTo>
                        <a:cubicBezTo>
                          <a:pt x="213" y="140"/>
                          <a:pt x="110" y="166"/>
                          <a:pt x="68" y="147"/>
                        </a:cubicBezTo>
                        <a:cubicBezTo>
                          <a:pt x="26" y="128"/>
                          <a:pt x="0" y="112"/>
                          <a:pt x="3" y="86"/>
                        </a:cubicBezTo>
                        <a:close/>
                      </a:path>
                    </a:pathLst>
                  </a:custGeom>
                  <a:solidFill>
                    <a:srgbClr val="F0E9E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14" name="Freeform 352"/>
                  <p:cNvSpPr>
                    <a:spLocks/>
                  </p:cNvSpPr>
                  <p:nvPr/>
                </p:nvSpPr>
                <p:spPr bwMode="auto">
                  <a:xfrm>
                    <a:off x="1462" y="2149"/>
                    <a:ext cx="255" cy="125"/>
                  </a:xfrm>
                  <a:custGeom>
                    <a:avLst/>
                    <a:gdLst>
                      <a:gd name="T0" fmla="*/ 0 w 153"/>
                      <a:gd name="T1" fmla="*/ 125 h 75"/>
                      <a:gd name="T2" fmla="*/ 708 w 153"/>
                      <a:gd name="T3" fmla="*/ 0 h 75"/>
                      <a:gd name="T4" fmla="*/ 0 w 153"/>
                      <a:gd name="T5" fmla="*/ 125 h 75"/>
                      <a:gd name="T6" fmla="*/ 0 60000 65536"/>
                      <a:gd name="T7" fmla="*/ 0 60000 65536"/>
                      <a:gd name="T8" fmla="*/ 0 60000 65536"/>
                    </a:gdLst>
                    <a:ahLst/>
                    <a:cxnLst>
                      <a:cxn ang="T6">
                        <a:pos x="T0" y="T1"/>
                      </a:cxn>
                      <a:cxn ang="T7">
                        <a:pos x="T2" y="T3"/>
                      </a:cxn>
                      <a:cxn ang="T8">
                        <a:pos x="T4" y="T5"/>
                      </a:cxn>
                    </a:cxnLst>
                    <a:rect l="0" t="0" r="r" b="b"/>
                    <a:pathLst>
                      <a:path w="153" h="75">
                        <a:moveTo>
                          <a:pt x="0" y="27"/>
                        </a:moveTo>
                        <a:cubicBezTo>
                          <a:pt x="0" y="27"/>
                          <a:pt x="93" y="62"/>
                          <a:pt x="153" y="0"/>
                        </a:cubicBezTo>
                        <a:cubicBezTo>
                          <a:pt x="153" y="0"/>
                          <a:pt x="109" y="75"/>
                          <a:pt x="0" y="27"/>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15" name="Freeform 353"/>
                  <p:cNvSpPr>
                    <a:spLocks/>
                  </p:cNvSpPr>
                  <p:nvPr/>
                </p:nvSpPr>
                <p:spPr bwMode="auto">
                  <a:xfrm>
                    <a:off x="2410" y="3157"/>
                    <a:ext cx="140" cy="317"/>
                  </a:xfrm>
                  <a:custGeom>
                    <a:avLst/>
                    <a:gdLst>
                      <a:gd name="T0" fmla="*/ 0 w 84"/>
                      <a:gd name="T1" fmla="*/ 0 h 190"/>
                      <a:gd name="T2" fmla="*/ 237 w 84"/>
                      <a:gd name="T3" fmla="*/ 883 h 190"/>
                      <a:gd name="T4" fmla="*/ 0 w 84"/>
                      <a:gd name="T5" fmla="*/ 0 h 190"/>
                      <a:gd name="T6" fmla="*/ 0 60000 65536"/>
                      <a:gd name="T7" fmla="*/ 0 60000 65536"/>
                      <a:gd name="T8" fmla="*/ 0 60000 65536"/>
                    </a:gdLst>
                    <a:ahLst/>
                    <a:cxnLst>
                      <a:cxn ang="T6">
                        <a:pos x="T0" y="T1"/>
                      </a:cxn>
                      <a:cxn ang="T7">
                        <a:pos x="T2" y="T3"/>
                      </a:cxn>
                      <a:cxn ang="T8">
                        <a:pos x="T4" y="T5"/>
                      </a:cxn>
                    </a:cxnLst>
                    <a:rect l="0" t="0" r="r" b="b"/>
                    <a:pathLst>
                      <a:path w="84" h="190">
                        <a:moveTo>
                          <a:pt x="0" y="0"/>
                        </a:moveTo>
                        <a:cubicBezTo>
                          <a:pt x="0" y="0"/>
                          <a:pt x="84" y="81"/>
                          <a:pt x="51" y="190"/>
                        </a:cubicBezTo>
                        <a:cubicBezTo>
                          <a:pt x="51" y="190"/>
                          <a:pt x="53" y="87"/>
                          <a:pt x="0" y="0"/>
                        </a:cubicBezTo>
                        <a:close/>
                      </a:path>
                    </a:pathLst>
                  </a:custGeom>
                  <a:solidFill>
                    <a:srgbClr val="F0E9E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16" name="Freeform 354"/>
                  <p:cNvSpPr>
                    <a:spLocks/>
                  </p:cNvSpPr>
                  <p:nvPr/>
                </p:nvSpPr>
                <p:spPr bwMode="auto">
                  <a:xfrm>
                    <a:off x="2475" y="3261"/>
                    <a:ext cx="71" cy="238"/>
                  </a:xfrm>
                  <a:custGeom>
                    <a:avLst/>
                    <a:gdLst>
                      <a:gd name="T0" fmla="*/ 0 w 43"/>
                      <a:gd name="T1" fmla="*/ 0 h 143"/>
                      <a:gd name="T2" fmla="*/ 5 w 43"/>
                      <a:gd name="T3" fmla="*/ 659 h 143"/>
                      <a:gd name="T4" fmla="*/ 0 w 43"/>
                      <a:gd name="T5" fmla="*/ 0 h 143"/>
                      <a:gd name="T6" fmla="*/ 0 60000 65536"/>
                      <a:gd name="T7" fmla="*/ 0 60000 65536"/>
                      <a:gd name="T8" fmla="*/ 0 60000 65536"/>
                    </a:gdLst>
                    <a:ahLst/>
                    <a:cxnLst>
                      <a:cxn ang="T6">
                        <a:pos x="T0" y="T1"/>
                      </a:cxn>
                      <a:cxn ang="T7">
                        <a:pos x="T2" y="T3"/>
                      </a:cxn>
                      <a:cxn ang="T8">
                        <a:pos x="T4" y="T5"/>
                      </a:cxn>
                    </a:cxnLst>
                    <a:rect l="0" t="0" r="r" b="b"/>
                    <a:pathLst>
                      <a:path w="43" h="143">
                        <a:moveTo>
                          <a:pt x="0" y="0"/>
                        </a:moveTo>
                        <a:cubicBezTo>
                          <a:pt x="0" y="0"/>
                          <a:pt x="43" y="106"/>
                          <a:pt x="1" y="143"/>
                        </a:cubicBezTo>
                        <a:cubicBezTo>
                          <a:pt x="1" y="143"/>
                          <a:pt x="33" y="107"/>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17" name="Freeform 355"/>
                  <p:cNvSpPr>
                    <a:spLocks/>
                  </p:cNvSpPr>
                  <p:nvPr/>
                </p:nvSpPr>
                <p:spPr bwMode="auto">
                  <a:xfrm>
                    <a:off x="759" y="2505"/>
                    <a:ext cx="283" cy="544"/>
                  </a:xfrm>
                  <a:custGeom>
                    <a:avLst/>
                    <a:gdLst>
                      <a:gd name="T0" fmla="*/ 784 w 170"/>
                      <a:gd name="T1" fmla="*/ 0 h 326"/>
                      <a:gd name="T2" fmla="*/ 576 w 170"/>
                      <a:gd name="T3" fmla="*/ 1515 h 326"/>
                      <a:gd name="T4" fmla="*/ 784 w 170"/>
                      <a:gd name="T5" fmla="*/ 0 h 326"/>
                      <a:gd name="T6" fmla="*/ 0 60000 65536"/>
                      <a:gd name="T7" fmla="*/ 0 60000 65536"/>
                      <a:gd name="T8" fmla="*/ 0 60000 65536"/>
                    </a:gdLst>
                    <a:ahLst/>
                    <a:cxnLst>
                      <a:cxn ang="T6">
                        <a:pos x="T0" y="T1"/>
                      </a:cxn>
                      <a:cxn ang="T7">
                        <a:pos x="T2" y="T3"/>
                      </a:cxn>
                      <a:cxn ang="T8">
                        <a:pos x="T4" y="T5"/>
                      </a:cxn>
                    </a:cxnLst>
                    <a:rect l="0" t="0" r="r" b="b"/>
                    <a:pathLst>
                      <a:path w="170" h="326">
                        <a:moveTo>
                          <a:pt x="170" y="0"/>
                        </a:moveTo>
                        <a:cubicBezTo>
                          <a:pt x="170" y="0"/>
                          <a:pt x="0" y="68"/>
                          <a:pt x="125" y="326"/>
                        </a:cubicBezTo>
                        <a:cubicBezTo>
                          <a:pt x="125" y="326"/>
                          <a:pt x="40" y="108"/>
                          <a:pt x="170" y="0"/>
                        </a:cubicBezTo>
                        <a:close/>
                      </a:path>
                    </a:pathLst>
                  </a:custGeom>
                  <a:solidFill>
                    <a:srgbClr val="EAB1B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18" name="Freeform 356"/>
                  <p:cNvSpPr>
                    <a:spLocks/>
                  </p:cNvSpPr>
                  <p:nvPr/>
                </p:nvSpPr>
                <p:spPr bwMode="auto">
                  <a:xfrm>
                    <a:off x="1150" y="2222"/>
                    <a:ext cx="147" cy="150"/>
                  </a:xfrm>
                  <a:custGeom>
                    <a:avLst/>
                    <a:gdLst>
                      <a:gd name="T0" fmla="*/ 0 w 88"/>
                      <a:gd name="T1" fmla="*/ 417 h 90"/>
                      <a:gd name="T2" fmla="*/ 140 w 88"/>
                      <a:gd name="T3" fmla="*/ 203 h 90"/>
                      <a:gd name="T4" fmla="*/ 411 w 88"/>
                      <a:gd name="T5" fmla="*/ 0 h 90"/>
                      <a:gd name="T6" fmla="*/ 209 w 88"/>
                      <a:gd name="T7" fmla="*/ 203 h 90"/>
                      <a:gd name="T8" fmla="*/ 0 w 88"/>
                      <a:gd name="T9" fmla="*/ 417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90">
                        <a:moveTo>
                          <a:pt x="0" y="90"/>
                        </a:moveTo>
                        <a:cubicBezTo>
                          <a:pt x="0" y="90"/>
                          <a:pt x="19" y="51"/>
                          <a:pt x="30" y="44"/>
                        </a:cubicBezTo>
                        <a:cubicBezTo>
                          <a:pt x="41" y="36"/>
                          <a:pt x="81" y="12"/>
                          <a:pt x="88" y="0"/>
                        </a:cubicBezTo>
                        <a:cubicBezTo>
                          <a:pt x="88" y="0"/>
                          <a:pt x="80" y="24"/>
                          <a:pt x="45" y="44"/>
                        </a:cubicBezTo>
                        <a:cubicBezTo>
                          <a:pt x="10" y="63"/>
                          <a:pt x="0" y="90"/>
                          <a:pt x="0" y="90"/>
                        </a:cubicBezTo>
                        <a:close/>
                      </a:path>
                    </a:pathLst>
                  </a:custGeom>
                  <a:solidFill>
                    <a:srgbClr val="EAB1B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19" name="Freeform 357"/>
                  <p:cNvSpPr>
                    <a:spLocks/>
                  </p:cNvSpPr>
                  <p:nvPr/>
                </p:nvSpPr>
                <p:spPr bwMode="auto">
                  <a:xfrm>
                    <a:off x="1044" y="2557"/>
                    <a:ext cx="40" cy="77"/>
                  </a:xfrm>
                  <a:custGeom>
                    <a:avLst/>
                    <a:gdLst>
                      <a:gd name="T0" fmla="*/ 112 w 24"/>
                      <a:gd name="T1" fmla="*/ 0 h 46"/>
                      <a:gd name="T2" fmla="*/ 20 w 24"/>
                      <a:gd name="T3" fmla="*/ 216 h 46"/>
                      <a:gd name="T4" fmla="*/ 112 w 24"/>
                      <a:gd name="T5" fmla="*/ 0 h 46"/>
                      <a:gd name="T6" fmla="*/ 0 60000 65536"/>
                      <a:gd name="T7" fmla="*/ 0 60000 65536"/>
                      <a:gd name="T8" fmla="*/ 0 60000 65536"/>
                    </a:gdLst>
                    <a:ahLst/>
                    <a:cxnLst>
                      <a:cxn ang="T6">
                        <a:pos x="T0" y="T1"/>
                      </a:cxn>
                      <a:cxn ang="T7">
                        <a:pos x="T2" y="T3"/>
                      </a:cxn>
                      <a:cxn ang="T8">
                        <a:pos x="T4" y="T5"/>
                      </a:cxn>
                    </a:cxnLst>
                    <a:rect l="0" t="0" r="r" b="b"/>
                    <a:pathLst>
                      <a:path w="24" h="46">
                        <a:moveTo>
                          <a:pt x="24" y="0"/>
                        </a:moveTo>
                        <a:cubicBezTo>
                          <a:pt x="24" y="0"/>
                          <a:pt x="4" y="27"/>
                          <a:pt x="4" y="46"/>
                        </a:cubicBezTo>
                        <a:cubicBezTo>
                          <a:pt x="4" y="46"/>
                          <a:pt x="0" y="22"/>
                          <a:pt x="24"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20" name="Freeform 358"/>
                  <p:cNvSpPr>
                    <a:spLocks/>
                  </p:cNvSpPr>
                  <p:nvPr/>
                </p:nvSpPr>
                <p:spPr bwMode="auto">
                  <a:xfrm>
                    <a:off x="2108" y="2205"/>
                    <a:ext cx="60" cy="185"/>
                  </a:xfrm>
                  <a:custGeom>
                    <a:avLst/>
                    <a:gdLst>
                      <a:gd name="T0" fmla="*/ 8 w 36"/>
                      <a:gd name="T1" fmla="*/ 0 h 111"/>
                      <a:gd name="T2" fmla="*/ 105 w 36"/>
                      <a:gd name="T3" fmla="*/ 228 h 111"/>
                      <a:gd name="T4" fmla="*/ 37 w 36"/>
                      <a:gd name="T5" fmla="*/ 513 h 111"/>
                      <a:gd name="T6" fmla="*/ 47 w 36"/>
                      <a:gd name="T7" fmla="*/ 333 h 111"/>
                      <a:gd name="T8" fmla="*/ 8 w 36"/>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11">
                        <a:moveTo>
                          <a:pt x="2" y="0"/>
                        </a:moveTo>
                        <a:cubicBezTo>
                          <a:pt x="2" y="0"/>
                          <a:pt x="36" y="12"/>
                          <a:pt x="23" y="49"/>
                        </a:cubicBezTo>
                        <a:cubicBezTo>
                          <a:pt x="9" y="86"/>
                          <a:pt x="1" y="91"/>
                          <a:pt x="8" y="111"/>
                        </a:cubicBezTo>
                        <a:cubicBezTo>
                          <a:pt x="8" y="111"/>
                          <a:pt x="0" y="102"/>
                          <a:pt x="10" y="72"/>
                        </a:cubicBezTo>
                        <a:cubicBezTo>
                          <a:pt x="21" y="42"/>
                          <a:pt x="35" y="27"/>
                          <a:pt x="2"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21" name="Freeform 359"/>
                  <p:cNvSpPr>
                    <a:spLocks/>
                  </p:cNvSpPr>
                  <p:nvPr/>
                </p:nvSpPr>
                <p:spPr bwMode="auto">
                  <a:xfrm>
                    <a:off x="1442" y="2837"/>
                    <a:ext cx="47" cy="67"/>
                  </a:xfrm>
                  <a:custGeom>
                    <a:avLst/>
                    <a:gdLst>
                      <a:gd name="T0" fmla="*/ 0 w 28"/>
                      <a:gd name="T1" fmla="*/ 0 h 40"/>
                      <a:gd name="T2" fmla="*/ 133 w 28"/>
                      <a:gd name="T3" fmla="*/ 188 h 40"/>
                      <a:gd name="T4" fmla="*/ 0 w 28"/>
                      <a:gd name="T5" fmla="*/ 0 h 40"/>
                      <a:gd name="T6" fmla="*/ 0 60000 65536"/>
                      <a:gd name="T7" fmla="*/ 0 60000 65536"/>
                      <a:gd name="T8" fmla="*/ 0 60000 65536"/>
                    </a:gdLst>
                    <a:ahLst/>
                    <a:cxnLst>
                      <a:cxn ang="T6">
                        <a:pos x="T0" y="T1"/>
                      </a:cxn>
                      <a:cxn ang="T7">
                        <a:pos x="T2" y="T3"/>
                      </a:cxn>
                      <a:cxn ang="T8">
                        <a:pos x="T4" y="T5"/>
                      </a:cxn>
                    </a:cxnLst>
                    <a:rect l="0" t="0" r="r" b="b"/>
                    <a:pathLst>
                      <a:path w="28" h="40">
                        <a:moveTo>
                          <a:pt x="0" y="0"/>
                        </a:moveTo>
                        <a:cubicBezTo>
                          <a:pt x="0" y="0"/>
                          <a:pt x="25" y="11"/>
                          <a:pt x="28" y="40"/>
                        </a:cubicBezTo>
                        <a:cubicBezTo>
                          <a:pt x="28" y="40"/>
                          <a:pt x="23" y="13"/>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22" name="Freeform 360"/>
                  <p:cNvSpPr>
                    <a:spLocks/>
                  </p:cNvSpPr>
                  <p:nvPr/>
                </p:nvSpPr>
                <p:spPr bwMode="auto">
                  <a:xfrm>
                    <a:off x="1549" y="2919"/>
                    <a:ext cx="98" cy="28"/>
                  </a:xfrm>
                  <a:custGeom>
                    <a:avLst/>
                    <a:gdLst>
                      <a:gd name="T0" fmla="*/ 0 w 59"/>
                      <a:gd name="T1" fmla="*/ 0 h 17"/>
                      <a:gd name="T2" fmla="*/ 271 w 59"/>
                      <a:gd name="T3" fmla="*/ 41 h 17"/>
                      <a:gd name="T4" fmla="*/ 0 w 59"/>
                      <a:gd name="T5" fmla="*/ 0 h 17"/>
                      <a:gd name="T6" fmla="*/ 0 60000 65536"/>
                      <a:gd name="T7" fmla="*/ 0 60000 65536"/>
                      <a:gd name="T8" fmla="*/ 0 60000 65536"/>
                    </a:gdLst>
                    <a:ahLst/>
                    <a:cxnLst>
                      <a:cxn ang="T6">
                        <a:pos x="T0" y="T1"/>
                      </a:cxn>
                      <a:cxn ang="T7">
                        <a:pos x="T2" y="T3"/>
                      </a:cxn>
                      <a:cxn ang="T8">
                        <a:pos x="T4" y="T5"/>
                      </a:cxn>
                    </a:cxnLst>
                    <a:rect l="0" t="0" r="r" b="b"/>
                    <a:pathLst>
                      <a:path w="59" h="17">
                        <a:moveTo>
                          <a:pt x="0" y="0"/>
                        </a:moveTo>
                        <a:cubicBezTo>
                          <a:pt x="0" y="0"/>
                          <a:pt x="30" y="15"/>
                          <a:pt x="59" y="9"/>
                        </a:cubicBezTo>
                        <a:cubicBezTo>
                          <a:pt x="59" y="9"/>
                          <a:pt x="32" y="17"/>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23" name="Freeform 361"/>
                  <p:cNvSpPr>
                    <a:spLocks/>
                  </p:cNvSpPr>
                  <p:nvPr/>
                </p:nvSpPr>
                <p:spPr bwMode="auto">
                  <a:xfrm>
                    <a:off x="939" y="2432"/>
                    <a:ext cx="183" cy="245"/>
                  </a:xfrm>
                  <a:custGeom>
                    <a:avLst/>
                    <a:gdLst>
                      <a:gd name="T0" fmla="*/ 506 w 110"/>
                      <a:gd name="T1" fmla="*/ 0 h 147"/>
                      <a:gd name="T2" fmla="*/ 291 w 110"/>
                      <a:gd name="T3" fmla="*/ 237 h 147"/>
                      <a:gd name="T4" fmla="*/ 0 w 110"/>
                      <a:gd name="T5" fmla="*/ 680 h 147"/>
                      <a:gd name="T6" fmla="*/ 266 w 110"/>
                      <a:gd name="T7" fmla="*/ 287 h 147"/>
                      <a:gd name="T8" fmla="*/ 506 w 110"/>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147">
                        <a:moveTo>
                          <a:pt x="110" y="0"/>
                        </a:moveTo>
                        <a:cubicBezTo>
                          <a:pt x="110" y="0"/>
                          <a:pt x="93" y="32"/>
                          <a:pt x="63" y="51"/>
                        </a:cubicBezTo>
                        <a:cubicBezTo>
                          <a:pt x="32" y="71"/>
                          <a:pt x="3" y="129"/>
                          <a:pt x="0" y="147"/>
                        </a:cubicBezTo>
                        <a:cubicBezTo>
                          <a:pt x="0" y="147"/>
                          <a:pt x="25" y="86"/>
                          <a:pt x="58" y="62"/>
                        </a:cubicBezTo>
                        <a:cubicBezTo>
                          <a:pt x="74" y="51"/>
                          <a:pt x="107" y="19"/>
                          <a:pt x="11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24" name="Freeform 362"/>
                  <p:cNvSpPr>
                    <a:spLocks/>
                  </p:cNvSpPr>
                  <p:nvPr/>
                </p:nvSpPr>
                <p:spPr bwMode="auto">
                  <a:xfrm>
                    <a:off x="952" y="2972"/>
                    <a:ext cx="195" cy="274"/>
                  </a:xfrm>
                  <a:custGeom>
                    <a:avLst/>
                    <a:gdLst>
                      <a:gd name="T0" fmla="*/ 0 w 117"/>
                      <a:gd name="T1" fmla="*/ 0 h 164"/>
                      <a:gd name="T2" fmla="*/ 542 w 117"/>
                      <a:gd name="T3" fmla="*/ 765 h 164"/>
                      <a:gd name="T4" fmla="*/ 0 w 117"/>
                      <a:gd name="T5" fmla="*/ 0 h 164"/>
                      <a:gd name="T6" fmla="*/ 0 60000 65536"/>
                      <a:gd name="T7" fmla="*/ 0 60000 65536"/>
                      <a:gd name="T8" fmla="*/ 0 60000 65536"/>
                    </a:gdLst>
                    <a:ahLst/>
                    <a:cxnLst>
                      <a:cxn ang="T6">
                        <a:pos x="T0" y="T1"/>
                      </a:cxn>
                      <a:cxn ang="T7">
                        <a:pos x="T2" y="T3"/>
                      </a:cxn>
                      <a:cxn ang="T8">
                        <a:pos x="T4" y="T5"/>
                      </a:cxn>
                    </a:cxnLst>
                    <a:rect l="0" t="0" r="r" b="b"/>
                    <a:pathLst>
                      <a:path w="117" h="164">
                        <a:moveTo>
                          <a:pt x="0" y="0"/>
                        </a:moveTo>
                        <a:cubicBezTo>
                          <a:pt x="0" y="0"/>
                          <a:pt x="5" y="95"/>
                          <a:pt x="117" y="164"/>
                        </a:cubicBezTo>
                        <a:cubicBezTo>
                          <a:pt x="117" y="164"/>
                          <a:pt x="24" y="103"/>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25" name="Freeform 363"/>
                  <p:cNvSpPr>
                    <a:spLocks/>
                  </p:cNvSpPr>
                  <p:nvPr/>
                </p:nvSpPr>
                <p:spPr bwMode="auto">
                  <a:xfrm>
                    <a:off x="1012" y="1268"/>
                    <a:ext cx="192" cy="519"/>
                  </a:xfrm>
                  <a:custGeom>
                    <a:avLst/>
                    <a:gdLst>
                      <a:gd name="T0" fmla="*/ 270 w 115"/>
                      <a:gd name="T1" fmla="*/ 1445 h 311"/>
                      <a:gd name="T2" fmla="*/ 536 w 115"/>
                      <a:gd name="T3" fmla="*/ 0 h 311"/>
                      <a:gd name="T4" fmla="*/ 270 w 115"/>
                      <a:gd name="T5" fmla="*/ 1445 h 311"/>
                      <a:gd name="T6" fmla="*/ 0 60000 65536"/>
                      <a:gd name="T7" fmla="*/ 0 60000 65536"/>
                      <a:gd name="T8" fmla="*/ 0 60000 65536"/>
                    </a:gdLst>
                    <a:ahLst/>
                    <a:cxnLst>
                      <a:cxn ang="T6">
                        <a:pos x="T0" y="T1"/>
                      </a:cxn>
                      <a:cxn ang="T7">
                        <a:pos x="T2" y="T3"/>
                      </a:cxn>
                      <a:cxn ang="T8">
                        <a:pos x="T4" y="T5"/>
                      </a:cxn>
                    </a:cxnLst>
                    <a:rect l="0" t="0" r="r" b="b"/>
                    <a:pathLst>
                      <a:path w="115" h="311">
                        <a:moveTo>
                          <a:pt x="58" y="311"/>
                        </a:moveTo>
                        <a:cubicBezTo>
                          <a:pt x="58" y="311"/>
                          <a:pt x="0" y="130"/>
                          <a:pt x="115" y="0"/>
                        </a:cubicBezTo>
                        <a:cubicBezTo>
                          <a:pt x="115" y="0"/>
                          <a:pt x="35" y="126"/>
                          <a:pt x="58" y="311"/>
                        </a:cubicBez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26" name="Freeform 364"/>
                  <p:cNvSpPr>
                    <a:spLocks/>
                  </p:cNvSpPr>
                  <p:nvPr/>
                </p:nvSpPr>
                <p:spPr bwMode="auto">
                  <a:xfrm>
                    <a:off x="1059" y="1342"/>
                    <a:ext cx="98" cy="378"/>
                  </a:xfrm>
                  <a:custGeom>
                    <a:avLst/>
                    <a:gdLst>
                      <a:gd name="T0" fmla="*/ 271 w 59"/>
                      <a:gd name="T1" fmla="*/ 0 h 227"/>
                      <a:gd name="T2" fmla="*/ 105 w 59"/>
                      <a:gd name="T3" fmla="*/ 1047 h 227"/>
                      <a:gd name="T4" fmla="*/ 271 w 59"/>
                      <a:gd name="T5" fmla="*/ 0 h 227"/>
                      <a:gd name="T6" fmla="*/ 0 60000 65536"/>
                      <a:gd name="T7" fmla="*/ 0 60000 65536"/>
                      <a:gd name="T8" fmla="*/ 0 60000 65536"/>
                    </a:gdLst>
                    <a:ahLst/>
                    <a:cxnLst>
                      <a:cxn ang="T6">
                        <a:pos x="T0" y="T1"/>
                      </a:cxn>
                      <a:cxn ang="T7">
                        <a:pos x="T2" y="T3"/>
                      </a:cxn>
                      <a:cxn ang="T8">
                        <a:pos x="T4" y="T5"/>
                      </a:cxn>
                    </a:cxnLst>
                    <a:rect l="0" t="0" r="r" b="b"/>
                    <a:pathLst>
                      <a:path w="59" h="227">
                        <a:moveTo>
                          <a:pt x="59" y="0"/>
                        </a:moveTo>
                        <a:cubicBezTo>
                          <a:pt x="59" y="0"/>
                          <a:pt x="0" y="88"/>
                          <a:pt x="23" y="227"/>
                        </a:cubicBezTo>
                        <a:cubicBezTo>
                          <a:pt x="23" y="227"/>
                          <a:pt x="6" y="102"/>
                          <a:pt x="59"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27" name="Freeform 365"/>
                  <p:cNvSpPr>
                    <a:spLocks/>
                  </p:cNvSpPr>
                  <p:nvPr/>
                </p:nvSpPr>
                <p:spPr bwMode="auto">
                  <a:xfrm>
                    <a:off x="1272" y="898"/>
                    <a:ext cx="62" cy="185"/>
                  </a:xfrm>
                  <a:custGeom>
                    <a:avLst/>
                    <a:gdLst>
                      <a:gd name="T0" fmla="*/ 0 w 37"/>
                      <a:gd name="T1" fmla="*/ 42 h 111"/>
                      <a:gd name="T2" fmla="*/ 57 w 37"/>
                      <a:gd name="T3" fmla="*/ 513 h 111"/>
                      <a:gd name="T4" fmla="*/ 70 w 37"/>
                      <a:gd name="T5" fmla="*/ 0 h 111"/>
                      <a:gd name="T6" fmla="*/ 0 w 37"/>
                      <a:gd name="T7" fmla="*/ 42 h 1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111">
                        <a:moveTo>
                          <a:pt x="0" y="9"/>
                        </a:moveTo>
                        <a:cubicBezTo>
                          <a:pt x="0" y="9"/>
                          <a:pt x="32" y="49"/>
                          <a:pt x="12" y="111"/>
                        </a:cubicBezTo>
                        <a:cubicBezTo>
                          <a:pt x="12" y="111"/>
                          <a:pt x="37" y="95"/>
                          <a:pt x="15" y="0"/>
                        </a:cubicBezTo>
                        <a:lnTo>
                          <a:pt x="0" y="9"/>
                        </a:ln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28" name="Freeform 366"/>
                  <p:cNvSpPr>
                    <a:spLocks/>
                  </p:cNvSpPr>
                  <p:nvPr/>
                </p:nvSpPr>
                <p:spPr bwMode="auto">
                  <a:xfrm>
                    <a:off x="1629" y="778"/>
                    <a:ext cx="106" cy="143"/>
                  </a:xfrm>
                  <a:custGeom>
                    <a:avLst/>
                    <a:gdLst>
                      <a:gd name="T0" fmla="*/ 222 w 64"/>
                      <a:gd name="T1" fmla="*/ 0 h 86"/>
                      <a:gd name="T2" fmla="*/ 0 w 64"/>
                      <a:gd name="T3" fmla="*/ 396 h 86"/>
                      <a:gd name="T4" fmla="*/ 292 w 64"/>
                      <a:gd name="T5" fmla="*/ 5 h 86"/>
                      <a:gd name="T6" fmla="*/ 222 w 64"/>
                      <a:gd name="T7" fmla="*/ 0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86">
                        <a:moveTo>
                          <a:pt x="49" y="0"/>
                        </a:moveTo>
                        <a:cubicBezTo>
                          <a:pt x="49" y="0"/>
                          <a:pt x="27" y="14"/>
                          <a:pt x="0" y="86"/>
                        </a:cubicBezTo>
                        <a:cubicBezTo>
                          <a:pt x="0" y="86"/>
                          <a:pt x="47" y="8"/>
                          <a:pt x="64" y="1"/>
                        </a:cubicBezTo>
                        <a:lnTo>
                          <a:pt x="49" y="0"/>
                        </a:ln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29" name="Freeform 367"/>
                  <p:cNvSpPr>
                    <a:spLocks/>
                  </p:cNvSpPr>
                  <p:nvPr/>
                </p:nvSpPr>
                <p:spPr bwMode="auto">
                  <a:xfrm>
                    <a:off x="1833" y="856"/>
                    <a:ext cx="95" cy="122"/>
                  </a:xfrm>
                  <a:custGeom>
                    <a:avLst/>
                    <a:gdLst>
                      <a:gd name="T0" fmla="*/ 203 w 57"/>
                      <a:gd name="T1" fmla="*/ 5 h 73"/>
                      <a:gd name="T2" fmla="*/ 0 w 57"/>
                      <a:gd name="T3" fmla="*/ 341 h 73"/>
                      <a:gd name="T4" fmla="*/ 263 w 57"/>
                      <a:gd name="T5" fmla="*/ 0 h 73"/>
                      <a:gd name="T6" fmla="*/ 203 w 57"/>
                      <a:gd name="T7" fmla="*/ 5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73">
                        <a:moveTo>
                          <a:pt x="44" y="1"/>
                        </a:moveTo>
                        <a:cubicBezTo>
                          <a:pt x="44" y="1"/>
                          <a:pt x="27" y="48"/>
                          <a:pt x="0" y="73"/>
                        </a:cubicBezTo>
                        <a:cubicBezTo>
                          <a:pt x="0" y="73"/>
                          <a:pt x="35" y="55"/>
                          <a:pt x="57" y="0"/>
                        </a:cubicBezTo>
                        <a:lnTo>
                          <a:pt x="44" y="1"/>
                        </a:ln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30" name="Freeform 368"/>
                  <p:cNvSpPr>
                    <a:spLocks/>
                  </p:cNvSpPr>
                  <p:nvPr/>
                </p:nvSpPr>
                <p:spPr bwMode="auto">
                  <a:xfrm>
                    <a:off x="1279" y="920"/>
                    <a:ext cx="50" cy="143"/>
                  </a:xfrm>
                  <a:custGeom>
                    <a:avLst/>
                    <a:gdLst>
                      <a:gd name="T0" fmla="*/ 0 w 30"/>
                      <a:gd name="T1" fmla="*/ 0 h 86"/>
                      <a:gd name="T2" fmla="*/ 62 w 30"/>
                      <a:gd name="T3" fmla="*/ 396 h 86"/>
                      <a:gd name="T4" fmla="*/ 0 w 30"/>
                      <a:gd name="T5" fmla="*/ 0 h 86"/>
                      <a:gd name="T6" fmla="*/ 0 60000 65536"/>
                      <a:gd name="T7" fmla="*/ 0 60000 65536"/>
                      <a:gd name="T8" fmla="*/ 0 60000 65536"/>
                    </a:gdLst>
                    <a:ahLst/>
                    <a:cxnLst>
                      <a:cxn ang="T6">
                        <a:pos x="T0" y="T1"/>
                      </a:cxn>
                      <a:cxn ang="T7">
                        <a:pos x="T2" y="T3"/>
                      </a:cxn>
                      <a:cxn ang="T8">
                        <a:pos x="T4" y="T5"/>
                      </a:cxn>
                    </a:cxnLst>
                    <a:rect l="0" t="0" r="r" b="b"/>
                    <a:pathLst>
                      <a:path w="30" h="86">
                        <a:moveTo>
                          <a:pt x="0" y="0"/>
                        </a:moveTo>
                        <a:cubicBezTo>
                          <a:pt x="0" y="0"/>
                          <a:pt x="25" y="38"/>
                          <a:pt x="13" y="86"/>
                        </a:cubicBezTo>
                        <a:cubicBezTo>
                          <a:pt x="13" y="86"/>
                          <a:pt x="30" y="45"/>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31" name="Freeform 369"/>
                  <p:cNvSpPr>
                    <a:spLocks/>
                  </p:cNvSpPr>
                  <p:nvPr/>
                </p:nvSpPr>
                <p:spPr bwMode="auto">
                  <a:xfrm>
                    <a:off x="1645" y="783"/>
                    <a:ext cx="60" cy="97"/>
                  </a:xfrm>
                  <a:custGeom>
                    <a:avLst/>
                    <a:gdLst>
                      <a:gd name="T0" fmla="*/ 167 w 36"/>
                      <a:gd name="T1" fmla="*/ 0 h 58"/>
                      <a:gd name="T2" fmla="*/ 0 w 36"/>
                      <a:gd name="T3" fmla="*/ 271 h 58"/>
                      <a:gd name="T4" fmla="*/ 167 w 36"/>
                      <a:gd name="T5" fmla="*/ 0 h 58"/>
                      <a:gd name="T6" fmla="*/ 0 60000 65536"/>
                      <a:gd name="T7" fmla="*/ 0 60000 65536"/>
                      <a:gd name="T8" fmla="*/ 0 60000 65536"/>
                    </a:gdLst>
                    <a:ahLst/>
                    <a:cxnLst>
                      <a:cxn ang="T6">
                        <a:pos x="T0" y="T1"/>
                      </a:cxn>
                      <a:cxn ang="T7">
                        <a:pos x="T2" y="T3"/>
                      </a:cxn>
                      <a:cxn ang="T8">
                        <a:pos x="T4" y="T5"/>
                      </a:cxn>
                    </a:cxnLst>
                    <a:rect l="0" t="0" r="r" b="b"/>
                    <a:pathLst>
                      <a:path w="36" h="58">
                        <a:moveTo>
                          <a:pt x="36" y="0"/>
                        </a:moveTo>
                        <a:cubicBezTo>
                          <a:pt x="36" y="0"/>
                          <a:pt x="13" y="26"/>
                          <a:pt x="0" y="58"/>
                        </a:cubicBezTo>
                        <a:cubicBezTo>
                          <a:pt x="0" y="58"/>
                          <a:pt x="27" y="8"/>
                          <a:pt x="36"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32" name="Freeform 370"/>
                  <p:cNvSpPr>
                    <a:spLocks/>
                  </p:cNvSpPr>
                  <p:nvPr/>
                </p:nvSpPr>
                <p:spPr bwMode="auto">
                  <a:xfrm>
                    <a:off x="1852" y="863"/>
                    <a:ext cx="55" cy="97"/>
                  </a:xfrm>
                  <a:custGeom>
                    <a:avLst/>
                    <a:gdLst>
                      <a:gd name="T0" fmla="*/ 153 w 33"/>
                      <a:gd name="T1" fmla="*/ 0 h 58"/>
                      <a:gd name="T2" fmla="*/ 0 w 33"/>
                      <a:gd name="T3" fmla="*/ 271 h 58"/>
                      <a:gd name="T4" fmla="*/ 153 w 33"/>
                      <a:gd name="T5" fmla="*/ 0 h 58"/>
                      <a:gd name="T6" fmla="*/ 0 60000 65536"/>
                      <a:gd name="T7" fmla="*/ 0 60000 65536"/>
                      <a:gd name="T8" fmla="*/ 0 60000 65536"/>
                    </a:gdLst>
                    <a:ahLst/>
                    <a:cxnLst>
                      <a:cxn ang="T6">
                        <a:pos x="T0" y="T1"/>
                      </a:cxn>
                      <a:cxn ang="T7">
                        <a:pos x="T2" y="T3"/>
                      </a:cxn>
                      <a:cxn ang="T8">
                        <a:pos x="T4" y="T5"/>
                      </a:cxn>
                    </a:cxnLst>
                    <a:rect l="0" t="0" r="r" b="b"/>
                    <a:pathLst>
                      <a:path w="33" h="58">
                        <a:moveTo>
                          <a:pt x="33" y="0"/>
                        </a:moveTo>
                        <a:cubicBezTo>
                          <a:pt x="33" y="0"/>
                          <a:pt x="13" y="45"/>
                          <a:pt x="0" y="58"/>
                        </a:cubicBezTo>
                        <a:cubicBezTo>
                          <a:pt x="0" y="58"/>
                          <a:pt x="22" y="32"/>
                          <a:pt x="33"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33" name="Freeform 371"/>
                  <p:cNvSpPr>
                    <a:spLocks/>
                  </p:cNvSpPr>
                  <p:nvPr/>
                </p:nvSpPr>
                <p:spPr bwMode="auto">
                  <a:xfrm>
                    <a:off x="1394" y="1755"/>
                    <a:ext cx="483" cy="459"/>
                  </a:xfrm>
                  <a:custGeom>
                    <a:avLst/>
                    <a:gdLst>
                      <a:gd name="T0" fmla="*/ 1339 w 290"/>
                      <a:gd name="T1" fmla="*/ 619 h 275"/>
                      <a:gd name="T2" fmla="*/ 1166 w 290"/>
                      <a:gd name="T3" fmla="*/ 696 h 275"/>
                      <a:gd name="T4" fmla="*/ 610 w 290"/>
                      <a:gd name="T5" fmla="*/ 1162 h 275"/>
                      <a:gd name="T6" fmla="*/ 13 w 290"/>
                      <a:gd name="T7" fmla="*/ 1033 h 275"/>
                      <a:gd name="T8" fmla="*/ 37 w 290"/>
                      <a:gd name="T9" fmla="*/ 641 h 275"/>
                      <a:gd name="T10" fmla="*/ 1146 w 290"/>
                      <a:gd name="T11" fmla="*/ 0 h 275"/>
                      <a:gd name="T12" fmla="*/ 1339 w 290"/>
                      <a:gd name="T13" fmla="*/ 619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275">
                        <a:moveTo>
                          <a:pt x="290" y="133"/>
                        </a:moveTo>
                        <a:cubicBezTo>
                          <a:pt x="290" y="133"/>
                          <a:pt x="261" y="133"/>
                          <a:pt x="252" y="150"/>
                        </a:cubicBezTo>
                        <a:cubicBezTo>
                          <a:pt x="243" y="166"/>
                          <a:pt x="200" y="225"/>
                          <a:pt x="132" y="250"/>
                        </a:cubicBezTo>
                        <a:cubicBezTo>
                          <a:pt x="64" y="275"/>
                          <a:pt x="0" y="243"/>
                          <a:pt x="3" y="222"/>
                        </a:cubicBezTo>
                        <a:cubicBezTo>
                          <a:pt x="4" y="207"/>
                          <a:pt x="12" y="159"/>
                          <a:pt x="8" y="138"/>
                        </a:cubicBezTo>
                        <a:cubicBezTo>
                          <a:pt x="4" y="118"/>
                          <a:pt x="160" y="260"/>
                          <a:pt x="248" y="0"/>
                        </a:cubicBezTo>
                        <a:cubicBezTo>
                          <a:pt x="248" y="0"/>
                          <a:pt x="238" y="67"/>
                          <a:pt x="290" y="133"/>
                        </a:cubicBezTo>
                        <a:close/>
                      </a:path>
                    </a:pathLst>
                  </a:custGeom>
                  <a:solidFill>
                    <a:srgbClr val="81B4C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34" name="Freeform 372"/>
                  <p:cNvSpPr>
                    <a:spLocks/>
                  </p:cNvSpPr>
                  <p:nvPr/>
                </p:nvSpPr>
                <p:spPr bwMode="auto">
                  <a:xfrm>
                    <a:off x="1697" y="1318"/>
                    <a:ext cx="120" cy="77"/>
                  </a:xfrm>
                  <a:custGeom>
                    <a:avLst/>
                    <a:gdLst>
                      <a:gd name="T0" fmla="*/ 0 w 72"/>
                      <a:gd name="T1" fmla="*/ 0 h 46"/>
                      <a:gd name="T2" fmla="*/ 333 w 72"/>
                      <a:gd name="T3" fmla="*/ 75 h 46"/>
                      <a:gd name="T4" fmla="*/ 0 w 72"/>
                      <a:gd name="T5" fmla="*/ 0 h 46"/>
                      <a:gd name="T6" fmla="*/ 0 60000 65536"/>
                      <a:gd name="T7" fmla="*/ 0 60000 65536"/>
                      <a:gd name="T8" fmla="*/ 0 60000 65536"/>
                    </a:gdLst>
                    <a:ahLst/>
                    <a:cxnLst>
                      <a:cxn ang="T6">
                        <a:pos x="T0" y="T1"/>
                      </a:cxn>
                      <a:cxn ang="T7">
                        <a:pos x="T2" y="T3"/>
                      </a:cxn>
                      <a:cxn ang="T8">
                        <a:pos x="T4" y="T5"/>
                      </a:cxn>
                    </a:cxnLst>
                    <a:rect l="0" t="0" r="r" b="b"/>
                    <a:pathLst>
                      <a:path w="72" h="46">
                        <a:moveTo>
                          <a:pt x="0" y="0"/>
                        </a:moveTo>
                        <a:cubicBezTo>
                          <a:pt x="0" y="0"/>
                          <a:pt x="26" y="30"/>
                          <a:pt x="72" y="16"/>
                        </a:cubicBezTo>
                        <a:cubicBezTo>
                          <a:pt x="72" y="16"/>
                          <a:pt x="34" y="46"/>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35" name="Freeform 373"/>
                  <p:cNvSpPr>
                    <a:spLocks/>
                  </p:cNvSpPr>
                  <p:nvPr/>
                </p:nvSpPr>
                <p:spPr bwMode="auto">
                  <a:xfrm>
                    <a:off x="1837" y="1497"/>
                    <a:ext cx="153" cy="135"/>
                  </a:xfrm>
                  <a:custGeom>
                    <a:avLst/>
                    <a:gdLst>
                      <a:gd name="T0" fmla="*/ 0 w 92"/>
                      <a:gd name="T1" fmla="*/ 375 h 81"/>
                      <a:gd name="T2" fmla="*/ 422 w 92"/>
                      <a:gd name="T3" fmla="*/ 338 h 81"/>
                      <a:gd name="T4" fmla="*/ 0 w 92"/>
                      <a:gd name="T5" fmla="*/ 375 h 81"/>
                      <a:gd name="T6" fmla="*/ 0 60000 65536"/>
                      <a:gd name="T7" fmla="*/ 0 60000 65536"/>
                      <a:gd name="T8" fmla="*/ 0 60000 65536"/>
                    </a:gdLst>
                    <a:ahLst/>
                    <a:cxnLst>
                      <a:cxn ang="T6">
                        <a:pos x="T0" y="T1"/>
                      </a:cxn>
                      <a:cxn ang="T7">
                        <a:pos x="T2" y="T3"/>
                      </a:cxn>
                      <a:cxn ang="T8">
                        <a:pos x="T4" y="T5"/>
                      </a:cxn>
                    </a:cxnLst>
                    <a:rect l="0" t="0" r="r" b="b"/>
                    <a:pathLst>
                      <a:path w="92" h="81">
                        <a:moveTo>
                          <a:pt x="0" y="81"/>
                        </a:moveTo>
                        <a:cubicBezTo>
                          <a:pt x="0" y="81"/>
                          <a:pt x="25" y="16"/>
                          <a:pt x="92" y="73"/>
                        </a:cubicBezTo>
                        <a:cubicBezTo>
                          <a:pt x="92" y="73"/>
                          <a:pt x="31" y="0"/>
                          <a:pt x="0" y="81"/>
                        </a:cubicBezTo>
                        <a:close/>
                      </a:path>
                    </a:pathLst>
                  </a:custGeom>
                  <a:solidFill>
                    <a:srgbClr val="D5E1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36" name="Freeform 374"/>
                  <p:cNvSpPr>
                    <a:spLocks/>
                  </p:cNvSpPr>
                  <p:nvPr/>
                </p:nvSpPr>
                <p:spPr bwMode="auto">
                  <a:xfrm>
                    <a:off x="989" y="1650"/>
                    <a:ext cx="95" cy="180"/>
                  </a:xfrm>
                  <a:custGeom>
                    <a:avLst/>
                    <a:gdLst>
                      <a:gd name="T0" fmla="*/ 230 w 57"/>
                      <a:gd name="T1" fmla="*/ 0 h 108"/>
                      <a:gd name="T2" fmla="*/ 255 w 57"/>
                      <a:gd name="T3" fmla="*/ 222 h 108"/>
                      <a:gd name="T4" fmla="*/ 213 w 57"/>
                      <a:gd name="T5" fmla="*/ 347 h 108"/>
                      <a:gd name="T6" fmla="*/ 55 w 57"/>
                      <a:gd name="T7" fmla="*/ 487 h 108"/>
                      <a:gd name="T8" fmla="*/ 230 w 57"/>
                      <a:gd name="T9" fmla="*/ 0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 h="108">
                        <a:moveTo>
                          <a:pt x="50" y="0"/>
                        </a:moveTo>
                        <a:cubicBezTo>
                          <a:pt x="50" y="0"/>
                          <a:pt x="53" y="38"/>
                          <a:pt x="55" y="48"/>
                        </a:cubicBezTo>
                        <a:cubicBezTo>
                          <a:pt x="56" y="54"/>
                          <a:pt x="50" y="66"/>
                          <a:pt x="46" y="75"/>
                        </a:cubicBezTo>
                        <a:cubicBezTo>
                          <a:pt x="42" y="85"/>
                          <a:pt x="25" y="101"/>
                          <a:pt x="12" y="105"/>
                        </a:cubicBezTo>
                        <a:cubicBezTo>
                          <a:pt x="0" y="108"/>
                          <a:pt x="57" y="66"/>
                          <a:pt x="50" y="0"/>
                        </a:cubicBezTo>
                        <a:close/>
                      </a:path>
                    </a:pathLst>
                  </a:custGeom>
                  <a:solidFill>
                    <a:srgbClr val="81B4C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37" name="Freeform 375"/>
                  <p:cNvSpPr>
                    <a:spLocks/>
                  </p:cNvSpPr>
                  <p:nvPr/>
                </p:nvSpPr>
                <p:spPr bwMode="auto">
                  <a:xfrm>
                    <a:off x="746" y="1412"/>
                    <a:ext cx="55" cy="468"/>
                  </a:xfrm>
                  <a:custGeom>
                    <a:avLst/>
                    <a:gdLst>
                      <a:gd name="T0" fmla="*/ 0 w 33"/>
                      <a:gd name="T1" fmla="*/ 0 h 281"/>
                      <a:gd name="T2" fmla="*/ 47 w 33"/>
                      <a:gd name="T3" fmla="*/ 1297 h 281"/>
                      <a:gd name="T4" fmla="*/ 153 w 33"/>
                      <a:gd name="T5" fmla="*/ 47 h 281"/>
                      <a:gd name="T6" fmla="*/ 0 w 33"/>
                      <a:gd name="T7" fmla="*/ 0 h 2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281">
                        <a:moveTo>
                          <a:pt x="0" y="0"/>
                        </a:moveTo>
                        <a:cubicBezTo>
                          <a:pt x="0" y="0"/>
                          <a:pt x="13" y="260"/>
                          <a:pt x="10" y="281"/>
                        </a:cubicBezTo>
                        <a:cubicBezTo>
                          <a:pt x="10" y="281"/>
                          <a:pt x="7" y="10"/>
                          <a:pt x="33" y="10"/>
                        </a:cubicBezTo>
                        <a:cubicBezTo>
                          <a:pt x="33" y="10"/>
                          <a:pt x="6" y="8"/>
                          <a:pt x="0" y="0"/>
                        </a:cubicBezTo>
                        <a:close/>
                      </a:path>
                    </a:pathLst>
                  </a:custGeom>
                  <a:solidFill>
                    <a:srgbClr val="D5E1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38" name="Freeform 376"/>
                  <p:cNvSpPr>
                    <a:spLocks/>
                  </p:cNvSpPr>
                  <p:nvPr/>
                </p:nvSpPr>
                <p:spPr bwMode="auto">
                  <a:xfrm>
                    <a:off x="751" y="1437"/>
                    <a:ext cx="13" cy="281"/>
                  </a:xfrm>
                  <a:custGeom>
                    <a:avLst/>
                    <a:gdLst>
                      <a:gd name="T0" fmla="*/ 0 w 8"/>
                      <a:gd name="T1" fmla="*/ 0 h 169"/>
                      <a:gd name="T2" fmla="*/ 26 w 8"/>
                      <a:gd name="T3" fmla="*/ 776 h 169"/>
                      <a:gd name="T4" fmla="*/ 0 w 8"/>
                      <a:gd name="T5" fmla="*/ 0 h 169"/>
                      <a:gd name="T6" fmla="*/ 0 60000 65536"/>
                      <a:gd name="T7" fmla="*/ 0 60000 65536"/>
                      <a:gd name="T8" fmla="*/ 0 60000 65536"/>
                    </a:gdLst>
                    <a:ahLst/>
                    <a:cxnLst>
                      <a:cxn ang="T6">
                        <a:pos x="T0" y="T1"/>
                      </a:cxn>
                      <a:cxn ang="T7">
                        <a:pos x="T2" y="T3"/>
                      </a:cxn>
                      <a:cxn ang="T8">
                        <a:pos x="T4" y="T5"/>
                      </a:cxn>
                    </a:cxnLst>
                    <a:rect l="0" t="0" r="r" b="b"/>
                    <a:pathLst>
                      <a:path w="8" h="169">
                        <a:moveTo>
                          <a:pt x="0" y="0"/>
                        </a:moveTo>
                        <a:cubicBezTo>
                          <a:pt x="6" y="169"/>
                          <a:pt x="6" y="169"/>
                          <a:pt x="6" y="169"/>
                        </a:cubicBezTo>
                        <a:cubicBezTo>
                          <a:pt x="6" y="169"/>
                          <a:pt x="8" y="16"/>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39" name="Freeform 377"/>
                  <p:cNvSpPr>
                    <a:spLocks/>
                  </p:cNvSpPr>
                  <p:nvPr/>
                </p:nvSpPr>
                <p:spPr bwMode="auto">
                  <a:xfrm>
                    <a:off x="914" y="3070"/>
                    <a:ext cx="88" cy="49"/>
                  </a:xfrm>
                  <a:custGeom>
                    <a:avLst/>
                    <a:gdLst>
                      <a:gd name="T0" fmla="*/ 141 w 53"/>
                      <a:gd name="T1" fmla="*/ 0 h 29"/>
                      <a:gd name="T2" fmla="*/ 0 w 53"/>
                      <a:gd name="T3" fmla="*/ 0 h 29"/>
                      <a:gd name="T4" fmla="*/ 141 w 53"/>
                      <a:gd name="T5" fmla="*/ 0 h 29"/>
                      <a:gd name="T6" fmla="*/ 0 60000 65536"/>
                      <a:gd name="T7" fmla="*/ 0 60000 65536"/>
                      <a:gd name="T8" fmla="*/ 0 60000 65536"/>
                    </a:gdLst>
                    <a:ahLst/>
                    <a:cxnLst>
                      <a:cxn ang="T6">
                        <a:pos x="T0" y="T1"/>
                      </a:cxn>
                      <a:cxn ang="T7">
                        <a:pos x="T2" y="T3"/>
                      </a:cxn>
                      <a:cxn ang="T8">
                        <a:pos x="T4" y="T5"/>
                      </a:cxn>
                    </a:cxnLst>
                    <a:rect l="0" t="0" r="r" b="b"/>
                    <a:pathLst>
                      <a:path w="53" h="29">
                        <a:moveTo>
                          <a:pt x="31" y="0"/>
                        </a:moveTo>
                        <a:cubicBezTo>
                          <a:pt x="31" y="0"/>
                          <a:pt x="53" y="29"/>
                          <a:pt x="0" y="0"/>
                        </a:cubicBezTo>
                        <a:cubicBezTo>
                          <a:pt x="0" y="0"/>
                          <a:pt x="46" y="21"/>
                          <a:pt x="31"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40" name="Freeform 378"/>
                  <p:cNvSpPr>
                    <a:spLocks/>
                  </p:cNvSpPr>
                  <p:nvPr/>
                </p:nvSpPr>
                <p:spPr bwMode="auto">
                  <a:xfrm>
                    <a:off x="837" y="3045"/>
                    <a:ext cx="80" cy="399"/>
                  </a:xfrm>
                  <a:custGeom>
                    <a:avLst/>
                    <a:gdLst>
                      <a:gd name="T0" fmla="*/ 120 w 48"/>
                      <a:gd name="T1" fmla="*/ 1090 h 239"/>
                      <a:gd name="T2" fmla="*/ 0 w 48"/>
                      <a:gd name="T3" fmla="*/ 0 h 239"/>
                      <a:gd name="T4" fmla="*/ 172 w 48"/>
                      <a:gd name="T5" fmla="*/ 88 h 239"/>
                      <a:gd name="T6" fmla="*/ 172 w 48"/>
                      <a:gd name="T7" fmla="*/ 1112 h 239"/>
                      <a:gd name="T8" fmla="*/ 120 w 48"/>
                      <a:gd name="T9" fmla="*/ 109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39">
                        <a:moveTo>
                          <a:pt x="26" y="234"/>
                        </a:moveTo>
                        <a:cubicBezTo>
                          <a:pt x="26" y="234"/>
                          <a:pt x="36" y="201"/>
                          <a:pt x="0" y="0"/>
                        </a:cubicBezTo>
                        <a:cubicBezTo>
                          <a:pt x="0" y="0"/>
                          <a:pt x="27" y="14"/>
                          <a:pt x="37" y="19"/>
                        </a:cubicBezTo>
                        <a:cubicBezTo>
                          <a:pt x="48" y="24"/>
                          <a:pt x="29" y="223"/>
                          <a:pt x="37" y="239"/>
                        </a:cubicBezTo>
                        <a:cubicBezTo>
                          <a:pt x="37" y="239"/>
                          <a:pt x="29" y="236"/>
                          <a:pt x="26" y="234"/>
                        </a:cubicBezTo>
                        <a:close/>
                      </a:path>
                    </a:pathLst>
                  </a:custGeom>
                  <a:solidFill>
                    <a:srgbClr val="D5E1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41" name="Freeform 379"/>
                  <p:cNvSpPr>
                    <a:spLocks/>
                  </p:cNvSpPr>
                  <p:nvPr/>
                </p:nvSpPr>
                <p:spPr bwMode="auto">
                  <a:xfrm>
                    <a:off x="844" y="3062"/>
                    <a:ext cx="42" cy="297"/>
                  </a:xfrm>
                  <a:custGeom>
                    <a:avLst/>
                    <a:gdLst>
                      <a:gd name="T0" fmla="*/ 0 w 25"/>
                      <a:gd name="T1" fmla="*/ 0 h 178"/>
                      <a:gd name="T2" fmla="*/ 119 w 25"/>
                      <a:gd name="T3" fmla="*/ 828 h 178"/>
                      <a:gd name="T4" fmla="*/ 0 w 25"/>
                      <a:gd name="T5" fmla="*/ 0 h 178"/>
                      <a:gd name="T6" fmla="*/ 0 60000 65536"/>
                      <a:gd name="T7" fmla="*/ 0 60000 65536"/>
                      <a:gd name="T8" fmla="*/ 0 60000 65536"/>
                    </a:gdLst>
                    <a:ahLst/>
                    <a:cxnLst>
                      <a:cxn ang="T6">
                        <a:pos x="T0" y="T1"/>
                      </a:cxn>
                      <a:cxn ang="T7">
                        <a:pos x="T2" y="T3"/>
                      </a:cxn>
                      <a:cxn ang="T8">
                        <a:pos x="T4" y="T5"/>
                      </a:cxn>
                    </a:cxnLst>
                    <a:rect l="0" t="0" r="r" b="b"/>
                    <a:pathLst>
                      <a:path w="25" h="178">
                        <a:moveTo>
                          <a:pt x="0" y="0"/>
                        </a:moveTo>
                        <a:cubicBezTo>
                          <a:pt x="0" y="0"/>
                          <a:pt x="21" y="135"/>
                          <a:pt x="25" y="178"/>
                        </a:cubicBezTo>
                        <a:cubicBezTo>
                          <a:pt x="25" y="178"/>
                          <a:pt x="13" y="33"/>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42" name="Freeform 380"/>
                  <p:cNvSpPr>
                    <a:spLocks/>
                  </p:cNvSpPr>
                  <p:nvPr/>
                </p:nvSpPr>
                <p:spPr bwMode="auto">
                  <a:xfrm>
                    <a:off x="981" y="3107"/>
                    <a:ext cx="199" cy="219"/>
                  </a:xfrm>
                  <a:custGeom>
                    <a:avLst/>
                    <a:gdLst>
                      <a:gd name="T0" fmla="*/ 0 w 120"/>
                      <a:gd name="T1" fmla="*/ 0 h 131"/>
                      <a:gd name="T2" fmla="*/ 547 w 120"/>
                      <a:gd name="T3" fmla="*/ 491 h 131"/>
                      <a:gd name="T4" fmla="*/ 547 w 120"/>
                      <a:gd name="T5" fmla="*/ 612 h 131"/>
                      <a:gd name="T6" fmla="*/ 0 w 120"/>
                      <a:gd name="T7" fmla="*/ 0 h 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131">
                        <a:moveTo>
                          <a:pt x="0" y="0"/>
                        </a:moveTo>
                        <a:cubicBezTo>
                          <a:pt x="0" y="0"/>
                          <a:pt x="60" y="78"/>
                          <a:pt x="120" y="105"/>
                        </a:cubicBezTo>
                        <a:cubicBezTo>
                          <a:pt x="120" y="131"/>
                          <a:pt x="120" y="131"/>
                          <a:pt x="120" y="131"/>
                        </a:cubicBezTo>
                        <a:cubicBezTo>
                          <a:pt x="120" y="131"/>
                          <a:pt x="13" y="48"/>
                          <a:pt x="0" y="0"/>
                        </a:cubicBezTo>
                        <a:close/>
                      </a:path>
                    </a:pathLst>
                  </a:custGeom>
                  <a:solidFill>
                    <a:srgbClr val="81B4C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43" name="Freeform 381"/>
                  <p:cNvSpPr>
                    <a:spLocks/>
                  </p:cNvSpPr>
                  <p:nvPr/>
                </p:nvSpPr>
                <p:spPr bwMode="auto">
                  <a:xfrm>
                    <a:off x="1442" y="1413"/>
                    <a:ext cx="80" cy="200"/>
                  </a:xfrm>
                  <a:custGeom>
                    <a:avLst/>
                    <a:gdLst>
                      <a:gd name="T0" fmla="*/ 222 w 48"/>
                      <a:gd name="T1" fmla="*/ 0 h 120"/>
                      <a:gd name="T2" fmla="*/ 75 w 48"/>
                      <a:gd name="T3" fmla="*/ 555 h 120"/>
                      <a:gd name="T4" fmla="*/ 222 w 48"/>
                      <a:gd name="T5" fmla="*/ 0 h 120"/>
                      <a:gd name="T6" fmla="*/ 0 60000 65536"/>
                      <a:gd name="T7" fmla="*/ 0 60000 65536"/>
                      <a:gd name="T8" fmla="*/ 0 60000 65536"/>
                    </a:gdLst>
                    <a:ahLst/>
                    <a:cxnLst>
                      <a:cxn ang="T6">
                        <a:pos x="T0" y="T1"/>
                      </a:cxn>
                      <a:cxn ang="T7">
                        <a:pos x="T2" y="T3"/>
                      </a:cxn>
                      <a:cxn ang="T8">
                        <a:pos x="T4" y="T5"/>
                      </a:cxn>
                    </a:cxnLst>
                    <a:rect l="0" t="0" r="r" b="b"/>
                    <a:pathLst>
                      <a:path w="48" h="120">
                        <a:moveTo>
                          <a:pt x="48" y="0"/>
                        </a:moveTo>
                        <a:cubicBezTo>
                          <a:pt x="48" y="0"/>
                          <a:pt x="0" y="45"/>
                          <a:pt x="16" y="120"/>
                        </a:cubicBezTo>
                        <a:cubicBezTo>
                          <a:pt x="16" y="120"/>
                          <a:pt x="13" y="38"/>
                          <a:pt x="48"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44" name="Freeform 382"/>
                  <p:cNvSpPr>
                    <a:spLocks/>
                  </p:cNvSpPr>
                  <p:nvPr/>
                </p:nvSpPr>
                <p:spPr bwMode="auto">
                  <a:xfrm>
                    <a:off x="2028" y="2097"/>
                    <a:ext cx="175" cy="42"/>
                  </a:xfrm>
                  <a:custGeom>
                    <a:avLst/>
                    <a:gdLst>
                      <a:gd name="T0" fmla="*/ 0 w 105"/>
                      <a:gd name="T1" fmla="*/ 5 h 25"/>
                      <a:gd name="T2" fmla="*/ 487 w 105"/>
                      <a:gd name="T3" fmla="*/ 119 h 25"/>
                      <a:gd name="T4" fmla="*/ 0 w 105"/>
                      <a:gd name="T5" fmla="*/ 0 h 25"/>
                      <a:gd name="T6" fmla="*/ 0 60000 65536"/>
                      <a:gd name="T7" fmla="*/ 0 60000 65536"/>
                      <a:gd name="T8" fmla="*/ 0 60000 65536"/>
                    </a:gdLst>
                    <a:ahLst/>
                    <a:cxnLst>
                      <a:cxn ang="T6">
                        <a:pos x="T0" y="T1"/>
                      </a:cxn>
                      <a:cxn ang="T7">
                        <a:pos x="T2" y="T3"/>
                      </a:cxn>
                      <a:cxn ang="T8">
                        <a:pos x="T4" y="T5"/>
                      </a:cxn>
                    </a:cxnLst>
                    <a:rect l="0" t="0" r="r" b="b"/>
                    <a:pathLst>
                      <a:path w="105" h="25">
                        <a:moveTo>
                          <a:pt x="0" y="1"/>
                        </a:moveTo>
                        <a:cubicBezTo>
                          <a:pt x="0" y="1"/>
                          <a:pt x="36" y="20"/>
                          <a:pt x="105" y="25"/>
                        </a:cubicBezTo>
                        <a:cubicBezTo>
                          <a:pt x="105" y="25"/>
                          <a:pt x="18" y="10"/>
                          <a:pt x="0" y="0"/>
                        </a:cubicBezTo>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45" name="Freeform 383"/>
                  <p:cNvSpPr>
                    <a:spLocks/>
                  </p:cNvSpPr>
                  <p:nvPr/>
                </p:nvSpPr>
                <p:spPr bwMode="auto">
                  <a:xfrm>
                    <a:off x="2300" y="2160"/>
                    <a:ext cx="127" cy="72"/>
                  </a:xfrm>
                  <a:custGeom>
                    <a:avLst/>
                    <a:gdLst>
                      <a:gd name="T0" fmla="*/ 354 w 76"/>
                      <a:gd name="T1" fmla="*/ 203 h 43"/>
                      <a:gd name="T2" fmla="*/ 0 w 76"/>
                      <a:gd name="T3" fmla="*/ 0 h 43"/>
                      <a:gd name="T4" fmla="*/ 354 w 76"/>
                      <a:gd name="T5" fmla="*/ 203 h 43"/>
                      <a:gd name="T6" fmla="*/ 0 60000 65536"/>
                      <a:gd name="T7" fmla="*/ 0 60000 65536"/>
                      <a:gd name="T8" fmla="*/ 0 60000 65536"/>
                    </a:gdLst>
                    <a:ahLst/>
                    <a:cxnLst>
                      <a:cxn ang="T6">
                        <a:pos x="T0" y="T1"/>
                      </a:cxn>
                      <a:cxn ang="T7">
                        <a:pos x="T2" y="T3"/>
                      </a:cxn>
                      <a:cxn ang="T8">
                        <a:pos x="T4" y="T5"/>
                      </a:cxn>
                    </a:cxnLst>
                    <a:rect l="0" t="0" r="r" b="b"/>
                    <a:pathLst>
                      <a:path w="76" h="43">
                        <a:moveTo>
                          <a:pt x="76" y="43"/>
                        </a:moveTo>
                        <a:cubicBezTo>
                          <a:pt x="76" y="43"/>
                          <a:pt x="53" y="17"/>
                          <a:pt x="0" y="0"/>
                        </a:cubicBezTo>
                        <a:cubicBezTo>
                          <a:pt x="0" y="0"/>
                          <a:pt x="65" y="14"/>
                          <a:pt x="76" y="43"/>
                        </a:cubicBezTo>
                        <a:close/>
                      </a:path>
                    </a:pathLst>
                  </a:custGeom>
                  <a:solidFill>
                    <a:srgbClr val="F1857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46" name="Freeform 384"/>
                  <p:cNvSpPr>
                    <a:spLocks/>
                  </p:cNvSpPr>
                  <p:nvPr/>
                </p:nvSpPr>
                <p:spPr bwMode="auto">
                  <a:xfrm>
                    <a:off x="2037" y="2100"/>
                    <a:ext cx="176" cy="39"/>
                  </a:xfrm>
                  <a:custGeom>
                    <a:avLst/>
                    <a:gdLst>
                      <a:gd name="T0" fmla="*/ 0 w 106"/>
                      <a:gd name="T1" fmla="*/ 0 h 23"/>
                      <a:gd name="T2" fmla="*/ 485 w 106"/>
                      <a:gd name="T3" fmla="*/ 112 h 23"/>
                      <a:gd name="T4" fmla="*/ 0 w 106"/>
                      <a:gd name="T5" fmla="*/ 0 h 23"/>
                      <a:gd name="T6" fmla="*/ 0 60000 65536"/>
                      <a:gd name="T7" fmla="*/ 0 60000 65536"/>
                      <a:gd name="T8" fmla="*/ 0 60000 65536"/>
                    </a:gdLst>
                    <a:ahLst/>
                    <a:cxnLst>
                      <a:cxn ang="T6">
                        <a:pos x="T0" y="T1"/>
                      </a:cxn>
                      <a:cxn ang="T7">
                        <a:pos x="T2" y="T3"/>
                      </a:cxn>
                      <a:cxn ang="T8">
                        <a:pos x="T4" y="T5"/>
                      </a:cxn>
                    </a:cxnLst>
                    <a:rect l="0" t="0" r="r" b="b"/>
                    <a:pathLst>
                      <a:path w="106" h="23">
                        <a:moveTo>
                          <a:pt x="0" y="0"/>
                        </a:moveTo>
                        <a:cubicBezTo>
                          <a:pt x="0" y="0"/>
                          <a:pt x="62" y="21"/>
                          <a:pt x="106" y="23"/>
                        </a:cubicBezTo>
                        <a:cubicBezTo>
                          <a:pt x="106" y="23"/>
                          <a:pt x="28" y="12"/>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47" name="Freeform 385"/>
                  <p:cNvSpPr>
                    <a:spLocks/>
                  </p:cNvSpPr>
                  <p:nvPr/>
                </p:nvSpPr>
                <p:spPr bwMode="auto">
                  <a:xfrm>
                    <a:off x="2335" y="2172"/>
                    <a:ext cx="90" cy="58"/>
                  </a:xfrm>
                  <a:custGeom>
                    <a:avLst/>
                    <a:gdLst>
                      <a:gd name="T0" fmla="*/ 0 w 54"/>
                      <a:gd name="T1" fmla="*/ 0 h 35"/>
                      <a:gd name="T2" fmla="*/ 250 w 54"/>
                      <a:gd name="T3" fmla="*/ 159 h 35"/>
                      <a:gd name="T4" fmla="*/ 0 w 54"/>
                      <a:gd name="T5" fmla="*/ 0 h 35"/>
                      <a:gd name="T6" fmla="*/ 0 60000 65536"/>
                      <a:gd name="T7" fmla="*/ 0 60000 65536"/>
                      <a:gd name="T8" fmla="*/ 0 60000 65536"/>
                    </a:gdLst>
                    <a:ahLst/>
                    <a:cxnLst>
                      <a:cxn ang="T6">
                        <a:pos x="T0" y="T1"/>
                      </a:cxn>
                      <a:cxn ang="T7">
                        <a:pos x="T2" y="T3"/>
                      </a:cxn>
                      <a:cxn ang="T8">
                        <a:pos x="T4" y="T5"/>
                      </a:cxn>
                    </a:cxnLst>
                    <a:rect l="0" t="0" r="r" b="b"/>
                    <a:pathLst>
                      <a:path w="54" h="35">
                        <a:moveTo>
                          <a:pt x="0" y="0"/>
                        </a:moveTo>
                        <a:cubicBezTo>
                          <a:pt x="0" y="0"/>
                          <a:pt x="46" y="19"/>
                          <a:pt x="54" y="35"/>
                        </a:cubicBezTo>
                        <a:cubicBezTo>
                          <a:pt x="54" y="35"/>
                          <a:pt x="53" y="19"/>
                          <a:pt x="0" y="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748" name="Freeform 386"/>
                  <p:cNvSpPr>
                    <a:spLocks/>
                  </p:cNvSpPr>
                  <p:nvPr/>
                </p:nvSpPr>
                <p:spPr bwMode="auto">
                  <a:xfrm>
                    <a:off x="1888" y="1987"/>
                    <a:ext cx="673" cy="1412"/>
                  </a:xfrm>
                  <a:custGeom>
                    <a:avLst/>
                    <a:gdLst>
                      <a:gd name="T0" fmla="*/ 230 w 404"/>
                      <a:gd name="T1" fmla="*/ 200 h 847"/>
                      <a:gd name="T2" fmla="*/ 237 w 404"/>
                      <a:gd name="T3" fmla="*/ 203 h 847"/>
                      <a:gd name="T4" fmla="*/ 813 w 404"/>
                      <a:gd name="T5" fmla="*/ 380 h 847"/>
                      <a:gd name="T6" fmla="*/ 1458 w 404"/>
                      <a:gd name="T7" fmla="*/ 592 h 847"/>
                      <a:gd name="T8" fmla="*/ 1499 w 404"/>
                      <a:gd name="T9" fmla="*/ 722 h 847"/>
                      <a:gd name="T10" fmla="*/ 1499 w 404"/>
                      <a:gd name="T11" fmla="*/ 722 h 847"/>
                      <a:gd name="T12" fmla="*/ 805 w 404"/>
                      <a:gd name="T13" fmla="*/ 437 h 847"/>
                      <a:gd name="T14" fmla="*/ 320 w 404"/>
                      <a:gd name="T15" fmla="*/ 305 h 847"/>
                      <a:gd name="T16" fmla="*/ 675 w 404"/>
                      <a:gd name="T17" fmla="*/ 537 h 847"/>
                      <a:gd name="T18" fmla="*/ 1034 w 404"/>
                      <a:gd name="T19" fmla="*/ 1130 h 847"/>
                      <a:gd name="T20" fmla="*/ 1424 w 404"/>
                      <a:gd name="T21" fmla="*/ 1454 h 847"/>
                      <a:gd name="T22" fmla="*/ 1613 w 404"/>
                      <a:gd name="T23" fmla="*/ 1682 h 847"/>
                      <a:gd name="T24" fmla="*/ 1388 w 404"/>
                      <a:gd name="T25" fmla="*/ 1440 h 847"/>
                      <a:gd name="T26" fmla="*/ 985 w 404"/>
                      <a:gd name="T27" fmla="*/ 1130 h 847"/>
                      <a:gd name="T28" fmla="*/ 810 w 404"/>
                      <a:gd name="T29" fmla="*/ 755 h 847"/>
                      <a:gd name="T30" fmla="*/ 758 w 404"/>
                      <a:gd name="T31" fmla="*/ 945 h 847"/>
                      <a:gd name="T32" fmla="*/ 771 w 404"/>
                      <a:gd name="T33" fmla="*/ 1409 h 847"/>
                      <a:gd name="T34" fmla="*/ 1041 w 404"/>
                      <a:gd name="T35" fmla="*/ 1940 h 847"/>
                      <a:gd name="T36" fmla="*/ 1349 w 404"/>
                      <a:gd name="T37" fmla="*/ 2179 h 847"/>
                      <a:gd name="T38" fmla="*/ 1706 w 404"/>
                      <a:gd name="T39" fmla="*/ 2391 h 847"/>
                      <a:gd name="T40" fmla="*/ 1862 w 404"/>
                      <a:gd name="T41" fmla="*/ 2417 h 847"/>
                      <a:gd name="T42" fmla="*/ 1683 w 404"/>
                      <a:gd name="T43" fmla="*/ 2417 h 847"/>
                      <a:gd name="T44" fmla="*/ 1354 w 404"/>
                      <a:gd name="T45" fmla="*/ 2221 h 847"/>
                      <a:gd name="T46" fmla="*/ 1113 w 404"/>
                      <a:gd name="T47" fmla="*/ 2141 h 847"/>
                      <a:gd name="T48" fmla="*/ 1179 w 404"/>
                      <a:gd name="T49" fmla="*/ 2521 h 847"/>
                      <a:gd name="T50" fmla="*/ 1318 w 404"/>
                      <a:gd name="T51" fmla="*/ 2854 h 847"/>
                      <a:gd name="T52" fmla="*/ 1751 w 404"/>
                      <a:gd name="T53" fmla="*/ 3516 h 847"/>
                      <a:gd name="T54" fmla="*/ 1867 w 404"/>
                      <a:gd name="T55" fmla="*/ 3924 h 847"/>
                      <a:gd name="T56" fmla="*/ 1701 w 404"/>
                      <a:gd name="T57" fmla="*/ 3492 h 847"/>
                      <a:gd name="T58" fmla="*/ 1276 w 404"/>
                      <a:gd name="T59" fmla="*/ 2854 h 847"/>
                      <a:gd name="T60" fmla="*/ 1188 w 404"/>
                      <a:gd name="T61" fmla="*/ 2604 h 847"/>
                      <a:gd name="T62" fmla="*/ 1159 w 404"/>
                      <a:gd name="T63" fmla="*/ 2779 h 847"/>
                      <a:gd name="T64" fmla="*/ 960 w 404"/>
                      <a:gd name="T65" fmla="*/ 3041 h 847"/>
                      <a:gd name="T66" fmla="*/ 771 w 404"/>
                      <a:gd name="T67" fmla="*/ 3391 h 847"/>
                      <a:gd name="T68" fmla="*/ 313 w 404"/>
                      <a:gd name="T69" fmla="*/ 3558 h 847"/>
                      <a:gd name="T70" fmla="*/ 561 w 404"/>
                      <a:gd name="T71" fmla="*/ 3417 h 847"/>
                      <a:gd name="T72" fmla="*/ 893 w 404"/>
                      <a:gd name="T73" fmla="*/ 3096 h 847"/>
                      <a:gd name="T74" fmla="*/ 1104 w 404"/>
                      <a:gd name="T75" fmla="*/ 2779 h 847"/>
                      <a:gd name="T76" fmla="*/ 1084 w 404"/>
                      <a:gd name="T77" fmla="*/ 2501 h 847"/>
                      <a:gd name="T78" fmla="*/ 1029 w 404"/>
                      <a:gd name="T79" fmla="*/ 2159 h 847"/>
                      <a:gd name="T80" fmla="*/ 910 w 404"/>
                      <a:gd name="T81" fmla="*/ 1899 h 847"/>
                      <a:gd name="T82" fmla="*/ 721 w 404"/>
                      <a:gd name="T83" fmla="*/ 1390 h 847"/>
                      <a:gd name="T84" fmla="*/ 486 w 404"/>
                      <a:gd name="T85" fmla="*/ 1779 h 847"/>
                      <a:gd name="T86" fmla="*/ 353 w 404"/>
                      <a:gd name="T87" fmla="*/ 2234 h 847"/>
                      <a:gd name="T88" fmla="*/ 450 w 404"/>
                      <a:gd name="T89" fmla="*/ 1815 h 847"/>
                      <a:gd name="T90" fmla="*/ 708 w 404"/>
                      <a:gd name="T91" fmla="*/ 1274 h 847"/>
                      <a:gd name="T92" fmla="*/ 675 w 404"/>
                      <a:gd name="T93" fmla="*/ 980 h 847"/>
                      <a:gd name="T94" fmla="*/ 701 w 404"/>
                      <a:gd name="T95" fmla="*/ 625 h 847"/>
                      <a:gd name="T96" fmla="*/ 0 w 404"/>
                      <a:gd name="T97" fmla="*/ 0 h 8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04" h="847">
                        <a:moveTo>
                          <a:pt x="50" y="43"/>
                        </a:moveTo>
                        <a:cubicBezTo>
                          <a:pt x="50" y="43"/>
                          <a:pt x="51" y="44"/>
                          <a:pt x="51" y="44"/>
                        </a:cubicBezTo>
                        <a:cubicBezTo>
                          <a:pt x="51" y="44"/>
                          <a:pt x="96" y="73"/>
                          <a:pt x="176" y="82"/>
                        </a:cubicBezTo>
                        <a:cubicBezTo>
                          <a:pt x="246" y="89"/>
                          <a:pt x="301" y="118"/>
                          <a:pt x="315" y="128"/>
                        </a:cubicBezTo>
                        <a:cubicBezTo>
                          <a:pt x="335" y="142"/>
                          <a:pt x="324" y="156"/>
                          <a:pt x="324" y="156"/>
                        </a:cubicBezTo>
                        <a:cubicBezTo>
                          <a:pt x="324" y="156"/>
                          <a:pt x="324" y="156"/>
                          <a:pt x="324" y="156"/>
                        </a:cubicBezTo>
                        <a:cubicBezTo>
                          <a:pt x="289" y="115"/>
                          <a:pt x="232" y="100"/>
                          <a:pt x="174" y="94"/>
                        </a:cubicBezTo>
                        <a:cubicBezTo>
                          <a:pt x="116" y="88"/>
                          <a:pt x="69" y="66"/>
                          <a:pt x="69" y="66"/>
                        </a:cubicBezTo>
                        <a:cubicBezTo>
                          <a:pt x="87" y="83"/>
                          <a:pt x="109" y="96"/>
                          <a:pt x="146" y="116"/>
                        </a:cubicBezTo>
                        <a:cubicBezTo>
                          <a:pt x="191" y="140"/>
                          <a:pt x="207" y="195"/>
                          <a:pt x="224" y="244"/>
                        </a:cubicBezTo>
                        <a:cubicBezTo>
                          <a:pt x="241" y="294"/>
                          <a:pt x="289" y="256"/>
                          <a:pt x="308" y="314"/>
                        </a:cubicBezTo>
                        <a:cubicBezTo>
                          <a:pt x="327" y="371"/>
                          <a:pt x="328" y="364"/>
                          <a:pt x="349" y="363"/>
                        </a:cubicBezTo>
                        <a:cubicBezTo>
                          <a:pt x="349" y="363"/>
                          <a:pt x="320" y="402"/>
                          <a:pt x="300" y="311"/>
                        </a:cubicBezTo>
                        <a:cubicBezTo>
                          <a:pt x="292" y="273"/>
                          <a:pt x="231" y="299"/>
                          <a:pt x="213" y="244"/>
                        </a:cubicBezTo>
                        <a:cubicBezTo>
                          <a:pt x="191" y="176"/>
                          <a:pt x="191" y="182"/>
                          <a:pt x="175" y="163"/>
                        </a:cubicBezTo>
                        <a:cubicBezTo>
                          <a:pt x="175" y="163"/>
                          <a:pt x="173" y="192"/>
                          <a:pt x="164" y="204"/>
                        </a:cubicBezTo>
                        <a:cubicBezTo>
                          <a:pt x="146" y="229"/>
                          <a:pt x="175" y="272"/>
                          <a:pt x="167" y="304"/>
                        </a:cubicBezTo>
                        <a:cubicBezTo>
                          <a:pt x="159" y="336"/>
                          <a:pt x="196" y="399"/>
                          <a:pt x="225" y="419"/>
                        </a:cubicBezTo>
                        <a:cubicBezTo>
                          <a:pt x="255" y="439"/>
                          <a:pt x="241" y="466"/>
                          <a:pt x="292" y="470"/>
                        </a:cubicBezTo>
                        <a:cubicBezTo>
                          <a:pt x="343" y="474"/>
                          <a:pt x="348" y="492"/>
                          <a:pt x="369" y="516"/>
                        </a:cubicBezTo>
                        <a:cubicBezTo>
                          <a:pt x="391" y="540"/>
                          <a:pt x="403" y="522"/>
                          <a:pt x="403" y="522"/>
                        </a:cubicBezTo>
                        <a:cubicBezTo>
                          <a:pt x="403" y="522"/>
                          <a:pt x="391" y="544"/>
                          <a:pt x="364" y="522"/>
                        </a:cubicBezTo>
                        <a:cubicBezTo>
                          <a:pt x="337" y="499"/>
                          <a:pt x="339" y="479"/>
                          <a:pt x="293" y="479"/>
                        </a:cubicBezTo>
                        <a:cubicBezTo>
                          <a:pt x="248" y="479"/>
                          <a:pt x="241" y="462"/>
                          <a:pt x="241" y="462"/>
                        </a:cubicBezTo>
                        <a:cubicBezTo>
                          <a:pt x="241" y="462"/>
                          <a:pt x="211" y="511"/>
                          <a:pt x="255" y="544"/>
                        </a:cubicBezTo>
                        <a:cubicBezTo>
                          <a:pt x="299" y="578"/>
                          <a:pt x="272" y="581"/>
                          <a:pt x="285" y="616"/>
                        </a:cubicBezTo>
                        <a:cubicBezTo>
                          <a:pt x="313" y="690"/>
                          <a:pt x="373" y="706"/>
                          <a:pt x="379" y="759"/>
                        </a:cubicBezTo>
                        <a:cubicBezTo>
                          <a:pt x="384" y="812"/>
                          <a:pt x="384" y="836"/>
                          <a:pt x="404" y="847"/>
                        </a:cubicBezTo>
                        <a:cubicBezTo>
                          <a:pt x="404" y="847"/>
                          <a:pt x="374" y="840"/>
                          <a:pt x="368" y="754"/>
                        </a:cubicBezTo>
                        <a:cubicBezTo>
                          <a:pt x="365" y="715"/>
                          <a:pt x="297" y="681"/>
                          <a:pt x="276" y="616"/>
                        </a:cubicBezTo>
                        <a:cubicBezTo>
                          <a:pt x="268" y="592"/>
                          <a:pt x="280" y="568"/>
                          <a:pt x="257" y="562"/>
                        </a:cubicBezTo>
                        <a:cubicBezTo>
                          <a:pt x="257" y="562"/>
                          <a:pt x="249" y="580"/>
                          <a:pt x="251" y="600"/>
                        </a:cubicBezTo>
                        <a:cubicBezTo>
                          <a:pt x="251" y="609"/>
                          <a:pt x="241" y="636"/>
                          <a:pt x="208" y="656"/>
                        </a:cubicBezTo>
                        <a:cubicBezTo>
                          <a:pt x="192" y="666"/>
                          <a:pt x="217" y="707"/>
                          <a:pt x="167" y="732"/>
                        </a:cubicBezTo>
                        <a:cubicBezTo>
                          <a:pt x="119" y="756"/>
                          <a:pt x="85" y="738"/>
                          <a:pt x="68" y="768"/>
                        </a:cubicBezTo>
                        <a:cubicBezTo>
                          <a:pt x="68" y="768"/>
                          <a:pt x="76" y="743"/>
                          <a:pt x="121" y="738"/>
                        </a:cubicBezTo>
                        <a:cubicBezTo>
                          <a:pt x="167" y="732"/>
                          <a:pt x="191" y="717"/>
                          <a:pt x="193" y="668"/>
                        </a:cubicBezTo>
                        <a:cubicBezTo>
                          <a:pt x="195" y="638"/>
                          <a:pt x="234" y="645"/>
                          <a:pt x="239" y="600"/>
                        </a:cubicBezTo>
                        <a:cubicBezTo>
                          <a:pt x="240" y="586"/>
                          <a:pt x="255" y="562"/>
                          <a:pt x="235" y="540"/>
                        </a:cubicBezTo>
                        <a:cubicBezTo>
                          <a:pt x="215" y="519"/>
                          <a:pt x="217" y="494"/>
                          <a:pt x="223" y="466"/>
                        </a:cubicBezTo>
                        <a:cubicBezTo>
                          <a:pt x="228" y="438"/>
                          <a:pt x="217" y="427"/>
                          <a:pt x="197" y="410"/>
                        </a:cubicBezTo>
                        <a:cubicBezTo>
                          <a:pt x="177" y="392"/>
                          <a:pt x="148" y="344"/>
                          <a:pt x="156" y="300"/>
                        </a:cubicBezTo>
                        <a:cubicBezTo>
                          <a:pt x="156" y="300"/>
                          <a:pt x="103" y="340"/>
                          <a:pt x="105" y="384"/>
                        </a:cubicBezTo>
                        <a:cubicBezTo>
                          <a:pt x="108" y="428"/>
                          <a:pt x="100" y="479"/>
                          <a:pt x="76" y="482"/>
                        </a:cubicBezTo>
                        <a:cubicBezTo>
                          <a:pt x="76" y="482"/>
                          <a:pt x="97" y="472"/>
                          <a:pt x="97" y="392"/>
                        </a:cubicBezTo>
                        <a:cubicBezTo>
                          <a:pt x="97" y="312"/>
                          <a:pt x="148" y="311"/>
                          <a:pt x="153" y="275"/>
                        </a:cubicBezTo>
                        <a:cubicBezTo>
                          <a:pt x="157" y="253"/>
                          <a:pt x="137" y="236"/>
                          <a:pt x="146" y="212"/>
                        </a:cubicBezTo>
                        <a:cubicBezTo>
                          <a:pt x="156" y="188"/>
                          <a:pt x="177" y="158"/>
                          <a:pt x="152" y="135"/>
                        </a:cubicBezTo>
                        <a:cubicBezTo>
                          <a:pt x="127" y="113"/>
                          <a:pt x="53" y="100"/>
                          <a:pt x="0" y="0"/>
                        </a:cubicBezTo>
                      </a:path>
                    </a:pathLst>
                  </a:custGeom>
                  <a:noFill/>
                  <a:ln w="4763" cap="flat">
                    <a:solidFill>
                      <a:srgbClr val="333333"/>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grpSp>
            <p:sp>
              <p:nvSpPr>
                <p:cNvPr id="1439" name="Freeform 1884"/>
                <p:cNvSpPr>
                  <a:spLocks/>
                </p:cNvSpPr>
                <p:nvPr/>
              </p:nvSpPr>
              <p:spPr bwMode="auto">
                <a:xfrm>
                  <a:off x="3293481" y="2431591"/>
                  <a:ext cx="88660" cy="22771"/>
                </a:xfrm>
                <a:custGeom>
                  <a:avLst/>
                  <a:gdLst>
                    <a:gd name="T0" fmla="*/ 635 w 109"/>
                    <a:gd name="T1" fmla="*/ 0 h 22"/>
                    <a:gd name="T2" fmla="*/ 0 w 109"/>
                    <a:gd name="T3" fmla="*/ 0 h 22"/>
                    <a:gd name="T4" fmla="*/ 0 w 109"/>
                    <a:gd name="T5" fmla="*/ 176 h 22"/>
                    <a:gd name="T6" fmla="*/ 635 w 109"/>
                    <a:gd name="T7" fmla="*/ 176 h 22"/>
                    <a:gd name="T8" fmla="*/ 635 w 10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22">
                      <a:moveTo>
                        <a:pt x="94" y="0"/>
                      </a:moveTo>
                      <a:cubicBezTo>
                        <a:pt x="0" y="0"/>
                        <a:pt x="0" y="0"/>
                        <a:pt x="0" y="0"/>
                      </a:cubicBezTo>
                      <a:cubicBezTo>
                        <a:pt x="0" y="22"/>
                        <a:pt x="0" y="22"/>
                        <a:pt x="0" y="22"/>
                      </a:cubicBezTo>
                      <a:cubicBezTo>
                        <a:pt x="94" y="22"/>
                        <a:pt x="94" y="22"/>
                        <a:pt x="94" y="22"/>
                      </a:cubicBezTo>
                      <a:cubicBezTo>
                        <a:pt x="109" y="22"/>
                        <a:pt x="109" y="0"/>
                        <a:pt x="94" y="0"/>
                      </a:cubicBezTo>
                      <a:close/>
                    </a:path>
                  </a:pathLst>
                </a:custGeom>
                <a:solidFill>
                  <a:srgbClr val="DEBE8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40" name="Freeform 1885"/>
                <p:cNvSpPr>
                  <a:spLocks/>
                </p:cNvSpPr>
                <p:nvPr/>
              </p:nvSpPr>
              <p:spPr bwMode="auto">
                <a:xfrm>
                  <a:off x="3293481" y="2431591"/>
                  <a:ext cx="88660" cy="22771"/>
                </a:xfrm>
                <a:custGeom>
                  <a:avLst/>
                  <a:gdLst>
                    <a:gd name="T0" fmla="*/ 635 w 109"/>
                    <a:gd name="T1" fmla="*/ 0 h 22"/>
                    <a:gd name="T2" fmla="*/ 0 w 109"/>
                    <a:gd name="T3" fmla="*/ 0 h 22"/>
                    <a:gd name="T4" fmla="*/ 0 w 109"/>
                    <a:gd name="T5" fmla="*/ 176 h 22"/>
                    <a:gd name="T6" fmla="*/ 635 w 109"/>
                    <a:gd name="T7" fmla="*/ 176 h 22"/>
                    <a:gd name="T8" fmla="*/ 635 w 10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22">
                      <a:moveTo>
                        <a:pt x="94" y="0"/>
                      </a:moveTo>
                      <a:cubicBezTo>
                        <a:pt x="0" y="0"/>
                        <a:pt x="0" y="0"/>
                        <a:pt x="0" y="0"/>
                      </a:cubicBezTo>
                      <a:cubicBezTo>
                        <a:pt x="0" y="22"/>
                        <a:pt x="0" y="22"/>
                        <a:pt x="0" y="22"/>
                      </a:cubicBezTo>
                      <a:cubicBezTo>
                        <a:pt x="94" y="22"/>
                        <a:pt x="94" y="22"/>
                        <a:pt x="94" y="22"/>
                      </a:cubicBezTo>
                      <a:cubicBezTo>
                        <a:pt x="109" y="22"/>
                        <a:pt x="109" y="0"/>
                        <a:pt x="94" y="0"/>
                      </a:cubicBezTo>
                      <a:close/>
                    </a:path>
                  </a:pathLst>
                </a:custGeom>
                <a:noFill/>
                <a:ln w="6350" cap="rnd">
                  <a:solidFill>
                    <a:srgbClr val="000000"/>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41" name="Freeform 1886"/>
                <p:cNvSpPr>
                  <a:spLocks/>
                </p:cNvSpPr>
                <p:nvPr/>
              </p:nvSpPr>
              <p:spPr bwMode="auto">
                <a:xfrm>
                  <a:off x="3296063" y="2434696"/>
                  <a:ext cx="68862" cy="17595"/>
                </a:xfrm>
                <a:custGeom>
                  <a:avLst/>
                  <a:gdLst>
                    <a:gd name="T0" fmla="*/ 8 w 85"/>
                    <a:gd name="T1" fmla="*/ 0 h 17"/>
                    <a:gd name="T2" fmla="*/ 567 w 85"/>
                    <a:gd name="T3" fmla="*/ 0 h 17"/>
                    <a:gd name="T4" fmla="*/ 28 w 85"/>
                    <a:gd name="T5" fmla="*/ 72 h 17"/>
                    <a:gd name="T6" fmla="*/ 0 w 85"/>
                    <a:gd name="T7" fmla="*/ 136 h 17"/>
                    <a:gd name="T8" fmla="*/ 0 w 85"/>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7">
                      <a:moveTo>
                        <a:pt x="1" y="0"/>
                      </a:moveTo>
                      <a:cubicBezTo>
                        <a:pt x="85" y="0"/>
                        <a:pt x="85" y="0"/>
                        <a:pt x="85" y="0"/>
                      </a:cubicBezTo>
                      <a:cubicBezTo>
                        <a:pt x="85" y="0"/>
                        <a:pt x="7" y="2"/>
                        <a:pt x="4" y="9"/>
                      </a:cubicBezTo>
                      <a:cubicBezTo>
                        <a:pt x="2" y="17"/>
                        <a:pt x="0" y="17"/>
                        <a:pt x="0" y="17"/>
                      </a:cubicBezTo>
                      <a:cubicBezTo>
                        <a:pt x="0" y="1"/>
                        <a:pt x="0" y="1"/>
                        <a:pt x="0" y="1"/>
                      </a:cubicBezTo>
                    </a:path>
                  </a:pathLst>
                </a:custGeom>
                <a:solidFill>
                  <a:srgbClr val="F3E5C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42" name="Freeform 1928"/>
                <p:cNvSpPr>
                  <a:spLocks/>
                </p:cNvSpPr>
                <p:nvPr/>
              </p:nvSpPr>
              <p:spPr bwMode="auto">
                <a:xfrm>
                  <a:off x="3351153" y="2435731"/>
                  <a:ext cx="27975" cy="16560"/>
                </a:xfrm>
                <a:custGeom>
                  <a:avLst/>
                  <a:gdLst>
                    <a:gd name="T0" fmla="*/ 0 w 34"/>
                    <a:gd name="T1" fmla="*/ 128 h 16"/>
                    <a:gd name="T2" fmla="*/ 0 w 34"/>
                    <a:gd name="T3" fmla="*/ 128 h 16"/>
                    <a:gd name="T4" fmla="*/ 153 w 34"/>
                    <a:gd name="T5" fmla="*/ 128 h 16"/>
                    <a:gd name="T6" fmla="*/ 201 w 34"/>
                    <a:gd name="T7" fmla="*/ 0 h 16"/>
                    <a:gd name="T8" fmla="*/ 197 w 34"/>
                    <a:gd name="T9" fmla="*/ 0 h 16"/>
                    <a:gd name="T10" fmla="*/ 0 w 34"/>
                    <a:gd name="T11" fmla="*/ 128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6">
                      <a:moveTo>
                        <a:pt x="0" y="16"/>
                      </a:moveTo>
                      <a:cubicBezTo>
                        <a:pt x="0" y="16"/>
                        <a:pt x="0" y="16"/>
                        <a:pt x="0" y="16"/>
                      </a:cubicBezTo>
                      <a:cubicBezTo>
                        <a:pt x="22" y="16"/>
                        <a:pt x="22" y="16"/>
                        <a:pt x="22" y="16"/>
                      </a:cubicBezTo>
                      <a:cubicBezTo>
                        <a:pt x="28" y="16"/>
                        <a:pt x="34" y="8"/>
                        <a:pt x="29" y="0"/>
                      </a:cubicBezTo>
                      <a:cubicBezTo>
                        <a:pt x="28" y="0"/>
                        <a:pt x="28" y="0"/>
                        <a:pt x="28" y="0"/>
                      </a:cubicBezTo>
                      <a:cubicBezTo>
                        <a:pt x="28" y="5"/>
                        <a:pt x="23" y="14"/>
                        <a:pt x="0" y="16"/>
                      </a:cubicBezTo>
                      <a:close/>
                    </a:path>
                  </a:pathLst>
                </a:custGeom>
                <a:solidFill>
                  <a:srgbClr val="CE9E3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grpSp>
              <p:nvGrpSpPr>
                <p:cNvPr id="1443" name="Group 778"/>
                <p:cNvGrpSpPr>
                  <a:grpSpLocks/>
                </p:cNvGrpSpPr>
                <p:nvPr/>
              </p:nvGrpSpPr>
              <p:grpSpPr bwMode="auto">
                <a:xfrm>
                  <a:off x="3188886" y="1933449"/>
                  <a:ext cx="199828" cy="830255"/>
                  <a:chOff x="3887" y="768"/>
                  <a:chExt cx="689" cy="2922"/>
                </a:xfrm>
              </p:grpSpPr>
              <p:grpSp>
                <p:nvGrpSpPr>
                  <p:cNvPr id="2312" name="Group 654"/>
                  <p:cNvGrpSpPr>
                    <a:grpSpLocks/>
                  </p:cNvGrpSpPr>
                  <p:nvPr/>
                </p:nvGrpSpPr>
                <p:grpSpPr bwMode="auto">
                  <a:xfrm>
                    <a:off x="3887" y="768"/>
                    <a:ext cx="689" cy="2922"/>
                    <a:chOff x="3887" y="768"/>
                    <a:chExt cx="689" cy="2922"/>
                  </a:xfrm>
                </p:grpSpPr>
                <p:sp>
                  <p:nvSpPr>
                    <p:cNvPr id="2436" name="Freeform 454"/>
                    <p:cNvSpPr>
                      <a:spLocks/>
                    </p:cNvSpPr>
                    <p:nvPr/>
                  </p:nvSpPr>
                  <p:spPr bwMode="auto">
                    <a:xfrm>
                      <a:off x="4366" y="3565"/>
                      <a:ext cx="107" cy="122"/>
                    </a:xfrm>
                    <a:custGeom>
                      <a:avLst/>
                      <a:gdLst>
                        <a:gd name="T0" fmla="*/ 50 w 156"/>
                        <a:gd name="T1" fmla="*/ 0 h 178"/>
                        <a:gd name="T2" fmla="*/ 19 w 156"/>
                        <a:gd name="T3" fmla="*/ 3 h 178"/>
                        <a:gd name="T4" fmla="*/ 19 w 156"/>
                        <a:gd name="T5" fmla="*/ 3 h 178"/>
                        <a:gd name="T6" fmla="*/ 19 w 156"/>
                        <a:gd name="T7" fmla="*/ 3 h 178"/>
                        <a:gd name="T8" fmla="*/ 19 w 156"/>
                        <a:gd name="T9" fmla="*/ 3 h 178"/>
                        <a:gd name="T10" fmla="*/ 19 w 156"/>
                        <a:gd name="T11" fmla="*/ 3 h 178"/>
                        <a:gd name="T12" fmla="*/ 19 w 156"/>
                        <a:gd name="T13" fmla="*/ 3 h 178"/>
                        <a:gd name="T14" fmla="*/ 0 w 156"/>
                        <a:gd name="T15" fmla="*/ 2 h 178"/>
                        <a:gd name="T16" fmla="*/ 0 w 156"/>
                        <a:gd name="T17" fmla="*/ 53 h 178"/>
                        <a:gd name="T18" fmla="*/ 20 w 156"/>
                        <a:gd name="T19" fmla="*/ 58 h 178"/>
                        <a:gd name="T20" fmla="*/ 50 w 156"/>
                        <a:gd name="T21" fmla="*/ 52 h 178"/>
                        <a:gd name="T22" fmla="*/ 50 w 156"/>
                        <a:gd name="T23" fmla="*/ 0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6" h="178">
                          <a:moveTo>
                            <a:pt x="156" y="0"/>
                          </a:moveTo>
                          <a:cubicBezTo>
                            <a:pt x="131" y="5"/>
                            <a:pt x="100" y="9"/>
                            <a:pt x="60" y="9"/>
                          </a:cubicBezTo>
                          <a:cubicBezTo>
                            <a:pt x="60" y="9"/>
                            <a:pt x="60" y="9"/>
                            <a:pt x="60" y="9"/>
                          </a:cubicBezTo>
                          <a:cubicBezTo>
                            <a:pt x="60" y="9"/>
                            <a:pt x="60" y="9"/>
                            <a:pt x="60" y="9"/>
                          </a:cubicBezTo>
                          <a:cubicBezTo>
                            <a:pt x="59" y="9"/>
                            <a:pt x="59" y="9"/>
                            <a:pt x="59" y="9"/>
                          </a:cubicBezTo>
                          <a:cubicBezTo>
                            <a:pt x="59" y="9"/>
                            <a:pt x="59" y="9"/>
                            <a:pt x="59" y="9"/>
                          </a:cubicBezTo>
                          <a:cubicBezTo>
                            <a:pt x="59" y="9"/>
                            <a:pt x="59" y="9"/>
                            <a:pt x="59" y="9"/>
                          </a:cubicBezTo>
                          <a:cubicBezTo>
                            <a:pt x="37" y="9"/>
                            <a:pt x="17" y="8"/>
                            <a:pt x="0" y="6"/>
                          </a:cubicBezTo>
                          <a:cubicBezTo>
                            <a:pt x="0" y="163"/>
                            <a:pt x="0" y="163"/>
                            <a:pt x="0" y="163"/>
                          </a:cubicBezTo>
                          <a:cubicBezTo>
                            <a:pt x="0" y="163"/>
                            <a:pt x="20" y="174"/>
                            <a:pt x="62" y="178"/>
                          </a:cubicBezTo>
                          <a:cubicBezTo>
                            <a:pt x="118" y="177"/>
                            <a:pt x="150" y="165"/>
                            <a:pt x="156" y="162"/>
                          </a:cubicBezTo>
                          <a:cubicBezTo>
                            <a:pt x="156" y="0"/>
                            <a:pt x="156" y="0"/>
                            <a:pt x="156" y="0"/>
                          </a:cubicBezTo>
                        </a:path>
                      </a:pathLst>
                    </a:custGeom>
                    <a:solidFill>
                      <a:srgbClr val="C2C3C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37" name="Freeform 455"/>
                    <p:cNvSpPr>
                      <a:spLocks noEditPoints="1"/>
                    </p:cNvSpPr>
                    <p:nvPr/>
                  </p:nvSpPr>
                  <p:spPr bwMode="auto">
                    <a:xfrm>
                      <a:off x="4334" y="3561"/>
                      <a:ext cx="105" cy="128"/>
                    </a:xfrm>
                    <a:custGeom>
                      <a:avLst/>
                      <a:gdLst>
                        <a:gd name="T0" fmla="*/ 49 w 154"/>
                        <a:gd name="T1" fmla="*/ 4 h 186"/>
                        <a:gd name="T2" fmla="*/ 48 w 154"/>
                        <a:gd name="T3" fmla="*/ 4 h 186"/>
                        <a:gd name="T4" fmla="*/ 48 w 154"/>
                        <a:gd name="T5" fmla="*/ 4 h 186"/>
                        <a:gd name="T6" fmla="*/ 49 w 154"/>
                        <a:gd name="T7" fmla="*/ 4 h 186"/>
                        <a:gd name="T8" fmla="*/ 15 w 154"/>
                        <a:gd name="T9" fmla="*/ 3 h 186"/>
                        <a:gd name="T10" fmla="*/ 0 w 154"/>
                        <a:gd name="T11" fmla="*/ 0 h 186"/>
                        <a:gd name="T12" fmla="*/ 0 w 154"/>
                        <a:gd name="T13" fmla="*/ 55 h 186"/>
                        <a:gd name="T14" fmla="*/ 33 w 154"/>
                        <a:gd name="T15" fmla="*/ 61 h 186"/>
                        <a:gd name="T16" fmla="*/ 40 w 154"/>
                        <a:gd name="T17" fmla="*/ 60 h 186"/>
                        <a:gd name="T18" fmla="*/ 15 w 154"/>
                        <a:gd name="T19" fmla="*/ 55 h 186"/>
                        <a:gd name="T20" fmla="*/ 15 w 154"/>
                        <a:gd name="T21" fmla="*/ 3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4" h="186">
                          <a:moveTo>
                            <a:pt x="154" y="11"/>
                          </a:moveTo>
                          <a:cubicBezTo>
                            <a:pt x="153" y="11"/>
                            <a:pt x="153" y="11"/>
                            <a:pt x="153" y="11"/>
                          </a:cubicBezTo>
                          <a:cubicBezTo>
                            <a:pt x="152" y="11"/>
                            <a:pt x="152" y="11"/>
                            <a:pt x="152" y="11"/>
                          </a:cubicBezTo>
                          <a:cubicBezTo>
                            <a:pt x="154" y="11"/>
                            <a:pt x="154" y="11"/>
                            <a:pt x="154" y="11"/>
                          </a:cubicBezTo>
                          <a:moveTo>
                            <a:pt x="47" y="8"/>
                          </a:moveTo>
                          <a:cubicBezTo>
                            <a:pt x="29" y="6"/>
                            <a:pt x="13" y="3"/>
                            <a:pt x="0" y="0"/>
                          </a:cubicBezTo>
                          <a:cubicBezTo>
                            <a:pt x="0" y="169"/>
                            <a:pt x="0" y="169"/>
                            <a:pt x="0" y="169"/>
                          </a:cubicBezTo>
                          <a:cubicBezTo>
                            <a:pt x="0" y="169"/>
                            <a:pt x="33" y="186"/>
                            <a:pt x="102" y="186"/>
                          </a:cubicBezTo>
                          <a:cubicBezTo>
                            <a:pt x="110" y="186"/>
                            <a:pt x="118" y="186"/>
                            <a:pt x="125" y="185"/>
                          </a:cubicBezTo>
                          <a:cubicBezTo>
                            <a:pt x="73" y="182"/>
                            <a:pt x="47" y="169"/>
                            <a:pt x="47" y="169"/>
                          </a:cubicBezTo>
                          <a:cubicBezTo>
                            <a:pt x="47" y="8"/>
                            <a:pt x="47" y="8"/>
                            <a:pt x="47" y="8"/>
                          </a:cubicBezTo>
                        </a:path>
                      </a:pathLst>
                    </a:custGeom>
                    <a:solidFill>
                      <a:srgbClr val="A6AAAD"/>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38" name="Freeform 456"/>
                    <p:cNvSpPr>
                      <a:spLocks/>
                    </p:cNvSpPr>
                    <p:nvPr/>
                  </p:nvSpPr>
                  <p:spPr bwMode="auto">
                    <a:xfrm>
                      <a:off x="4332" y="3559"/>
                      <a:ext cx="144" cy="131"/>
                    </a:xfrm>
                    <a:custGeom>
                      <a:avLst/>
                      <a:gdLst>
                        <a:gd name="T0" fmla="*/ 36 w 209"/>
                        <a:gd name="T1" fmla="*/ 5 h 191"/>
                        <a:gd name="T2" fmla="*/ 36 w 209"/>
                        <a:gd name="T3" fmla="*/ 5 h 191"/>
                        <a:gd name="T4" fmla="*/ 36 w 209"/>
                        <a:gd name="T5" fmla="*/ 5 h 191"/>
                        <a:gd name="T6" fmla="*/ 36 w 209"/>
                        <a:gd name="T7" fmla="*/ 5 h 191"/>
                        <a:gd name="T8" fmla="*/ 36 w 209"/>
                        <a:gd name="T9" fmla="*/ 3 h 191"/>
                        <a:gd name="T10" fmla="*/ 35 w 209"/>
                        <a:gd name="T11" fmla="*/ 3 h 191"/>
                        <a:gd name="T12" fmla="*/ 35 w 209"/>
                        <a:gd name="T13" fmla="*/ 5 h 191"/>
                        <a:gd name="T14" fmla="*/ 35 w 209"/>
                        <a:gd name="T15" fmla="*/ 5 h 191"/>
                        <a:gd name="T16" fmla="*/ 36 w 209"/>
                        <a:gd name="T17" fmla="*/ 5 h 191"/>
                        <a:gd name="T18" fmla="*/ 36 w 209"/>
                        <a:gd name="T19" fmla="*/ 3 h 191"/>
                        <a:gd name="T20" fmla="*/ 1 w 209"/>
                        <a:gd name="T21" fmla="*/ 1 h 191"/>
                        <a:gd name="T22" fmla="*/ 0 w 209"/>
                        <a:gd name="T23" fmla="*/ 0 h 191"/>
                        <a:gd name="T24" fmla="*/ 0 w 209"/>
                        <a:gd name="T25" fmla="*/ 56 h 191"/>
                        <a:gd name="T26" fmla="*/ 1 w 209"/>
                        <a:gd name="T27" fmla="*/ 56 h 191"/>
                        <a:gd name="T28" fmla="*/ 34 w 209"/>
                        <a:gd name="T29" fmla="*/ 62 h 191"/>
                        <a:gd name="T30" fmla="*/ 68 w 209"/>
                        <a:gd name="T31" fmla="*/ 56 h 191"/>
                        <a:gd name="T32" fmla="*/ 68 w 209"/>
                        <a:gd name="T33" fmla="*/ 56 h 191"/>
                        <a:gd name="T34" fmla="*/ 68 w 209"/>
                        <a:gd name="T35" fmla="*/ 1 h 191"/>
                        <a:gd name="T36" fmla="*/ 68 w 209"/>
                        <a:gd name="T37" fmla="*/ 1 h 191"/>
                        <a:gd name="T38" fmla="*/ 36 w 209"/>
                        <a:gd name="T39" fmla="*/ 3 h 191"/>
                        <a:gd name="T40" fmla="*/ 36 w 209"/>
                        <a:gd name="T41" fmla="*/ 5 h 191"/>
                        <a:gd name="T42" fmla="*/ 36 w 209"/>
                        <a:gd name="T43" fmla="*/ 5 h 191"/>
                        <a:gd name="T44" fmla="*/ 36 w 209"/>
                        <a:gd name="T45" fmla="*/ 5 h 191"/>
                        <a:gd name="T46" fmla="*/ 68 w 209"/>
                        <a:gd name="T47" fmla="*/ 2 h 191"/>
                        <a:gd name="T48" fmla="*/ 68 w 209"/>
                        <a:gd name="T49" fmla="*/ 1 h 191"/>
                        <a:gd name="T50" fmla="*/ 67 w 209"/>
                        <a:gd name="T51" fmla="*/ 1 h 191"/>
                        <a:gd name="T52" fmla="*/ 67 w 209"/>
                        <a:gd name="T53" fmla="*/ 56 h 191"/>
                        <a:gd name="T54" fmla="*/ 68 w 209"/>
                        <a:gd name="T55" fmla="*/ 56 h 191"/>
                        <a:gd name="T56" fmla="*/ 68 w 209"/>
                        <a:gd name="T57" fmla="*/ 55 h 191"/>
                        <a:gd name="T58" fmla="*/ 68 w 209"/>
                        <a:gd name="T59" fmla="*/ 55 h 191"/>
                        <a:gd name="T60" fmla="*/ 34 w 209"/>
                        <a:gd name="T61" fmla="*/ 60 h 191"/>
                        <a:gd name="T62" fmla="*/ 9 w 209"/>
                        <a:gd name="T63" fmla="*/ 58 h 191"/>
                        <a:gd name="T64" fmla="*/ 3 w 209"/>
                        <a:gd name="T65" fmla="*/ 56 h 191"/>
                        <a:gd name="T66" fmla="*/ 1 w 209"/>
                        <a:gd name="T67" fmla="*/ 55 h 191"/>
                        <a:gd name="T68" fmla="*/ 1 w 209"/>
                        <a:gd name="T69" fmla="*/ 55 h 191"/>
                        <a:gd name="T70" fmla="*/ 1 w 209"/>
                        <a:gd name="T71" fmla="*/ 55 h 191"/>
                        <a:gd name="T72" fmla="*/ 1 w 209"/>
                        <a:gd name="T73" fmla="*/ 56 h 191"/>
                        <a:gd name="T74" fmla="*/ 1 w 209"/>
                        <a:gd name="T75" fmla="*/ 56 h 191"/>
                        <a:gd name="T76" fmla="*/ 1 w 209"/>
                        <a:gd name="T77" fmla="*/ 1 h 191"/>
                        <a:gd name="T78" fmla="*/ 1 w 209"/>
                        <a:gd name="T79" fmla="*/ 1 h 191"/>
                        <a:gd name="T80" fmla="*/ 1 w 209"/>
                        <a:gd name="T81" fmla="*/ 1 h 191"/>
                        <a:gd name="T82" fmla="*/ 36 w 209"/>
                        <a:gd name="T83" fmla="*/ 5 h 191"/>
                        <a:gd name="T84" fmla="*/ 36 w 209"/>
                        <a:gd name="T85" fmla="*/ 5 h 191"/>
                        <a:gd name="T86" fmla="*/ 36 w 209"/>
                        <a:gd name="T87" fmla="*/ 3 h 191"/>
                        <a:gd name="T88" fmla="*/ 35 w 209"/>
                        <a:gd name="T89" fmla="*/ 3 h 191"/>
                        <a:gd name="T90" fmla="*/ 35 w 209"/>
                        <a:gd name="T91" fmla="*/ 5 h 191"/>
                        <a:gd name="T92" fmla="*/ 36 w 209"/>
                        <a:gd name="T93" fmla="*/ 5 h 191"/>
                        <a:gd name="T94" fmla="*/ 36 w 209"/>
                        <a:gd name="T95" fmla="*/ 3 h 191"/>
                        <a:gd name="T96" fmla="*/ 36 w 209"/>
                        <a:gd name="T97" fmla="*/ 3 h 191"/>
                        <a:gd name="T98" fmla="*/ 36 w 209"/>
                        <a:gd name="T99" fmla="*/ 5 h 191"/>
                        <a:gd name="T100" fmla="*/ 36 w 209"/>
                        <a:gd name="T101" fmla="*/ 5 h 191"/>
                        <a:gd name="T102" fmla="*/ 36 w 209"/>
                        <a:gd name="T103" fmla="*/ 5 h 1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9" h="191">
                          <a:moveTo>
                            <a:pt x="109" y="14"/>
                          </a:moveTo>
                          <a:cubicBezTo>
                            <a:pt x="109" y="16"/>
                            <a:pt x="109" y="16"/>
                            <a:pt x="109" y="16"/>
                          </a:cubicBezTo>
                          <a:cubicBezTo>
                            <a:pt x="109" y="16"/>
                            <a:pt x="109" y="16"/>
                            <a:pt x="109" y="16"/>
                          </a:cubicBezTo>
                          <a:cubicBezTo>
                            <a:pt x="109" y="14"/>
                            <a:pt x="109" y="14"/>
                            <a:pt x="109" y="14"/>
                          </a:cubicBezTo>
                          <a:cubicBezTo>
                            <a:pt x="109" y="12"/>
                            <a:pt x="109" y="12"/>
                            <a:pt x="109" y="12"/>
                          </a:cubicBezTo>
                          <a:cubicBezTo>
                            <a:pt x="108" y="12"/>
                            <a:pt x="108" y="12"/>
                            <a:pt x="108" y="12"/>
                          </a:cubicBezTo>
                          <a:cubicBezTo>
                            <a:pt x="108" y="14"/>
                            <a:pt x="108" y="14"/>
                            <a:pt x="108" y="14"/>
                          </a:cubicBezTo>
                          <a:cubicBezTo>
                            <a:pt x="108" y="16"/>
                            <a:pt x="108" y="16"/>
                            <a:pt x="108" y="16"/>
                          </a:cubicBezTo>
                          <a:cubicBezTo>
                            <a:pt x="109" y="16"/>
                            <a:pt x="109" y="16"/>
                            <a:pt x="109" y="16"/>
                          </a:cubicBezTo>
                          <a:cubicBezTo>
                            <a:pt x="109" y="12"/>
                            <a:pt x="109" y="12"/>
                            <a:pt x="109" y="12"/>
                          </a:cubicBezTo>
                          <a:cubicBezTo>
                            <a:pt x="63" y="12"/>
                            <a:pt x="29" y="7"/>
                            <a:pt x="3" y="1"/>
                          </a:cubicBezTo>
                          <a:cubicBezTo>
                            <a:pt x="0" y="0"/>
                            <a:pt x="0" y="0"/>
                            <a:pt x="0" y="0"/>
                          </a:cubicBezTo>
                          <a:cubicBezTo>
                            <a:pt x="0" y="174"/>
                            <a:pt x="0" y="174"/>
                            <a:pt x="0" y="174"/>
                          </a:cubicBezTo>
                          <a:cubicBezTo>
                            <a:pt x="1" y="174"/>
                            <a:pt x="1" y="174"/>
                            <a:pt x="1" y="174"/>
                          </a:cubicBezTo>
                          <a:cubicBezTo>
                            <a:pt x="1" y="174"/>
                            <a:pt x="35" y="191"/>
                            <a:pt x="104" y="191"/>
                          </a:cubicBezTo>
                          <a:cubicBezTo>
                            <a:pt x="173" y="191"/>
                            <a:pt x="208" y="174"/>
                            <a:pt x="208" y="174"/>
                          </a:cubicBezTo>
                          <a:cubicBezTo>
                            <a:pt x="209" y="174"/>
                            <a:pt x="209" y="174"/>
                            <a:pt x="209" y="174"/>
                          </a:cubicBezTo>
                          <a:cubicBezTo>
                            <a:pt x="209" y="2"/>
                            <a:pt x="209" y="2"/>
                            <a:pt x="209" y="2"/>
                          </a:cubicBezTo>
                          <a:cubicBezTo>
                            <a:pt x="206" y="3"/>
                            <a:pt x="206" y="3"/>
                            <a:pt x="206" y="3"/>
                          </a:cubicBezTo>
                          <a:cubicBezTo>
                            <a:pt x="181" y="8"/>
                            <a:pt x="149" y="12"/>
                            <a:pt x="109" y="12"/>
                          </a:cubicBezTo>
                          <a:cubicBezTo>
                            <a:pt x="109" y="16"/>
                            <a:pt x="109" y="16"/>
                            <a:pt x="109" y="16"/>
                          </a:cubicBezTo>
                          <a:cubicBezTo>
                            <a:pt x="109" y="14"/>
                            <a:pt x="109" y="14"/>
                            <a:pt x="109" y="14"/>
                          </a:cubicBezTo>
                          <a:cubicBezTo>
                            <a:pt x="109" y="16"/>
                            <a:pt x="109" y="16"/>
                            <a:pt x="109" y="16"/>
                          </a:cubicBezTo>
                          <a:cubicBezTo>
                            <a:pt x="150" y="16"/>
                            <a:pt x="182" y="12"/>
                            <a:pt x="207" y="7"/>
                          </a:cubicBezTo>
                          <a:cubicBezTo>
                            <a:pt x="207" y="5"/>
                            <a:pt x="207" y="5"/>
                            <a:pt x="207" y="5"/>
                          </a:cubicBezTo>
                          <a:cubicBezTo>
                            <a:pt x="205" y="5"/>
                            <a:pt x="205" y="5"/>
                            <a:pt x="205" y="5"/>
                          </a:cubicBezTo>
                          <a:cubicBezTo>
                            <a:pt x="205" y="172"/>
                            <a:pt x="205" y="172"/>
                            <a:pt x="205" y="172"/>
                          </a:cubicBezTo>
                          <a:cubicBezTo>
                            <a:pt x="207" y="172"/>
                            <a:pt x="207" y="172"/>
                            <a:pt x="207" y="172"/>
                          </a:cubicBezTo>
                          <a:cubicBezTo>
                            <a:pt x="206" y="171"/>
                            <a:pt x="206" y="171"/>
                            <a:pt x="206" y="171"/>
                          </a:cubicBezTo>
                          <a:cubicBezTo>
                            <a:pt x="206" y="171"/>
                            <a:pt x="206" y="171"/>
                            <a:pt x="206" y="171"/>
                          </a:cubicBezTo>
                          <a:cubicBezTo>
                            <a:pt x="202" y="173"/>
                            <a:pt x="168" y="187"/>
                            <a:pt x="104" y="187"/>
                          </a:cubicBezTo>
                          <a:cubicBezTo>
                            <a:pt x="70" y="187"/>
                            <a:pt x="44" y="183"/>
                            <a:pt x="28" y="179"/>
                          </a:cubicBezTo>
                          <a:cubicBezTo>
                            <a:pt x="19" y="177"/>
                            <a:pt x="13" y="175"/>
                            <a:pt x="9" y="173"/>
                          </a:cubicBezTo>
                          <a:cubicBezTo>
                            <a:pt x="7" y="172"/>
                            <a:pt x="5" y="172"/>
                            <a:pt x="4" y="171"/>
                          </a:cubicBezTo>
                          <a:cubicBezTo>
                            <a:pt x="4" y="171"/>
                            <a:pt x="4" y="171"/>
                            <a:pt x="3" y="171"/>
                          </a:cubicBezTo>
                          <a:cubicBezTo>
                            <a:pt x="3" y="171"/>
                            <a:pt x="3" y="171"/>
                            <a:pt x="3" y="171"/>
                          </a:cubicBezTo>
                          <a:cubicBezTo>
                            <a:pt x="2" y="172"/>
                            <a:pt x="2" y="172"/>
                            <a:pt x="2" y="172"/>
                          </a:cubicBezTo>
                          <a:cubicBezTo>
                            <a:pt x="4" y="172"/>
                            <a:pt x="4" y="172"/>
                            <a:pt x="4" y="172"/>
                          </a:cubicBezTo>
                          <a:cubicBezTo>
                            <a:pt x="4" y="3"/>
                            <a:pt x="4" y="3"/>
                            <a:pt x="4" y="3"/>
                          </a:cubicBezTo>
                          <a:cubicBezTo>
                            <a:pt x="2" y="3"/>
                            <a:pt x="2" y="3"/>
                            <a:pt x="2" y="3"/>
                          </a:cubicBezTo>
                          <a:cubicBezTo>
                            <a:pt x="2" y="5"/>
                            <a:pt x="2" y="5"/>
                            <a:pt x="2" y="5"/>
                          </a:cubicBezTo>
                          <a:cubicBezTo>
                            <a:pt x="28" y="11"/>
                            <a:pt x="63" y="16"/>
                            <a:pt x="109" y="16"/>
                          </a:cubicBezTo>
                          <a:cubicBezTo>
                            <a:pt x="109" y="14"/>
                            <a:pt x="109" y="14"/>
                            <a:pt x="109" y="14"/>
                          </a:cubicBezTo>
                          <a:cubicBezTo>
                            <a:pt x="109" y="12"/>
                            <a:pt x="109" y="12"/>
                            <a:pt x="109" y="12"/>
                          </a:cubicBezTo>
                          <a:cubicBezTo>
                            <a:pt x="108" y="12"/>
                            <a:pt x="108" y="12"/>
                            <a:pt x="108" y="12"/>
                          </a:cubicBezTo>
                          <a:cubicBezTo>
                            <a:pt x="108" y="16"/>
                            <a:pt x="108" y="16"/>
                            <a:pt x="108" y="16"/>
                          </a:cubicBezTo>
                          <a:cubicBezTo>
                            <a:pt x="109" y="16"/>
                            <a:pt x="109" y="16"/>
                            <a:pt x="109" y="16"/>
                          </a:cubicBezTo>
                          <a:cubicBezTo>
                            <a:pt x="109" y="12"/>
                            <a:pt x="109" y="12"/>
                            <a:pt x="109" y="12"/>
                          </a:cubicBezTo>
                          <a:cubicBezTo>
                            <a:pt x="109" y="12"/>
                            <a:pt x="109" y="12"/>
                            <a:pt x="109" y="12"/>
                          </a:cubicBezTo>
                          <a:cubicBezTo>
                            <a:pt x="109" y="14"/>
                            <a:pt x="109" y="14"/>
                            <a:pt x="109" y="14"/>
                          </a:cubicBezTo>
                          <a:cubicBezTo>
                            <a:pt x="109" y="16"/>
                            <a:pt x="109" y="16"/>
                            <a:pt x="109" y="16"/>
                          </a:cubicBezTo>
                          <a:cubicBezTo>
                            <a:pt x="109" y="14"/>
                            <a:pt x="109" y="14"/>
                            <a:pt x="109" y="14"/>
                          </a:cubicBezTo>
                        </a:path>
                      </a:pathLst>
                    </a:custGeom>
                    <a:solidFill>
                      <a:srgbClr val="494E4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39" name="Freeform 457"/>
                    <p:cNvSpPr>
                      <a:spLocks noEditPoints="1"/>
                    </p:cNvSpPr>
                    <p:nvPr/>
                  </p:nvSpPr>
                  <p:spPr bwMode="auto">
                    <a:xfrm>
                      <a:off x="4284" y="3340"/>
                      <a:ext cx="245" cy="226"/>
                    </a:xfrm>
                    <a:custGeom>
                      <a:avLst/>
                      <a:gdLst>
                        <a:gd name="T0" fmla="*/ 0 w 358"/>
                        <a:gd name="T1" fmla="*/ 90 h 330"/>
                        <a:gd name="T2" fmla="*/ 0 w 358"/>
                        <a:gd name="T3" fmla="*/ 90 h 330"/>
                        <a:gd name="T4" fmla="*/ 0 w 358"/>
                        <a:gd name="T5" fmla="*/ 90 h 330"/>
                        <a:gd name="T6" fmla="*/ 0 w 358"/>
                        <a:gd name="T7" fmla="*/ 90 h 330"/>
                        <a:gd name="T8" fmla="*/ 17 w 358"/>
                        <a:gd name="T9" fmla="*/ 0 h 330"/>
                        <a:gd name="T10" fmla="*/ 12 w 358"/>
                        <a:gd name="T11" fmla="*/ 2 h 330"/>
                        <a:gd name="T12" fmla="*/ 2 w 358"/>
                        <a:gd name="T13" fmla="*/ 12 h 330"/>
                        <a:gd name="T14" fmla="*/ 1 w 358"/>
                        <a:gd name="T15" fmla="*/ 19 h 330"/>
                        <a:gd name="T16" fmla="*/ 1 w 358"/>
                        <a:gd name="T17" fmla="*/ 90 h 330"/>
                        <a:gd name="T18" fmla="*/ 1 w 358"/>
                        <a:gd name="T19" fmla="*/ 91 h 330"/>
                        <a:gd name="T20" fmla="*/ 2 w 358"/>
                        <a:gd name="T21" fmla="*/ 92 h 330"/>
                        <a:gd name="T22" fmla="*/ 11 w 358"/>
                        <a:gd name="T23" fmla="*/ 98 h 330"/>
                        <a:gd name="T24" fmla="*/ 57 w 358"/>
                        <a:gd name="T25" fmla="*/ 106 h 330"/>
                        <a:gd name="T26" fmla="*/ 104 w 358"/>
                        <a:gd name="T27" fmla="*/ 99 h 330"/>
                        <a:gd name="T28" fmla="*/ 115 w 358"/>
                        <a:gd name="T29" fmla="*/ 90 h 330"/>
                        <a:gd name="T30" fmla="*/ 115 w 358"/>
                        <a:gd name="T31" fmla="*/ 19 h 330"/>
                        <a:gd name="T32" fmla="*/ 114 w 358"/>
                        <a:gd name="T33" fmla="*/ 12 h 330"/>
                        <a:gd name="T34" fmla="*/ 108 w 358"/>
                        <a:gd name="T35" fmla="*/ 5 h 330"/>
                        <a:gd name="T36" fmla="*/ 100 w 358"/>
                        <a:gd name="T37" fmla="*/ 1 h 330"/>
                        <a:gd name="T38" fmla="*/ 100 w 358"/>
                        <a:gd name="T39" fmla="*/ 1 h 330"/>
                        <a:gd name="T40" fmla="*/ 107 w 358"/>
                        <a:gd name="T41" fmla="*/ 9 h 330"/>
                        <a:gd name="T42" fmla="*/ 57 w 358"/>
                        <a:gd name="T43" fmla="*/ 26 h 330"/>
                        <a:gd name="T44" fmla="*/ 8 w 358"/>
                        <a:gd name="T45" fmla="*/ 9 h 330"/>
                        <a:gd name="T46" fmla="*/ 17 w 358"/>
                        <a:gd name="T47" fmla="*/ 1 h 330"/>
                        <a:gd name="T48" fmla="*/ 17 w 358"/>
                        <a:gd name="T49" fmla="*/ 0 h 3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8" h="330">
                          <a:moveTo>
                            <a:pt x="0" y="281"/>
                          </a:moveTo>
                          <a:cubicBezTo>
                            <a:pt x="0" y="281"/>
                            <a:pt x="0" y="281"/>
                            <a:pt x="0" y="281"/>
                          </a:cubicBezTo>
                          <a:cubicBezTo>
                            <a:pt x="0" y="281"/>
                            <a:pt x="0" y="281"/>
                            <a:pt x="0" y="281"/>
                          </a:cubicBezTo>
                          <a:cubicBezTo>
                            <a:pt x="0" y="281"/>
                            <a:pt x="0" y="281"/>
                            <a:pt x="0" y="281"/>
                          </a:cubicBezTo>
                          <a:moveTo>
                            <a:pt x="53" y="0"/>
                          </a:moveTo>
                          <a:cubicBezTo>
                            <a:pt x="48" y="2"/>
                            <a:pt x="43" y="4"/>
                            <a:pt x="38" y="7"/>
                          </a:cubicBezTo>
                          <a:cubicBezTo>
                            <a:pt x="24" y="14"/>
                            <a:pt x="13" y="24"/>
                            <a:pt x="6" y="36"/>
                          </a:cubicBezTo>
                          <a:cubicBezTo>
                            <a:pt x="3" y="43"/>
                            <a:pt x="1" y="51"/>
                            <a:pt x="1" y="60"/>
                          </a:cubicBezTo>
                          <a:cubicBezTo>
                            <a:pt x="1" y="141"/>
                            <a:pt x="1" y="268"/>
                            <a:pt x="1" y="282"/>
                          </a:cubicBezTo>
                          <a:cubicBezTo>
                            <a:pt x="1" y="282"/>
                            <a:pt x="1" y="283"/>
                            <a:pt x="2" y="283"/>
                          </a:cubicBezTo>
                          <a:cubicBezTo>
                            <a:pt x="3" y="284"/>
                            <a:pt x="4" y="286"/>
                            <a:pt x="7" y="288"/>
                          </a:cubicBezTo>
                          <a:cubicBezTo>
                            <a:pt x="12" y="293"/>
                            <a:pt x="20" y="299"/>
                            <a:pt x="33" y="305"/>
                          </a:cubicBezTo>
                          <a:cubicBezTo>
                            <a:pt x="59" y="317"/>
                            <a:pt x="105" y="330"/>
                            <a:pt x="180" y="330"/>
                          </a:cubicBezTo>
                          <a:cubicBezTo>
                            <a:pt x="253" y="330"/>
                            <a:pt x="298" y="318"/>
                            <a:pt x="324" y="306"/>
                          </a:cubicBezTo>
                          <a:cubicBezTo>
                            <a:pt x="347" y="295"/>
                            <a:pt x="356" y="285"/>
                            <a:pt x="358" y="282"/>
                          </a:cubicBezTo>
                          <a:cubicBezTo>
                            <a:pt x="358" y="268"/>
                            <a:pt x="358" y="141"/>
                            <a:pt x="358" y="60"/>
                          </a:cubicBezTo>
                          <a:cubicBezTo>
                            <a:pt x="358" y="51"/>
                            <a:pt x="356" y="43"/>
                            <a:pt x="353" y="36"/>
                          </a:cubicBezTo>
                          <a:cubicBezTo>
                            <a:pt x="349" y="29"/>
                            <a:pt x="344" y="23"/>
                            <a:pt x="337" y="18"/>
                          </a:cubicBezTo>
                          <a:cubicBezTo>
                            <a:pt x="330" y="12"/>
                            <a:pt x="321" y="7"/>
                            <a:pt x="311" y="2"/>
                          </a:cubicBezTo>
                          <a:cubicBezTo>
                            <a:pt x="311" y="3"/>
                            <a:pt x="311" y="4"/>
                            <a:pt x="312" y="5"/>
                          </a:cubicBezTo>
                          <a:cubicBezTo>
                            <a:pt x="325" y="11"/>
                            <a:pt x="333" y="19"/>
                            <a:pt x="333" y="28"/>
                          </a:cubicBezTo>
                          <a:cubicBezTo>
                            <a:pt x="333" y="53"/>
                            <a:pt x="264" y="82"/>
                            <a:pt x="179" y="82"/>
                          </a:cubicBezTo>
                          <a:cubicBezTo>
                            <a:pt x="94" y="82"/>
                            <a:pt x="26" y="53"/>
                            <a:pt x="26" y="28"/>
                          </a:cubicBezTo>
                          <a:cubicBezTo>
                            <a:pt x="26" y="18"/>
                            <a:pt x="35" y="10"/>
                            <a:pt x="52" y="2"/>
                          </a:cubicBezTo>
                          <a:cubicBezTo>
                            <a:pt x="52" y="2"/>
                            <a:pt x="52" y="1"/>
                            <a:pt x="53" y="0"/>
                          </a:cubicBezTo>
                        </a:path>
                      </a:pathLst>
                    </a:custGeom>
                    <a:solidFill>
                      <a:srgbClr val="E6503B"/>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40" name="Freeform 458"/>
                    <p:cNvSpPr>
                      <a:spLocks noEditPoints="1"/>
                    </p:cNvSpPr>
                    <p:nvPr/>
                  </p:nvSpPr>
                  <p:spPr bwMode="auto">
                    <a:xfrm>
                      <a:off x="4281" y="3364"/>
                      <a:ext cx="140" cy="205"/>
                    </a:xfrm>
                    <a:custGeom>
                      <a:avLst/>
                      <a:gdLst>
                        <a:gd name="T0" fmla="*/ 60 w 203"/>
                        <a:gd name="T1" fmla="*/ 97 h 298"/>
                        <a:gd name="T2" fmla="*/ 60 w 203"/>
                        <a:gd name="T3" fmla="*/ 97 h 298"/>
                        <a:gd name="T4" fmla="*/ 60 w 203"/>
                        <a:gd name="T5" fmla="*/ 97 h 298"/>
                        <a:gd name="T6" fmla="*/ 60 w 203"/>
                        <a:gd name="T7" fmla="*/ 97 h 298"/>
                        <a:gd name="T8" fmla="*/ 0 w 203"/>
                        <a:gd name="T9" fmla="*/ 6 h 298"/>
                        <a:gd name="T10" fmla="*/ 0 w 203"/>
                        <a:gd name="T11" fmla="*/ 80 h 298"/>
                        <a:gd name="T12" fmla="*/ 60 w 203"/>
                        <a:gd name="T13" fmla="*/ 97 h 298"/>
                        <a:gd name="T14" fmla="*/ 67 w 203"/>
                        <a:gd name="T15" fmla="*/ 97 h 298"/>
                        <a:gd name="T16" fmla="*/ 13 w 203"/>
                        <a:gd name="T17" fmla="*/ 80 h 298"/>
                        <a:gd name="T18" fmla="*/ 13 w 203"/>
                        <a:gd name="T19" fmla="*/ 15 h 298"/>
                        <a:gd name="T20" fmla="*/ 2 w 203"/>
                        <a:gd name="T21" fmla="*/ 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3" h="298">
                          <a:moveTo>
                            <a:pt x="183" y="298"/>
                          </a:moveTo>
                          <a:cubicBezTo>
                            <a:pt x="183" y="298"/>
                            <a:pt x="183" y="298"/>
                            <a:pt x="183" y="298"/>
                          </a:cubicBezTo>
                          <a:cubicBezTo>
                            <a:pt x="182" y="298"/>
                            <a:pt x="182" y="298"/>
                            <a:pt x="182" y="298"/>
                          </a:cubicBezTo>
                          <a:lnTo>
                            <a:pt x="183" y="298"/>
                          </a:lnTo>
                          <a:close/>
                          <a:moveTo>
                            <a:pt x="0" y="16"/>
                          </a:moveTo>
                          <a:cubicBezTo>
                            <a:pt x="0" y="102"/>
                            <a:pt x="0" y="247"/>
                            <a:pt x="0" y="247"/>
                          </a:cubicBezTo>
                          <a:cubicBezTo>
                            <a:pt x="0" y="247"/>
                            <a:pt x="31" y="298"/>
                            <a:pt x="183" y="298"/>
                          </a:cubicBezTo>
                          <a:cubicBezTo>
                            <a:pt x="189" y="298"/>
                            <a:pt x="196" y="298"/>
                            <a:pt x="203" y="298"/>
                          </a:cubicBezTo>
                          <a:cubicBezTo>
                            <a:pt x="69" y="293"/>
                            <a:pt x="40" y="247"/>
                            <a:pt x="40" y="247"/>
                          </a:cubicBezTo>
                          <a:cubicBezTo>
                            <a:pt x="40" y="247"/>
                            <a:pt x="40" y="132"/>
                            <a:pt x="40" y="46"/>
                          </a:cubicBezTo>
                          <a:cubicBezTo>
                            <a:pt x="40" y="46"/>
                            <a:pt x="0" y="31"/>
                            <a:pt x="7" y="0"/>
                          </a:cubicBezTo>
                        </a:path>
                      </a:pathLst>
                    </a:custGeom>
                    <a:solidFill>
                      <a:srgbClr val="DA2822"/>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41" name="Freeform 459"/>
                    <p:cNvSpPr>
                      <a:spLocks/>
                    </p:cNvSpPr>
                    <p:nvPr/>
                  </p:nvSpPr>
                  <p:spPr bwMode="auto">
                    <a:xfrm>
                      <a:off x="4301" y="3341"/>
                      <a:ext cx="211" cy="55"/>
                    </a:xfrm>
                    <a:custGeom>
                      <a:avLst/>
                      <a:gdLst>
                        <a:gd name="T0" fmla="*/ 8 w 307"/>
                        <a:gd name="T1" fmla="*/ 0 h 80"/>
                        <a:gd name="T2" fmla="*/ 0 w 307"/>
                        <a:gd name="T3" fmla="*/ 8 h 80"/>
                        <a:gd name="T4" fmla="*/ 49 w 307"/>
                        <a:gd name="T5" fmla="*/ 26 h 80"/>
                        <a:gd name="T6" fmla="*/ 100 w 307"/>
                        <a:gd name="T7" fmla="*/ 8 h 80"/>
                        <a:gd name="T8" fmla="*/ 93 w 307"/>
                        <a:gd name="T9" fmla="*/ 1 h 80"/>
                        <a:gd name="T10" fmla="*/ 93 w 307"/>
                        <a:gd name="T11" fmla="*/ 3 h 80"/>
                        <a:gd name="T12" fmla="*/ 93 w 307"/>
                        <a:gd name="T13" fmla="*/ 4 h 80"/>
                        <a:gd name="T14" fmla="*/ 94 w 307"/>
                        <a:gd name="T15" fmla="*/ 4 h 80"/>
                        <a:gd name="T16" fmla="*/ 93 w 307"/>
                        <a:gd name="T17" fmla="*/ 5 h 80"/>
                        <a:gd name="T18" fmla="*/ 87 w 307"/>
                        <a:gd name="T19" fmla="*/ 12 h 80"/>
                        <a:gd name="T20" fmla="*/ 54 w 307"/>
                        <a:gd name="T21" fmla="*/ 20 h 80"/>
                        <a:gd name="T22" fmla="*/ 54 w 307"/>
                        <a:gd name="T23" fmla="*/ 20 h 80"/>
                        <a:gd name="T24" fmla="*/ 8 w 307"/>
                        <a:gd name="T25" fmla="*/ 5 h 80"/>
                        <a:gd name="T26" fmla="*/ 7 w 307"/>
                        <a:gd name="T27" fmla="*/ 5 h 80"/>
                        <a:gd name="T28" fmla="*/ 8 w 307"/>
                        <a:gd name="T29" fmla="*/ 4 h 80"/>
                        <a:gd name="T30" fmla="*/ 8 w 307"/>
                        <a:gd name="T31" fmla="*/ 3 h 80"/>
                        <a:gd name="T32" fmla="*/ 8 w 307"/>
                        <a:gd name="T33" fmla="*/ 1 h 80"/>
                        <a:gd name="T34" fmla="*/ 8 w 307"/>
                        <a:gd name="T35" fmla="*/ 0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7" h="80">
                          <a:moveTo>
                            <a:pt x="26" y="0"/>
                          </a:moveTo>
                          <a:cubicBezTo>
                            <a:pt x="9" y="8"/>
                            <a:pt x="0" y="16"/>
                            <a:pt x="0" y="26"/>
                          </a:cubicBezTo>
                          <a:cubicBezTo>
                            <a:pt x="0" y="51"/>
                            <a:pt x="68" y="80"/>
                            <a:pt x="153" y="80"/>
                          </a:cubicBezTo>
                          <a:cubicBezTo>
                            <a:pt x="238" y="80"/>
                            <a:pt x="307" y="51"/>
                            <a:pt x="307" y="26"/>
                          </a:cubicBezTo>
                          <a:cubicBezTo>
                            <a:pt x="307" y="17"/>
                            <a:pt x="299" y="9"/>
                            <a:pt x="286" y="3"/>
                          </a:cubicBezTo>
                          <a:cubicBezTo>
                            <a:pt x="287" y="6"/>
                            <a:pt x="287" y="8"/>
                            <a:pt x="288" y="10"/>
                          </a:cubicBezTo>
                          <a:cubicBezTo>
                            <a:pt x="288" y="12"/>
                            <a:pt x="288" y="13"/>
                            <a:pt x="288" y="13"/>
                          </a:cubicBezTo>
                          <a:cubicBezTo>
                            <a:pt x="289" y="13"/>
                            <a:pt x="289" y="13"/>
                            <a:pt x="289" y="13"/>
                          </a:cubicBezTo>
                          <a:cubicBezTo>
                            <a:pt x="288" y="14"/>
                            <a:pt x="288" y="14"/>
                            <a:pt x="288" y="14"/>
                          </a:cubicBezTo>
                          <a:cubicBezTo>
                            <a:pt x="288" y="14"/>
                            <a:pt x="284" y="26"/>
                            <a:pt x="267" y="38"/>
                          </a:cubicBezTo>
                          <a:cubicBezTo>
                            <a:pt x="249" y="50"/>
                            <a:pt x="218" y="61"/>
                            <a:pt x="164" y="61"/>
                          </a:cubicBezTo>
                          <a:cubicBezTo>
                            <a:pt x="164" y="61"/>
                            <a:pt x="164" y="61"/>
                            <a:pt x="164" y="61"/>
                          </a:cubicBezTo>
                          <a:cubicBezTo>
                            <a:pt x="56" y="61"/>
                            <a:pt x="23" y="15"/>
                            <a:pt x="23" y="14"/>
                          </a:cubicBezTo>
                          <a:cubicBezTo>
                            <a:pt x="22" y="14"/>
                            <a:pt x="22" y="14"/>
                            <a:pt x="22" y="14"/>
                          </a:cubicBezTo>
                          <a:cubicBezTo>
                            <a:pt x="23" y="13"/>
                            <a:pt x="23" y="13"/>
                            <a:pt x="23" y="13"/>
                          </a:cubicBezTo>
                          <a:cubicBezTo>
                            <a:pt x="23" y="13"/>
                            <a:pt x="23" y="12"/>
                            <a:pt x="23" y="10"/>
                          </a:cubicBezTo>
                          <a:cubicBezTo>
                            <a:pt x="24" y="8"/>
                            <a:pt x="25" y="6"/>
                            <a:pt x="25" y="3"/>
                          </a:cubicBezTo>
                          <a:cubicBezTo>
                            <a:pt x="26" y="2"/>
                            <a:pt x="26" y="1"/>
                            <a:pt x="26" y="0"/>
                          </a:cubicBezTo>
                        </a:path>
                      </a:pathLst>
                    </a:custGeom>
                    <a:solidFill>
                      <a:srgbClr val="EA7560"/>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42" name="Freeform 460"/>
                    <p:cNvSpPr>
                      <a:spLocks/>
                    </p:cNvSpPr>
                    <p:nvPr/>
                  </p:nvSpPr>
                  <p:spPr bwMode="auto">
                    <a:xfrm>
                      <a:off x="4279" y="3322"/>
                      <a:ext cx="256" cy="249"/>
                    </a:xfrm>
                    <a:custGeom>
                      <a:avLst/>
                      <a:gdLst>
                        <a:gd name="T0" fmla="*/ 60 w 373"/>
                        <a:gd name="T1" fmla="*/ 116 h 364"/>
                        <a:gd name="T2" fmla="*/ 121 w 373"/>
                        <a:gd name="T3" fmla="*/ 100 h 364"/>
                        <a:gd name="T4" fmla="*/ 121 w 373"/>
                        <a:gd name="T5" fmla="*/ 99 h 364"/>
                        <a:gd name="T6" fmla="*/ 119 w 373"/>
                        <a:gd name="T7" fmla="*/ 18 h 364"/>
                        <a:gd name="T8" fmla="*/ 82 w 373"/>
                        <a:gd name="T9" fmla="*/ 1 h 364"/>
                        <a:gd name="T10" fmla="*/ 60 w 373"/>
                        <a:gd name="T11" fmla="*/ 0 h 364"/>
                        <a:gd name="T12" fmla="*/ 60 w 373"/>
                        <a:gd name="T13" fmla="*/ 0 h 364"/>
                        <a:gd name="T14" fmla="*/ 60 w 373"/>
                        <a:gd name="T15" fmla="*/ 1 h 364"/>
                        <a:gd name="T16" fmla="*/ 58 w 373"/>
                        <a:gd name="T17" fmla="*/ 0 h 364"/>
                        <a:gd name="T18" fmla="*/ 8 w 373"/>
                        <a:gd name="T19" fmla="*/ 12 h 364"/>
                        <a:gd name="T20" fmla="*/ 0 w 373"/>
                        <a:gd name="T21" fmla="*/ 27 h 364"/>
                        <a:gd name="T22" fmla="*/ 0 w 373"/>
                        <a:gd name="T23" fmla="*/ 100 h 364"/>
                        <a:gd name="T24" fmla="*/ 12 w 373"/>
                        <a:gd name="T25" fmla="*/ 108 h 364"/>
                        <a:gd name="T26" fmla="*/ 60 w 373"/>
                        <a:gd name="T27" fmla="*/ 114 h 364"/>
                        <a:gd name="T28" fmla="*/ 60 w 373"/>
                        <a:gd name="T29" fmla="*/ 116 h 364"/>
                        <a:gd name="T30" fmla="*/ 60 w 373"/>
                        <a:gd name="T31" fmla="*/ 116 h 364"/>
                        <a:gd name="T32" fmla="*/ 60 w 373"/>
                        <a:gd name="T33" fmla="*/ 114 h 364"/>
                        <a:gd name="T34" fmla="*/ 5 w 373"/>
                        <a:gd name="T35" fmla="*/ 101 h 364"/>
                        <a:gd name="T36" fmla="*/ 2 w 373"/>
                        <a:gd name="T37" fmla="*/ 99 h 364"/>
                        <a:gd name="T38" fmla="*/ 2 w 373"/>
                        <a:gd name="T39" fmla="*/ 99 h 364"/>
                        <a:gd name="T40" fmla="*/ 2 w 373"/>
                        <a:gd name="T41" fmla="*/ 99 h 364"/>
                        <a:gd name="T42" fmla="*/ 2 w 373"/>
                        <a:gd name="T43" fmla="*/ 99 h 364"/>
                        <a:gd name="T44" fmla="*/ 1 w 373"/>
                        <a:gd name="T45" fmla="*/ 99 h 364"/>
                        <a:gd name="T46" fmla="*/ 2 w 373"/>
                        <a:gd name="T47" fmla="*/ 27 h 364"/>
                        <a:gd name="T48" fmla="*/ 14 w 373"/>
                        <a:gd name="T49" fmla="*/ 11 h 364"/>
                        <a:gd name="T50" fmla="*/ 58 w 373"/>
                        <a:gd name="T51" fmla="*/ 2 h 364"/>
                        <a:gd name="T52" fmla="*/ 60 w 373"/>
                        <a:gd name="T53" fmla="*/ 2 h 364"/>
                        <a:gd name="T54" fmla="*/ 60 w 373"/>
                        <a:gd name="T55" fmla="*/ 2 h 364"/>
                        <a:gd name="T56" fmla="*/ 60 w 373"/>
                        <a:gd name="T57" fmla="*/ 2 h 364"/>
                        <a:gd name="T58" fmla="*/ 62 w 373"/>
                        <a:gd name="T59" fmla="*/ 2 h 364"/>
                        <a:gd name="T60" fmla="*/ 111 w 373"/>
                        <a:gd name="T61" fmla="*/ 14 h 364"/>
                        <a:gd name="T62" fmla="*/ 118 w 373"/>
                        <a:gd name="T63" fmla="*/ 27 h 364"/>
                        <a:gd name="T64" fmla="*/ 119 w 373"/>
                        <a:gd name="T65" fmla="*/ 99 h 364"/>
                        <a:gd name="T66" fmla="*/ 119 w 373"/>
                        <a:gd name="T67" fmla="*/ 99 h 364"/>
                        <a:gd name="T68" fmla="*/ 118 w 373"/>
                        <a:gd name="T69" fmla="*/ 99 h 364"/>
                        <a:gd name="T70" fmla="*/ 118 w 373"/>
                        <a:gd name="T71" fmla="*/ 99 h 364"/>
                        <a:gd name="T72" fmla="*/ 60 w 373"/>
                        <a:gd name="T73" fmla="*/ 114 h 364"/>
                        <a:gd name="T74" fmla="*/ 60 w 373"/>
                        <a:gd name="T75" fmla="*/ 115 h 3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3" h="364">
                          <a:moveTo>
                            <a:pt x="186" y="360"/>
                          </a:moveTo>
                          <a:cubicBezTo>
                            <a:pt x="186" y="364"/>
                            <a:pt x="186" y="364"/>
                            <a:pt x="186" y="364"/>
                          </a:cubicBezTo>
                          <a:cubicBezTo>
                            <a:pt x="262" y="364"/>
                            <a:pt x="309" y="351"/>
                            <a:pt x="336" y="338"/>
                          </a:cubicBezTo>
                          <a:cubicBezTo>
                            <a:pt x="364" y="325"/>
                            <a:pt x="372" y="312"/>
                            <a:pt x="373" y="312"/>
                          </a:cubicBezTo>
                          <a:cubicBezTo>
                            <a:pt x="373" y="311"/>
                            <a:pt x="373" y="311"/>
                            <a:pt x="373" y="311"/>
                          </a:cubicBezTo>
                          <a:cubicBezTo>
                            <a:pt x="373" y="309"/>
                            <a:pt x="373" y="309"/>
                            <a:pt x="373" y="309"/>
                          </a:cubicBezTo>
                          <a:cubicBezTo>
                            <a:pt x="373" y="309"/>
                            <a:pt x="373" y="172"/>
                            <a:pt x="373" y="86"/>
                          </a:cubicBezTo>
                          <a:cubicBezTo>
                            <a:pt x="373" y="76"/>
                            <a:pt x="371" y="67"/>
                            <a:pt x="367" y="59"/>
                          </a:cubicBezTo>
                          <a:cubicBezTo>
                            <a:pt x="359" y="44"/>
                            <a:pt x="347" y="34"/>
                            <a:pt x="331" y="26"/>
                          </a:cubicBezTo>
                          <a:cubicBezTo>
                            <a:pt x="309" y="14"/>
                            <a:pt x="280" y="7"/>
                            <a:pt x="254" y="4"/>
                          </a:cubicBezTo>
                          <a:cubicBezTo>
                            <a:pt x="229" y="1"/>
                            <a:pt x="206" y="0"/>
                            <a:pt x="194" y="0"/>
                          </a:cubicBezTo>
                          <a:cubicBezTo>
                            <a:pt x="189" y="0"/>
                            <a:pt x="187" y="0"/>
                            <a:pt x="187" y="0"/>
                          </a:cubicBezTo>
                          <a:cubicBezTo>
                            <a:pt x="187" y="4"/>
                            <a:pt x="187" y="4"/>
                            <a:pt x="187" y="4"/>
                          </a:cubicBezTo>
                          <a:cubicBezTo>
                            <a:pt x="187" y="0"/>
                            <a:pt x="187" y="0"/>
                            <a:pt x="187" y="0"/>
                          </a:cubicBezTo>
                          <a:cubicBezTo>
                            <a:pt x="186" y="0"/>
                            <a:pt x="186" y="0"/>
                            <a:pt x="186" y="0"/>
                          </a:cubicBezTo>
                          <a:cubicBezTo>
                            <a:pt x="186" y="4"/>
                            <a:pt x="186" y="4"/>
                            <a:pt x="186" y="4"/>
                          </a:cubicBezTo>
                          <a:cubicBezTo>
                            <a:pt x="186" y="0"/>
                            <a:pt x="186" y="0"/>
                            <a:pt x="186" y="0"/>
                          </a:cubicBezTo>
                          <a:cubicBezTo>
                            <a:pt x="186" y="0"/>
                            <a:pt x="184" y="0"/>
                            <a:pt x="179" y="0"/>
                          </a:cubicBezTo>
                          <a:cubicBezTo>
                            <a:pt x="161" y="0"/>
                            <a:pt x="117" y="1"/>
                            <a:pt x="77" y="12"/>
                          </a:cubicBezTo>
                          <a:cubicBezTo>
                            <a:pt x="57" y="18"/>
                            <a:pt x="38" y="26"/>
                            <a:pt x="24" y="38"/>
                          </a:cubicBezTo>
                          <a:cubicBezTo>
                            <a:pt x="17" y="43"/>
                            <a:pt x="11" y="50"/>
                            <a:pt x="6" y="59"/>
                          </a:cubicBezTo>
                          <a:cubicBezTo>
                            <a:pt x="2" y="67"/>
                            <a:pt x="0" y="76"/>
                            <a:pt x="0" y="86"/>
                          </a:cubicBezTo>
                          <a:cubicBezTo>
                            <a:pt x="0" y="172"/>
                            <a:pt x="0" y="309"/>
                            <a:pt x="0" y="309"/>
                          </a:cubicBezTo>
                          <a:cubicBezTo>
                            <a:pt x="0" y="311"/>
                            <a:pt x="0" y="311"/>
                            <a:pt x="0" y="311"/>
                          </a:cubicBezTo>
                          <a:cubicBezTo>
                            <a:pt x="0" y="312"/>
                            <a:pt x="0" y="312"/>
                            <a:pt x="0" y="312"/>
                          </a:cubicBezTo>
                          <a:cubicBezTo>
                            <a:pt x="1" y="312"/>
                            <a:pt x="9" y="325"/>
                            <a:pt x="37" y="338"/>
                          </a:cubicBezTo>
                          <a:cubicBezTo>
                            <a:pt x="65" y="351"/>
                            <a:pt x="111" y="364"/>
                            <a:pt x="187" y="364"/>
                          </a:cubicBezTo>
                          <a:cubicBezTo>
                            <a:pt x="187" y="356"/>
                            <a:pt x="187" y="356"/>
                            <a:pt x="187" y="356"/>
                          </a:cubicBezTo>
                          <a:cubicBezTo>
                            <a:pt x="186" y="356"/>
                            <a:pt x="186" y="356"/>
                            <a:pt x="186" y="356"/>
                          </a:cubicBezTo>
                          <a:cubicBezTo>
                            <a:pt x="186" y="364"/>
                            <a:pt x="186" y="364"/>
                            <a:pt x="186" y="364"/>
                          </a:cubicBezTo>
                          <a:cubicBezTo>
                            <a:pt x="186" y="360"/>
                            <a:pt x="186" y="360"/>
                            <a:pt x="186" y="360"/>
                          </a:cubicBezTo>
                          <a:cubicBezTo>
                            <a:pt x="186" y="364"/>
                            <a:pt x="186" y="364"/>
                            <a:pt x="186" y="364"/>
                          </a:cubicBezTo>
                          <a:cubicBezTo>
                            <a:pt x="187" y="364"/>
                            <a:pt x="187" y="364"/>
                            <a:pt x="187" y="364"/>
                          </a:cubicBezTo>
                          <a:cubicBezTo>
                            <a:pt x="187" y="356"/>
                            <a:pt x="187" y="356"/>
                            <a:pt x="187" y="356"/>
                          </a:cubicBezTo>
                          <a:cubicBezTo>
                            <a:pt x="112" y="356"/>
                            <a:pt x="67" y="343"/>
                            <a:pt x="40" y="331"/>
                          </a:cubicBezTo>
                          <a:cubicBezTo>
                            <a:pt x="27" y="325"/>
                            <a:pt x="19" y="319"/>
                            <a:pt x="14" y="314"/>
                          </a:cubicBezTo>
                          <a:cubicBezTo>
                            <a:pt x="11" y="312"/>
                            <a:pt x="10" y="310"/>
                            <a:pt x="9" y="309"/>
                          </a:cubicBezTo>
                          <a:cubicBezTo>
                            <a:pt x="8" y="308"/>
                            <a:pt x="8" y="308"/>
                            <a:pt x="7" y="308"/>
                          </a:cubicBezTo>
                          <a:cubicBezTo>
                            <a:pt x="7" y="307"/>
                            <a:pt x="7" y="307"/>
                            <a:pt x="7" y="307"/>
                          </a:cubicBezTo>
                          <a:cubicBezTo>
                            <a:pt x="7" y="307"/>
                            <a:pt x="7" y="307"/>
                            <a:pt x="7" y="307"/>
                          </a:cubicBezTo>
                          <a:cubicBezTo>
                            <a:pt x="6" y="308"/>
                            <a:pt x="6" y="308"/>
                            <a:pt x="6" y="308"/>
                          </a:cubicBezTo>
                          <a:cubicBezTo>
                            <a:pt x="7" y="307"/>
                            <a:pt x="7" y="307"/>
                            <a:pt x="7" y="307"/>
                          </a:cubicBezTo>
                          <a:cubicBezTo>
                            <a:pt x="7" y="307"/>
                            <a:pt x="7" y="307"/>
                            <a:pt x="7" y="307"/>
                          </a:cubicBezTo>
                          <a:cubicBezTo>
                            <a:pt x="6" y="308"/>
                            <a:pt x="6" y="308"/>
                            <a:pt x="6" y="308"/>
                          </a:cubicBezTo>
                          <a:cubicBezTo>
                            <a:pt x="7" y="307"/>
                            <a:pt x="7" y="307"/>
                            <a:pt x="7" y="307"/>
                          </a:cubicBezTo>
                          <a:cubicBezTo>
                            <a:pt x="4" y="309"/>
                            <a:pt x="4" y="309"/>
                            <a:pt x="4" y="309"/>
                          </a:cubicBezTo>
                          <a:cubicBezTo>
                            <a:pt x="8" y="309"/>
                            <a:pt x="8" y="309"/>
                            <a:pt x="8" y="309"/>
                          </a:cubicBezTo>
                          <a:cubicBezTo>
                            <a:pt x="8" y="309"/>
                            <a:pt x="8" y="172"/>
                            <a:pt x="8" y="86"/>
                          </a:cubicBezTo>
                          <a:cubicBezTo>
                            <a:pt x="8" y="77"/>
                            <a:pt x="10" y="69"/>
                            <a:pt x="13" y="62"/>
                          </a:cubicBezTo>
                          <a:cubicBezTo>
                            <a:pt x="20" y="50"/>
                            <a:pt x="31" y="40"/>
                            <a:pt x="45" y="33"/>
                          </a:cubicBezTo>
                          <a:cubicBezTo>
                            <a:pt x="67" y="22"/>
                            <a:pt x="94" y="15"/>
                            <a:pt x="120" y="12"/>
                          </a:cubicBezTo>
                          <a:cubicBezTo>
                            <a:pt x="145" y="8"/>
                            <a:pt x="167" y="8"/>
                            <a:pt x="179" y="8"/>
                          </a:cubicBezTo>
                          <a:cubicBezTo>
                            <a:pt x="181" y="8"/>
                            <a:pt x="183" y="8"/>
                            <a:pt x="184" y="8"/>
                          </a:cubicBezTo>
                          <a:cubicBezTo>
                            <a:pt x="186" y="8"/>
                            <a:pt x="186" y="8"/>
                            <a:pt x="186" y="8"/>
                          </a:cubicBezTo>
                          <a:cubicBezTo>
                            <a:pt x="186" y="8"/>
                            <a:pt x="186" y="8"/>
                            <a:pt x="186" y="8"/>
                          </a:cubicBezTo>
                          <a:cubicBezTo>
                            <a:pt x="187" y="8"/>
                            <a:pt x="187" y="8"/>
                            <a:pt x="187" y="8"/>
                          </a:cubicBezTo>
                          <a:cubicBezTo>
                            <a:pt x="187" y="8"/>
                            <a:pt x="187" y="8"/>
                            <a:pt x="187" y="8"/>
                          </a:cubicBezTo>
                          <a:cubicBezTo>
                            <a:pt x="187" y="8"/>
                            <a:pt x="187" y="8"/>
                            <a:pt x="187" y="8"/>
                          </a:cubicBezTo>
                          <a:cubicBezTo>
                            <a:pt x="187" y="8"/>
                            <a:pt x="188" y="8"/>
                            <a:pt x="189" y="8"/>
                          </a:cubicBezTo>
                          <a:cubicBezTo>
                            <a:pt x="190" y="8"/>
                            <a:pt x="192" y="8"/>
                            <a:pt x="194" y="8"/>
                          </a:cubicBezTo>
                          <a:cubicBezTo>
                            <a:pt x="212" y="8"/>
                            <a:pt x="255" y="9"/>
                            <a:pt x="294" y="20"/>
                          </a:cubicBezTo>
                          <a:cubicBezTo>
                            <a:pt x="313" y="25"/>
                            <a:pt x="331" y="33"/>
                            <a:pt x="344" y="44"/>
                          </a:cubicBezTo>
                          <a:cubicBezTo>
                            <a:pt x="351" y="49"/>
                            <a:pt x="356" y="55"/>
                            <a:pt x="360" y="62"/>
                          </a:cubicBezTo>
                          <a:cubicBezTo>
                            <a:pt x="363" y="69"/>
                            <a:pt x="365" y="77"/>
                            <a:pt x="365" y="86"/>
                          </a:cubicBezTo>
                          <a:cubicBezTo>
                            <a:pt x="365" y="172"/>
                            <a:pt x="365" y="309"/>
                            <a:pt x="365" y="309"/>
                          </a:cubicBezTo>
                          <a:cubicBezTo>
                            <a:pt x="369" y="309"/>
                            <a:pt x="369" y="309"/>
                            <a:pt x="369" y="309"/>
                          </a:cubicBezTo>
                          <a:cubicBezTo>
                            <a:pt x="366" y="307"/>
                            <a:pt x="366" y="307"/>
                            <a:pt x="366" y="307"/>
                          </a:cubicBezTo>
                          <a:cubicBezTo>
                            <a:pt x="367" y="308"/>
                            <a:pt x="367" y="308"/>
                            <a:pt x="367" y="308"/>
                          </a:cubicBezTo>
                          <a:cubicBezTo>
                            <a:pt x="366" y="307"/>
                            <a:pt x="366" y="307"/>
                            <a:pt x="366" y="307"/>
                          </a:cubicBezTo>
                          <a:cubicBezTo>
                            <a:pt x="366" y="307"/>
                            <a:pt x="366" y="307"/>
                            <a:pt x="366" y="307"/>
                          </a:cubicBezTo>
                          <a:cubicBezTo>
                            <a:pt x="367" y="308"/>
                            <a:pt x="367" y="308"/>
                            <a:pt x="367" y="308"/>
                          </a:cubicBezTo>
                          <a:cubicBezTo>
                            <a:pt x="366" y="307"/>
                            <a:pt x="366" y="307"/>
                            <a:pt x="366" y="307"/>
                          </a:cubicBezTo>
                          <a:cubicBezTo>
                            <a:pt x="366" y="307"/>
                            <a:pt x="358" y="319"/>
                            <a:pt x="331" y="332"/>
                          </a:cubicBezTo>
                          <a:cubicBezTo>
                            <a:pt x="305" y="344"/>
                            <a:pt x="260" y="356"/>
                            <a:pt x="186" y="356"/>
                          </a:cubicBezTo>
                          <a:cubicBezTo>
                            <a:pt x="186" y="364"/>
                            <a:pt x="186" y="364"/>
                            <a:pt x="186" y="364"/>
                          </a:cubicBezTo>
                          <a:cubicBezTo>
                            <a:pt x="186" y="360"/>
                            <a:pt x="186" y="360"/>
                            <a:pt x="186" y="360"/>
                          </a:cubicBezTo>
                        </a:path>
                      </a:pathLst>
                    </a:custGeom>
                    <a:solidFill>
                      <a:srgbClr val="494E4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43" name="Freeform 461"/>
                    <p:cNvSpPr>
                      <a:spLocks/>
                    </p:cNvSpPr>
                    <p:nvPr/>
                  </p:nvSpPr>
                  <p:spPr bwMode="auto">
                    <a:xfrm>
                      <a:off x="4284" y="771"/>
                      <a:ext cx="249" cy="78"/>
                    </a:xfrm>
                    <a:custGeom>
                      <a:avLst/>
                      <a:gdLst>
                        <a:gd name="T0" fmla="*/ 57 w 364"/>
                        <a:gd name="T1" fmla="*/ 0 h 114"/>
                        <a:gd name="T2" fmla="*/ 25 w 364"/>
                        <a:gd name="T3" fmla="*/ 5 h 114"/>
                        <a:gd name="T4" fmla="*/ 5 w 364"/>
                        <a:gd name="T5" fmla="*/ 16 h 114"/>
                        <a:gd name="T6" fmla="*/ 0 w 364"/>
                        <a:gd name="T7" fmla="*/ 25 h 114"/>
                        <a:gd name="T8" fmla="*/ 5 w 364"/>
                        <a:gd name="T9" fmla="*/ 35 h 114"/>
                        <a:gd name="T10" fmla="*/ 6 w 364"/>
                        <a:gd name="T11" fmla="*/ 36 h 114"/>
                        <a:gd name="T12" fmla="*/ 6 w 364"/>
                        <a:gd name="T13" fmla="*/ 27 h 114"/>
                        <a:gd name="T14" fmla="*/ 7 w 364"/>
                        <a:gd name="T15" fmla="*/ 27 h 114"/>
                        <a:gd name="T16" fmla="*/ 14 w 364"/>
                        <a:gd name="T17" fmla="*/ 16 h 114"/>
                        <a:gd name="T18" fmla="*/ 57 w 364"/>
                        <a:gd name="T19" fmla="*/ 5 h 114"/>
                        <a:gd name="T20" fmla="*/ 103 w 364"/>
                        <a:gd name="T21" fmla="*/ 16 h 114"/>
                        <a:gd name="T22" fmla="*/ 110 w 364"/>
                        <a:gd name="T23" fmla="*/ 27 h 114"/>
                        <a:gd name="T24" fmla="*/ 110 w 364"/>
                        <a:gd name="T25" fmla="*/ 27 h 114"/>
                        <a:gd name="T26" fmla="*/ 110 w 364"/>
                        <a:gd name="T27" fmla="*/ 36 h 114"/>
                        <a:gd name="T28" fmla="*/ 111 w 364"/>
                        <a:gd name="T29" fmla="*/ 35 h 114"/>
                        <a:gd name="T30" fmla="*/ 115 w 364"/>
                        <a:gd name="T31" fmla="*/ 25 h 114"/>
                        <a:gd name="T32" fmla="*/ 116 w 364"/>
                        <a:gd name="T33" fmla="*/ 25 h 114"/>
                        <a:gd name="T34" fmla="*/ 116 w 364"/>
                        <a:gd name="T35" fmla="*/ 25 h 114"/>
                        <a:gd name="T36" fmla="*/ 116 w 364"/>
                        <a:gd name="T37" fmla="*/ 25 h 114"/>
                        <a:gd name="T38" fmla="*/ 116 w 364"/>
                        <a:gd name="T39" fmla="*/ 25 h 114"/>
                        <a:gd name="T40" fmla="*/ 115 w 364"/>
                        <a:gd name="T41" fmla="*/ 25 h 114"/>
                        <a:gd name="T42" fmla="*/ 111 w 364"/>
                        <a:gd name="T43" fmla="*/ 16 h 114"/>
                        <a:gd name="T44" fmla="*/ 99 w 364"/>
                        <a:gd name="T45" fmla="*/ 8 h 114"/>
                        <a:gd name="T46" fmla="*/ 57 w 364"/>
                        <a:gd name="T47" fmla="*/ 0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4" h="114">
                          <a:moveTo>
                            <a:pt x="180" y="0"/>
                          </a:moveTo>
                          <a:cubicBezTo>
                            <a:pt x="143" y="0"/>
                            <a:pt x="108" y="5"/>
                            <a:pt x="79" y="14"/>
                          </a:cubicBezTo>
                          <a:cubicBezTo>
                            <a:pt x="50" y="22"/>
                            <a:pt x="28" y="35"/>
                            <a:pt x="14" y="49"/>
                          </a:cubicBezTo>
                          <a:cubicBezTo>
                            <a:pt x="5" y="58"/>
                            <a:pt x="0" y="68"/>
                            <a:pt x="0" y="79"/>
                          </a:cubicBezTo>
                          <a:cubicBezTo>
                            <a:pt x="0" y="89"/>
                            <a:pt x="5" y="100"/>
                            <a:pt x="14" y="109"/>
                          </a:cubicBezTo>
                          <a:cubicBezTo>
                            <a:pt x="16" y="111"/>
                            <a:pt x="18" y="112"/>
                            <a:pt x="19" y="114"/>
                          </a:cubicBezTo>
                          <a:cubicBezTo>
                            <a:pt x="19" y="86"/>
                            <a:pt x="19" y="86"/>
                            <a:pt x="19" y="86"/>
                          </a:cubicBezTo>
                          <a:cubicBezTo>
                            <a:pt x="20" y="85"/>
                            <a:pt x="20" y="85"/>
                            <a:pt x="20" y="85"/>
                          </a:cubicBezTo>
                          <a:cubicBezTo>
                            <a:pt x="20" y="85"/>
                            <a:pt x="24" y="68"/>
                            <a:pt x="46" y="50"/>
                          </a:cubicBezTo>
                          <a:cubicBezTo>
                            <a:pt x="67" y="33"/>
                            <a:pt x="107" y="15"/>
                            <a:pt x="178" y="15"/>
                          </a:cubicBezTo>
                          <a:cubicBezTo>
                            <a:pt x="258" y="15"/>
                            <a:pt x="300" y="33"/>
                            <a:pt x="321" y="50"/>
                          </a:cubicBezTo>
                          <a:cubicBezTo>
                            <a:pt x="343" y="68"/>
                            <a:pt x="344" y="85"/>
                            <a:pt x="344" y="86"/>
                          </a:cubicBezTo>
                          <a:cubicBezTo>
                            <a:pt x="344" y="86"/>
                            <a:pt x="344" y="86"/>
                            <a:pt x="344" y="86"/>
                          </a:cubicBezTo>
                          <a:cubicBezTo>
                            <a:pt x="344" y="111"/>
                            <a:pt x="344" y="111"/>
                            <a:pt x="344" y="111"/>
                          </a:cubicBezTo>
                          <a:cubicBezTo>
                            <a:pt x="345" y="111"/>
                            <a:pt x="346" y="110"/>
                            <a:pt x="346" y="109"/>
                          </a:cubicBezTo>
                          <a:cubicBezTo>
                            <a:pt x="355" y="100"/>
                            <a:pt x="360" y="89"/>
                            <a:pt x="360" y="79"/>
                          </a:cubicBezTo>
                          <a:cubicBezTo>
                            <a:pt x="362" y="79"/>
                            <a:pt x="362" y="79"/>
                            <a:pt x="362" y="79"/>
                          </a:cubicBezTo>
                          <a:cubicBezTo>
                            <a:pt x="364" y="79"/>
                            <a:pt x="364" y="79"/>
                            <a:pt x="364" y="79"/>
                          </a:cubicBezTo>
                          <a:cubicBezTo>
                            <a:pt x="364" y="79"/>
                            <a:pt x="364" y="79"/>
                            <a:pt x="364" y="79"/>
                          </a:cubicBezTo>
                          <a:cubicBezTo>
                            <a:pt x="362" y="79"/>
                            <a:pt x="362" y="79"/>
                            <a:pt x="362" y="79"/>
                          </a:cubicBezTo>
                          <a:cubicBezTo>
                            <a:pt x="360" y="79"/>
                            <a:pt x="360" y="79"/>
                            <a:pt x="360" y="79"/>
                          </a:cubicBezTo>
                          <a:cubicBezTo>
                            <a:pt x="360" y="68"/>
                            <a:pt x="355" y="58"/>
                            <a:pt x="346" y="49"/>
                          </a:cubicBezTo>
                          <a:cubicBezTo>
                            <a:pt x="337" y="39"/>
                            <a:pt x="324" y="31"/>
                            <a:pt x="308" y="24"/>
                          </a:cubicBezTo>
                          <a:cubicBezTo>
                            <a:pt x="275" y="9"/>
                            <a:pt x="230" y="0"/>
                            <a:pt x="180" y="0"/>
                          </a:cubicBezTo>
                        </a:path>
                      </a:pathLst>
                    </a:custGeom>
                    <a:solidFill>
                      <a:srgbClr val="C2C3C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44" name="Freeform 462"/>
                    <p:cNvSpPr>
                      <a:spLocks/>
                    </p:cNvSpPr>
                    <p:nvPr/>
                  </p:nvSpPr>
                  <p:spPr bwMode="auto">
                    <a:xfrm>
                      <a:off x="4281" y="768"/>
                      <a:ext cx="252" cy="114"/>
                    </a:xfrm>
                    <a:custGeom>
                      <a:avLst/>
                      <a:gdLst>
                        <a:gd name="T0" fmla="*/ 118 w 368"/>
                        <a:gd name="T1" fmla="*/ 27 h 166"/>
                        <a:gd name="T2" fmla="*/ 117 w 368"/>
                        <a:gd name="T3" fmla="*/ 27 h 166"/>
                        <a:gd name="T4" fmla="*/ 112 w 368"/>
                        <a:gd name="T5" fmla="*/ 37 h 166"/>
                        <a:gd name="T6" fmla="*/ 92 w 368"/>
                        <a:gd name="T7" fmla="*/ 48 h 166"/>
                        <a:gd name="T8" fmla="*/ 59 w 368"/>
                        <a:gd name="T9" fmla="*/ 52 h 166"/>
                        <a:gd name="T10" fmla="*/ 18 w 368"/>
                        <a:gd name="T11" fmla="*/ 45 h 166"/>
                        <a:gd name="T12" fmla="*/ 5 w 368"/>
                        <a:gd name="T13" fmla="*/ 37 h 166"/>
                        <a:gd name="T14" fmla="*/ 1 w 368"/>
                        <a:gd name="T15" fmla="*/ 27 h 166"/>
                        <a:gd name="T16" fmla="*/ 5 w 368"/>
                        <a:gd name="T17" fmla="*/ 17 h 166"/>
                        <a:gd name="T18" fmla="*/ 27 w 368"/>
                        <a:gd name="T19" fmla="*/ 5 h 166"/>
                        <a:gd name="T20" fmla="*/ 59 w 368"/>
                        <a:gd name="T21" fmla="*/ 1 h 166"/>
                        <a:gd name="T22" fmla="*/ 101 w 368"/>
                        <a:gd name="T23" fmla="*/ 9 h 166"/>
                        <a:gd name="T24" fmla="*/ 112 w 368"/>
                        <a:gd name="T25" fmla="*/ 17 h 166"/>
                        <a:gd name="T26" fmla="*/ 117 w 368"/>
                        <a:gd name="T27" fmla="*/ 27 h 166"/>
                        <a:gd name="T28" fmla="*/ 118 w 368"/>
                        <a:gd name="T29" fmla="*/ 27 h 166"/>
                        <a:gd name="T30" fmla="*/ 118 w 368"/>
                        <a:gd name="T31" fmla="*/ 27 h 166"/>
                        <a:gd name="T32" fmla="*/ 114 w 368"/>
                        <a:gd name="T33" fmla="*/ 16 h 166"/>
                        <a:gd name="T34" fmla="*/ 92 w 368"/>
                        <a:gd name="T35" fmla="*/ 5 h 166"/>
                        <a:gd name="T36" fmla="*/ 59 w 368"/>
                        <a:gd name="T37" fmla="*/ 0 h 166"/>
                        <a:gd name="T38" fmla="*/ 18 w 368"/>
                        <a:gd name="T39" fmla="*/ 8 h 166"/>
                        <a:gd name="T40" fmla="*/ 5 w 368"/>
                        <a:gd name="T41" fmla="*/ 16 h 166"/>
                        <a:gd name="T42" fmla="*/ 0 w 368"/>
                        <a:gd name="T43" fmla="*/ 27 h 166"/>
                        <a:gd name="T44" fmla="*/ 5 w 368"/>
                        <a:gd name="T45" fmla="*/ 38 h 166"/>
                        <a:gd name="T46" fmla="*/ 26 w 368"/>
                        <a:gd name="T47" fmla="*/ 49 h 166"/>
                        <a:gd name="T48" fmla="*/ 59 w 368"/>
                        <a:gd name="T49" fmla="*/ 54 h 166"/>
                        <a:gd name="T50" fmla="*/ 101 w 368"/>
                        <a:gd name="T51" fmla="*/ 46 h 166"/>
                        <a:gd name="T52" fmla="*/ 114 w 368"/>
                        <a:gd name="T53" fmla="*/ 38 h 166"/>
                        <a:gd name="T54" fmla="*/ 118 w 368"/>
                        <a:gd name="T55" fmla="*/ 27 h 166"/>
                        <a:gd name="T56" fmla="*/ 118 w 368"/>
                        <a:gd name="T57" fmla="*/ 27 h 1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68" h="166">
                          <a:moveTo>
                            <a:pt x="366" y="83"/>
                          </a:moveTo>
                          <a:cubicBezTo>
                            <a:pt x="364" y="83"/>
                            <a:pt x="364" y="83"/>
                            <a:pt x="364" y="83"/>
                          </a:cubicBezTo>
                          <a:cubicBezTo>
                            <a:pt x="364" y="93"/>
                            <a:pt x="359" y="104"/>
                            <a:pt x="350" y="113"/>
                          </a:cubicBezTo>
                          <a:cubicBezTo>
                            <a:pt x="337" y="127"/>
                            <a:pt x="314" y="139"/>
                            <a:pt x="285" y="148"/>
                          </a:cubicBezTo>
                          <a:cubicBezTo>
                            <a:pt x="257" y="157"/>
                            <a:pt x="222" y="162"/>
                            <a:pt x="184" y="162"/>
                          </a:cubicBezTo>
                          <a:cubicBezTo>
                            <a:pt x="134" y="162"/>
                            <a:pt x="89" y="153"/>
                            <a:pt x="57" y="138"/>
                          </a:cubicBezTo>
                          <a:cubicBezTo>
                            <a:pt x="40" y="131"/>
                            <a:pt x="27" y="122"/>
                            <a:pt x="18" y="113"/>
                          </a:cubicBezTo>
                          <a:cubicBezTo>
                            <a:pt x="9" y="104"/>
                            <a:pt x="4" y="93"/>
                            <a:pt x="4" y="83"/>
                          </a:cubicBezTo>
                          <a:cubicBezTo>
                            <a:pt x="4" y="72"/>
                            <a:pt x="9" y="62"/>
                            <a:pt x="18" y="53"/>
                          </a:cubicBezTo>
                          <a:cubicBezTo>
                            <a:pt x="32" y="39"/>
                            <a:pt x="54" y="26"/>
                            <a:pt x="83" y="18"/>
                          </a:cubicBezTo>
                          <a:cubicBezTo>
                            <a:pt x="112" y="9"/>
                            <a:pt x="147" y="4"/>
                            <a:pt x="184" y="4"/>
                          </a:cubicBezTo>
                          <a:cubicBezTo>
                            <a:pt x="234" y="4"/>
                            <a:pt x="279" y="13"/>
                            <a:pt x="312" y="28"/>
                          </a:cubicBezTo>
                          <a:cubicBezTo>
                            <a:pt x="328" y="35"/>
                            <a:pt x="341" y="43"/>
                            <a:pt x="350" y="53"/>
                          </a:cubicBezTo>
                          <a:cubicBezTo>
                            <a:pt x="359" y="62"/>
                            <a:pt x="364" y="72"/>
                            <a:pt x="364" y="83"/>
                          </a:cubicBezTo>
                          <a:cubicBezTo>
                            <a:pt x="366" y="83"/>
                            <a:pt x="366" y="83"/>
                            <a:pt x="366" y="83"/>
                          </a:cubicBezTo>
                          <a:cubicBezTo>
                            <a:pt x="368" y="83"/>
                            <a:pt x="368" y="83"/>
                            <a:pt x="368" y="83"/>
                          </a:cubicBezTo>
                          <a:cubicBezTo>
                            <a:pt x="368" y="71"/>
                            <a:pt x="363" y="60"/>
                            <a:pt x="353" y="50"/>
                          </a:cubicBezTo>
                          <a:cubicBezTo>
                            <a:pt x="339" y="35"/>
                            <a:pt x="316" y="23"/>
                            <a:pt x="287" y="14"/>
                          </a:cubicBezTo>
                          <a:cubicBezTo>
                            <a:pt x="257" y="5"/>
                            <a:pt x="222" y="0"/>
                            <a:pt x="184" y="0"/>
                          </a:cubicBezTo>
                          <a:cubicBezTo>
                            <a:pt x="134" y="0"/>
                            <a:pt x="88" y="9"/>
                            <a:pt x="55" y="24"/>
                          </a:cubicBezTo>
                          <a:cubicBezTo>
                            <a:pt x="38" y="31"/>
                            <a:pt x="25" y="40"/>
                            <a:pt x="15" y="50"/>
                          </a:cubicBezTo>
                          <a:cubicBezTo>
                            <a:pt x="6" y="60"/>
                            <a:pt x="0" y="71"/>
                            <a:pt x="0" y="83"/>
                          </a:cubicBezTo>
                          <a:cubicBezTo>
                            <a:pt x="0" y="95"/>
                            <a:pt x="6" y="106"/>
                            <a:pt x="15" y="116"/>
                          </a:cubicBezTo>
                          <a:cubicBezTo>
                            <a:pt x="29" y="131"/>
                            <a:pt x="53" y="143"/>
                            <a:pt x="82" y="152"/>
                          </a:cubicBezTo>
                          <a:cubicBezTo>
                            <a:pt x="111" y="161"/>
                            <a:pt x="146" y="166"/>
                            <a:pt x="184" y="166"/>
                          </a:cubicBezTo>
                          <a:cubicBezTo>
                            <a:pt x="235" y="166"/>
                            <a:pt x="280" y="157"/>
                            <a:pt x="314" y="142"/>
                          </a:cubicBezTo>
                          <a:cubicBezTo>
                            <a:pt x="330" y="134"/>
                            <a:pt x="344" y="126"/>
                            <a:pt x="353" y="116"/>
                          </a:cubicBezTo>
                          <a:cubicBezTo>
                            <a:pt x="363" y="106"/>
                            <a:pt x="368" y="95"/>
                            <a:pt x="368" y="83"/>
                          </a:cubicBezTo>
                          <a:cubicBezTo>
                            <a:pt x="366" y="83"/>
                            <a:pt x="366" y="83"/>
                            <a:pt x="366" y="83"/>
                          </a:cubicBezTo>
                        </a:path>
                      </a:pathLst>
                    </a:custGeom>
                    <a:solidFill>
                      <a:srgbClr val="494E4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45" name="Oval 463"/>
                    <p:cNvSpPr>
                      <a:spLocks noChangeArrowheads="1"/>
                    </p:cNvSpPr>
                    <p:nvPr/>
                  </p:nvSpPr>
                  <p:spPr bwMode="auto">
                    <a:xfrm>
                      <a:off x="4311" y="782"/>
                      <a:ext cx="194" cy="86"/>
                    </a:xfrm>
                    <a:prstGeom prst="ellipse">
                      <a:avLst/>
                    </a:prstGeom>
                    <a:solidFill>
                      <a:srgbClr val="999D9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46" name="Freeform 464"/>
                    <p:cNvSpPr>
                      <a:spLocks noEditPoints="1"/>
                    </p:cNvSpPr>
                    <p:nvPr/>
                  </p:nvSpPr>
                  <p:spPr bwMode="auto">
                    <a:xfrm>
                      <a:off x="4299" y="853"/>
                      <a:ext cx="219" cy="747"/>
                    </a:xfrm>
                    <a:custGeom>
                      <a:avLst/>
                      <a:gdLst>
                        <a:gd name="T0" fmla="*/ 0 w 318"/>
                        <a:gd name="T1" fmla="*/ 1 h 1090"/>
                        <a:gd name="T2" fmla="*/ 0 w 318"/>
                        <a:gd name="T3" fmla="*/ 218 h 1090"/>
                        <a:gd name="T4" fmla="*/ 0 w 318"/>
                        <a:gd name="T5" fmla="*/ 218 h 1090"/>
                        <a:gd name="T6" fmla="*/ 0 w 318"/>
                        <a:gd name="T7" fmla="*/ 219 h 1090"/>
                        <a:gd name="T8" fmla="*/ 0 w 318"/>
                        <a:gd name="T9" fmla="*/ 221 h 1090"/>
                        <a:gd name="T10" fmla="*/ 0 w 318"/>
                        <a:gd name="T11" fmla="*/ 230 h 1090"/>
                        <a:gd name="T12" fmla="*/ 12 w 318"/>
                        <a:gd name="T13" fmla="*/ 323 h 1090"/>
                        <a:gd name="T14" fmla="*/ 13 w 318"/>
                        <a:gd name="T15" fmla="*/ 335 h 1090"/>
                        <a:gd name="T16" fmla="*/ 10 w 318"/>
                        <a:gd name="T17" fmla="*/ 351 h 1090"/>
                        <a:gd name="T18" fmla="*/ 16 w 318"/>
                        <a:gd name="T19" fmla="*/ 349 h 1090"/>
                        <a:gd name="T20" fmla="*/ 17 w 318"/>
                        <a:gd name="T21" fmla="*/ 348 h 1090"/>
                        <a:gd name="T22" fmla="*/ 17 w 318"/>
                        <a:gd name="T23" fmla="*/ 349 h 1090"/>
                        <a:gd name="T24" fmla="*/ 21 w 318"/>
                        <a:gd name="T25" fmla="*/ 347 h 1090"/>
                        <a:gd name="T26" fmla="*/ 21 w 318"/>
                        <a:gd name="T27" fmla="*/ 347 h 1090"/>
                        <a:gd name="T28" fmla="*/ 26 w 318"/>
                        <a:gd name="T29" fmla="*/ 345 h 1090"/>
                        <a:gd name="T30" fmla="*/ 21 w 318"/>
                        <a:gd name="T31" fmla="*/ 323 h 1090"/>
                        <a:gd name="T32" fmla="*/ 12 w 318"/>
                        <a:gd name="T33" fmla="*/ 230 h 1090"/>
                        <a:gd name="T34" fmla="*/ 12 w 318"/>
                        <a:gd name="T35" fmla="*/ 218 h 1090"/>
                        <a:gd name="T36" fmla="*/ 12 w 318"/>
                        <a:gd name="T37" fmla="*/ 7 h 1090"/>
                        <a:gd name="T38" fmla="*/ 0 w 318"/>
                        <a:gd name="T39" fmla="*/ 1 h 1090"/>
                        <a:gd name="T40" fmla="*/ 103 w 318"/>
                        <a:gd name="T41" fmla="*/ 0 h 1090"/>
                        <a:gd name="T42" fmla="*/ 101 w 318"/>
                        <a:gd name="T43" fmla="*/ 2 h 1090"/>
                        <a:gd name="T44" fmla="*/ 101 w 318"/>
                        <a:gd name="T45" fmla="*/ 162 h 1090"/>
                        <a:gd name="T46" fmla="*/ 99 w 318"/>
                        <a:gd name="T47" fmla="*/ 3 h 1090"/>
                        <a:gd name="T48" fmla="*/ 94 w 318"/>
                        <a:gd name="T49" fmla="*/ 5 h 1090"/>
                        <a:gd name="T50" fmla="*/ 91 w 318"/>
                        <a:gd name="T51" fmla="*/ 7 h 1090"/>
                        <a:gd name="T52" fmla="*/ 91 w 318"/>
                        <a:gd name="T53" fmla="*/ 220 h 1090"/>
                        <a:gd name="T54" fmla="*/ 83 w 318"/>
                        <a:gd name="T55" fmla="*/ 323 h 1090"/>
                        <a:gd name="T56" fmla="*/ 76 w 318"/>
                        <a:gd name="T57" fmla="*/ 345 h 1090"/>
                        <a:gd name="T58" fmla="*/ 81 w 318"/>
                        <a:gd name="T59" fmla="*/ 347 h 1090"/>
                        <a:gd name="T60" fmla="*/ 81 w 318"/>
                        <a:gd name="T61" fmla="*/ 347 h 1090"/>
                        <a:gd name="T62" fmla="*/ 86 w 318"/>
                        <a:gd name="T63" fmla="*/ 348 h 1090"/>
                        <a:gd name="T64" fmla="*/ 86 w 318"/>
                        <a:gd name="T65" fmla="*/ 348 h 1090"/>
                        <a:gd name="T66" fmla="*/ 87 w 318"/>
                        <a:gd name="T67" fmla="*/ 348 h 1090"/>
                        <a:gd name="T68" fmla="*/ 94 w 318"/>
                        <a:gd name="T69" fmla="*/ 351 h 1090"/>
                        <a:gd name="T70" fmla="*/ 90 w 318"/>
                        <a:gd name="T71" fmla="*/ 335 h 1090"/>
                        <a:gd name="T72" fmla="*/ 92 w 318"/>
                        <a:gd name="T73" fmla="*/ 323 h 1090"/>
                        <a:gd name="T74" fmla="*/ 104 w 318"/>
                        <a:gd name="T75" fmla="*/ 230 h 1090"/>
                        <a:gd name="T76" fmla="*/ 103 w 318"/>
                        <a:gd name="T77" fmla="*/ 220 h 1090"/>
                        <a:gd name="T78" fmla="*/ 103 w 318"/>
                        <a:gd name="T79" fmla="*/ 220 h 1090"/>
                        <a:gd name="T80" fmla="*/ 103 w 318"/>
                        <a:gd name="T81" fmla="*/ 0 h 10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090">
                          <a:moveTo>
                            <a:pt x="0" y="2"/>
                          </a:moveTo>
                          <a:cubicBezTo>
                            <a:pt x="0" y="677"/>
                            <a:pt x="0" y="677"/>
                            <a:pt x="0" y="677"/>
                          </a:cubicBezTo>
                          <a:cubicBezTo>
                            <a:pt x="0" y="677"/>
                            <a:pt x="0" y="677"/>
                            <a:pt x="0" y="677"/>
                          </a:cubicBezTo>
                          <a:cubicBezTo>
                            <a:pt x="0" y="677"/>
                            <a:pt x="0" y="678"/>
                            <a:pt x="0" y="680"/>
                          </a:cubicBezTo>
                          <a:cubicBezTo>
                            <a:pt x="0" y="682"/>
                            <a:pt x="0" y="684"/>
                            <a:pt x="0" y="688"/>
                          </a:cubicBezTo>
                          <a:cubicBezTo>
                            <a:pt x="0" y="695"/>
                            <a:pt x="0" y="705"/>
                            <a:pt x="0" y="717"/>
                          </a:cubicBezTo>
                          <a:cubicBezTo>
                            <a:pt x="0" y="777"/>
                            <a:pt x="4" y="895"/>
                            <a:pt x="36" y="1002"/>
                          </a:cubicBezTo>
                          <a:cubicBezTo>
                            <a:pt x="39" y="1015"/>
                            <a:pt x="41" y="1029"/>
                            <a:pt x="41" y="1042"/>
                          </a:cubicBezTo>
                          <a:cubicBezTo>
                            <a:pt x="41" y="1060"/>
                            <a:pt x="37" y="1078"/>
                            <a:pt x="31" y="1090"/>
                          </a:cubicBezTo>
                          <a:cubicBezTo>
                            <a:pt x="35" y="1088"/>
                            <a:pt x="42" y="1085"/>
                            <a:pt x="50" y="1082"/>
                          </a:cubicBezTo>
                          <a:cubicBezTo>
                            <a:pt x="50" y="1081"/>
                            <a:pt x="51" y="1081"/>
                            <a:pt x="51" y="1081"/>
                          </a:cubicBezTo>
                          <a:cubicBezTo>
                            <a:pt x="51" y="1081"/>
                            <a:pt x="52" y="1082"/>
                            <a:pt x="52" y="1082"/>
                          </a:cubicBezTo>
                          <a:cubicBezTo>
                            <a:pt x="56" y="1081"/>
                            <a:pt x="60" y="1080"/>
                            <a:pt x="65" y="1078"/>
                          </a:cubicBezTo>
                          <a:cubicBezTo>
                            <a:pt x="65" y="1078"/>
                            <a:pt x="66" y="1078"/>
                            <a:pt x="66" y="1078"/>
                          </a:cubicBezTo>
                          <a:cubicBezTo>
                            <a:pt x="70" y="1076"/>
                            <a:pt x="75" y="1075"/>
                            <a:pt x="80" y="1074"/>
                          </a:cubicBezTo>
                          <a:cubicBezTo>
                            <a:pt x="73" y="1042"/>
                            <a:pt x="65" y="1016"/>
                            <a:pt x="62" y="1003"/>
                          </a:cubicBezTo>
                          <a:cubicBezTo>
                            <a:pt x="39" y="895"/>
                            <a:pt x="35" y="778"/>
                            <a:pt x="35" y="717"/>
                          </a:cubicBezTo>
                          <a:cubicBezTo>
                            <a:pt x="35" y="692"/>
                            <a:pt x="36" y="677"/>
                            <a:pt x="36" y="677"/>
                          </a:cubicBezTo>
                          <a:cubicBezTo>
                            <a:pt x="36" y="21"/>
                            <a:pt x="36" y="21"/>
                            <a:pt x="36" y="21"/>
                          </a:cubicBezTo>
                          <a:cubicBezTo>
                            <a:pt x="22" y="16"/>
                            <a:pt x="10" y="9"/>
                            <a:pt x="0" y="2"/>
                          </a:cubicBezTo>
                          <a:moveTo>
                            <a:pt x="317" y="0"/>
                          </a:moveTo>
                          <a:cubicBezTo>
                            <a:pt x="314" y="2"/>
                            <a:pt x="312" y="4"/>
                            <a:pt x="309" y="6"/>
                          </a:cubicBezTo>
                          <a:cubicBezTo>
                            <a:pt x="309" y="505"/>
                            <a:pt x="309" y="505"/>
                            <a:pt x="309" y="505"/>
                          </a:cubicBezTo>
                          <a:cubicBezTo>
                            <a:pt x="304" y="9"/>
                            <a:pt x="304" y="9"/>
                            <a:pt x="304" y="9"/>
                          </a:cubicBezTo>
                          <a:cubicBezTo>
                            <a:pt x="299" y="12"/>
                            <a:pt x="293" y="15"/>
                            <a:pt x="287" y="18"/>
                          </a:cubicBezTo>
                          <a:cubicBezTo>
                            <a:pt x="284" y="19"/>
                            <a:pt x="281" y="20"/>
                            <a:pt x="279" y="21"/>
                          </a:cubicBezTo>
                          <a:cubicBezTo>
                            <a:pt x="279" y="684"/>
                            <a:pt x="279" y="684"/>
                            <a:pt x="279" y="684"/>
                          </a:cubicBezTo>
                          <a:cubicBezTo>
                            <a:pt x="280" y="717"/>
                            <a:pt x="282" y="867"/>
                            <a:pt x="252" y="1003"/>
                          </a:cubicBezTo>
                          <a:cubicBezTo>
                            <a:pt x="249" y="1016"/>
                            <a:pt x="240" y="1041"/>
                            <a:pt x="233" y="1073"/>
                          </a:cubicBezTo>
                          <a:cubicBezTo>
                            <a:pt x="239" y="1074"/>
                            <a:pt x="244" y="1075"/>
                            <a:pt x="249" y="1077"/>
                          </a:cubicBezTo>
                          <a:cubicBezTo>
                            <a:pt x="249" y="1077"/>
                            <a:pt x="249" y="1077"/>
                            <a:pt x="250" y="1077"/>
                          </a:cubicBezTo>
                          <a:cubicBezTo>
                            <a:pt x="254" y="1079"/>
                            <a:pt x="259" y="1080"/>
                            <a:pt x="263" y="1081"/>
                          </a:cubicBezTo>
                          <a:cubicBezTo>
                            <a:pt x="263" y="1081"/>
                            <a:pt x="264" y="1081"/>
                            <a:pt x="264" y="1081"/>
                          </a:cubicBezTo>
                          <a:cubicBezTo>
                            <a:pt x="264" y="1081"/>
                            <a:pt x="265" y="1081"/>
                            <a:pt x="265" y="1081"/>
                          </a:cubicBezTo>
                          <a:cubicBezTo>
                            <a:pt x="274" y="1084"/>
                            <a:pt x="281" y="1087"/>
                            <a:pt x="286" y="1090"/>
                          </a:cubicBezTo>
                          <a:cubicBezTo>
                            <a:pt x="280" y="1078"/>
                            <a:pt x="276" y="1060"/>
                            <a:pt x="276" y="1042"/>
                          </a:cubicBezTo>
                          <a:cubicBezTo>
                            <a:pt x="276" y="1029"/>
                            <a:pt x="278" y="1015"/>
                            <a:pt x="282" y="1002"/>
                          </a:cubicBezTo>
                          <a:cubicBezTo>
                            <a:pt x="313" y="895"/>
                            <a:pt x="318" y="777"/>
                            <a:pt x="318" y="717"/>
                          </a:cubicBezTo>
                          <a:cubicBezTo>
                            <a:pt x="318" y="702"/>
                            <a:pt x="317" y="690"/>
                            <a:pt x="317" y="684"/>
                          </a:cubicBezTo>
                          <a:cubicBezTo>
                            <a:pt x="317" y="684"/>
                            <a:pt x="317" y="684"/>
                            <a:pt x="317" y="684"/>
                          </a:cubicBezTo>
                          <a:cubicBezTo>
                            <a:pt x="317" y="0"/>
                            <a:pt x="317" y="0"/>
                            <a:pt x="317" y="0"/>
                          </a:cubicBezTo>
                        </a:path>
                      </a:pathLst>
                    </a:custGeom>
                    <a:solidFill>
                      <a:srgbClr val="C2C3C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47" name="Freeform 465"/>
                    <p:cNvSpPr>
                      <a:spLocks noEditPoints="1"/>
                    </p:cNvSpPr>
                    <p:nvPr/>
                  </p:nvSpPr>
                  <p:spPr bwMode="auto">
                    <a:xfrm>
                      <a:off x="4299" y="789"/>
                      <a:ext cx="218" cy="76"/>
                    </a:xfrm>
                    <a:custGeom>
                      <a:avLst/>
                      <a:gdLst>
                        <a:gd name="T0" fmla="*/ 25 w 317"/>
                        <a:gd name="T1" fmla="*/ 1 h 110"/>
                        <a:gd name="T2" fmla="*/ 9 w 317"/>
                        <a:gd name="T3" fmla="*/ 8 h 110"/>
                        <a:gd name="T4" fmla="*/ 0 w 317"/>
                        <a:gd name="T5" fmla="*/ 19 h 110"/>
                        <a:gd name="T6" fmla="*/ 0 w 317"/>
                        <a:gd name="T7" fmla="*/ 19 h 110"/>
                        <a:gd name="T8" fmla="*/ 0 w 317"/>
                        <a:gd name="T9" fmla="*/ 30 h 110"/>
                        <a:gd name="T10" fmla="*/ 10 w 317"/>
                        <a:gd name="T11" fmla="*/ 35 h 110"/>
                        <a:gd name="T12" fmla="*/ 12 w 317"/>
                        <a:gd name="T13" fmla="*/ 37 h 110"/>
                        <a:gd name="T14" fmla="*/ 12 w 317"/>
                        <a:gd name="T15" fmla="*/ 28 h 110"/>
                        <a:gd name="T16" fmla="*/ 6 w 317"/>
                        <a:gd name="T17" fmla="*/ 18 h 110"/>
                        <a:gd name="T18" fmla="*/ 25 w 317"/>
                        <a:gd name="T19" fmla="*/ 1 h 110"/>
                        <a:gd name="T20" fmla="*/ 77 w 317"/>
                        <a:gd name="T21" fmla="*/ 0 h 110"/>
                        <a:gd name="T22" fmla="*/ 98 w 317"/>
                        <a:gd name="T23" fmla="*/ 18 h 110"/>
                        <a:gd name="T24" fmla="*/ 91 w 317"/>
                        <a:gd name="T25" fmla="*/ 28 h 110"/>
                        <a:gd name="T26" fmla="*/ 91 w 317"/>
                        <a:gd name="T27" fmla="*/ 37 h 110"/>
                        <a:gd name="T28" fmla="*/ 99 w 317"/>
                        <a:gd name="T29" fmla="*/ 32 h 110"/>
                        <a:gd name="T30" fmla="*/ 99 w 317"/>
                        <a:gd name="T31" fmla="*/ 12 h 110"/>
                        <a:gd name="T32" fmla="*/ 100 w 317"/>
                        <a:gd name="T33" fmla="*/ 15 h 110"/>
                        <a:gd name="T34" fmla="*/ 100 w 317"/>
                        <a:gd name="T35" fmla="*/ 31 h 110"/>
                        <a:gd name="T36" fmla="*/ 103 w 317"/>
                        <a:gd name="T37" fmla="*/ 29 h 110"/>
                        <a:gd name="T38" fmla="*/ 103 w 317"/>
                        <a:gd name="T39" fmla="*/ 19 h 110"/>
                        <a:gd name="T40" fmla="*/ 103 w 317"/>
                        <a:gd name="T41" fmla="*/ 19 h 110"/>
                        <a:gd name="T42" fmla="*/ 103 w 317"/>
                        <a:gd name="T43" fmla="*/ 19 h 110"/>
                        <a:gd name="T44" fmla="*/ 103 w 317"/>
                        <a:gd name="T45" fmla="*/ 19 h 110"/>
                        <a:gd name="T46" fmla="*/ 102 w 317"/>
                        <a:gd name="T47" fmla="*/ 16 h 110"/>
                        <a:gd name="T48" fmla="*/ 96 w 317"/>
                        <a:gd name="T49" fmla="*/ 8 h 110"/>
                        <a:gd name="T50" fmla="*/ 77 w 317"/>
                        <a:gd name="T51" fmla="*/ 0 h 1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17" h="110">
                          <a:moveTo>
                            <a:pt x="77" y="1"/>
                          </a:moveTo>
                          <a:cubicBezTo>
                            <a:pt x="54" y="7"/>
                            <a:pt x="38" y="16"/>
                            <a:pt x="27" y="25"/>
                          </a:cubicBezTo>
                          <a:cubicBezTo>
                            <a:pt x="6" y="41"/>
                            <a:pt x="1" y="58"/>
                            <a:pt x="0" y="59"/>
                          </a:cubicBezTo>
                          <a:cubicBezTo>
                            <a:pt x="0" y="59"/>
                            <a:pt x="0" y="59"/>
                            <a:pt x="0" y="59"/>
                          </a:cubicBezTo>
                          <a:cubicBezTo>
                            <a:pt x="0" y="90"/>
                            <a:pt x="0" y="90"/>
                            <a:pt x="0" y="90"/>
                          </a:cubicBezTo>
                          <a:cubicBezTo>
                            <a:pt x="8" y="96"/>
                            <a:pt x="18" y="102"/>
                            <a:pt x="30" y="107"/>
                          </a:cubicBezTo>
                          <a:cubicBezTo>
                            <a:pt x="32" y="108"/>
                            <a:pt x="34" y="109"/>
                            <a:pt x="36" y="110"/>
                          </a:cubicBezTo>
                          <a:cubicBezTo>
                            <a:pt x="36" y="84"/>
                            <a:pt x="36" y="84"/>
                            <a:pt x="36" y="84"/>
                          </a:cubicBezTo>
                          <a:cubicBezTo>
                            <a:pt x="24" y="75"/>
                            <a:pt x="17" y="64"/>
                            <a:pt x="17" y="53"/>
                          </a:cubicBezTo>
                          <a:cubicBezTo>
                            <a:pt x="17" y="31"/>
                            <a:pt x="41" y="13"/>
                            <a:pt x="77" y="1"/>
                          </a:cubicBezTo>
                          <a:moveTo>
                            <a:pt x="237" y="0"/>
                          </a:moveTo>
                          <a:cubicBezTo>
                            <a:pt x="275" y="12"/>
                            <a:pt x="300" y="31"/>
                            <a:pt x="300" y="53"/>
                          </a:cubicBezTo>
                          <a:cubicBezTo>
                            <a:pt x="300" y="65"/>
                            <a:pt x="292" y="76"/>
                            <a:pt x="279" y="86"/>
                          </a:cubicBezTo>
                          <a:cubicBezTo>
                            <a:pt x="279" y="110"/>
                            <a:pt x="279" y="110"/>
                            <a:pt x="279" y="110"/>
                          </a:cubicBezTo>
                          <a:cubicBezTo>
                            <a:pt x="288" y="106"/>
                            <a:pt x="297" y="102"/>
                            <a:pt x="304" y="97"/>
                          </a:cubicBezTo>
                          <a:cubicBezTo>
                            <a:pt x="304" y="36"/>
                            <a:pt x="304" y="36"/>
                            <a:pt x="304" y="36"/>
                          </a:cubicBezTo>
                          <a:cubicBezTo>
                            <a:pt x="309" y="44"/>
                            <a:pt x="309" y="44"/>
                            <a:pt x="309" y="44"/>
                          </a:cubicBezTo>
                          <a:cubicBezTo>
                            <a:pt x="309" y="94"/>
                            <a:pt x="309" y="94"/>
                            <a:pt x="309" y="94"/>
                          </a:cubicBezTo>
                          <a:cubicBezTo>
                            <a:pt x="312" y="92"/>
                            <a:pt x="314" y="90"/>
                            <a:pt x="317" y="88"/>
                          </a:cubicBezTo>
                          <a:cubicBezTo>
                            <a:pt x="317" y="59"/>
                            <a:pt x="317" y="59"/>
                            <a:pt x="317" y="59"/>
                          </a:cubicBezTo>
                          <a:cubicBezTo>
                            <a:pt x="317" y="59"/>
                            <a:pt x="317" y="59"/>
                            <a:pt x="317" y="59"/>
                          </a:cubicBezTo>
                          <a:cubicBezTo>
                            <a:pt x="317" y="58"/>
                            <a:pt x="317" y="58"/>
                            <a:pt x="317" y="58"/>
                          </a:cubicBezTo>
                          <a:cubicBezTo>
                            <a:pt x="317" y="58"/>
                            <a:pt x="317" y="57"/>
                            <a:pt x="317" y="56"/>
                          </a:cubicBezTo>
                          <a:cubicBezTo>
                            <a:pt x="316" y="55"/>
                            <a:pt x="315" y="52"/>
                            <a:pt x="314" y="49"/>
                          </a:cubicBezTo>
                          <a:cubicBezTo>
                            <a:pt x="311" y="43"/>
                            <a:pt x="306" y="35"/>
                            <a:pt x="296" y="26"/>
                          </a:cubicBezTo>
                          <a:cubicBezTo>
                            <a:pt x="284" y="17"/>
                            <a:pt x="265" y="7"/>
                            <a:pt x="237" y="0"/>
                          </a:cubicBezTo>
                        </a:path>
                      </a:pathLst>
                    </a:custGeom>
                    <a:solidFill>
                      <a:srgbClr val="B8BAB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48" name="Freeform 466"/>
                    <p:cNvSpPr>
                      <a:spLocks noEditPoints="1"/>
                    </p:cNvSpPr>
                    <p:nvPr/>
                  </p:nvSpPr>
                  <p:spPr bwMode="auto">
                    <a:xfrm>
                      <a:off x="4299" y="850"/>
                      <a:ext cx="218" cy="17"/>
                    </a:xfrm>
                    <a:custGeom>
                      <a:avLst/>
                      <a:gdLst>
                        <a:gd name="T0" fmla="*/ 99 w 317"/>
                        <a:gd name="T1" fmla="*/ 3 h 26"/>
                        <a:gd name="T2" fmla="*/ 91 w 317"/>
                        <a:gd name="T3" fmla="*/ 6 h 26"/>
                        <a:gd name="T4" fmla="*/ 91 w 317"/>
                        <a:gd name="T5" fmla="*/ 7 h 26"/>
                        <a:gd name="T6" fmla="*/ 93 w 317"/>
                        <a:gd name="T7" fmla="*/ 7 h 26"/>
                        <a:gd name="T8" fmla="*/ 99 w 317"/>
                        <a:gd name="T9" fmla="*/ 4 h 26"/>
                        <a:gd name="T10" fmla="*/ 99 w 317"/>
                        <a:gd name="T11" fmla="*/ 3 h 26"/>
                        <a:gd name="T12" fmla="*/ 0 w 317"/>
                        <a:gd name="T13" fmla="*/ 1 h 26"/>
                        <a:gd name="T14" fmla="*/ 0 w 317"/>
                        <a:gd name="T15" fmla="*/ 2 h 26"/>
                        <a:gd name="T16" fmla="*/ 12 w 317"/>
                        <a:gd name="T17" fmla="*/ 7 h 26"/>
                        <a:gd name="T18" fmla="*/ 12 w 317"/>
                        <a:gd name="T19" fmla="*/ 6 h 26"/>
                        <a:gd name="T20" fmla="*/ 10 w 317"/>
                        <a:gd name="T21" fmla="*/ 5 h 26"/>
                        <a:gd name="T22" fmla="*/ 0 w 317"/>
                        <a:gd name="T23" fmla="*/ 1 h 26"/>
                        <a:gd name="T24" fmla="*/ 103 w 317"/>
                        <a:gd name="T25" fmla="*/ 0 h 26"/>
                        <a:gd name="T26" fmla="*/ 100 w 317"/>
                        <a:gd name="T27" fmla="*/ 2 h 26"/>
                        <a:gd name="T28" fmla="*/ 100 w 317"/>
                        <a:gd name="T29" fmla="*/ 3 h 26"/>
                        <a:gd name="T30" fmla="*/ 103 w 317"/>
                        <a:gd name="T31" fmla="*/ 1 h 26"/>
                        <a:gd name="T32" fmla="*/ 103 w 317"/>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7" h="26">
                          <a:moveTo>
                            <a:pt x="304" y="9"/>
                          </a:moveTo>
                          <a:cubicBezTo>
                            <a:pt x="297" y="14"/>
                            <a:pt x="288" y="18"/>
                            <a:pt x="279" y="22"/>
                          </a:cubicBezTo>
                          <a:cubicBezTo>
                            <a:pt x="279" y="26"/>
                            <a:pt x="279" y="26"/>
                            <a:pt x="279" y="26"/>
                          </a:cubicBezTo>
                          <a:cubicBezTo>
                            <a:pt x="281" y="25"/>
                            <a:pt x="284" y="24"/>
                            <a:pt x="287" y="23"/>
                          </a:cubicBezTo>
                          <a:cubicBezTo>
                            <a:pt x="293" y="20"/>
                            <a:pt x="299" y="17"/>
                            <a:pt x="304" y="14"/>
                          </a:cubicBezTo>
                          <a:cubicBezTo>
                            <a:pt x="304" y="9"/>
                            <a:pt x="304" y="9"/>
                            <a:pt x="304" y="9"/>
                          </a:cubicBezTo>
                          <a:moveTo>
                            <a:pt x="0" y="2"/>
                          </a:moveTo>
                          <a:cubicBezTo>
                            <a:pt x="0" y="7"/>
                            <a:pt x="0" y="7"/>
                            <a:pt x="0" y="7"/>
                          </a:cubicBezTo>
                          <a:cubicBezTo>
                            <a:pt x="10" y="14"/>
                            <a:pt x="22" y="21"/>
                            <a:pt x="36" y="26"/>
                          </a:cubicBezTo>
                          <a:cubicBezTo>
                            <a:pt x="36" y="22"/>
                            <a:pt x="36" y="22"/>
                            <a:pt x="36" y="22"/>
                          </a:cubicBezTo>
                          <a:cubicBezTo>
                            <a:pt x="34" y="21"/>
                            <a:pt x="32" y="20"/>
                            <a:pt x="30" y="19"/>
                          </a:cubicBezTo>
                          <a:cubicBezTo>
                            <a:pt x="18" y="14"/>
                            <a:pt x="8" y="8"/>
                            <a:pt x="0" y="2"/>
                          </a:cubicBezTo>
                          <a:moveTo>
                            <a:pt x="317" y="0"/>
                          </a:moveTo>
                          <a:cubicBezTo>
                            <a:pt x="314" y="2"/>
                            <a:pt x="312" y="4"/>
                            <a:pt x="309" y="6"/>
                          </a:cubicBezTo>
                          <a:cubicBezTo>
                            <a:pt x="309" y="11"/>
                            <a:pt x="309" y="11"/>
                            <a:pt x="309" y="11"/>
                          </a:cubicBezTo>
                          <a:cubicBezTo>
                            <a:pt x="312" y="9"/>
                            <a:pt x="314" y="7"/>
                            <a:pt x="317" y="5"/>
                          </a:cubicBezTo>
                          <a:cubicBezTo>
                            <a:pt x="317" y="0"/>
                            <a:pt x="317" y="0"/>
                            <a:pt x="317" y="0"/>
                          </a:cubicBezTo>
                        </a:path>
                      </a:pathLst>
                    </a:custGeom>
                    <a:solidFill>
                      <a:srgbClr val="A2A4A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49" name="Freeform 467"/>
                    <p:cNvSpPr>
                      <a:spLocks noEditPoints="1"/>
                    </p:cNvSpPr>
                    <p:nvPr/>
                  </p:nvSpPr>
                  <p:spPr bwMode="auto">
                    <a:xfrm>
                      <a:off x="4311" y="784"/>
                      <a:ext cx="194" cy="64"/>
                    </a:xfrm>
                    <a:custGeom>
                      <a:avLst/>
                      <a:gdLst>
                        <a:gd name="T0" fmla="*/ 66 w 283"/>
                        <a:gd name="T1" fmla="*/ 1 h 94"/>
                        <a:gd name="T2" fmla="*/ 66 w 283"/>
                        <a:gd name="T3" fmla="*/ 7 h 94"/>
                        <a:gd name="T4" fmla="*/ 69 w 283"/>
                        <a:gd name="T5" fmla="*/ 7 h 94"/>
                        <a:gd name="T6" fmla="*/ 69 w 283"/>
                        <a:gd name="T7" fmla="*/ 7 h 94"/>
                        <a:gd name="T8" fmla="*/ 69 w 283"/>
                        <a:gd name="T9" fmla="*/ 7 h 94"/>
                        <a:gd name="T10" fmla="*/ 71 w 283"/>
                        <a:gd name="T11" fmla="*/ 8 h 94"/>
                        <a:gd name="T12" fmla="*/ 84 w 283"/>
                        <a:gd name="T13" fmla="*/ 20 h 94"/>
                        <a:gd name="T14" fmla="*/ 84 w 283"/>
                        <a:gd name="T15" fmla="*/ 21 h 94"/>
                        <a:gd name="T16" fmla="*/ 84 w 283"/>
                        <a:gd name="T17" fmla="*/ 21 h 94"/>
                        <a:gd name="T18" fmla="*/ 84 w 283"/>
                        <a:gd name="T19" fmla="*/ 30 h 94"/>
                        <a:gd name="T20" fmla="*/ 91 w 283"/>
                        <a:gd name="T21" fmla="*/ 20 h 94"/>
                        <a:gd name="T22" fmla="*/ 71 w 283"/>
                        <a:gd name="T23" fmla="*/ 2 h 94"/>
                        <a:gd name="T24" fmla="*/ 66 w 283"/>
                        <a:gd name="T25" fmla="*/ 1 h 94"/>
                        <a:gd name="T26" fmla="*/ 53 w 283"/>
                        <a:gd name="T27" fmla="*/ 1 h 94"/>
                        <a:gd name="T28" fmla="*/ 53 w 283"/>
                        <a:gd name="T29" fmla="*/ 5 h 94"/>
                        <a:gd name="T30" fmla="*/ 60 w 283"/>
                        <a:gd name="T31" fmla="*/ 5 h 94"/>
                        <a:gd name="T32" fmla="*/ 60 w 283"/>
                        <a:gd name="T33" fmla="*/ 5 h 94"/>
                        <a:gd name="T34" fmla="*/ 60 w 283"/>
                        <a:gd name="T35" fmla="*/ 5 h 94"/>
                        <a:gd name="T36" fmla="*/ 60 w 283"/>
                        <a:gd name="T37" fmla="*/ 5 h 94"/>
                        <a:gd name="T38" fmla="*/ 62 w 283"/>
                        <a:gd name="T39" fmla="*/ 5 h 94"/>
                        <a:gd name="T40" fmla="*/ 62 w 283"/>
                        <a:gd name="T41" fmla="*/ 1 h 94"/>
                        <a:gd name="T42" fmla="*/ 65 w 283"/>
                        <a:gd name="T43" fmla="*/ 1 h 94"/>
                        <a:gd name="T44" fmla="*/ 53 w 283"/>
                        <a:gd name="T45" fmla="*/ 1 h 94"/>
                        <a:gd name="T46" fmla="*/ 45 w 283"/>
                        <a:gd name="T47" fmla="*/ 0 h 94"/>
                        <a:gd name="T48" fmla="*/ 19 w 283"/>
                        <a:gd name="T49" fmla="*/ 3 h 94"/>
                        <a:gd name="T50" fmla="*/ 0 w 283"/>
                        <a:gd name="T51" fmla="*/ 20 h 94"/>
                        <a:gd name="T52" fmla="*/ 6 w 283"/>
                        <a:gd name="T53" fmla="*/ 29 h 94"/>
                        <a:gd name="T54" fmla="*/ 6 w 283"/>
                        <a:gd name="T55" fmla="*/ 21 h 94"/>
                        <a:gd name="T56" fmla="*/ 6 w 283"/>
                        <a:gd name="T57" fmla="*/ 20 h 94"/>
                        <a:gd name="T58" fmla="*/ 8 w 283"/>
                        <a:gd name="T59" fmla="*/ 16 h 94"/>
                        <a:gd name="T60" fmla="*/ 14 w 283"/>
                        <a:gd name="T61" fmla="*/ 10 h 94"/>
                        <a:gd name="T62" fmla="*/ 14 w 283"/>
                        <a:gd name="T63" fmla="*/ 10 h 94"/>
                        <a:gd name="T64" fmla="*/ 15 w 283"/>
                        <a:gd name="T65" fmla="*/ 10 h 94"/>
                        <a:gd name="T66" fmla="*/ 19 w 283"/>
                        <a:gd name="T67" fmla="*/ 8 h 94"/>
                        <a:gd name="T68" fmla="*/ 20 w 283"/>
                        <a:gd name="T69" fmla="*/ 7 h 94"/>
                        <a:gd name="T70" fmla="*/ 32 w 283"/>
                        <a:gd name="T71" fmla="*/ 5 h 94"/>
                        <a:gd name="T72" fmla="*/ 32 w 283"/>
                        <a:gd name="T73" fmla="*/ 5 h 94"/>
                        <a:gd name="T74" fmla="*/ 32 w 283"/>
                        <a:gd name="T75" fmla="*/ 5 h 94"/>
                        <a:gd name="T76" fmla="*/ 40 w 283"/>
                        <a:gd name="T77" fmla="*/ 5 h 94"/>
                        <a:gd name="T78" fmla="*/ 40 w 283"/>
                        <a:gd name="T79" fmla="*/ 5 h 94"/>
                        <a:gd name="T80" fmla="*/ 40 w 283"/>
                        <a:gd name="T81" fmla="*/ 5 h 94"/>
                        <a:gd name="T82" fmla="*/ 43 w 283"/>
                        <a:gd name="T83" fmla="*/ 5 h 94"/>
                        <a:gd name="T84" fmla="*/ 49 w 283"/>
                        <a:gd name="T85" fmla="*/ 5 h 94"/>
                        <a:gd name="T86" fmla="*/ 49 w 283"/>
                        <a:gd name="T87" fmla="*/ 1 h 94"/>
                        <a:gd name="T88" fmla="*/ 45 w 283"/>
                        <a:gd name="T89" fmla="*/ 0 h 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3" h="94">
                          <a:moveTo>
                            <a:pt x="204" y="5"/>
                          </a:moveTo>
                          <a:cubicBezTo>
                            <a:pt x="204" y="20"/>
                            <a:pt x="204" y="20"/>
                            <a:pt x="204" y="20"/>
                          </a:cubicBezTo>
                          <a:cubicBezTo>
                            <a:pt x="207" y="21"/>
                            <a:pt x="210" y="21"/>
                            <a:pt x="213" y="22"/>
                          </a:cubicBezTo>
                          <a:cubicBezTo>
                            <a:pt x="214" y="23"/>
                            <a:pt x="214" y="23"/>
                            <a:pt x="214" y="24"/>
                          </a:cubicBezTo>
                          <a:cubicBezTo>
                            <a:pt x="214" y="24"/>
                            <a:pt x="214" y="24"/>
                            <a:pt x="214" y="24"/>
                          </a:cubicBezTo>
                          <a:cubicBezTo>
                            <a:pt x="217" y="25"/>
                            <a:pt x="219" y="26"/>
                            <a:pt x="222" y="27"/>
                          </a:cubicBezTo>
                          <a:cubicBezTo>
                            <a:pt x="247" y="36"/>
                            <a:pt x="262" y="49"/>
                            <a:pt x="262" y="63"/>
                          </a:cubicBezTo>
                          <a:cubicBezTo>
                            <a:pt x="262" y="64"/>
                            <a:pt x="262" y="65"/>
                            <a:pt x="262" y="66"/>
                          </a:cubicBezTo>
                          <a:cubicBezTo>
                            <a:pt x="262" y="67"/>
                            <a:pt x="262" y="67"/>
                            <a:pt x="262" y="67"/>
                          </a:cubicBezTo>
                          <a:cubicBezTo>
                            <a:pt x="262" y="94"/>
                            <a:pt x="262" y="94"/>
                            <a:pt x="262" y="94"/>
                          </a:cubicBezTo>
                          <a:cubicBezTo>
                            <a:pt x="275" y="84"/>
                            <a:pt x="283" y="73"/>
                            <a:pt x="283" y="61"/>
                          </a:cubicBezTo>
                          <a:cubicBezTo>
                            <a:pt x="283" y="39"/>
                            <a:pt x="258" y="20"/>
                            <a:pt x="220" y="8"/>
                          </a:cubicBezTo>
                          <a:cubicBezTo>
                            <a:pt x="215" y="7"/>
                            <a:pt x="209" y="6"/>
                            <a:pt x="204" y="5"/>
                          </a:cubicBezTo>
                          <a:moveTo>
                            <a:pt x="164" y="1"/>
                          </a:moveTo>
                          <a:cubicBezTo>
                            <a:pt x="164" y="16"/>
                            <a:pt x="164" y="16"/>
                            <a:pt x="164" y="16"/>
                          </a:cubicBezTo>
                          <a:cubicBezTo>
                            <a:pt x="172" y="16"/>
                            <a:pt x="178" y="17"/>
                            <a:pt x="185" y="18"/>
                          </a:cubicBezTo>
                          <a:cubicBezTo>
                            <a:pt x="185" y="18"/>
                            <a:pt x="185" y="18"/>
                            <a:pt x="185" y="18"/>
                          </a:cubicBezTo>
                          <a:cubicBezTo>
                            <a:pt x="185" y="17"/>
                            <a:pt x="185" y="17"/>
                            <a:pt x="186" y="17"/>
                          </a:cubicBezTo>
                          <a:cubicBezTo>
                            <a:pt x="186" y="17"/>
                            <a:pt x="186" y="17"/>
                            <a:pt x="186" y="17"/>
                          </a:cubicBezTo>
                          <a:cubicBezTo>
                            <a:pt x="188" y="17"/>
                            <a:pt x="190" y="17"/>
                            <a:pt x="192" y="18"/>
                          </a:cubicBezTo>
                          <a:cubicBezTo>
                            <a:pt x="191" y="4"/>
                            <a:pt x="191" y="4"/>
                            <a:pt x="191" y="4"/>
                          </a:cubicBezTo>
                          <a:cubicBezTo>
                            <a:pt x="201" y="5"/>
                            <a:pt x="201" y="5"/>
                            <a:pt x="201" y="5"/>
                          </a:cubicBezTo>
                          <a:cubicBezTo>
                            <a:pt x="190" y="3"/>
                            <a:pt x="178" y="2"/>
                            <a:pt x="164" y="1"/>
                          </a:cubicBezTo>
                          <a:moveTo>
                            <a:pt x="138" y="0"/>
                          </a:moveTo>
                          <a:cubicBezTo>
                            <a:pt x="106" y="0"/>
                            <a:pt x="80" y="4"/>
                            <a:pt x="60" y="9"/>
                          </a:cubicBezTo>
                          <a:cubicBezTo>
                            <a:pt x="24" y="21"/>
                            <a:pt x="0" y="39"/>
                            <a:pt x="0" y="61"/>
                          </a:cubicBezTo>
                          <a:cubicBezTo>
                            <a:pt x="0" y="72"/>
                            <a:pt x="7" y="83"/>
                            <a:pt x="19" y="92"/>
                          </a:cubicBezTo>
                          <a:cubicBezTo>
                            <a:pt x="19" y="67"/>
                            <a:pt x="19" y="67"/>
                            <a:pt x="19" y="67"/>
                          </a:cubicBezTo>
                          <a:cubicBezTo>
                            <a:pt x="19" y="67"/>
                            <a:pt x="19" y="66"/>
                            <a:pt x="19" y="65"/>
                          </a:cubicBezTo>
                          <a:cubicBezTo>
                            <a:pt x="19" y="61"/>
                            <a:pt x="19" y="56"/>
                            <a:pt x="23" y="50"/>
                          </a:cubicBezTo>
                          <a:cubicBezTo>
                            <a:pt x="26" y="43"/>
                            <a:pt x="32" y="36"/>
                            <a:pt x="44" y="30"/>
                          </a:cubicBezTo>
                          <a:cubicBezTo>
                            <a:pt x="44" y="30"/>
                            <a:pt x="44" y="30"/>
                            <a:pt x="45" y="30"/>
                          </a:cubicBezTo>
                          <a:cubicBezTo>
                            <a:pt x="45" y="30"/>
                            <a:pt x="46" y="30"/>
                            <a:pt x="46" y="31"/>
                          </a:cubicBezTo>
                          <a:cubicBezTo>
                            <a:pt x="50" y="29"/>
                            <a:pt x="55" y="27"/>
                            <a:pt x="60" y="25"/>
                          </a:cubicBezTo>
                          <a:cubicBezTo>
                            <a:pt x="60" y="24"/>
                            <a:pt x="60" y="24"/>
                            <a:pt x="61" y="23"/>
                          </a:cubicBezTo>
                          <a:cubicBezTo>
                            <a:pt x="71" y="20"/>
                            <a:pt x="83" y="18"/>
                            <a:pt x="98" y="16"/>
                          </a:cubicBezTo>
                          <a:cubicBezTo>
                            <a:pt x="98" y="16"/>
                            <a:pt x="98" y="16"/>
                            <a:pt x="98" y="16"/>
                          </a:cubicBezTo>
                          <a:cubicBezTo>
                            <a:pt x="98" y="16"/>
                            <a:pt x="99" y="16"/>
                            <a:pt x="99" y="17"/>
                          </a:cubicBezTo>
                          <a:cubicBezTo>
                            <a:pt x="106" y="16"/>
                            <a:pt x="114" y="16"/>
                            <a:pt x="123" y="15"/>
                          </a:cubicBezTo>
                          <a:cubicBezTo>
                            <a:pt x="123" y="15"/>
                            <a:pt x="123" y="15"/>
                            <a:pt x="123" y="15"/>
                          </a:cubicBezTo>
                          <a:cubicBezTo>
                            <a:pt x="123" y="14"/>
                            <a:pt x="123" y="14"/>
                            <a:pt x="124" y="14"/>
                          </a:cubicBezTo>
                          <a:cubicBezTo>
                            <a:pt x="124" y="14"/>
                            <a:pt x="127" y="14"/>
                            <a:pt x="132" y="14"/>
                          </a:cubicBezTo>
                          <a:cubicBezTo>
                            <a:pt x="138" y="14"/>
                            <a:pt x="145" y="14"/>
                            <a:pt x="153" y="14"/>
                          </a:cubicBezTo>
                          <a:cubicBezTo>
                            <a:pt x="153" y="1"/>
                            <a:pt x="153" y="1"/>
                            <a:pt x="153" y="1"/>
                          </a:cubicBezTo>
                          <a:cubicBezTo>
                            <a:pt x="148" y="0"/>
                            <a:pt x="143" y="0"/>
                            <a:pt x="138" y="0"/>
                          </a:cubicBezTo>
                        </a:path>
                      </a:pathLst>
                    </a:custGeom>
                    <a:solidFill>
                      <a:srgbClr val="B2B4B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50" name="Freeform 468"/>
                    <p:cNvSpPr>
                      <a:spLocks noEditPoints="1"/>
                    </p:cNvSpPr>
                    <p:nvPr/>
                  </p:nvSpPr>
                  <p:spPr bwMode="auto">
                    <a:xfrm>
                      <a:off x="3890" y="1591"/>
                      <a:ext cx="683" cy="1743"/>
                    </a:xfrm>
                    <a:custGeom>
                      <a:avLst/>
                      <a:gdLst>
                        <a:gd name="T0" fmla="*/ 21 w 995"/>
                        <a:gd name="T1" fmla="*/ 733 h 2542"/>
                        <a:gd name="T2" fmla="*/ 27 w 995"/>
                        <a:gd name="T3" fmla="*/ 733 h 2542"/>
                        <a:gd name="T4" fmla="*/ 37 w 995"/>
                        <a:gd name="T5" fmla="*/ 730 h 2542"/>
                        <a:gd name="T6" fmla="*/ 170 w 995"/>
                        <a:gd name="T7" fmla="*/ 738 h 2542"/>
                        <a:gd name="T8" fmla="*/ 206 w 995"/>
                        <a:gd name="T9" fmla="*/ 776 h 2542"/>
                        <a:gd name="T10" fmla="*/ 214 w 995"/>
                        <a:gd name="T11" fmla="*/ 817 h 2542"/>
                        <a:gd name="T12" fmla="*/ 209 w 995"/>
                        <a:gd name="T13" fmla="*/ 767 h 2542"/>
                        <a:gd name="T14" fmla="*/ 151 w 995"/>
                        <a:gd name="T15" fmla="*/ 730 h 2542"/>
                        <a:gd name="T16" fmla="*/ 5 w 995"/>
                        <a:gd name="T17" fmla="*/ 684 h 2542"/>
                        <a:gd name="T18" fmla="*/ 10 w 995"/>
                        <a:gd name="T19" fmla="*/ 733 h 2542"/>
                        <a:gd name="T20" fmla="*/ 7 w 995"/>
                        <a:gd name="T21" fmla="*/ 730 h 2542"/>
                        <a:gd name="T22" fmla="*/ 1 w 995"/>
                        <a:gd name="T23" fmla="*/ 709 h 2542"/>
                        <a:gd name="T24" fmla="*/ 3 w 995"/>
                        <a:gd name="T25" fmla="*/ 695 h 2542"/>
                        <a:gd name="T26" fmla="*/ 8 w 995"/>
                        <a:gd name="T27" fmla="*/ 687 h 2542"/>
                        <a:gd name="T28" fmla="*/ 14 w 995"/>
                        <a:gd name="T29" fmla="*/ 687 h 2542"/>
                        <a:gd name="T30" fmla="*/ 27 w 995"/>
                        <a:gd name="T31" fmla="*/ 683 h 2542"/>
                        <a:gd name="T32" fmla="*/ 20 w 995"/>
                        <a:gd name="T33" fmla="*/ 91 h 2542"/>
                        <a:gd name="T34" fmla="*/ 20 w 995"/>
                        <a:gd name="T35" fmla="*/ 91 h 2542"/>
                        <a:gd name="T36" fmla="*/ 32 w 995"/>
                        <a:gd name="T37" fmla="*/ 94 h 2542"/>
                        <a:gd name="T38" fmla="*/ 124 w 995"/>
                        <a:gd name="T39" fmla="*/ 91 h 2542"/>
                        <a:gd name="T40" fmla="*/ 122 w 995"/>
                        <a:gd name="T41" fmla="*/ 94 h 2542"/>
                        <a:gd name="T42" fmla="*/ 167 w 995"/>
                        <a:gd name="T43" fmla="*/ 133 h 2542"/>
                        <a:gd name="T44" fmla="*/ 167 w 995"/>
                        <a:gd name="T45" fmla="*/ 638 h 2542"/>
                        <a:gd name="T46" fmla="*/ 166 w 995"/>
                        <a:gd name="T47" fmla="*/ 643 h 2542"/>
                        <a:gd name="T48" fmla="*/ 145 w 995"/>
                        <a:gd name="T49" fmla="*/ 678 h 2542"/>
                        <a:gd name="T50" fmla="*/ 37 w 995"/>
                        <a:gd name="T51" fmla="*/ 687 h 2542"/>
                        <a:gd name="T52" fmla="*/ 185 w 995"/>
                        <a:gd name="T53" fmla="*/ 641 h 2542"/>
                        <a:gd name="T54" fmla="*/ 185 w 995"/>
                        <a:gd name="T55" fmla="*/ 312 h 2542"/>
                        <a:gd name="T56" fmla="*/ 126 w 995"/>
                        <a:gd name="T57" fmla="*/ 91 h 2542"/>
                        <a:gd name="T58" fmla="*/ 5 w 995"/>
                        <a:gd name="T59" fmla="*/ 46 h 2542"/>
                        <a:gd name="T60" fmla="*/ 10 w 995"/>
                        <a:gd name="T61" fmla="*/ 94 h 2542"/>
                        <a:gd name="T62" fmla="*/ 3 w 995"/>
                        <a:gd name="T63" fmla="*/ 84 h 2542"/>
                        <a:gd name="T64" fmla="*/ 7 w 995"/>
                        <a:gd name="T65" fmla="*/ 48 h 2542"/>
                        <a:gd name="T66" fmla="*/ 10 w 995"/>
                        <a:gd name="T67" fmla="*/ 45 h 2542"/>
                        <a:gd name="T68" fmla="*/ 16 w 995"/>
                        <a:gd name="T69" fmla="*/ 47 h 2542"/>
                        <a:gd name="T70" fmla="*/ 27 w 995"/>
                        <a:gd name="T71" fmla="*/ 45 h 2542"/>
                        <a:gd name="T72" fmla="*/ 270 w 995"/>
                        <a:gd name="T73" fmla="*/ 1 h 2542"/>
                        <a:gd name="T74" fmla="*/ 303 w 995"/>
                        <a:gd name="T75" fmla="*/ 135 h 2542"/>
                        <a:gd name="T76" fmla="*/ 303 w 995"/>
                        <a:gd name="T77" fmla="*/ 638 h 2542"/>
                        <a:gd name="T78" fmla="*/ 274 w 995"/>
                        <a:gd name="T79" fmla="*/ 776 h 2542"/>
                        <a:gd name="T80" fmla="*/ 280 w 995"/>
                        <a:gd name="T81" fmla="*/ 791 h 2542"/>
                        <a:gd name="T82" fmla="*/ 322 w 995"/>
                        <a:gd name="T83" fmla="*/ 651 h 2542"/>
                        <a:gd name="T84" fmla="*/ 321 w 995"/>
                        <a:gd name="T85" fmla="*/ 638 h 2542"/>
                        <a:gd name="T86" fmla="*/ 312 w 995"/>
                        <a:gd name="T87" fmla="*/ 37 h 2542"/>
                        <a:gd name="T88" fmla="*/ 286 w 995"/>
                        <a:gd name="T89" fmla="*/ 7 h 2542"/>
                        <a:gd name="T90" fmla="*/ 274 w 995"/>
                        <a:gd name="T91" fmla="*/ 1 h 2542"/>
                        <a:gd name="T92" fmla="*/ 270 w 995"/>
                        <a:gd name="T93" fmla="*/ 1 h 2542"/>
                        <a:gd name="T94" fmla="*/ 214 w 995"/>
                        <a:gd name="T95" fmla="*/ 1 h 2542"/>
                        <a:gd name="T96" fmla="*/ 201 w 995"/>
                        <a:gd name="T97" fmla="*/ 7 h 2542"/>
                        <a:gd name="T98" fmla="*/ 149 w 995"/>
                        <a:gd name="T99" fmla="*/ 45 h 2542"/>
                        <a:gd name="T100" fmla="*/ 106 w 995"/>
                        <a:gd name="T101" fmla="*/ 47 h 2542"/>
                        <a:gd name="T102" fmla="*/ 199 w 995"/>
                        <a:gd name="T103" fmla="*/ 23 h 25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95" h="2542">
                          <a:moveTo>
                            <a:pt x="61" y="2264"/>
                          </a:moveTo>
                          <a:cubicBezTo>
                            <a:pt x="56" y="2264"/>
                            <a:pt x="51" y="2264"/>
                            <a:pt x="46" y="2264"/>
                          </a:cubicBezTo>
                          <a:cubicBezTo>
                            <a:pt x="48" y="2268"/>
                            <a:pt x="49" y="2271"/>
                            <a:pt x="50" y="2273"/>
                          </a:cubicBezTo>
                          <a:cubicBezTo>
                            <a:pt x="55" y="2273"/>
                            <a:pt x="60" y="2273"/>
                            <a:pt x="65" y="2273"/>
                          </a:cubicBezTo>
                          <a:cubicBezTo>
                            <a:pt x="64" y="2271"/>
                            <a:pt x="63" y="2268"/>
                            <a:pt x="61" y="2264"/>
                          </a:cubicBezTo>
                          <a:moveTo>
                            <a:pt x="96" y="2264"/>
                          </a:moveTo>
                          <a:cubicBezTo>
                            <a:pt x="91" y="2264"/>
                            <a:pt x="86" y="2264"/>
                            <a:pt x="81" y="2264"/>
                          </a:cubicBezTo>
                          <a:cubicBezTo>
                            <a:pt x="82" y="2268"/>
                            <a:pt x="84" y="2271"/>
                            <a:pt x="85" y="2273"/>
                          </a:cubicBezTo>
                          <a:cubicBezTo>
                            <a:pt x="90" y="2273"/>
                            <a:pt x="95" y="2273"/>
                            <a:pt x="100" y="2273"/>
                          </a:cubicBezTo>
                          <a:cubicBezTo>
                            <a:pt x="99" y="2271"/>
                            <a:pt x="97" y="2268"/>
                            <a:pt x="96" y="2264"/>
                          </a:cubicBezTo>
                          <a:moveTo>
                            <a:pt x="468" y="2264"/>
                          </a:moveTo>
                          <a:cubicBezTo>
                            <a:pt x="430" y="2264"/>
                            <a:pt x="234" y="2264"/>
                            <a:pt x="115" y="2264"/>
                          </a:cubicBezTo>
                          <a:cubicBezTo>
                            <a:pt x="117" y="2268"/>
                            <a:pt x="118" y="2271"/>
                            <a:pt x="119" y="2273"/>
                          </a:cubicBezTo>
                          <a:cubicBezTo>
                            <a:pt x="149" y="2273"/>
                            <a:pt x="183" y="2273"/>
                            <a:pt x="217" y="2273"/>
                          </a:cubicBezTo>
                          <a:cubicBezTo>
                            <a:pt x="322" y="2273"/>
                            <a:pt x="433" y="2273"/>
                            <a:pt x="461" y="2273"/>
                          </a:cubicBezTo>
                          <a:cubicBezTo>
                            <a:pt x="487" y="2273"/>
                            <a:pt x="508" y="2280"/>
                            <a:pt x="524" y="2290"/>
                          </a:cubicBezTo>
                          <a:cubicBezTo>
                            <a:pt x="540" y="2301"/>
                            <a:pt x="551" y="2313"/>
                            <a:pt x="558" y="2323"/>
                          </a:cubicBezTo>
                          <a:cubicBezTo>
                            <a:pt x="564" y="2331"/>
                            <a:pt x="567" y="2335"/>
                            <a:pt x="567" y="2336"/>
                          </a:cubicBezTo>
                          <a:cubicBezTo>
                            <a:pt x="580" y="2353"/>
                            <a:pt x="595" y="2364"/>
                            <a:pt x="613" y="2375"/>
                          </a:cubicBezTo>
                          <a:cubicBezTo>
                            <a:pt x="625" y="2382"/>
                            <a:pt x="632" y="2394"/>
                            <a:pt x="637" y="2407"/>
                          </a:cubicBezTo>
                          <a:cubicBezTo>
                            <a:pt x="642" y="2421"/>
                            <a:pt x="643" y="2437"/>
                            <a:pt x="643" y="2454"/>
                          </a:cubicBezTo>
                          <a:cubicBezTo>
                            <a:pt x="643" y="2485"/>
                            <a:pt x="637" y="2518"/>
                            <a:pt x="632" y="2540"/>
                          </a:cubicBezTo>
                          <a:cubicBezTo>
                            <a:pt x="636" y="2539"/>
                            <a:pt x="640" y="2538"/>
                            <a:pt x="643" y="2537"/>
                          </a:cubicBezTo>
                          <a:cubicBezTo>
                            <a:pt x="649" y="2535"/>
                            <a:pt x="656" y="2534"/>
                            <a:pt x="662" y="2533"/>
                          </a:cubicBezTo>
                          <a:cubicBezTo>
                            <a:pt x="662" y="2532"/>
                            <a:pt x="662" y="2531"/>
                            <a:pt x="662" y="2530"/>
                          </a:cubicBezTo>
                          <a:cubicBezTo>
                            <a:pt x="666" y="2509"/>
                            <a:pt x="669" y="2481"/>
                            <a:pt x="669" y="2454"/>
                          </a:cubicBezTo>
                          <a:cubicBezTo>
                            <a:pt x="669" y="2438"/>
                            <a:pt x="668" y="2422"/>
                            <a:pt x="664" y="2408"/>
                          </a:cubicBezTo>
                          <a:cubicBezTo>
                            <a:pt x="661" y="2395"/>
                            <a:pt x="656" y="2384"/>
                            <a:pt x="647" y="2378"/>
                          </a:cubicBezTo>
                          <a:cubicBezTo>
                            <a:pt x="631" y="2365"/>
                            <a:pt x="613" y="2352"/>
                            <a:pt x="594" y="2329"/>
                          </a:cubicBezTo>
                          <a:cubicBezTo>
                            <a:pt x="591" y="2327"/>
                            <a:pt x="586" y="2322"/>
                            <a:pt x="580" y="2315"/>
                          </a:cubicBezTo>
                          <a:cubicBezTo>
                            <a:pt x="573" y="2309"/>
                            <a:pt x="563" y="2301"/>
                            <a:pt x="553" y="2293"/>
                          </a:cubicBezTo>
                          <a:cubicBezTo>
                            <a:pt x="531" y="2278"/>
                            <a:pt x="502" y="2264"/>
                            <a:pt x="468" y="2264"/>
                          </a:cubicBezTo>
                          <a:moveTo>
                            <a:pt x="31" y="2119"/>
                          </a:moveTo>
                          <a:cubicBezTo>
                            <a:pt x="17" y="2119"/>
                            <a:pt x="17" y="2119"/>
                            <a:pt x="17" y="2119"/>
                          </a:cubicBezTo>
                          <a:cubicBezTo>
                            <a:pt x="17" y="2119"/>
                            <a:pt x="16" y="2119"/>
                            <a:pt x="16" y="2120"/>
                          </a:cubicBezTo>
                          <a:cubicBezTo>
                            <a:pt x="16" y="2120"/>
                            <a:pt x="15" y="2122"/>
                            <a:pt x="15" y="2123"/>
                          </a:cubicBezTo>
                          <a:cubicBezTo>
                            <a:pt x="13" y="2127"/>
                            <a:pt x="11" y="2131"/>
                            <a:pt x="9" y="2138"/>
                          </a:cubicBezTo>
                          <a:cubicBezTo>
                            <a:pt x="5" y="2151"/>
                            <a:pt x="0" y="2171"/>
                            <a:pt x="0" y="2198"/>
                          </a:cubicBezTo>
                          <a:cubicBezTo>
                            <a:pt x="0" y="2244"/>
                            <a:pt x="14" y="2268"/>
                            <a:pt x="16" y="2273"/>
                          </a:cubicBezTo>
                          <a:cubicBezTo>
                            <a:pt x="19" y="2273"/>
                            <a:pt x="23" y="2273"/>
                            <a:pt x="31" y="2273"/>
                          </a:cubicBezTo>
                          <a:cubicBezTo>
                            <a:pt x="30" y="2271"/>
                            <a:pt x="28" y="2268"/>
                            <a:pt x="27" y="2264"/>
                          </a:cubicBezTo>
                          <a:cubicBezTo>
                            <a:pt x="24" y="2264"/>
                            <a:pt x="22" y="2264"/>
                            <a:pt x="22" y="2264"/>
                          </a:cubicBezTo>
                          <a:cubicBezTo>
                            <a:pt x="22" y="2264"/>
                            <a:pt x="22" y="2264"/>
                            <a:pt x="22" y="2264"/>
                          </a:cubicBezTo>
                          <a:cubicBezTo>
                            <a:pt x="22" y="2263"/>
                            <a:pt x="22" y="2263"/>
                            <a:pt x="22" y="2263"/>
                          </a:cubicBezTo>
                          <a:cubicBezTo>
                            <a:pt x="21" y="2263"/>
                            <a:pt x="15" y="2255"/>
                            <a:pt x="10" y="2239"/>
                          </a:cubicBezTo>
                          <a:cubicBezTo>
                            <a:pt x="9" y="2238"/>
                            <a:pt x="8" y="2238"/>
                            <a:pt x="8" y="2237"/>
                          </a:cubicBezTo>
                          <a:cubicBezTo>
                            <a:pt x="8" y="2236"/>
                            <a:pt x="8" y="2236"/>
                            <a:pt x="9" y="2235"/>
                          </a:cubicBezTo>
                          <a:cubicBezTo>
                            <a:pt x="6" y="2226"/>
                            <a:pt x="4" y="2214"/>
                            <a:pt x="4" y="2199"/>
                          </a:cubicBezTo>
                          <a:cubicBezTo>
                            <a:pt x="4" y="2195"/>
                            <a:pt x="4" y="2191"/>
                            <a:pt x="5" y="2187"/>
                          </a:cubicBezTo>
                          <a:cubicBezTo>
                            <a:pt x="5" y="2180"/>
                            <a:pt x="6" y="2173"/>
                            <a:pt x="7" y="2167"/>
                          </a:cubicBezTo>
                          <a:cubicBezTo>
                            <a:pt x="8" y="2163"/>
                            <a:pt x="9" y="2160"/>
                            <a:pt x="10" y="2157"/>
                          </a:cubicBezTo>
                          <a:cubicBezTo>
                            <a:pt x="10" y="2157"/>
                            <a:pt x="10" y="2157"/>
                            <a:pt x="10" y="2156"/>
                          </a:cubicBezTo>
                          <a:cubicBezTo>
                            <a:pt x="10" y="2156"/>
                            <a:pt x="10" y="2155"/>
                            <a:pt x="11" y="2155"/>
                          </a:cubicBezTo>
                          <a:cubicBezTo>
                            <a:pt x="16" y="2140"/>
                            <a:pt x="21" y="2132"/>
                            <a:pt x="22" y="2132"/>
                          </a:cubicBezTo>
                          <a:cubicBezTo>
                            <a:pt x="22" y="2131"/>
                            <a:pt x="22" y="2131"/>
                            <a:pt x="22" y="2131"/>
                          </a:cubicBezTo>
                          <a:cubicBezTo>
                            <a:pt x="25" y="2131"/>
                            <a:pt x="25" y="2131"/>
                            <a:pt x="25" y="2131"/>
                          </a:cubicBezTo>
                          <a:cubicBezTo>
                            <a:pt x="27" y="2126"/>
                            <a:pt x="29" y="2122"/>
                            <a:pt x="31" y="2119"/>
                          </a:cubicBezTo>
                          <a:moveTo>
                            <a:pt x="65" y="2119"/>
                          </a:moveTo>
                          <a:cubicBezTo>
                            <a:pt x="50" y="2119"/>
                            <a:pt x="50" y="2119"/>
                            <a:pt x="50" y="2119"/>
                          </a:cubicBezTo>
                          <a:cubicBezTo>
                            <a:pt x="48" y="2122"/>
                            <a:pt x="46" y="2126"/>
                            <a:pt x="44" y="2131"/>
                          </a:cubicBezTo>
                          <a:cubicBezTo>
                            <a:pt x="60" y="2131"/>
                            <a:pt x="60" y="2131"/>
                            <a:pt x="60" y="2131"/>
                          </a:cubicBezTo>
                          <a:cubicBezTo>
                            <a:pt x="62" y="2126"/>
                            <a:pt x="64" y="2122"/>
                            <a:pt x="65" y="2119"/>
                          </a:cubicBezTo>
                          <a:moveTo>
                            <a:pt x="100" y="2119"/>
                          </a:moveTo>
                          <a:cubicBezTo>
                            <a:pt x="84" y="2119"/>
                            <a:pt x="84" y="2119"/>
                            <a:pt x="84" y="2119"/>
                          </a:cubicBezTo>
                          <a:cubicBezTo>
                            <a:pt x="83" y="2122"/>
                            <a:pt x="81" y="2126"/>
                            <a:pt x="78" y="2131"/>
                          </a:cubicBezTo>
                          <a:cubicBezTo>
                            <a:pt x="94" y="2131"/>
                            <a:pt x="94" y="2131"/>
                            <a:pt x="94" y="2131"/>
                          </a:cubicBezTo>
                          <a:cubicBezTo>
                            <a:pt x="96" y="2126"/>
                            <a:pt x="98" y="2122"/>
                            <a:pt x="100" y="2119"/>
                          </a:cubicBezTo>
                          <a:moveTo>
                            <a:pt x="61" y="281"/>
                          </a:moveTo>
                          <a:cubicBezTo>
                            <a:pt x="45" y="281"/>
                            <a:pt x="45" y="281"/>
                            <a:pt x="45" y="281"/>
                          </a:cubicBezTo>
                          <a:cubicBezTo>
                            <a:pt x="48" y="286"/>
                            <a:pt x="49" y="290"/>
                            <a:pt x="50" y="292"/>
                          </a:cubicBezTo>
                          <a:cubicBezTo>
                            <a:pt x="66" y="292"/>
                            <a:pt x="66" y="292"/>
                            <a:pt x="66" y="292"/>
                          </a:cubicBezTo>
                          <a:cubicBezTo>
                            <a:pt x="65" y="290"/>
                            <a:pt x="63" y="286"/>
                            <a:pt x="61" y="281"/>
                          </a:cubicBezTo>
                          <a:moveTo>
                            <a:pt x="96" y="281"/>
                          </a:moveTo>
                          <a:cubicBezTo>
                            <a:pt x="80" y="281"/>
                            <a:pt x="80" y="281"/>
                            <a:pt x="80" y="281"/>
                          </a:cubicBezTo>
                          <a:cubicBezTo>
                            <a:pt x="82" y="286"/>
                            <a:pt x="84" y="290"/>
                            <a:pt x="85" y="292"/>
                          </a:cubicBezTo>
                          <a:cubicBezTo>
                            <a:pt x="101" y="292"/>
                            <a:pt x="101" y="292"/>
                            <a:pt x="101" y="292"/>
                          </a:cubicBezTo>
                          <a:cubicBezTo>
                            <a:pt x="100" y="290"/>
                            <a:pt x="98" y="286"/>
                            <a:pt x="96" y="281"/>
                          </a:cubicBezTo>
                          <a:moveTo>
                            <a:pt x="388" y="281"/>
                          </a:moveTo>
                          <a:cubicBezTo>
                            <a:pt x="386" y="281"/>
                            <a:pt x="384" y="281"/>
                            <a:pt x="384" y="281"/>
                          </a:cubicBezTo>
                          <a:cubicBezTo>
                            <a:pt x="384" y="281"/>
                            <a:pt x="384" y="281"/>
                            <a:pt x="384" y="281"/>
                          </a:cubicBezTo>
                          <a:cubicBezTo>
                            <a:pt x="114" y="281"/>
                            <a:pt x="114" y="281"/>
                            <a:pt x="114" y="281"/>
                          </a:cubicBezTo>
                          <a:cubicBezTo>
                            <a:pt x="117" y="286"/>
                            <a:pt x="118" y="290"/>
                            <a:pt x="119" y="292"/>
                          </a:cubicBezTo>
                          <a:cubicBezTo>
                            <a:pt x="378" y="292"/>
                            <a:pt x="378" y="292"/>
                            <a:pt x="378" y="292"/>
                          </a:cubicBezTo>
                          <a:cubicBezTo>
                            <a:pt x="378" y="292"/>
                            <a:pt x="378" y="292"/>
                            <a:pt x="379" y="292"/>
                          </a:cubicBezTo>
                          <a:cubicBezTo>
                            <a:pt x="383" y="292"/>
                            <a:pt x="403" y="292"/>
                            <a:pt x="426" y="298"/>
                          </a:cubicBezTo>
                          <a:cubicBezTo>
                            <a:pt x="450" y="305"/>
                            <a:pt x="477" y="317"/>
                            <a:pt x="495" y="342"/>
                          </a:cubicBezTo>
                          <a:cubicBezTo>
                            <a:pt x="507" y="358"/>
                            <a:pt x="515" y="380"/>
                            <a:pt x="515" y="408"/>
                          </a:cubicBezTo>
                          <a:cubicBezTo>
                            <a:pt x="515" y="410"/>
                            <a:pt x="515" y="411"/>
                            <a:pt x="515" y="413"/>
                          </a:cubicBezTo>
                          <a:cubicBezTo>
                            <a:pt x="515" y="419"/>
                            <a:pt x="515" y="419"/>
                            <a:pt x="515" y="419"/>
                          </a:cubicBezTo>
                          <a:cubicBezTo>
                            <a:pt x="515" y="419"/>
                            <a:pt x="515" y="419"/>
                            <a:pt x="515" y="419"/>
                          </a:cubicBezTo>
                          <a:cubicBezTo>
                            <a:pt x="517" y="527"/>
                            <a:pt x="517" y="736"/>
                            <a:pt x="517" y="967"/>
                          </a:cubicBezTo>
                          <a:cubicBezTo>
                            <a:pt x="517" y="1429"/>
                            <a:pt x="515" y="1978"/>
                            <a:pt x="515" y="1978"/>
                          </a:cubicBezTo>
                          <a:cubicBezTo>
                            <a:pt x="515" y="1978"/>
                            <a:pt x="515" y="1978"/>
                            <a:pt x="515" y="1978"/>
                          </a:cubicBezTo>
                          <a:cubicBezTo>
                            <a:pt x="515" y="1978"/>
                            <a:pt x="515" y="1978"/>
                            <a:pt x="515" y="1978"/>
                          </a:cubicBezTo>
                          <a:cubicBezTo>
                            <a:pt x="515" y="1978"/>
                            <a:pt x="515" y="1980"/>
                            <a:pt x="515" y="1983"/>
                          </a:cubicBezTo>
                          <a:cubicBezTo>
                            <a:pt x="515" y="1986"/>
                            <a:pt x="515" y="1990"/>
                            <a:pt x="514" y="1995"/>
                          </a:cubicBezTo>
                          <a:cubicBezTo>
                            <a:pt x="514" y="1996"/>
                            <a:pt x="514" y="1998"/>
                            <a:pt x="514" y="2001"/>
                          </a:cubicBezTo>
                          <a:cubicBezTo>
                            <a:pt x="514" y="2003"/>
                            <a:pt x="514" y="2006"/>
                            <a:pt x="514" y="2007"/>
                          </a:cubicBezTo>
                          <a:cubicBezTo>
                            <a:pt x="513" y="2035"/>
                            <a:pt x="505" y="2055"/>
                            <a:pt x="493" y="2071"/>
                          </a:cubicBezTo>
                          <a:cubicBezTo>
                            <a:pt x="480" y="2087"/>
                            <a:pt x="464" y="2097"/>
                            <a:pt x="448" y="2105"/>
                          </a:cubicBezTo>
                          <a:cubicBezTo>
                            <a:pt x="416" y="2119"/>
                            <a:pt x="383" y="2119"/>
                            <a:pt x="378" y="2119"/>
                          </a:cubicBezTo>
                          <a:cubicBezTo>
                            <a:pt x="378" y="2119"/>
                            <a:pt x="378" y="2119"/>
                            <a:pt x="378" y="2119"/>
                          </a:cubicBezTo>
                          <a:cubicBezTo>
                            <a:pt x="119" y="2119"/>
                            <a:pt x="119" y="2119"/>
                            <a:pt x="119" y="2119"/>
                          </a:cubicBezTo>
                          <a:cubicBezTo>
                            <a:pt x="117" y="2122"/>
                            <a:pt x="115" y="2126"/>
                            <a:pt x="113" y="2131"/>
                          </a:cubicBezTo>
                          <a:cubicBezTo>
                            <a:pt x="385" y="2131"/>
                            <a:pt x="385" y="2131"/>
                            <a:pt x="385" y="2131"/>
                          </a:cubicBezTo>
                          <a:cubicBezTo>
                            <a:pt x="385" y="2131"/>
                            <a:pt x="386" y="2131"/>
                            <a:pt x="388" y="2131"/>
                          </a:cubicBezTo>
                          <a:cubicBezTo>
                            <a:pt x="398" y="2131"/>
                            <a:pt x="439" y="2130"/>
                            <a:pt x="479" y="2112"/>
                          </a:cubicBezTo>
                          <a:cubicBezTo>
                            <a:pt x="520" y="2093"/>
                            <a:pt x="560" y="2057"/>
                            <a:pt x="572" y="1988"/>
                          </a:cubicBezTo>
                          <a:cubicBezTo>
                            <a:pt x="572" y="1988"/>
                            <a:pt x="572" y="1988"/>
                            <a:pt x="572" y="1988"/>
                          </a:cubicBezTo>
                          <a:cubicBezTo>
                            <a:pt x="572" y="1982"/>
                            <a:pt x="572" y="1978"/>
                            <a:pt x="572" y="1978"/>
                          </a:cubicBezTo>
                          <a:cubicBezTo>
                            <a:pt x="572" y="1976"/>
                            <a:pt x="573" y="1839"/>
                            <a:pt x="573" y="1646"/>
                          </a:cubicBezTo>
                          <a:cubicBezTo>
                            <a:pt x="574" y="1451"/>
                            <a:pt x="574" y="1198"/>
                            <a:pt x="574" y="967"/>
                          </a:cubicBezTo>
                          <a:cubicBezTo>
                            <a:pt x="574" y="770"/>
                            <a:pt x="574" y="589"/>
                            <a:pt x="573" y="473"/>
                          </a:cubicBezTo>
                          <a:cubicBezTo>
                            <a:pt x="572" y="473"/>
                            <a:pt x="572" y="473"/>
                            <a:pt x="572" y="473"/>
                          </a:cubicBezTo>
                          <a:cubicBezTo>
                            <a:pt x="572" y="381"/>
                            <a:pt x="533" y="333"/>
                            <a:pt x="490" y="308"/>
                          </a:cubicBezTo>
                          <a:cubicBezTo>
                            <a:pt x="447" y="283"/>
                            <a:pt x="401" y="281"/>
                            <a:pt x="388" y="281"/>
                          </a:cubicBezTo>
                          <a:moveTo>
                            <a:pt x="31" y="138"/>
                          </a:moveTo>
                          <a:cubicBezTo>
                            <a:pt x="23" y="138"/>
                            <a:pt x="19" y="138"/>
                            <a:pt x="16" y="138"/>
                          </a:cubicBezTo>
                          <a:cubicBezTo>
                            <a:pt x="16" y="139"/>
                            <a:pt x="16" y="139"/>
                            <a:pt x="16" y="139"/>
                          </a:cubicBezTo>
                          <a:cubicBezTo>
                            <a:pt x="16" y="139"/>
                            <a:pt x="15" y="140"/>
                            <a:pt x="15" y="142"/>
                          </a:cubicBezTo>
                          <a:cubicBezTo>
                            <a:pt x="13" y="145"/>
                            <a:pt x="11" y="150"/>
                            <a:pt x="9" y="156"/>
                          </a:cubicBezTo>
                          <a:cubicBezTo>
                            <a:pt x="5" y="168"/>
                            <a:pt x="0" y="187"/>
                            <a:pt x="0" y="214"/>
                          </a:cubicBezTo>
                          <a:cubicBezTo>
                            <a:pt x="0" y="260"/>
                            <a:pt x="14" y="287"/>
                            <a:pt x="17" y="292"/>
                          </a:cubicBezTo>
                          <a:cubicBezTo>
                            <a:pt x="32" y="292"/>
                            <a:pt x="32" y="292"/>
                            <a:pt x="32" y="292"/>
                          </a:cubicBezTo>
                          <a:cubicBezTo>
                            <a:pt x="31" y="290"/>
                            <a:pt x="29" y="286"/>
                            <a:pt x="27" y="281"/>
                          </a:cubicBezTo>
                          <a:cubicBezTo>
                            <a:pt x="22" y="281"/>
                            <a:pt x="22" y="281"/>
                            <a:pt x="22" y="281"/>
                          </a:cubicBezTo>
                          <a:cubicBezTo>
                            <a:pt x="21" y="280"/>
                            <a:pt x="21" y="280"/>
                            <a:pt x="21" y="280"/>
                          </a:cubicBezTo>
                          <a:cubicBezTo>
                            <a:pt x="21" y="280"/>
                            <a:pt x="17" y="275"/>
                            <a:pt x="12" y="263"/>
                          </a:cubicBezTo>
                          <a:cubicBezTo>
                            <a:pt x="12" y="263"/>
                            <a:pt x="11" y="262"/>
                            <a:pt x="11" y="261"/>
                          </a:cubicBezTo>
                          <a:cubicBezTo>
                            <a:pt x="11" y="261"/>
                            <a:pt x="11" y="260"/>
                            <a:pt x="11" y="260"/>
                          </a:cubicBezTo>
                          <a:cubicBezTo>
                            <a:pt x="7" y="249"/>
                            <a:pt x="4" y="233"/>
                            <a:pt x="4" y="213"/>
                          </a:cubicBezTo>
                          <a:cubicBezTo>
                            <a:pt x="4" y="169"/>
                            <a:pt x="21" y="149"/>
                            <a:pt x="21" y="149"/>
                          </a:cubicBezTo>
                          <a:cubicBezTo>
                            <a:pt x="22" y="148"/>
                            <a:pt x="22" y="148"/>
                            <a:pt x="22" y="148"/>
                          </a:cubicBezTo>
                          <a:cubicBezTo>
                            <a:pt x="22" y="148"/>
                            <a:pt x="22" y="148"/>
                            <a:pt x="22" y="148"/>
                          </a:cubicBezTo>
                          <a:cubicBezTo>
                            <a:pt x="22" y="148"/>
                            <a:pt x="23" y="148"/>
                            <a:pt x="26" y="148"/>
                          </a:cubicBezTo>
                          <a:cubicBezTo>
                            <a:pt x="28" y="144"/>
                            <a:pt x="29" y="141"/>
                            <a:pt x="31" y="138"/>
                          </a:cubicBezTo>
                          <a:moveTo>
                            <a:pt x="65" y="138"/>
                          </a:moveTo>
                          <a:cubicBezTo>
                            <a:pt x="59" y="138"/>
                            <a:pt x="54" y="138"/>
                            <a:pt x="49" y="138"/>
                          </a:cubicBezTo>
                          <a:cubicBezTo>
                            <a:pt x="48" y="141"/>
                            <a:pt x="47" y="144"/>
                            <a:pt x="45" y="148"/>
                          </a:cubicBezTo>
                          <a:cubicBezTo>
                            <a:pt x="47" y="148"/>
                            <a:pt x="49" y="148"/>
                            <a:pt x="51" y="148"/>
                          </a:cubicBezTo>
                          <a:cubicBezTo>
                            <a:pt x="54" y="148"/>
                            <a:pt x="57" y="148"/>
                            <a:pt x="60" y="148"/>
                          </a:cubicBezTo>
                          <a:cubicBezTo>
                            <a:pt x="62" y="144"/>
                            <a:pt x="64" y="141"/>
                            <a:pt x="65" y="138"/>
                          </a:cubicBezTo>
                          <a:moveTo>
                            <a:pt x="100" y="138"/>
                          </a:moveTo>
                          <a:cubicBezTo>
                            <a:pt x="94" y="138"/>
                            <a:pt x="89" y="138"/>
                            <a:pt x="84" y="138"/>
                          </a:cubicBezTo>
                          <a:cubicBezTo>
                            <a:pt x="83" y="141"/>
                            <a:pt x="81" y="144"/>
                            <a:pt x="79" y="148"/>
                          </a:cubicBezTo>
                          <a:cubicBezTo>
                            <a:pt x="84" y="148"/>
                            <a:pt x="90" y="148"/>
                            <a:pt x="95" y="148"/>
                          </a:cubicBezTo>
                          <a:cubicBezTo>
                            <a:pt x="97" y="144"/>
                            <a:pt x="98" y="141"/>
                            <a:pt x="100" y="138"/>
                          </a:cubicBezTo>
                          <a:moveTo>
                            <a:pt x="836" y="1"/>
                          </a:moveTo>
                          <a:cubicBezTo>
                            <a:pt x="845" y="7"/>
                            <a:pt x="858" y="19"/>
                            <a:pt x="872" y="36"/>
                          </a:cubicBezTo>
                          <a:cubicBezTo>
                            <a:pt x="888" y="55"/>
                            <a:pt x="904" y="82"/>
                            <a:pt x="914" y="114"/>
                          </a:cubicBezTo>
                          <a:cubicBezTo>
                            <a:pt x="930" y="165"/>
                            <a:pt x="938" y="242"/>
                            <a:pt x="938" y="371"/>
                          </a:cubicBezTo>
                          <a:cubicBezTo>
                            <a:pt x="938" y="386"/>
                            <a:pt x="938" y="402"/>
                            <a:pt x="938" y="419"/>
                          </a:cubicBezTo>
                          <a:cubicBezTo>
                            <a:pt x="936" y="527"/>
                            <a:pt x="936" y="736"/>
                            <a:pt x="936" y="967"/>
                          </a:cubicBezTo>
                          <a:cubicBezTo>
                            <a:pt x="936" y="1313"/>
                            <a:pt x="937" y="1709"/>
                            <a:pt x="937" y="1885"/>
                          </a:cubicBezTo>
                          <a:cubicBezTo>
                            <a:pt x="938" y="1943"/>
                            <a:pt x="938" y="1977"/>
                            <a:pt x="938" y="1978"/>
                          </a:cubicBezTo>
                          <a:cubicBezTo>
                            <a:pt x="938" y="1978"/>
                            <a:pt x="938" y="1978"/>
                            <a:pt x="938" y="1978"/>
                          </a:cubicBezTo>
                          <a:cubicBezTo>
                            <a:pt x="938" y="1978"/>
                            <a:pt x="938" y="1995"/>
                            <a:pt x="938" y="2022"/>
                          </a:cubicBezTo>
                          <a:cubicBezTo>
                            <a:pt x="938" y="2090"/>
                            <a:pt x="935" y="2220"/>
                            <a:pt x="910" y="2307"/>
                          </a:cubicBezTo>
                          <a:cubicBezTo>
                            <a:pt x="899" y="2345"/>
                            <a:pt x="883" y="2362"/>
                            <a:pt x="863" y="2378"/>
                          </a:cubicBezTo>
                          <a:cubicBezTo>
                            <a:pt x="855" y="2384"/>
                            <a:pt x="849" y="2395"/>
                            <a:pt x="846" y="2408"/>
                          </a:cubicBezTo>
                          <a:cubicBezTo>
                            <a:pt x="842" y="2422"/>
                            <a:pt x="841" y="2438"/>
                            <a:pt x="841" y="2454"/>
                          </a:cubicBezTo>
                          <a:cubicBezTo>
                            <a:pt x="841" y="2482"/>
                            <a:pt x="845" y="2512"/>
                            <a:pt x="848" y="2534"/>
                          </a:cubicBezTo>
                          <a:cubicBezTo>
                            <a:pt x="858" y="2536"/>
                            <a:pt x="868" y="2539"/>
                            <a:pt x="877" y="2542"/>
                          </a:cubicBezTo>
                          <a:cubicBezTo>
                            <a:pt x="872" y="2520"/>
                            <a:pt x="866" y="2486"/>
                            <a:pt x="866" y="2454"/>
                          </a:cubicBezTo>
                          <a:cubicBezTo>
                            <a:pt x="866" y="2437"/>
                            <a:pt x="867" y="2421"/>
                            <a:pt x="872" y="2407"/>
                          </a:cubicBezTo>
                          <a:cubicBezTo>
                            <a:pt x="877" y="2394"/>
                            <a:pt x="884" y="2382"/>
                            <a:pt x="896" y="2375"/>
                          </a:cubicBezTo>
                          <a:cubicBezTo>
                            <a:pt x="922" y="2359"/>
                            <a:pt x="943" y="2343"/>
                            <a:pt x="958" y="2306"/>
                          </a:cubicBezTo>
                          <a:cubicBezTo>
                            <a:pt x="990" y="2220"/>
                            <a:pt x="995" y="2090"/>
                            <a:pt x="995" y="2022"/>
                          </a:cubicBezTo>
                          <a:cubicBezTo>
                            <a:pt x="995" y="2009"/>
                            <a:pt x="995" y="1998"/>
                            <a:pt x="995" y="1990"/>
                          </a:cubicBezTo>
                          <a:cubicBezTo>
                            <a:pt x="994" y="1982"/>
                            <a:pt x="994" y="1978"/>
                            <a:pt x="994" y="1978"/>
                          </a:cubicBezTo>
                          <a:cubicBezTo>
                            <a:pt x="994" y="1978"/>
                            <a:pt x="994" y="1978"/>
                            <a:pt x="994" y="1978"/>
                          </a:cubicBezTo>
                          <a:cubicBezTo>
                            <a:pt x="994" y="1978"/>
                            <a:pt x="994" y="1978"/>
                            <a:pt x="994" y="1978"/>
                          </a:cubicBezTo>
                          <a:cubicBezTo>
                            <a:pt x="994" y="1978"/>
                            <a:pt x="992" y="1429"/>
                            <a:pt x="992" y="967"/>
                          </a:cubicBezTo>
                          <a:cubicBezTo>
                            <a:pt x="992" y="736"/>
                            <a:pt x="992" y="527"/>
                            <a:pt x="994" y="419"/>
                          </a:cubicBezTo>
                          <a:cubicBezTo>
                            <a:pt x="995" y="402"/>
                            <a:pt x="995" y="386"/>
                            <a:pt x="995" y="371"/>
                          </a:cubicBezTo>
                          <a:cubicBezTo>
                            <a:pt x="995" y="242"/>
                            <a:pt x="984" y="166"/>
                            <a:pt x="963" y="115"/>
                          </a:cubicBezTo>
                          <a:cubicBezTo>
                            <a:pt x="950" y="83"/>
                            <a:pt x="935" y="64"/>
                            <a:pt x="921" y="51"/>
                          </a:cubicBezTo>
                          <a:cubicBezTo>
                            <a:pt x="908" y="38"/>
                            <a:pt x="895" y="30"/>
                            <a:pt x="887" y="21"/>
                          </a:cubicBezTo>
                          <a:cubicBezTo>
                            <a:pt x="887" y="21"/>
                            <a:pt x="887" y="21"/>
                            <a:pt x="887" y="21"/>
                          </a:cubicBezTo>
                          <a:cubicBezTo>
                            <a:pt x="887" y="21"/>
                            <a:pt x="887" y="20"/>
                            <a:pt x="886" y="20"/>
                          </a:cubicBezTo>
                          <a:cubicBezTo>
                            <a:pt x="885" y="19"/>
                            <a:pt x="883" y="18"/>
                            <a:pt x="881" y="17"/>
                          </a:cubicBezTo>
                          <a:cubicBezTo>
                            <a:pt x="876" y="14"/>
                            <a:pt x="869" y="11"/>
                            <a:pt x="860" y="7"/>
                          </a:cubicBezTo>
                          <a:cubicBezTo>
                            <a:pt x="859" y="7"/>
                            <a:pt x="858" y="6"/>
                            <a:pt x="858" y="5"/>
                          </a:cubicBezTo>
                          <a:cubicBezTo>
                            <a:pt x="855" y="4"/>
                            <a:pt x="850" y="2"/>
                            <a:pt x="846" y="1"/>
                          </a:cubicBezTo>
                          <a:cubicBezTo>
                            <a:pt x="846" y="1"/>
                            <a:pt x="846" y="1"/>
                            <a:pt x="846" y="2"/>
                          </a:cubicBezTo>
                          <a:cubicBezTo>
                            <a:pt x="846" y="2"/>
                            <a:pt x="845" y="3"/>
                            <a:pt x="844" y="3"/>
                          </a:cubicBezTo>
                          <a:cubicBezTo>
                            <a:pt x="844" y="3"/>
                            <a:pt x="844" y="3"/>
                            <a:pt x="844" y="3"/>
                          </a:cubicBezTo>
                          <a:cubicBezTo>
                            <a:pt x="841" y="2"/>
                            <a:pt x="839" y="1"/>
                            <a:pt x="836" y="1"/>
                          </a:cubicBezTo>
                          <a:moveTo>
                            <a:pt x="675" y="0"/>
                          </a:moveTo>
                          <a:cubicBezTo>
                            <a:pt x="671" y="1"/>
                            <a:pt x="667" y="2"/>
                            <a:pt x="663" y="4"/>
                          </a:cubicBezTo>
                          <a:cubicBezTo>
                            <a:pt x="663" y="4"/>
                            <a:pt x="663" y="4"/>
                            <a:pt x="662" y="4"/>
                          </a:cubicBezTo>
                          <a:cubicBezTo>
                            <a:pt x="662" y="4"/>
                            <a:pt x="661" y="3"/>
                            <a:pt x="661" y="2"/>
                          </a:cubicBezTo>
                          <a:cubicBezTo>
                            <a:pt x="661" y="2"/>
                            <a:pt x="661" y="2"/>
                            <a:pt x="661" y="2"/>
                          </a:cubicBezTo>
                          <a:cubicBezTo>
                            <a:pt x="656" y="3"/>
                            <a:pt x="652" y="4"/>
                            <a:pt x="649" y="6"/>
                          </a:cubicBezTo>
                          <a:cubicBezTo>
                            <a:pt x="649" y="7"/>
                            <a:pt x="649" y="8"/>
                            <a:pt x="648" y="8"/>
                          </a:cubicBezTo>
                          <a:cubicBezTo>
                            <a:pt x="631" y="14"/>
                            <a:pt x="623" y="20"/>
                            <a:pt x="622" y="21"/>
                          </a:cubicBezTo>
                          <a:cubicBezTo>
                            <a:pt x="610" y="34"/>
                            <a:pt x="589" y="45"/>
                            <a:pt x="568" y="74"/>
                          </a:cubicBezTo>
                          <a:cubicBezTo>
                            <a:pt x="568" y="74"/>
                            <a:pt x="567" y="76"/>
                            <a:pt x="565" y="79"/>
                          </a:cubicBezTo>
                          <a:cubicBezTo>
                            <a:pt x="560" y="87"/>
                            <a:pt x="550" y="102"/>
                            <a:pt x="533" y="115"/>
                          </a:cubicBezTo>
                          <a:cubicBezTo>
                            <a:pt x="516" y="127"/>
                            <a:pt x="492" y="138"/>
                            <a:pt x="461" y="138"/>
                          </a:cubicBezTo>
                          <a:cubicBezTo>
                            <a:pt x="424" y="138"/>
                            <a:pt x="238" y="138"/>
                            <a:pt x="118" y="138"/>
                          </a:cubicBezTo>
                          <a:cubicBezTo>
                            <a:pt x="117" y="141"/>
                            <a:pt x="116" y="144"/>
                            <a:pt x="114" y="148"/>
                          </a:cubicBezTo>
                          <a:cubicBezTo>
                            <a:pt x="118" y="148"/>
                            <a:pt x="121" y="148"/>
                            <a:pt x="125" y="148"/>
                          </a:cubicBezTo>
                          <a:cubicBezTo>
                            <a:pt x="185" y="148"/>
                            <a:pt x="261" y="148"/>
                            <a:pt x="327" y="148"/>
                          </a:cubicBezTo>
                          <a:cubicBezTo>
                            <a:pt x="393" y="148"/>
                            <a:pt x="449" y="148"/>
                            <a:pt x="467" y="148"/>
                          </a:cubicBezTo>
                          <a:cubicBezTo>
                            <a:pt x="467" y="148"/>
                            <a:pt x="467" y="148"/>
                            <a:pt x="467" y="148"/>
                          </a:cubicBezTo>
                          <a:cubicBezTo>
                            <a:pt x="555" y="148"/>
                            <a:pt x="603" y="86"/>
                            <a:pt x="615" y="70"/>
                          </a:cubicBezTo>
                          <a:cubicBezTo>
                            <a:pt x="615" y="70"/>
                            <a:pt x="615" y="70"/>
                            <a:pt x="615" y="70"/>
                          </a:cubicBezTo>
                          <a:cubicBezTo>
                            <a:pt x="625" y="52"/>
                            <a:pt x="650" y="23"/>
                            <a:pt x="666" y="8"/>
                          </a:cubicBezTo>
                          <a:cubicBezTo>
                            <a:pt x="670" y="5"/>
                            <a:pt x="673" y="2"/>
                            <a:pt x="675" y="0"/>
                          </a:cubicBezTo>
                        </a:path>
                      </a:pathLst>
                    </a:custGeom>
                    <a:solidFill>
                      <a:srgbClr val="C2C3C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51" name="Freeform 469"/>
                    <p:cNvSpPr>
                      <a:spLocks noEditPoints="1"/>
                    </p:cNvSpPr>
                    <p:nvPr/>
                  </p:nvSpPr>
                  <p:spPr bwMode="auto">
                    <a:xfrm>
                      <a:off x="4323" y="3333"/>
                      <a:ext cx="171" cy="8"/>
                    </a:xfrm>
                    <a:custGeom>
                      <a:avLst/>
                      <a:gdLst>
                        <a:gd name="T0" fmla="*/ 70 w 250"/>
                        <a:gd name="T1" fmla="*/ 1 h 12"/>
                        <a:gd name="T2" fmla="*/ 70 w 250"/>
                        <a:gd name="T3" fmla="*/ 1 h 12"/>
                        <a:gd name="T4" fmla="*/ 80 w 250"/>
                        <a:gd name="T5" fmla="*/ 3 h 12"/>
                        <a:gd name="T6" fmla="*/ 79 w 250"/>
                        <a:gd name="T7" fmla="*/ 3 h 12"/>
                        <a:gd name="T8" fmla="*/ 73 w 250"/>
                        <a:gd name="T9" fmla="*/ 1 h 12"/>
                        <a:gd name="T10" fmla="*/ 70 w 250"/>
                        <a:gd name="T11" fmla="*/ 1 h 12"/>
                        <a:gd name="T12" fmla="*/ 10 w 250"/>
                        <a:gd name="T13" fmla="*/ 0 h 12"/>
                        <a:gd name="T14" fmla="*/ 0 w 250"/>
                        <a:gd name="T15" fmla="*/ 3 h 12"/>
                        <a:gd name="T16" fmla="*/ 0 w 250"/>
                        <a:gd name="T17" fmla="*/ 3 h 12"/>
                        <a:gd name="T18" fmla="*/ 10 w 250"/>
                        <a:gd name="T19" fmla="*/ 1 h 12"/>
                        <a:gd name="T20" fmla="*/ 10 w 25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0" h="12">
                          <a:moveTo>
                            <a:pt x="220" y="1"/>
                          </a:moveTo>
                          <a:cubicBezTo>
                            <a:pt x="220" y="2"/>
                            <a:pt x="220" y="2"/>
                            <a:pt x="220" y="3"/>
                          </a:cubicBezTo>
                          <a:cubicBezTo>
                            <a:pt x="232" y="5"/>
                            <a:pt x="242" y="9"/>
                            <a:pt x="250" y="12"/>
                          </a:cubicBezTo>
                          <a:cubicBezTo>
                            <a:pt x="250" y="12"/>
                            <a:pt x="250" y="11"/>
                            <a:pt x="249" y="10"/>
                          </a:cubicBezTo>
                          <a:cubicBezTo>
                            <a:pt x="243" y="8"/>
                            <a:pt x="237" y="6"/>
                            <a:pt x="230" y="4"/>
                          </a:cubicBezTo>
                          <a:cubicBezTo>
                            <a:pt x="226" y="3"/>
                            <a:pt x="223" y="2"/>
                            <a:pt x="220" y="1"/>
                          </a:cubicBezTo>
                          <a:moveTo>
                            <a:pt x="30" y="0"/>
                          </a:moveTo>
                          <a:cubicBezTo>
                            <a:pt x="20" y="2"/>
                            <a:pt x="10" y="5"/>
                            <a:pt x="0" y="9"/>
                          </a:cubicBezTo>
                          <a:cubicBezTo>
                            <a:pt x="0" y="9"/>
                            <a:pt x="0" y="10"/>
                            <a:pt x="0" y="10"/>
                          </a:cubicBezTo>
                          <a:cubicBezTo>
                            <a:pt x="8" y="7"/>
                            <a:pt x="19" y="4"/>
                            <a:pt x="30" y="1"/>
                          </a:cubicBezTo>
                          <a:cubicBezTo>
                            <a:pt x="30" y="1"/>
                            <a:pt x="30" y="1"/>
                            <a:pt x="30" y="0"/>
                          </a:cubicBezTo>
                        </a:path>
                      </a:pathLst>
                    </a:custGeom>
                    <a:solidFill>
                      <a:srgbClr val="C1ACA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52" name="Freeform 470"/>
                    <p:cNvSpPr>
                      <a:spLocks/>
                    </p:cNvSpPr>
                    <p:nvPr/>
                  </p:nvSpPr>
                  <p:spPr bwMode="auto">
                    <a:xfrm>
                      <a:off x="4320" y="3334"/>
                      <a:ext cx="176" cy="46"/>
                    </a:xfrm>
                    <a:custGeom>
                      <a:avLst/>
                      <a:gdLst>
                        <a:gd name="T0" fmla="*/ 11 w 257"/>
                        <a:gd name="T1" fmla="*/ 0 h 68"/>
                        <a:gd name="T2" fmla="*/ 1 w 257"/>
                        <a:gd name="T3" fmla="*/ 3 h 68"/>
                        <a:gd name="T4" fmla="*/ 0 w 257"/>
                        <a:gd name="T5" fmla="*/ 7 h 68"/>
                        <a:gd name="T6" fmla="*/ 1 w 257"/>
                        <a:gd name="T7" fmla="*/ 8 h 68"/>
                        <a:gd name="T8" fmla="*/ 2 w 257"/>
                        <a:gd name="T9" fmla="*/ 9 h 68"/>
                        <a:gd name="T10" fmla="*/ 9 w 257"/>
                        <a:gd name="T11" fmla="*/ 14 h 68"/>
                        <a:gd name="T12" fmla="*/ 44 w 257"/>
                        <a:gd name="T13" fmla="*/ 21 h 68"/>
                        <a:gd name="T14" fmla="*/ 76 w 257"/>
                        <a:gd name="T15" fmla="*/ 14 h 68"/>
                        <a:gd name="T16" fmla="*/ 83 w 257"/>
                        <a:gd name="T17" fmla="*/ 7 h 68"/>
                        <a:gd name="T18" fmla="*/ 81 w 257"/>
                        <a:gd name="T19" fmla="*/ 3 h 68"/>
                        <a:gd name="T20" fmla="*/ 72 w 257"/>
                        <a:gd name="T21" fmla="*/ 1 h 68"/>
                        <a:gd name="T22" fmla="*/ 73 w 257"/>
                        <a:gd name="T23" fmla="*/ 4 h 68"/>
                        <a:gd name="T24" fmla="*/ 73 w 257"/>
                        <a:gd name="T25" fmla="*/ 7 h 68"/>
                        <a:gd name="T26" fmla="*/ 74 w 257"/>
                        <a:gd name="T27" fmla="*/ 7 h 68"/>
                        <a:gd name="T28" fmla="*/ 73 w 257"/>
                        <a:gd name="T29" fmla="*/ 8 h 68"/>
                        <a:gd name="T30" fmla="*/ 68 w 257"/>
                        <a:gd name="T31" fmla="*/ 12 h 68"/>
                        <a:gd name="T32" fmla="*/ 62 w 257"/>
                        <a:gd name="T33" fmla="*/ 15 h 68"/>
                        <a:gd name="T34" fmla="*/ 61 w 257"/>
                        <a:gd name="T35" fmla="*/ 15 h 68"/>
                        <a:gd name="T36" fmla="*/ 45 w 257"/>
                        <a:gd name="T37" fmla="*/ 17 h 68"/>
                        <a:gd name="T38" fmla="*/ 42 w 257"/>
                        <a:gd name="T39" fmla="*/ 17 h 68"/>
                        <a:gd name="T40" fmla="*/ 19 w 257"/>
                        <a:gd name="T41" fmla="*/ 14 h 68"/>
                        <a:gd name="T42" fmla="*/ 10 w 257"/>
                        <a:gd name="T43" fmla="*/ 8 h 68"/>
                        <a:gd name="T44" fmla="*/ 10 w 257"/>
                        <a:gd name="T45" fmla="*/ 7 h 68"/>
                        <a:gd name="T46" fmla="*/ 10 w 257"/>
                        <a:gd name="T47" fmla="*/ 7 h 68"/>
                        <a:gd name="T48" fmla="*/ 10 w 257"/>
                        <a:gd name="T49" fmla="*/ 4 h 68"/>
                        <a:gd name="T50" fmla="*/ 11 w 257"/>
                        <a:gd name="T51" fmla="*/ 0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7" h="68">
                          <a:moveTo>
                            <a:pt x="34" y="0"/>
                          </a:moveTo>
                          <a:cubicBezTo>
                            <a:pt x="23" y="3"/>
                            <a:pt x="12" y="6"/>
                            <a:pt x="4" y="9"/>
                          </a:cubicBezTo>
                          <a:cubicBezTo>
                            <a:pt x="2" y="17"/>
                            <a:pt x="0" y="22"/>
                            <a:pt x="0" y="24"/>
                          </a:cubicBezTo>
                          <a:cubicBezTo>
                            <a:pt x="0" y="24"/>
                            <a:pt x="0" y="24"/>
                            <a:pt x="1" y="25"/>
                          </a:cubicBezTo>
                          <a:cubicBezTo>
                            <a:pt x="2" y="26"/>
                            <a:pt x="3" y="28"/>
                            <a:pt x="6" y="30"/>
                          </a:cubicBezTo>
                          <a:cubicBezTo>
                            <a:pt x="10" y="34"/>
                            <a:pt x="18" y="40"/>
                            <a:pt x="28" y="46"/>
                          </a:cubicBezTo>
                          <a:cubicBezTo>
                            <a:pt x="49" y="57"/>
                            <a:pt x="84" y="68"/>
                            <a:pt x="137" y="68"/>
                          </a:cubicBezTo>
                          <a:cubicBezTo>
                            <a:pt x="190" y="68"/>
                            <a:pt x="220" y="57"/>
                            <a:pt x="237" y="46"/>
                          </a:cubicBezTo>
                          <a:cubicBezTo>
                            <a:pt x="252" y="36"/>
                            <a:pt x="256" y="27"/>
                            <a:pt x="257" y="24"/>
                          </a:cubicBezTo>
                          <a:cubicBezTo>
                            <a:pt x="257" y="23"/>
                            <a:pt x="256" y="18"/>
                            <a:pt x="254" y="11"/>
                          </a:cubicBezTo>
                          <a:cubicBezTo>
                            <a:pt x="246" y="8"/>
                            <a:pt x="236" y="4"/>
                            <a:pt x="224" y="2"/>
                          </a:cubicBezTo>
                          <a:cubicBezTo>
                            <a:pt x="225" y="6"/>
                            <a:pt x="226" y="11"/>
                            <a:pt x="226" y="14"/>
                          </a:cubicBezTo>
                          <a:cubicBezTo>
                            <a:pt x="228" y="20"/>
                            <a:pt x="228" y="24"/>
                            <a:pt x="228" y="24"/>
                          </a:cubicBezTo>
                          <a:cubicBezTo>
                            <a:pt x="229" y="24"/>
                            <a:pt x="229" y="24"/>
                            <a:pt x="229" y="24"/>
                          </a:cubicBezTo>
                          <a:cubicBezTo>
                            <a:pt x="228" y="25"/>
                            <a:pt x="228" y="25"/>
                            <a:pt x="228" y="25"/>
                          </a:cubicBezTo>
                          <a:cubicBezTo>
                            <a:pt x="228" y="25"/>
                            <a:pt x="225" y="32"/>
                            <a:pt x="212" y="40"/>
                          </a:cubicBezTo>
                          <a:cubicBezTo>
                            <a:pt x="208" y="42"/>
                            <a:pt x="202" y="45"/>
                            <a:pt x="194" y="47"/>
                          </a:cubicBezTo>
                          <a:cubicBezTo>
                            <a:pt x="193" y="47"/>
                            <a:pt x="191" y="48"/>
                            <a:pt x="190" y="48"/>
                          </a:cubicBezTo>
                          <a:cubicBezTo>
                            <a:pt x="177" y="51"/>
                            <a:pt x="161" y="54"/>
                            <a:pt x="140" y="54"/>
                          </a:cubicBezTo>
                          <a:cubicBezTo>
                            <a:pt x="137" y="54"/>
                            <a:pt x="134" y="54"/>
                            <a:pt x="131" y="54"/>
                          </a:cubicBezTo>
                          <a:cubicBezTo>
                            <a:pt x="94" y="54"/>
                            <a:pt x="63" y="49"/>
                            <a:pt x="60" y="43"/>
                          </a:cubicBezTo>
                          <a:cubicBezTo>
                            <a:pt x="38" y="34"/>
                            <a:pt x="30" y="25"/>
                            <a:pt x="30" y="25"/>
                          </a:cubicBezTo>
                          <a:cubicBezTo>
                            <a:pt x="29" y="24"/>
                            <a:pt x="29" y="24"/>
                            <a:pt x="29" y="24"/>
                          </a:cubicBezTo>
                          <a:cubicBezTo>
                            <a:pt x="30" y="24"/>
                            <a:pt x="30" y="24"/>
                            <a:pt x="30" y="24"/>
                          </a:cubicBezTo>
                          <a:cubicBezTo>
                            <a:pt x="30" y="24"/>
                            <a:pt x="30" y="20"/>
                            <a:pt x="32" y="14"/>
                          </a:cubicBezTo>
                          <a:cubicBezTo>
                            <a:pt x="32" y="10"/>
                            <a:pt x="33" y="6"/>
                            <a:pt x="34" y="0"/>
                          </a:cubicBezTo>
                        </a:path>
                      </a:pathLst>
                    </a:custGeom>
                    <a:solidFill>
                      <a:srgbClr val="C1B1A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53" name="Freeform 471"/>
                    <p:cNvSpPr>
                      <a:spLocks noEditPoints="1"/>
                    </p:cNvSpPr>
                    <p:nvPr/>
                  </p:nvSpPr>
                  <p:spPr bwMode="auto">
                    <a:xfrm>
                      <a:off x="4323" y="3327"/>
                      <a:ext cx="171" cy="13"/>
                    </a:xfrm>
                    <a:custGeom>
                      <a:avLst/>
                      <a:gdLst>
                        <a:gd name="T0" fmla="*/ 71 w 249"/>
                        <a:gd name="T1" fmla="*/ 1 h 18"/>
                        <a:gd name="T2" fmla="*/ 71 w 249"/>
                        <a:gd name="T3" fmla="*/ 4 h 18"/>
                        <a:gd name="T4" fmla="*/ 75 w 249"/>
                        <a:gd name="T5" fmla="*/ 5 h 18"/>
                        <a:gd name="T6" fmla="*/ 80 w 249"/>
                        <a:gd name="T7" fmla="*/ 7 h 18"/>
                        <a:gd name="T8" fmla="*/ 80 w 249"/>
                        <a:gd name="T9" fmla="*/ 4 h 18"/>
                        <a:gd name="T10" fmla="*/ 71 w 249"/>
                        <a:gd name="T11" fmla="*/ 1 h 18"/>
                        <a:gd name="T12" fmla="*/ 10 w 249"/>
                        <a:gd name="T13" fmla="*/ 0 h 18"/>
                        <a:gd name="T14" fmla="*/ 4 w 249"/>
                        <a:gd name="T15" fmla="*/ 1 h 18"/>
                        <a:gd name="T16" fmla="*/ 1 w 249"/>
                        <a:gd name="T17" fmla="*/ 3 h 18"/>
                        <a:gd name="T18" fmla="*/ 0 w 249"/>
                        <a:gd name="T19" fmla="*/ 7 h 18"/>
                        <a:gd name="T20" fmla="*/ 10 w 249"/>
                        <a:gd name="T21" fmla="*/ 3 h 18"/>
                        <a:gd name="T22" fmla="*/ 10 w 24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18">
                          <a:moveTo>
                            <a:pt x="218" y="1"/>
                          </a:moveTo>
                          <a:cubicBezTo>
                            <a:pt x="219" y="4"/>
                            <a:pt x="219" y="7"/>
                            <a:pt x="220" y="9"/>
                          </a:cubicBezTo>
                          <a:cubicBezTo>
                            <a:pt x="223" y="10"/>
                            <a:pt x="226" y="11"/>
                            <a:pt x="230" y="12"/>
                          </a:cubicBezTo>
                          <a:cubicBezTo>
                            <a:pt x="237" y="14"/>
                            <a:pt x="243" y="16"/>
                            <a:pt x="249" y="18"/>
                          </a:cubicBezTo>
                          <a:cubicBezTo>
                            <a:pt x="249" y="16"/>
                            <a:pt x="248" y="12"/>
                            <a:pt x="247" y="9"/>
                          </a:cubicBezTo>
                          <a:cubicBezTo>
                            <a:pt x="238" y="6"/>
                            <a:pt x="228" y="3"/>
                            <a:pt x="218" y="1"/>
                          </a:cubicBezTo>
                          <a:moveTo>
                            <a:pt x="32" y="0"/>
                          </a:moveTo>
                          <a:cubicBezTo>
                            <a:pt x="26" y="1"/>
                            <a:pt x="19" y="2"/>
                            <a:pt x="13" y="4"/>
                          </a:cubicBezTo>
                          <a:cubicBezTo>
                            <a:pt x="10" y="5"/>
                            <a:pt x="6" y="6"/>
                            <a:pt x="2" y="7"/>
                          </a:cubicBezTo>
                          <a:cubicBezTo>
                            <a:pt x="2" y="11"/>
                            <a:pt x="1" y="14"/>
                            <a:pt x="0" y="17"/>
                          </a:cubicBezTo>
                          <a:cubicBezTo>
                            <a:pt x="10" y="13"/>
                            <a:pt x="20" y="10"/>
                            <a:pt x="30" y="8"/>
                          </a:cubicBezTo>
                          <a:cubicBezTo>
                            <a:pt x="31" y="6"/>
                            <a:pt x="31" y="3"/>
                            <a:pt x="32" y="0"/>
                          </a:cubicBezTo>
                        </a:path>
                      </a:pathLst>
                    </a:custGeom>
                    <a:solidFill>
                      <a:srgbClr val="A2A4A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54" name="Freeform 472"/>
                    <p:cNvSpPr>
                      <a:spLocks noEditPoints="1"/>
                    </p:cNvSpPr>
                    <p:nvPr/>
                  </p:nvSpPr>
                  <p:spPr bwMode="auto">
                    <a:xfrm>
                      <a:off x="4335" y="1591"/>
                      <a:ext cx="145" cy="4"/>
                    </a:xfrm>
                    <a:custGeom>
                      <a:avLst/>
                      <a:gdLst>
                        <a:gd name="T0" fmla="*/ 4 w 211"/>
                        <a:gd name="T1" fmla="*/ 1 h 6"/>
                        <a:gd name="T2" fmla="*/ 0 w 211"/>
                        <a:gd name="T3" fmla="*/ 1 h 6"/>
                        <a:gd name="T4" fmla="*/ 1 w 211"/>
                        <a:gd name="T5" fmla="*/ 2 h 6"/>
                        <a:gd name="T6" fmla="*/ 1 w 211"/>
                        <a:gd name="T7" fmla="*/ 2 h 6"/>
                        <a:gd name="T8" fmla="*/ 4 w 211"/>
                        <a:gd name="T9" fmla="*/ 1 h 6"/>
                        <a:gd name="T10" fmla="*/ 4 w 211"/>
                        <a:gd name="T11" fmla="*/ 1 h 6"/>
                        <a:gd name="T12" fmla="*/ 64 w 211"/>
                        <a:gd name="T13" fmla="*/ 0 h 6"/>
                        <a:gd name="T14" fmla="*/ 64 w 211"/>
                        <a:gd name="T15" fmla="*/ 1 h 6"/>
                        <a:gd name="T16" fmla="*/ 68 w 211"/>
                        <a:gd name="T17" fmla="*/ 1 h 6"/>
                        <a:gd name="T18" fmla="*/ 68 w 211"/>
                        <a:gd name="T19" fmla="*/ 1 h 6"/>
                        <a:gd name="T20" fmla="*/ 69 w 211"/>
                        <a:gd name="T21" fmla="*/ 1 h 6"/>
                        <a:gd name="T22" fmla="*/ 64 w 211"/>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1" h="6">
                          <a:moveTo>
                            <a:pt x="13" y="1"/>
                          </a:moveTo>
                          <a:cubicBezTo>
                            <a:pt x="8" y="3"/>
                            <a:pt x="4" y="4"/>
                            <a:pt x="0" y="5"/>
                          </a:cubicBezTo>
                          <a:cubicBezTo>
                            <a:pt x="1" y="5"/>
                            <a:pt x="1" y="6"/>
                            <a:pt x="1" y="6"/>
                          </a:cubicBezTo>
                          <a:cubicBezTo>
                            <a:pt x="1" y="6"/>
                            <a:pt x="1" y="6"/>
                            <a:pt x="1" y="6"/>
                          </a:cubicBezTo>
                          <a:cubicBezTo>
                            <a:pt x="4" y="4"/>
                            <a:pt x="8" y="3"/>
                            <a:pt x="13" y="2"/>
                          </a:cubicBezTo>
                          <a:cubicBezTo>
                            <a:pt x="13" y="2"/>
                            <a:pt x="13" y="1"/>
                            <a:pt x="13" y="1"/>
                          </a:cubicBezTo>
                          <a:moveTo>
                            <a:pt x="198" y="0"/>
                          </a:moveTo>
                          <a:cubicBezTo>
                            <a:pt x="198" y="1"/>
                            <a:pt x="198" y="1"/>
                            <a:pt x="198" y="1"/>
                          </a:cubicBezTo>
                          <a:cubicBezTo>
                            <a:pt x="202" y="2"/>
                            <a:pt x="207" y="4"/>
                            <a:pt x="210" y="5"/>
                          </a:cubicBezTo>
                          <a:cubicBezTo>
                            <a:pt x="210" y="5"/>
                            <a:pt x="210" y="5"/>
                            <a:pt x="210" y="5"/>
                          </a:cubicBezTo>
                          <a:cubicBezTo>
                            <a:pt x="210" y="5"/>
                            <a:pt x="211" y="5"/>
                            <a:pt x="211" y="4"/>
                          </a:cubicBezTo>
                          <a:cubicBezTo>
                            <a:pt x="207" y="3"/>
                            <a:pt x="202" y="2"/>
                            <a:pt x="198" y="0"/>
                          </a:cubicBezTo>
                        </a:path>
                      </a:pathLst>
                    </a:custGeom>
                    <a:solidFill>
                      <a:srgbClr val="B8BAB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55" name="Freeform 473"/>
                    <p:cNvSpPr>
                      <a:spLocks/>
                    </p:cNvSpPr>
                    <p:nvPr/>
                  </p:nvSpPr>
                  <p:spPr bwMode="auto">
                    <a:xfrm>
                      <a:off x="3887" y="1604"/>
                      <a:ext cx="689" cy="1779"/>
                    </a:xfrm>
                    <a:custGeom>
                      <a:avLst/>
                      <a:gdLst>
                        <a:gd name="T0" fmla="*/ 183 w 1003"/>
                        <a:gd name="T1" fmla="*/ 19 h 2596"/>
                        <a:gd name="T2" fmla="*/ 71 w 1003"/>
                        <a:gd name="T3" fmla="*/ 37 h 2596"/>
                        <a:gd name="T4" fmla="*/ 6 w 1003"/>
                        <a:gd name="T5" fmla="*/ 37 h 2596"/>
                        <a:gd name="T6" fmla="*/ 0 w 1003"/>
                        <a:gd name="T7" fmla="*/ 63 h 2596"/>
                        <a:gd name="T8" fmla="*/ 124 w 1003"/>
                        <a:gd name="T9" fmla="*/ 90 h 2596"/>
                        <a:gd name="T10" fmla="*/ 147 w 1003"/>
                        <a:gd name="T11" fmla="*/ 95 h 2596"/>
                        <a:gd name="T12" fmla="*/ 167 w 1003"/>
                        <a:gd name="T13" fmla="*/ 127 h 2596"/>
                        <a:gd name="T14" fmla="*/ 168 w 1003"/>
                        <a:gd name="T15" fmla="*/ 129 h 2596"/>
                        <a:gd name="T16" fmla="*/ 167 w 1003"/>
                        <a:gd name="T17" fmla="*/ 524 h 2596"/>
                        <a:gd name="T18" fmla="*/ 168 w 1003"/>
                        <a:gd name="T19" fmla="*/ 630 h 2596"/>
                        <a:gd name="T20" fmla="*/ 166 w 1003"/>
                        <a:gd name="T21" fmla="*/ 638 h 2596"/>
                        <a:gd name="T22" fmla="*/ 139 w 1003"/>
                        <a:gd name="T23" fmla="*/ 673 h 2596"/>
                        <a:gd name="T24" fmla="*/ 124 w 1003"/>
                        <a:gd name="T25" fmla="*/ 675 h 2596"/>
                        <a:gd name="T26" fmla="*/ 0 w 1003"/>
                        <a:gd name="T27" fmla="*/ 702 h 2596"/>
                        <a:gd name="T28" fmla="*/ 6 w 1003"/>
                        <a:gd name="T29" fmla="*/ 727 h 2596"/>
                        <a:gd name="T30" fmla="*/ 170 w 1003"/>
                        <a:gd name="T31" fmla="*/ 733 h 2596"/>
                        <a:gd name="T32" fmla="*/ 183 w 1003"/>
                        <a:gd name="T33" fmla="*/ 746 h 2596"/>
                        <a:gd name="T34" fmla="*/ 184 w 1003"/>
                        <a:gd name="T35" fmla="*/ 747 h 2596"/>
                        <a:gd name="T36" fmla="*/ 209 w 1003"/>
                        <a:gd name="T37" fmla="*/ 784 h 2596"/>
                        <a:gd name="T38" fmla="*/ 203 w 1003"/>
                        <a:gd name="T39" fmla="*/ 819 h 2596"/>
                        <a:gd name="T40" fmla="*/ 203 w 1003"/>
                        <a:gd name="T41" fmla="*/ 820 h 2596"/>
                        <a:gd name="T42" fmla="*/ 289 w 1003"/>
                        <a:gd name="T43" fmla="*/ 820 h 2596"/>
                        <a:gd name="T44" fmla="*/ 289 w 1003"/>
                        <a:gd name="T45" fmla="*/ 819 h 2596"/>
                        <a:gd name="T46" fmla="*/ 293 w 1003"/>
                        <a:gd name="T47" fmla="*/ 759 h 2596"/>
                        <a:gd name="T48" fmla="*/ 325 w 1003"/>
                        <a:gd name="T49" fmla="*/ 630 h 2596"/>
                        <a:gd name="T50" fmla="*/ 325 w 1003"/>
                        <a:gd name="T51" fmla="*/ 623 h 2596"/>
                        <a:gd name="T52" fmla="*/ 325 w 1003"/>
                        <a:gd name="T53" fmla="*/ 114 h 2596"/>
                        <a:gd name="T54" fmla="*/ 290 w 1003"/>
                        <a:gd name="T55" fmla="*/ 0 h 2596"/>
                        <a:gd name="T56" fmla="*/ 313 w 1003"/>
                        <a:gd name="T57" fmla="*/ 31 h 2596"/>
                        <a:gd name="T58" fmla="*/ 323 w 1003"/>
                        <a:gd name="T59" fmla="*/ 305 h 2596"/>
                        <a:gd name="T60" fmla="*/ 324 w 1003"/>
                        <a:gd name="T61" fmla="*/ 630 h 2596"/>
                        <a:gd name="T62" fmla="*/ 312 w 1003"/>
                        <a:gd name="T63" fmla="*/ 737 h 2596"/>
                        <a:gd name="T64" fmla="*/ 282 w 1003"/>
                        <a:gd name="T65" fmla="*/ 784 h 2596"/>
                        <a:gd name="T66" fmla="*/ 288 w 1003"/>
                        <a:gd name="T67" fmla="*/ 820 h 2596"/>
                        <a:gd name="T68" fmla="*/ 213 w 1003"/>
                        <a:gd name="T69" fmla="*/ 827 h 2596"/>
                        <a:gd name="T70" fmla="*/ 204 w 1003"/>
                        <a:gd name="T71" fmla="*/ 820 h 2596"/>
                        <a:gd name="T72" fmla="*/ 203 w 1003"/>
                        <a:gd name="T73" fmla="*/ 820 h 2596"/>
                        <a:gd name="T74" fmla="*/ 207 w 1003"/>
                        <a:gd name="T75" fmla="*/ 769 h 2596"/>
                        <a:gd name="T76" fmla="*/ 185 w 1003"/>
                        <a:gd name="T77" fmla="*/ 746 h 2596"/>
                        <a:gd name="T78" fmla="*/ 171 w 1003"/>
                        <a:gd name="T79" fmla="*/ 731 h 2596"/>
                        <a:gd name="T80" fmla="*/ 26 w 1003"/>
                        <a:gd name="T81" fmla="*/ 726 h 2596"/>
                        <a:gd name="T82" fmla="*/ 6 w 1003"/>
                        <a:gd name="T83" fmla="*/ 726 h 2596"/>
                        <a:gd name="T84" fmla="*/ 1 w 1003"/>
                        <a:gd name="T85" fmla="*/ 702 h 2596"/>
                        <a:gd name="T86" fmla="*/ 7 w 1003"/>
                        <a:gd name="T87" fmla="*/ 676 h 2596"/>
                        <a:gd name="T88" fmla="*/ 6 w 1003"/>
                        <a:gd name="T89" fmla="*/ 675 h 2596"/>
                        <a:gd name="T90" fmla="*/ 124 w 1003"/>
                        <a:gd name="T91" fmla="*/ 675 h 2596"/>
                        <a:gd name="T92" fmla="*/ 146 w 1003"/>
                        <a:gd name="T93" fmla="*/ 672 h 2596"/>
                        <a:gd name="T94" fmla="*/ 168 w 1003"/>
                        <a:gd name="T95" fmla="*/ 638 h 2596"/>
                        <a:gd name="T96" fmla="*/ 168 w 1003"/>
                        <a:gd name="T97" fmla="*/ 630 h 2596"/>
                        <a:gd name="T98" fmla="*/ 169 w 1003"/>
                        <a:gd name="T99" fmla="*/ 305 h 2596"/>
                        <a:gd name="T100" fmla="*/ 168 w 1003"/>
                        <a:gd name="T101" fmla="*/ 127 h 2596"/>
                        <a:gd name="T102" fmla="*/ 168 w 1003"/>
                        <a:gd name="T103" fmla="*/ 125 h 2596"/>
                        <a:gd name="T104" fmla="*/ 124 w 1003"/>
                        <a:gd name="T105" fmla="*/ 88 h 2596"/>
                        <a:gd name="T106" fmla="*/ 124 w 1003"/>
                        <a:gd name="T107" fmla="*/ 88 h 2596"/>
                        <a:gd name="T108" fmla="*/ 7 w 1003"/>
                        <a:gd name="T109" fmla="*/ 88 h 2596"/>
                        <a:gd name="T110" fmla="*/ 4 w 1003"/>
                        <a:gd name="T111" fmla="*/ 45 h 2596"/>
                        <a:gd name="T112" fmla="*/ 7 w 1003"/>
                        <a:gd name="T113" fmla="*/ 38 h 2596"/>
                        <a:gd name="T114" fmla="*/ 6 w 1003"/>
                        <a:gd name="T115" fmla="*/ 38 h 2596"/>
                        <a:gd name="T116" fmla="*/ 150 w 1003"/>
                        <a:gd name="T117" fmla="*/ 38 h 2596"/>
                        <a:gd name="T118" fmla="*/ 185 w 1003"/>
                        <a:gd name="T119" fmla="*/ 18 h 25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3" h="2596">
                          <a:moveTo>
                            <a:pt x="623" y="0"/>
                          </a:moveTo>
                          <a:cubicBezTo>
                            <a:pt x="612" y="12"/>
                            <a:pt x="590" y="24"/>
                            <a:pt x="569" y="54"/>
                          </a:cubicBezTo>
                          <a:cubicBezTo>
                            <a:pt x="569" y="54"/>
                            <a:pt x="568" y="56"/>
                            <a:pt x="566" y="59"/>
                          </a:cubicBezTo>
                          <a:cubicBezTo>
                            <a:pt x="561" y="66"/>
                            <a:pt x="551" y="81"/>
                            <a:pt x="534" y="93"/>
                          </a:cubicBezTo>
                          <a:cubicBezTo>
                            <a:pt x="518" y="106"/>
                            <a:pt x="495" y="116"/>
                            <a:pt x="465" y="116"/>
                          </a:cubicBezTo>
                          <a:cubicBezTo>
                            <a:pt x="437" y="116"/>
                            <a:pt x="326" y="116"/>
                            <a:pt x="221" y="116"/>
                          </a:cubicBezTo>
                          <a:cubicBezTo>
                            <a:pt x="169" y="116"/>
                            <a:pt x="119" y="116"/>
                            <a:pt x="81" y="116"/>
                          </a:cubicBezTo>
                          <a:cubicBezTo>
                            <a:pt x="62" y="116"/>
                            <a:pt x="47" y="116"/>
                            <a:pt x="36" y="116"/>
                          </a:cubicBezTo>
                          <a:cubicBezTo>
                            <a:pt x="26" y="116"/>
                            <a:pt x="19" y="116"/>
                            <a:pt x="19" y="116"/>
                          </a:cubicBezTo>
                          <a:cubicBezTo>
                            <a:pt x="18" y="116"/>
                            <a:pt x="18" y="116"/>
                            <a:pt x="18" y="116"/>
                          </a:cubicBezTo>
                          <a:cubicBezTo>
                            <a:pt x="18" y="117"/>
                            <a:pt x="18" y="117"/>
                            <a:pt x="18" y="117"/>
                          </a:cubicBezTo>
                          <a:cubicBezTo>
                            <a:pt x="18" y="118"/>
                            <a:pt x="0" y="142"/>
                            <a:pt x="0" y="196"/>
                          </a:cubicBezTo>
                          <a:cubicBezTo>
                            <a:pt x="0" y="249"/>
                            <a:pt x="18" y="277"/>
                            <a:pt x="18" y="277"/>
                          </a:cubicBezTo>
                          <a:cubicBezTo>
                            <a:pt x="18" y="278"/>
                            <a:pt x="18" y="278"/>
                            <a:pt x="18" y="278"/>
                          </a:cubicBezTo>
                          <a:cubicBezTo>
                            <a:pt x="382" y="278"/>
                            <a:pt x="382" y="278"/>
                            <a:pt x="382" y="278"/>
                          </a:cubicBezTo>
                          <a:cubicBezTo>
                            <a:pt x="382" y="278"/>
                            <a:pt x="382" y="278"/>
                            <a:pt x="382" y="278"/>
                          </a:cubicBezTo>
                          <a:cubicBezTo>
                            <a:pt x="382" y="278"/>
                            <a:pt x="382" y="278"/>
                            <a:pt x="383" y="278"/>
                          </a:cubicBezTo>
                          <a:cubicBezTo>
                            <a:pt x="388" y="278"/>
                            <a:pt x="421" y="278"/>
                            <a:pt x="453" y="293"/>
                          </a:cubicBezTo>
                          <a:cubicBezTo>
                            <a:pt x="469" y="300"/>
                            <a:pt x="484" y="310"/>
                            <a:pt x="496" y="326"/>
                          </a:cubicBezTo>
                          <a:cubicBezTo>
                            <a:pt x="507" y="342"/>
                            <a:pt x="515" y="362"/>
                            <a:pt x="515" y="390"/>
                          </a:cubicBezTo>
                          <a:cubicBezTo>
                            <a:pt x="515" y="392"/>
                            <a:pt x="515" y="393"/>
                            <a:pt x="515" y="395"/>
                          </a:cubicBezTo>
                          <a:cubicBezTo>
                            <a:pt x="515" y="395"/>
                            <a:pt x="515" y="395"/>
                            <a:pt x="515" y="395"/>
                          </a:cubicBezTo>
                          <a:cubicBezTo>
                            <a:pt x="515" y="401"/>
                            <a:pt x="515" y="401"/>
                            <a:pt x="515" y="401"/>
                          </a:cubicBezTo>
                          <a:cubicBezTo>
                            <a:pt x="517" y="401"/>
                            <a:pt x="517" y="401"/>
                            <a:pt x="517" y="401"/>
                          </a:cubicBezTo>
                          <a:cubicBezTo>
                            <a:pt x="515" y="401"/>
                            <a:pt x="515" y="401"/>
                            <a:pt x="515" y="401"/>
                          </a:cubicBezTo>
                          <a:cubicBezTo>
                            <a:pt x="517" y="509"/>
                            <a:pt x="517" y="718"/>
                            <a:pt x="517" y="949"/>
                          </a:cubicBezTo>
                          <a:cubicBezTo>
                            <a:pt x="517" y="1180"/>
                            <a:pt x="517" y="1433"/>
                            <a:pt x="516" y="1628"/>
                          </a:cubicBezTo>
                          <a:cubicBezTo>
                            <a:pt x="516" y="1725"/>
                            <a:pt x="516" y="1808"/>
                            <a:pt x="515" y="1867"/>
                          </a:cubicBezTo>
                          <a:cubicBezTo>
                            <a:pt x="515" y="1926"/>
                            <a:pt x="515" y="1960"/>
                            <a:pt x="515" y="1960"/>
                          </a:cubicBezTo>
                          <a:cubicBezTo>
                            <a:pt x="517" y="1960"/>
                            <a:pt x="517" y="1960"/>
                            <a:pt x="517" y="1960"/>
                          </a:cubicBezTo>
                          <a:cubicBezTo>
                            <a:pt x="515" y="1960"/>
                            <a:pt x="515" y="1960"/>
                            <a:pt x="515" y="1960"/>
                          </a:cubicBezTo>
                          <a:cubicBezTo>
                            <a:pt x="515" y="1960"/>
                            <a:pt x="515" y="1966"/>
                            <a:pt x="514" y="1977"/>
                          </a:cubicBezTo>
                          <a:cubicBezTo>
                            <a:pt x="514" y="1978"/>
                            <a:pt x="514" y="1980"/>
                            <a:pt x="514" y="1983"/>
                          </a:cubicBezTo>
                          <a:cubicBezTo>
                            <a:pt x="514" y="1985"/>
                            <a:pt x="514" y="1988"/>
                            <a:pt x="514" y="1989"/>
                          </a:cubicBezTo>
                          <a:cubicBezTo>
                            <a:pt x="513" y="2016"/>
                            <a:pt x="505" y="2036"/>
                            <a:pt x="493" y="2051"/>
                          </a:cubicBezTo>
                          <a:cubicBezTo>
                            <a:pt x="476" y="2073"/>
                            <a:pt x="450" y="2085"/>
                            <a:pt x="428" y="2091"/>
                          </a:cubicBezTo>
                          <a:cubicBezTo>
                            <a:pt x="405" y="2097"/>
                            <a:pt x="386" y="2097"/>
                            <a:pt x="382" y="2097"/>
                          </a:cubicBezTo>
                          <a:cubicBezTo>
                            <a:pt x="382" y="2097"/>
                            <a:pt x="382" y="2097"/>
                            <a:pt x="382" y="2097"/>
                          </a:cubicBezTo>
                          <a:cubicBezTo>
                            <a:pt x="382" y="2097"/>
                            <a:pt x="382" y="2097"/>
                            <a:pt x="382" y="2097"/>
                          </a:cubicBezTo>
                          <a:cubicBezTo>
                            <a:pt x="18" y="2097"/>
                            <a:pt x="18" y="2097"/>
                            <a:pt x="18" y="2097"/>
                          </a:cubicBezTo>
                          <a:cubicBezTo>
                            <a:pt x="18" y="2098"/>
                            <a:pt x="18" y="2098"/>
                            <a:pt x="18" y="2098"/>
                          </a:cubicBezTo>
                          <a:cubicBezTo>
                            <a:pt x="18" y="2098"/>
                            <a:pt x="0" y="2126"/>
                            <a:pt x="0" y="2180"/>
                          </a:cubicBezTo>
                          <a:cubicBezTo>
                            <a:pt x="0" y="2233"/>
                            <a:pt x="18" y="2257"/>
                            <a:pt x="18" y="2258"/>
                          </a:cubicBezTo>
                          <a:cubicBezTo>
                            <a:pt x="18" y="2259"/>
                            <a:pt x="18" y="2259"/>
                            <a:pt x="18" y="2259"/>
                          </a:cubicBezTo>
                          <a:cubicBezTo>
                            <a:pt x="19" y="2259"/>
                            <a:pt x="19" y="2259"/>
                            <a:pt x="19" y="2259"/>
                          </a:cubicBezTo>
                          <a:cubicBezTo>
                            <a:pt x="19" y="2259"/>
                            <a:pt x="26" y="2259"/>
                            <a:pt x="36" y="2259"/>
                          </a:cubicBezTo>
                          <a:cubicBezTo>
                            <a:pt x="112" y="2259"/>
                            <a:pt x="416" y="2259"/>
                            <a:pt x="465" y="2259"/>
                          </a:cubicBezTo>
                          <a:cubicBezTo>
                            <a:pt x="490" y="2259"/>
                            <a:pt x="510" y="2266"/>
                            <a:pt x="526" y="2276"/>
                          </a:cubicBezTo>
                          <a:cubicBezTo>
                            <a:pt x="541" y="2286"/>
                            <a:pt x="552" y="2298"/>
                            <a:pt x="559" y="2307"/>
                          </a:cubicBezTo>
                          <a:cubicBezTo>
                            <a:pt x="562" y="2311"/>
                            <a:pt x="564" y="2315"/>
                            <a:pt x="566" y="2317"/>
                          </a:cubicBezTo>
                          <a:cubicBezTo>
                            <a:pt x="567" y="2318"/>
                            <a:pt x="567" y="2319"/>
                            <a:pt x="567" y="2319"/>
                          </a:cubicBezTo>
                          <a:cubicBezTo>
                            <a:pt x="568" y="2320"/>
                            <a:pt x="568" y="2320"/>
                            <a:pt x="568" y="2320"/>
                          </a:cubicBezTo>
                          <a:cubicBezTo>
                            <a:pt x="568" y="2320"/>
                            <a:pt x="568" y="2320"/>
                            <a:pt x="568" y="2320"/>
                          </a:cubicBezTo>
                          <a:cubicBezTo>
                            <a:pt x="568" y="2320"/>
                            <a:pt x="568" y="2320"/>
                            <a:pt x="568" y="2320"/>
                          </a:cubicBezTo>
                          <a:cubicBezTo>
                            <a:pt x="581" y="2338"/>
                            <a:pt x="597" y="2350"/>
                            <a:pt x="615" y="2360"/>
                          </a:cubicBezTo>
                          <a:cubicBezTo>
                            <a:pt x="626" y="2367"/>
                            <a:pt x="633" y="2377"/>
                            <a:pt x="637" y="2391"/>
                          </a:cubicBezTo>
                          <a:cubicBezTo>
                            <a:pt x="642" y="2404"/>
                            <a:pt x="643" y="2420"/>
                            <a:pt x="643" y="2436"/>
                          </a:cubicBezTo>
                          <a:cubicBezTo>
                            <a:pt x="643" y="2463"/>
                            <a:pt x="639" y="2490"/>
                            <a:pt x="635" y="2512"/>
                          </a:cubicBezTo>
                          <a:cubicBezTo>
                            <a:pt x="632" y="2522"/>
                            <a:pt x="630" y="2531"/>
                            <a:pt x="628" y="2538"/>
                          </a:cubicBezTo>
                          <a:cubicBezTo>
                            <a:pt x="628" y="2541"/>
                            <a:pt x="627" y="2543"/>
                            <a:pt x="626" y="2545"/>
                          </a:cubicBezTo>
                          <a:cubicBezTo>
                            <a:pt x="626" y="2547"/>
                            <a:pt x="626" y="2548"/>
                            <a:pt x="626" y="2548"/>
                          </a:cubicBezTo>
                          <a:cubicBezTo>
                            <a:pt x="625" y="2549"/>
                            <a:pt x="625" y="2549"/>
                            <a:pt x="625" y="2549"/>
                          </a:cubicBezTo>
                          <a:cubicBezTo>
                            <a:pt x="626" y="2549"/>
                            <a:pt x="626" y="2549"/>
                            <a:pt x="626" y="2549"/>
                          </a:cubicBezTo>
                          <a:cubicBezTo>
                            <a:pt x="626" y="2550"/>
                            <a:pt x="659" y="2596"/>
                            <a:pt x="767" y="2596"/>
                          </a:cubicBezTo>
                          <a:cubicBezTo>
                            <a:pt x="821" y="2596"/>
                            <a:pt x="852" y="2585"/>
                            <a:pt x="870" y="2573"/>
                          </a:cubicBezTo>
                          <a:cubicBezTo>
                            <a:pt x="887" y="2561"/>
                            <a:pt x="891" y="2549"/>
                            <a:pt x="891" y="2549"/>
                          </a:cubicBezTo>
                          <a:cubicBezTo>
                            <a:pt x="892" y="2548"/>
                            <a:pt x="892" y="2548"/>
                            <a:pt x="892" y="2548"/>
                          </a:cubicBezTo>
                          <a:cubicBezTo>
                            <a:pt x="891" y="2548"/>
                            <a:pt x="891" y="2548"/>
                            <a:pt x="891" y="2548"/>
                          </a:cubicBezTo>
                          <a:cubicBezTo>
                            <a:pt x="891" y="2548"/>
                            <a:pt x="891" y="2547"/>
                            <a:pt x="891" y="2545"/>
                          </a:cubicBezTo>
                          <a:cubicBezTo>
                            <a:pt x="887" y="2533"/>
                            <a:pt x="874" y="2482"/>
                            <a:pt x="874" y="2436"/>
                          </a:cubicBezTo>
                          <a:cubicBezTo>
                            <a:pt x="874" y="2420"/>
                            <a:pt x="875" y="2404"/>
                            <a:pt x="880" y="2391"/>
                          </a:cubicBezTo>
                          <a:cubicBezTo>
                            <a:pt x="884" y="2377"/>
                            <a:pt x="891" y="2367"/>
                            <a:pt x="902" y="2360"/>
                          </a:cubicBezTo>
                          <a:cubicBezTo>
                            <a:pt x="929" y="2345"/>
                            <a:pt x="951" y="2327"/>
                            <a:pt x="965" y="2289"/>
                          </a:cubicBezTo>
                          <a:cubicBezTo>
                            <a:pt x="998" y="2202"/>
                            <a:pt x="1003" y="2072"/>
                            <a:pt x="1003" y="2004"/>
                          </a:cubicBezTo>
                          <a:cubicBezTo>
                            <a:pt x="1003" y="1977"/>
                            <a:pt x="1002" y="1960"/>
                            <a:pt x="1002" y="1960"/>
                          </a:cubicBezTo>
                          <a:cubicBezTo>
                            <a:pt x="1000" y="1960"/>
                            <a:pt x="1000" y="1960"/>
                            <a:pt x="1000" y="1960"/>
                          </a:cubicBezTo>
                          <a:cubicBezTo>
                            <a:pt x="1002" y="1960"/>
                            <a:pt x="1002" y="1960"/>
                            <a:pt x="1002" y="1960"/>
                          </a:cubicBezTo>
                          <a:cubicBezTo>
                            <a:pt x="1002" y="1960"/>
                            <a:pt x="1002" y="1952"/>
                            <a:pt x="1002" y="1936"/>
                          </a:cubicBezTo>
                          <a:cubicBezTo>
                            <a:pt x="1002" y="1824"/>
                            <a:pt x="1000" y="1353"/>
                            <a:pt x="1000" y="949"/>
                          </a:cubicBezTo>
                          <a:cubicBezTo>
                            <a:pt x="1000" y="718"/>
                            <a:pt x="1000" y="509"/>
                            <a:pt x="1002" y="401"/>
                          </a:cubicBezTo>
                          <a:cubicBezTo>
                            <a:pt x="1003" y="384"/>
                            <a:pt x="1003" y="368"/>
                            <a:pt x="1003" y="353"/>
                          </a:cubicBezTo>
                          <a:cubicBezTo>
                            <a:pt x="1003" y="224"/>
                            <a:pt x="992" y="147"/>
                            <a:pt x="971" y="95"/>
                          </a:cubicBezTo>
                          <a:cubicBezTo>
                            <a:pt x="958" y="63"/>
                            <a:pt x="942" y="44"/>
                            <a:pt x="928" y="30"/>
                          </a:cubicBezTo>
                          <a:cubicBezTo>
                            <a:pt x="914" y="17"/>
                            <a:pt x="901" y="9"/>
                            <a:pt x="894" y="0"/>
                          </a:cubicBezTo>
                          <a:cubicBezTo>
                            <a:pt x="891" y="3"/>
                            <a:pt x="891" y="3"/>
                            <a:pt x="891" y="3"/>
                          </a:cubicBezTo>
                          <a:cubicBezTo>
                            <a:pt x="899" y="12"/>
                            <a:pt x="912" y="20"/>
                            <a:pt x="925" y="33"/>
                          </a:cubicBezTo>
                          <a:cubicBezTo>
                            <a:pt x="939" y="46"/>
                            <a:pt x="954" y="65"/>
                            <a:pt x="967" y="97"/>
                          </a:cubicBezTo>
                          <a:cubicBezTo>
                            <a:pt x="988" y="148"/>
                            <a:pt x="999" y="224"/>
                            <a:pt x="999" y="353"/>
                          </a:cubicBezTo>
                          <a:cubicBezTo>
                            <a:pt x="999" y="368"/>
                            <a:pt x="999" y="384"/>
                            <a:pt x="998" y="401"/>
                          </a:cubicBezTo>
                          <a:cubicBezTo>
                            <a:pt x="996" y="509"/>
                            <a:pt x="996" y="718"/>
                            <a:pt x="996" y="949"/>
                          </a:cubicBezTo>
                          <a:cubicBezTo>
                            <a:pt x="996" y="1411"/>
                            <a:pt x="998" y="1960"/>
                            <a:pt x="998" y="1960"/>
                          </a:cubicBezTo>
                          <a:cubicBezTo>
                            <a:pt x="998" y="1960"/>
                            <a:pt x="998" y="1960"/>
                            <a:pt x="998" y="1960"/>
                          </a:cubicBezTo>
                          <a:cubicBezTo>
                            <a:pt x="998" y="1960"/>
                            <a:pt x="998" y="1960"/>
                            <a:pt x="998" y="1960"/>
                          </a:cubicBezTo>
                          <a:cubicBezTo>
                            <a:pt x="998" y="1960"/>
                            <a:pt x="998" y="1964"/>
                            <a:pt x="999" y="1972"/>
                          </a:cubicBezTo>
                          <a:cubicBezTo>
                            <a:pt x="999" y="1980"/>
                            <a:pt x="999" y="1991"/>
                            <a:pt x="999" y="2004"/>
                          </a:cubicBezTo>
                          <a:cubicBezTo>
                            <a:pt x="999" y="2072"/>
                            <a:pt x="994" y="2202"/>
                            <a:pt x="962" y="2288"/>
                          </a:cubicBezTo>
                          <a:cubicBezTo>
                            <a:pt x="947" y="2325"/>
                            <a:pt x="926" y="2341"/>
                            <a:pt x="900" y="2357"/>
                          </a:cubicBezTo>
                          <a:cubicBezTo>
                            <a:pt x="888" y="2364"/>
                            <a:pt x="881" y="2376"/>
                            <a:pt x="876" y="2389"/>
                          </a:cubicBezTo>
                          <a:cubicBezTo>
                            <a:pt x="871" y="2403"/>
                            <a:pt x="870" y="2419"/>
                            <a:pt x="870" y="2436"/>
                          </a:cubicBezTo>
                          <a:cubicBezTo>
                            <a:pt x="870" y="2490"/>
                            <a:pt x="888" y="2549"/>
                            <a:pt x="888" y="2549"/>
                          </a:cubicBezTo>
                          <a:cubicBezTo>
                            <a:pt x="890" y="2548"/>
                            <a:pt x="890" y="2548"/>
                            <a:pt x="890" y="2548"/>
                          </a:cubicBezTo>
                          <a:cubicBezTo>
                            <a:pt x="888" y="2548"/>
                            <a:pt x="888" y="2548"/>
                            <a:pt x="888" y="2548"/>
                          </a:cubicBezTo>
                          <a:cubicBezTo>
                            <a:pt x="888" y="2548"/>
                            <a:pt x="884" y="2559"/>
                            <a:pt x="867" y="2570"/>
                          </a:cubicBezTo>
                          <a:cubicBezTo>
                            <a:pt x="850" y="2581"/>
                            <a:pt x="820" y="2592"/>
                            <a:pt x="767" y="2592"/>
                          </a:cubicBezTo>
                          <a:cubicBezTo>
                            <a:pt x="714" y="2592"/>
                            <a:pt x="679" y="2581"/>
                            <a:pt x="658" y="2570"/>
                          </a:cubicBezTo>
                          <a:cubicBezTo>
                            <a:pt x="648" y="2564"/>
                            <a:pt x="640" y="2558"/>
                            <a:pt x="636" y="2554"/>
                          </a:cubicBezTo>
                          <a:cubicBezTo>
                            <a:pt x="633" y="2552"/>
                            <a:pt x="632" y="2550"/>
                            <a:pt x="631" y="2549"/>
                          </a:cubicBezTo>
                          <a:cubicBezTo>
                            <a:pt x="630" y="2548"/>
                            <a:pt x="630" y="2548"/>
                            <a:pt x="630" y="2547"/>
                          </a:cubicBezTo>
                          <a:cubicBezTo>
                            <a:pt x="629" y="2547"/>
                            <a:pt x="629" y="2547"/>
                            <a:pt x="629" y="2547"/>
                          </a:cubicBezTo>
                          <a:cubicBezTo>
                            <a:pt x="629" y="2547"/>
                            <a:pt x="629" y="2547"/>
                            <a:pt x="629" y="2547"/>
                          </a:cubicBezTo>
                          <a:cubicBezTo>
                            <a:pt x="628" y="2548"/>
                            <a:pt x="628" y="2548"/>
                            <a:pt x="628" y="2548"/>
                          </a:cubicBezTo>
                          <a:cubicBezTo>
                            <a:pt x="630" y="2549"/>
                            <a:pt x="630" y="2549"/>
                            <a:pt x="630" y="2549"/>
                          </a:cubicBezTo>
                          <a:cubicBezTo>
                            <a:pt x="630" y="2549"/>
                            <a:pt x="647" y="2490"/>
                            <a:pt x="647" y="2436"/>
                          </a:cubicBezTo>
                          <a:cubicBezTo>
                            <a:pt x="647" y="2419"/>
                            <a:pt x="646" y="2403"/>
                            <a:pt x="641" y="2389"/>
                          </a:cubicBezTo>
                          <a:cubicBezTo>
                            <a:pt x="636" y="2376"/>
                            <a:pt x="629" y="2364"/>
                            <a:pt x="617" y="2357"/>
                          </a:cubicBezTo>
                          <a:cubicBezTo>
                            <a:pt x="599" y="2346"/>
                            <a:pt x="584" y="2335"/>
                            <a:pt x="571" y="2318"/>
                          </a:cubicBezTo>
                          <a:cubicBezTo>
                            <a:pt x="570" y="2319"/>
                            <a:pt x="570" y="2319"/>
                            <a:pt x="570" y="2319"/>
                          </a:cubicBezTo>
                          <a:cubicBezTo>
                            <a:pt x="571" y="2318"/>
                            <a:pt x="571" y="2318"/>
                            <a:pt x="571" y="2318"/>
                          </a:cubicBezTo>
                          <a:cubicBezTo>
                            <a:pt x="571" y="2318"/>
                            <a:pt x="569" y="2313"/>
                            <a:pt x="562" y="2305"/>
                          </a:cubicBezTo>
                          <a:cubicBezTo>
                            <a:pt x="555" y="2295"/>
                            <a:pt x="544" y="2283"/>
                            <a:pt x="528" y="2272"/>
                          </a:cubicBezTo>
                          <a:cubicBezTo>
                            <a:pt x="512" y="2262"/>
                            <a:pt x="491" y="2255"/>
                            <a:pt x="465" y="2255"/>
                          </a:cubicBezTo>
                          <a:cubicBezTo>
                            <a:pt x="437" y="2255"/>
                            <a:pt x="326" y="2255"/>
                            <a:pt x="221" y="2255"/>
                          </a:cubicBezTo>
                          <a:cubicBezTo>
                            <a:pt x="169" y="2255"/>
                            <a:pt x="119" y="2255"/>
                            <a:pt x="81" y="2255"/>
                          </a:cubicBezTo>
                          <a:cubicBezTo>
                            <a:pt x="62" y="2255"/>
                            <a:pt x="47" y="2255"/>
                            <a:pt x="36" y="2255"/>
                          </a:cubicBezTo>
                          <a:cubicBezTo>
                            <a:pt x="26" y="2255"/>
                            <a:pt x="19" y="2255"/>
                            <a:pt x="19" y="2255"/>
                          </a:cubicBezTo>
                          <a:cubicBezTo>
                            <a:pt x="19" y="2257"/>
                            <a:pt x="19" y="2257"/>
                            <a:pt x="19" y="2257"/>
                          </a:cubicBezTo>
                          <a:cubicBezTo>
                            <a:pt x="21" y="2255"/>
                            <a:pt x="21" y="2255"/>
                            <a:pt x="21" y="2255"/>
                          </a:cubicBezTo>
                          <a:cubicBezTo>
                            <a:pt x="21" y="2255"/>
                            <a:pt x="21" y="2255"/>
                            <a:pt x="21" y="2255"/>
                          </a:cubicBezTo>
                          <a:cubicBezTo>
                            <a:pt x="20" y="2254"/>
                            <a:pt x="4" y="2231"/>
                            <a:pt x="4" y="2180"/>
                          </a:cubicBezTo>
                          <a:cubicBezTo>
                            <a:pt x="4" y="2153"/>
                            <a:pt x="9" y="2133"/>
                            <a:pt x="13" y="2120"/>
                          </a:cubicBezTo>
                          <a:cubicBezTo>
                            <a:pt x="15" y="2113"/>
                            <a:pt x="17" y="2109"/>
                            <a:pt x="19" y="2105"/>
                          </a:cubicBezTo>
                          <a:cubicBezTo>
                            <a:pt x="19" y="2104"/>
                            <a:pt x="20" y="2102"/>
                            <a:pt x="20" y="2102"/>
                          </a:cubicBezTo>
                          <a:cubicBezTo>
                            <a:pt x="21" y="2101"/>
                            <a:pt x="21" y="2101"/>
                            <a:pt x="21" y="2101"/>
                          </a:cubicBezTo>
                          <a:cubicBezTo>
                            <a:pt x="21" y="2100"/>
                            <a:pt x="21" y="2100"/>
                            <a:pt x="21" y="2100"/>
                          </a:cubicBezTo>
                          <a:cubicBezTo>
                            <a:pt x="19" y="2099"/>
                            <a:pt x="19" y="2099"/>
                            <a:pt x="19" y="2099"/>
                          </a:cubicBezTo>
                          <a:cubicBezTo>
                            <a:pt x="19" y="2101"/>
                            <a:pt x="19" y="2101"/>
                            <a:pt x="19" y="2101"/>
                          </a:cubicBezTo>
                          <a:cubicBezTo>
                            <a:pt x="382" y="2101"/>
                            <a:pt x="382" y="2101"/>
                            <a:pt x="382" y="2101"/>
                          </a:cubicBezTo>
                          <a:cubicBezTo>
                            <a:pt x="382" y="2099"/>
                            <a:pt x="382" y="2099"/>
                            <a:pt x="382" y="2099"/>
                          </a:cubicBezTo>
                          <a:cubicBezTo>
                            <a:pt x="382" y="2101"/>
                            <a:pt x="382" y="2101"/>
                            <a:pt x="382" y="2101"/>
                          </a:cubicBezTo>
                          <a:cubicBezTo>
                            <a:pt x="382" y="2101"/>
                            <a:pt x="382" y="2101"/>
                            <a:pt x="382" y="2101"/>
                          </a:cubicBezTo>
                          <a:cubicBezTo>
                            <a:pt x="387" y="2101"/>
                            <a:pt x="420" y="2101"/>
                            <a:pt x="452" y="2087"/>
                          </a:cubicBezTo>
                          <a:cubicBezTo>
                            <a:pt x="468" y="2079"/>
                            <a:pt x="484" y="2069"/>
                            <a:pt x="497" y="2053"/>
                          </a:cubicBezTo>
                          <a:cubicBezTo>
                            <a:pt x="509" y="2037"/>
                            <a:pt x="517" y="2017"/>
                            <a:pt x="518" y="1989"/>
                          </a:cubicBezTo>
                          <a:cubicBezTo>
                            <a:pt x="518" y="1988"/>
                            <a:pt x="518" y="1985"/>
                            <a:pt x="518" y="1983"/>
                          </a:cubicBezTo>
                          <a:cubicBezTo>
                            <a:pt x="518" y="1980"/>
                            <a:pt x="518" y="1978"/>
                            <a:pt x="518" y="1977"/>
                          </a:cubicBezTo>
                          <a:cubicBezTo>
                            <a:pt x="519" y="1972"/>
                            <a:pt x="519" y="1968"/>
                            <a:pt x="519" y="1965"/>
                          </a:cubicBezTo>
                          <a:cubicBezTo>
                            <a:pt x="519" y="1962"/>
                            <a:pt x="519" y="1960"/>
                            <a:pt x="519" y="1960"/>
                          </a:cubicBezTo>
                          <a:cubicBezTo>
                            <a:pt x="519" y="1960"/>
                            <a:pt x="519" y="1960"/>
                            <a:pt x="519" y="1960"/>
                          </a:cubicBezTo>
                          <a:cubicBezTo>
                            <a:pt x="519" y="1960"/>
                            <a:pt x="519" y="1960"/>
                            <a:pt x="519" y="1960"/>
                          </a:cubicBezTo>
                          <a:cubicBezTo>
                            <a:pt x="519" y="1960"/>
                            <a:pt x="521" y="1411"/>
                            <a:pt x="521" y="949"/>
                          </a:cubicBezTo>
                          <a:cubicBezTo>
                            <a:pt x="521" y="718"/>
                            <a:pt x="521" y="509"/>
                            <a:pt x="519" y="401"/>
                          </a:cubicBezTo>
                          <a:cubicBezTo>
                            <a:pt x="519" y="401"/>
                            <a:pt x="519" y="401"/>
                            <a:pt x="519" y="401"/>
                          </a:cubicBezTo>
                          <a:cubicBezTo>
                            <a:pt x="519" y="395"/>
                            <a:pt x="519" y="395"/>
                            <a:pt x="519" y="395"/>
                          </a:cubicBezTo>
                          <a:cubicBezTo>
                            <a:pt x="517" y="395"/>
                            <a:pt x="517" y="395"/>
                            <a:pt x="517" y="395"/>
                          </a:cubicBezTo>
                          <a:cubicBezTo>
                            <a:pt x="519" y="395"/>
                            <a:pt x="519" y="395"/>
                            <a:pt x="519" y="395"/>
                          </a:cubicBezTo>
                          <a:cubicBezTo>
                            <a:pt x="519" y="393"/>
                            <a:pt x="519" y="392"/>
                            <a:pt x="519" y="390"/>
                          </a:cubicBezTo>
                          <a:cubicBezTo>
                            <a:pt x="519" y="362"/>
                            <a:pt x="511" y="340"/>
                            <a:pt x="499" y="324"/>
                          </a:cubicBezTo>
                          <a:cubicBezTo>
                            <a:pt x="481" y="299"/>
                            <a:pt x="454" y="287"/>
                            <a:pt x="430" y="280"/>
                          </a:cubicBezTo>
                          <a:cubicBezTo>
                            <a:pt x="407" y="274"/>
                            <a:pt x="387" y="274"/>
                            <a:pt x="383" y="274"/>
                          </a:cubicBezTo>
                          <a:cubicBezTo>
                            <a:pt x="382" y="274"/>
                            <a:pt x="382" y="274"/>
                            <a:pt x="382" y="274"/>
                          </a:cubicBezTo>
                          <a:cubicBezTo>
                            <a:pt x="382" y="276"/>
                            <a:pt x="382" y="276"/>
                            <a:pt x="382" y="276"/>
                          </a:cubicBezTo>
                          <a:cubicBezTo>
                            <a:pt x="382" y="274"/>
                            <a:pt x="382" y="274"/>
                            <a:pt x="382" y="274"/>
                          </a:cubicBezTo>
                          <a:cubicBezTo>
                            <a:pt x="19" y="274"/>
                            <a:pt x="19" y="274"/>
                            <a:pt x="19" y="274"/>
                          </a:cubicBezTo>
                          <a:cubicBezTo>
                            <a:pt x="19" y="276"/>
                            <a:pt x="19" y="276"/>
                            <a:pt x="19" y="276"/>
                          </a:cubicBezTo>
                          <a:cubicBezTo>
                            <a:pt x="21" y="275"/>
                            <a:pt x="21" y="275"/>
                            <a:pt x="21" y="275"/>
                          </a:cubicBezTo>
                          <a:cubicBezTo>
                            <a:pt x="21" y="274"/>
                            <a:pt x="21" y="274"/>
                            <a:pt x="21" y="274"/>
                          </a:cubicBezTo>
                          <a:cubicBezTo>
                            <a:pt x="19" y="272"/>
                            <a:pt x="4" y="245"/>
                            <a:pt x="4" y="196"/>
                          </a:cubicBezTo>
                          <a:cubicBezTo>
                            <a:pt x="4" y="169"/>
                            <a:pt x="9" y="150"/>
                            <a:pt x="13" y="138"/>
                          </a:cubicBezTo>
                          <a:cubicBezTo>
                            <a:pt x="15" y="132"/>
                            <a:pt x="17" y="127"/>
                            <a:pt x="19" y="124"/>
                          </a:cubicBezTo>
                          <a:cubicBezTo>
                            <a:pt x="19" y="122"/>
                            <a:pt x="20" y="121"/>
                            <a:pt x="20" y="121"/>
                          </a:cubicBezTo>
                          <a:cubicBezTo>
                            <a:pt x="21" y="120"/>
                            <a:pt x="21" y="120"/>
                            <a:pt x="21" y="120"/>
                          </a:cubicBezTo>
                          <a:cubicBezTo>
                            <a:pt x="21" y="120"/>
                            <a:pt x="21" y="120"/>
                            <a:pt x="21" y="120"/>
                          </a:cubicBezTo>
                          <a:cubicBezTo>
                            <a:pt x="21" y="120"/>
                            <a:pt x="21" y="120"/>
                            <a:pt x="21" y="120"/>
                          </a:cubicBezTo>
                          <a:cubicBezTo>
                            <a:pt x="19" y="118"/>
                            <a:pt x="19" y="118"/>
                            <a:pt x="19" y="118"/>
                          </a:cubicBezTo>
                          <a:cubicBezTo>
                            <a:pt x="19" y="120"/>
                            <a:pt x="19" y="120"/>
                            <a:pt x="19" y="120"/>
                          </a:cubicBezTo>
                          <a:cubicBezTo>
                            <a:pt x="19" y="120"/>
                            <a:pt x="26" y="120"/>
                            <a:pt x="36" y="120"/>
                          </a:cubicBezTo>
                          <a:cubicBezTo>
                            <a:pt x="112" y="120"/>
                            <a:pt x="416" y="120"/>
                            <a:pt x="465" y="120"/>
                          </a:cubicBezTo>
                          <a:cubicBezTo>
                            <a:pt x="496" y="120"/>
                            <a:pt x="520" y="109"/>
                            <a:pt x="537" y="97"/>
                          </a:cubicBezTo>
                          <a:cubicBezTo>
                            <a:pt x="554" y="84"/>
                            <a:pt x="564" y="69"/>
                            <a:pt x="569" y="61"/>
                          </a:cubicBezTo>
                          <a:cubicBezTo>
                            <a:pt x="571" y="58"/>
                            <a:pt x="572" y="56"/>
                            <a:pt x="572" y="56"/>
                          </a:cubicBezTo>
                          <a:cubicBezTo>
                            <a:pt x="593" y="27"/>
                            <a:pt x="614" y="16"/>
                            <a:pt x="626" y="3"/>
                          </a:cubicBezTo>
                          <a:cubicBezTo>
                            <a:pt x="623" y="0"/>
                            <a:pt x="623" y="0"/>
                            <a:pt x="623" y="0"/>
                          </a:cubicBezTo>
                        </a:path>
                      </a:pathLst>
                    </a:custGeom>
                    <a:solidFill>
                      <a:srgbClr val="494E4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56" name="Freeform 474"/>
                    <p:cNvSpPr>
                      <a:spLocks noEditPoints="1"/>
                    </p:cNvSpPr>
                    <p:nvPr/>
                  </p:nvSpPr>
                  <p:spPr bwMode="auto">
                    <a:xfrm>
                      <a:off x="3897" y="1584"/>
                      <a:ext cx="636" cy="1743"/>
                    </a:xfrm>
                    <a:custGeom>
                      <a:avLst/>
                      <a:gdLst>
                        <a:gd name="T0" fmla="*/ 3 w 926"/>
                        <a:gd name="T1" fmla="*/ 724 h 2543"/>
                        <a:gd name="T2" fmla="*/ 14 w 926"/>
                        <a:gd name="T3" fmla="*/ 724 h 2543"/>
                        <a:gd name="T4" fmla="*/ 27 w 926"/>
                        <a:gd name="T5" fmla="*/ 731 h 2543"/>
                        <a:gd name="T6" fmla="*/ 3 w 926"/>
                        <a:gd name="T7" fmla="*/ 692 h 2543"/>
                        <a:gd name="T8" fmla="*/ 16 w 926"/>
                        <a:gd name="T9" fmla="*/ 690 h 2543"/>
                        <a:gd name="T10" fmla="*/ 27 w 926"/>
                        <a:gd name="T11" fmla="*/ 690 h 2543"/>
                        <a:gd name="T12" fmla="*/ 3 w 926"/>
                        <a:gd name="T13" fmla="*/ 88 h 2543"/>
                        <a:gd name="T14" fmla="*/ 15 w 926"/>
                        <a:gd name="T15" fmla="*/ 88 h 2543"/>
                        <a:gd name="T16" fmla="*/ 26 w 926"/>
                        <a:gd name="T17" fmla="*/ 88 h 2543"/>
                        <a:gd name="T18" fmla="*/ 200 w 926"/>
                        <a:gd name="T19" fmla="*/ 88 h 2543"/>
                        <a:gd name="T20" fmla="*/ 156 w 926"/>
                        <a:gd name="T21" fmla="*/ 102 h 2543"/>
                        <a:gd name="T22" fmla="*/ 183 w 926"/>
                        <a:gd name="T23" fmla="*/ 640 h 2543"/>
                        <a:gd name="T24" fmla="*/ 123 w 926"/>
                        <a:gd name="T25" fmla="*/ 690 h 2543"/>
                        <a:gd name="T26" fmla="*/ 35 w 926"/>
                        <a:gd name="T27" fmla="*/ 696 h 2543"/>
                        <a:gd name="T28" fmla="*/ 189 w 926"/>
                        <a:gd name="T29" fmla="*/ 687 h 2543"/>
                        <a:gd name="T30" fmla="*/ 201 w 926"/>
                        <a:gd name="T31" fmla="*/ 644 h 2543"/>
                        <a:gd name="T32" fmla="*/ 201 w 926"/>
                        <a:gd name="T33" fmla="*/ 591 h 2543"/>
                        <a:gd name="T34" fmla="*/ 196 w 926"/>
                        <a:gd name="T35" fmla="*/ 538 h 2543"/>
                        <a:gd name="T36" fmla="*/ 238 w 926"/>
                        <a:gd name="T37" fmla="*/ 498 h 2543"/>
                        <a:gd name="T38" fmla="*/ 238 w 926"/>
                        <a:gd name="T39" fmla="*/ 445 h 2543"/>
                        <a:gd name="T40" fmla="*/ 198 w 926"/>
                        <a:gd name="T41" fmla="*/ 380 h 2543"/>
                        <a:gd name="T42" fmla="*/ 202 w 926"/>
                        <a:gd name="T43" fmla="*/ 327 h 2543"/>
                        <a:gd name="T44" fmla="*/ 236 w 926"/>
                        <a:gd name="T45" fmla="*/ 287 h 2543"/>
                        <a:gd name="T46" fmla="*/ 237 w 926"/>
                        <a:gd name="T47" fmla="*/ 234 h 2543"/>
                        <a:gd name="T48" fmla="*/ 198 w 926"/>
                        <a:gd name="T49" fmla="*/ 168 h 2543"/>
                        <a:gd name="T50" fmla="*/ 201 w 926"/>
                        <a:gd name="T51" fmla="*/ 116 h 2543"/>
                        <a:gd name="T52" fmla="*/ 5 w 926"/>
                        <a:gd name="T53" fmla="*/ 51 h 2543"/>
                        <a:gd name="T54" fmla="*/ 0 w 926"/>
                        <a:gd name="T55" fmla="*/ 61 h 2543"/>
                        <a:gd name="T56" fmla="*/ 9 w 926"/>
                        <a:gd name="T57" fmla="*/ 61 h 2543"/>
                        <a:gd name="T58" fmla="*/ 20 w 926"/>
                        <a:gd name="T59" fmla="*/ 61 h 2543"/>
                        <a:gd name="T60" fmla="*/ 209 w 926"/>
                        <a:gd name="T61" fmla="*/ 764 h 2543"/>
                        <a:gd name="T62" fmla="*/ 239 w 926"/>
                        <a:gd name="T63" fmla="*/ 0 h 2543"/>
                        <a:gd name="T64" fmla="*/ 217 w 926"/>
                        <a:gd name="T65" fmla="*/ 3 h 2543"/>
                        <a:gd name="T66" fmla="*/ 196 w 926"/>
                        <a:gd name="T67" fmla="*/ 26 h 2543"/>
                        <a:gd name="T68" fmla="*/ 34 w 926"/>
                        <a:gd name="T69" fmla="*/ 51 h 2543"/>
                        <a:gd name="T70" fmla="*/ 37 w 926"/>
                        <a:gd name="T71" fmla="*/ 59 h 2543"/>
                        <a:gd name="T72" fmla="*/ 291 w 926"/>
                        <a:gd name="T73" fmla="*/ 65 h 2543"/>
                        <a:gd name="T74" fmla="*/ 244 w 926"/>
                        <a:gd name="T75" fmla="*/ 102 h 2543"/>
                        <a:gd name="T76" fmla="*/ 242 w 926"/>
                        <a:gd name="T77" fmla="*/ 155 h 2543"/>
                        <a:gd name="T78" fmla="*/ 280 w 926"/>
                        <a:gd name="T79" fmla="*/ 195 h 2543"/>
                        <a:gd name="T80" fmla="*/ 293 w 926"/>
                        <a:gd name="T81" fmla="*/ 229 h 2543"/>
                        <a:gd name="T82" fmla="*/ 278 w 926"/>
                        <a:gd name="T83" fmla="*/ 273 h 2543"/>
                        <a:gd name="T84" fmla="*/ 278 w 926"/>
                        <a:gd name="T85" fmla="*/ 302 h 2543"/>
                        <a:gd name="T86" fmla="*/ 286 w 926"/>
                        <a:gd name="T87" fmla="*/ 352 h 2543"/>
                        <a:gd name="T88" fmla="*/ 293 w 926"/>
                        <a:gd name="T89" fmla="*/ 387 h 2543"/>
                        <a:gd name="T90" fmla="*/ 280 w 926"/>
                        <a:gd name="T91" fmla="*/ 431 h 2543"/>
                        <a:gd name="T92" fmla="*/ 243 w 926"/>
                        <a:gd name="T93" fmla="*/ 472 h 2543"/>
                        <a:gd name="T94" fmla="*/ 282 w 926"/>
                        <a:gd name="T95" fmla="*/ 511 h 2543"/>
                        <a:gd name="T96" fmla="*/ 293 w 926"/>
                        <a:gd name="T97" fmla="*/ 546 h 2543"/>
                        <a:gd name="T98" fmla="*/ 280 w 926"/>
                        <a:gd name="T99" fmla="*/ 589 h 2543"/>
                        <a:gd name="T100" fmla="*/ 243 w 926"/>
                        <a:gd name="T101" fmla="*/ 630 h 2543"/>
                        <a:gd name="T102" fmla="*/ 286 w 926"/>
                        <a:gd name="T103" fmla="*/ 670 h 2543"/>
                        <a:gd name="T104" fmla="*/ 291 w 926"/>
                        <a:gd name="T105" fmla="*/ 714 h 2543"/>
                        <a:gd name="T106" fmla="*/ 34 w 926"/>
                        <a:gd name="T107" fmla="*/ 731 h 2543"/>
                        <a:gd name="T108" fmla="*/ 190 w 926"/>
                        <a:gd name="T109" fmla="*/ 753 h 2543"/>
                        <a:gd name="T110" fmla="*/ 212 w 926"/>
                        <a:gd name="T111" fmla="*/ 818 h 2543"/>
                        <a:gd name="T112" fmla="*/ 243 w 926"/>
                        <a:gd name="T113" fmla="*/ 816 h 2543"/>
                        <a:gd name="T114" fmla="*/ 275 w 926"/>
                        <a:gd name="T115" fmla="*/ 768 h 2543"/>
                        <a:gd name="T116" fmla="*/ 300 w 926"/>
                        <a:gd name="T117" fmla="*/ 640 h 2543"/>
                        <a:gd name="T118" fmla="*/ 279 w 926"/>
                        <a:gd name="T119" fmla="*/ 15 h 25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6" h="2543">
                          <a:moveTo>
                            <a:pt x="9" y="2249"/>
                          </a:moveTo>
                          <a:cubicBezTo>
                            <a:pt x="2" y="2249"/>
                            <a:pt x="2" y="2249"/>
                            <a:pt x="2" y="2249"/>
                          </a:cubicBezTo>
                          <a:cubicBezTo>
                            <a:pt x="6" y="2263"/>
                            <a:pt x="12" y="2270"/>
                            <a:pt x="13" y="2272"/>
                          </a:cubicBezTo>
                          <a:cubicBezTo>
                            <a:pt x="13" y="2272"/>
                            <a:pt x="14" y="2272"/>
                            <a:pt x="16" y="2272"/>
                          </a:cubicBezTo>
                          <a:cubicBezTo>
                            <a:pt x="14" y="2266"/>
                            <a:pt x="11" y="2258"/>
                            <a:pt x="9" y="2249"/>
                          </a:cubicBezTo>
                          <a:moveTo>
                            <a:pt x="44" y="2249"/>
                          </a:moveTo>
                          <a:cubicBezTo>
                            <a:pt x="29" y="2249"/>
                            <a:pt x="29" y="2249"/>
                            <a:pt x="29" y="2249"/>
                          </a:cubicBezTo>
                          <a:cubicBezTo>
                            <a:pt x="31" y="2258"/>
                            <a:pt x="33" y="2266"/>
                            <a:pt x="35" y="2272"/>
                          </a:cubicBezTo>
                          <a:cubicBezTo>
                            <a:pt x="40" y="2272"/>
                            <a:pt x="45" y="2272"/>
                            <a:pt x="51" y="2272"/>
                          </a:cubicBezTo>
                          <a:cubicBezTo>
                            <a:pt x="48" y="2266"/>
                            <a:pt x="46" y="2258"/>
                            <a:pt x="44" y="2249"/>
                          </a:cubicBezTo>
                          <a:moveTo>
                            <a:pt x="78" y="2249"/>
                          </a:moveTo>
                          <a:cubicBezTo>
                            <a:pt x="63" y="2249"/>
                            <a:pt x="63" y="2249"/>
                            <a:pt x="63" y="2249"/>
                          </a:cubicBezTo>
                          <a:cubicBezTo>
                            <a:pt x="65" y="2258"/>
                            <a:pt x="68" y="2266"/>
                            <a:pt x="70" y="2272"/>
                          </a:cubicBezTo>
                          <a:cubicBezTo>
                            <a:pt x="71" y="2272"/>
                            <a:pt x="73" y="2272"/>
                            <a:pt x="74" y="2272"/>
                          </a:cubicBezTo>
                          <a:cubicBezTo>
                            <a:pt x="78" y="2272"/>
                            <a:pt x="81" y="2272"/>
                            <a:pt x="85" y="2272"/>
                          </a:cubicBezTo>
                          <a:cubicBezTo>
                            <a:pt x="83" y="2266"/>
                            <a:pt x="80" y="2258"/>
                            <a:pt x="78" y="2249"/>
                          </a:cubicBezTo>
                          <a:moveTo>
                            <a:pt x="14" y="2143"/>
                          </a:moveTo>
                          <a:cubicBezTo>
                            <a:pt x="13" y="2143"/>
                            <a:pt x="13" y="2143"/>
                            <a:pt x="13" y="2143"/>
                          </a:cubicBezTo>
                          <a:cubicBezTo>
                            <a:pt x="12" y="2144"/>
                            <a:pt x="12" y="2144"/>
                            <a:pt x="12" y="2144"/>
                          </a:cubicBezTo>
                          <a:cubicBezTo>
                            <a:pt x="12" y="2145"/>
                            <a:pt x="11" y="2146"/>
                            <a:pt x="11" y="2147"/>
                          </a:cubicBezTo>
                          <a:cubicBezTo>
                            <a:pt x="9" y="2150"/>
                            <a:pt x="7" y="2154"/>
                            <a:pt x="5" y="2160"/>
                          </a:cubicBezTo>
                          <a:cubicBezTo>
                            <a:pt x="4" y="2161"/>
                            <a:pt x="4" y="2163"/>
                            <a:pt x="3" y="2164"/>
                          </a:cubicBezTo>
                          <a:cubicBezTo>
                            <a:pt x="9" y="2164"/>
                            <a:pt x="9" y="2164"/>
                            <a:pt x="9" y="2164"/>
                          </a:cubicBezTo>
                          <a:cubicBezTo>
                            <a:pt x="10" y="2156"/>
                            <a:pt x="12" y="2149"/>
                            <a:pt x="14" y="2143"/>
                          </a:cubicBezTo>
                          <a:moveTo>
                            <a:pt x="49" y="2143"/>
                          </a:moveTo>
                          <a:cubicBezTo>
                            <a:pt x="33" y="2143"/>
                            <a:pt x="33" y="2143"/>
                            <a:pt x="33" y="2143"/>
                          </a:cubicBezTo>
                          <a:cubicBezTo>
                            <a:pt x="31" y="2149"/>
                            <a:pt x="29" y="2156"/>
                            <a:pt x="28" y="2164"/>
                          </a:cubicBezTo>
                          <a:cubicBezTo>
                            <a:pt x="43" y="2164"/>
                            <a:pt x="43" y="2164"/>
                            <a:pt x="43" y="2164"/>
                          </a:cubicBezTo>
                          <a:cubicBezTo>
                            <a:pt x="45" y="2156"/>
                            <a:pt x="47" y="2149"/>
                            <a:pt x="49" y="2143"/>
                          </a:cubicBezTo>
                          <a:moveTo>
                            <a:pt x="83" y="2143"/>
                          </a:moveTo>
                          <a:cubicBezTo>
                            <a:pt x="68" y="2143"/>
                            <a:pt x="68" y="2143"/>
                            <a:pt x="68" y="2143"/>
                          </a:cubicBezTo>
                          <a:cubicBezTo>
                            <a:pt x="66" y="2149"/>
                            <a:pt x="64" y="2156"/>
                            <a:pt x="62" y="2164"/>
                          </a:cubicBezTo>
                          <a:cubicBezTo>
                            <a:pt x="78" y="2164"/>
                            <a:pt x="78" y="2164"/>
                            <a:pt x="78" y="2164"/>
                          </a:cubicBezTo>
                          <a:cubicBezTo>
                            <a:pt x="79" y="2156"/>
                            <a:pt x="81" y="2149"/>
                            <a:pt x="83" y="2143"/>
                          </a:cubicBezTo>
                          <a:moveTo>
                            <a:pt x="11" y="273"/>
                          </a:moveTo>
                          <a:cubicBezTo>
                            <a:pt x="5" y="273"/>
                            <a:pt x="5" y="273"/>
                            <a:pt x="5" y="273"/>
                          </a:cubicBezTo>
                          <a:cubicBezTo>
                            <a:pt x="8" y="282"/>
                            <a:pt x="12" y="287"/>
                            <a:pt x="13" y="289"/>
                          </a:cubicBezTo>
                          <a:cubicBezTo>
                            <a:pt x="16" y="289"/>
                            <a:pt x="16" y="289"/>
                            <a:pt x="16" y="289"/>
                          </a:cubicBezTo>
                          <a:cubicBezTo>
                            <a:pt x="14" y="285"/>
                            <a:pt x="13" y="279"/>
                            <a:pt x="11" y="273"/>
                          </a:cubicBezTo>
                          <a:moveTo>
                            <a:pt x="46" y="273"/>
                          </a:moveTo>
                          <a:cubicBezTo>
                            <a:pt x="30" y="273"/>
                            <a:pt x="30" y="273"/>
                            <a:pt x="30" y="273"/>
                          </a:cubicBezTo>
                          <a:cubicBezTo>
                            <a:pt x="31" y="279"/>
                            <a:pt x="33" y="285"/>
                            <a:pt x="35" y="289"/>
                          </a:cubicBezTo>
                          <a:cubicBezTo>
                            <a:pt x="50" y="289"/>
                            <a:pt x="50" y="289"/>
                            <a:pt x="50" y="289"/>
                          </a:cubicBezTo>
                          <a:cubicBezTo>
                            <a:pt x="49" y="285"/>
                            <a:pt x="47" y="279"/>
                            <a:pt x="46" y="273"/>
                          </a:cubicBezTo>
                          <a:moveTo>
                            <a:pt x="80" y="273"/>
                          </a:moveTo>
                          <a:cubicBezTo>
                            <a:pt x="64" y="273"/>
                            <a:pt x="64" y="273"/>
                            <a:pt x="64" y="273"/>
                          </a:cubicBezTo>
                          <a:cubicBezTo>
                            <a:pt x="66" y="279"/>
                            <a:pt x="68" y="285"/>
                            <a:pt x="69" y="289"/>
                          </a:cubicBezTo>
                          <a:cubicBezTo>
                            <a:pt x="85" y="289"/>
                            <a:pt x="85" y="289"/>
                            <a:pt x="85" y="289"/>
                          </a:cubicBezTo>
                          <a:cubicBezTo>
                            <a:pt x="83" y="285"/>
                            <a:pt x="82" y="279"/>
                            <a:pt x="80" y="273"/>
                          </a:cubicBezTo>
                          <a:moveTo>
                            <a:pt x="618" y="273"/>
                          </a:moveTo>
                          <a:cubicBezTo>
                            <a:pt x="99" y="273"/>
                            <a:pt x="99" y="273"/>
                            <a:pt x="99" y="273"/>
                          </a:cubicBezTo>
                          <a:cubicBezTo>
                            <a:pt x="100" y="279"/>
                            <a:pt x="102" y="285"/>
                            <a:pt x="104" y="289"/>
                          </a:cubicBezTo>
                          <a:cubicBezTo>
                            <a:pt x="374" y="289"/>
                            <a:pt x="374" y="289"/>
                            <a:pt x="374" y="289"/>
                          </a:cubicBezTo>
                          <a:cubicBezTo>
                            <a:pt x="374" y="289"/>
                            <a:pt x="376" y="289"/>
                            <a:pt x="378" y="289"/>
                          </a:cubicBezTo>
                          <a:cubicBezTo>
                            <a:pt x="391" y="289"/>
                            <a:pt x="437" y="291"/>
                            <a:pt x="481" y="316"/>
                          </a:cubicBezTo>
                          <a:cubicBezTo>
                            <a:pt x="524" y="341"/>
                            <a:pt x="564" y="389"/>
                            <a:pt x="564" y="481"/>
                          </a:cubicBezTo>
                          <a:cubicBezTo>
                            <a:pt x="565" y="481"/>
                            <a:pt x="565" y="481"/>
                            <a:pt x="565" y="481"/>
                          </a:cubicBezTo>
                          <a:cubicBezTo>
                            <a:pt x="566" y="597"/>
                            <a:pt x="566" y="779"/>
                            <a:pt x="566" y="977"/>
                          </a:cubicBezTo>
                          <a:cubicBezTo>
                            <a:pt x="566" y="1439"/>
                            <a:pt x="564" y="1988"/>
                            <a:pt x="564" y="1988"/>
                          </a:cubicBezTo>
                          <a:cubicBezTo>
                            <a:pt x="564" y="1988"/>
                            <a:pt x="564" y="1988"/>
                            <a:pt x="564" y="1988"/>
                          </a:cubicBezTo>
                          <a:cubicBezTo>
                            <a:pt x="564" y="1988"/>
                            <a:pt x="564" y="1992"/>
                            <a:pt x="564" y="1999"/>
                          </a:cubicBezTo>
                          <a:cubicBezTo>
                            <a:pt x="564" y="1999"/>
                            <a:pt x="564" y="1999"/>
                            <a:pt x="564" y="1999"/>
                          </a:cubicBezTo>
                          <a:cubicBezTo>
                            <a:pt x="564" y="1999"/>
                            <a:pt x="564" y="1999"/>
                            <a:pt x="564" y="1999"/>
                          </a:cubicBezTo>
                          <a:cubicBezTo>
                            <a:pt x="552" y="2068"/>
                            <a:pt x="511" y="2105"/>
                            <a:pt x="470" y="2123"/>
                          </a:cubicBezTo>
                          <a:cubicBezTo>
                            <a:pt x="429" y="2142"/>
                            <a:pt x="388" y="2143"/>
                            <a:pt x="378" y="2143"/>
                          </a:cubicBezTo>
                          <a:cubicBezTo>
                            <a:pt x="376" y="2143"/>
                            <a:pt x="375" y="2143"/>
                            <a:pt x="375" y="2143"/>
                          </a:cubicBezTo>
                          <a:cubicBezTo>
                            <a:pt x="102" y="2143"/>
                            <a:pt x="102" y="2143"/>
                            <a:pt x="102" y="2143"/>
                          </a:cubicBezTo>
                          <a:cubicBezTo>
                            <a:pt x="100" y="2149"/>
                            <a:pt x="98" y="2156"/>
                            <a:pt x="97" y="2164"/>
                          </a:cubicBezTo>
                          <a:cubicBezTo>
                            <a:pt x="108" y="2164"/>
                            <a:pt x="108" y="2164"/>
                            <a:pt x="108" y="2164"/>
                          </a:cubicBezTo>
                          <a:cubicBezTo>
                            <a:pt x="108" y="2164"/>
                            <a:pt x="108" y="2164"/>
                            <a:pt x="108" y="2164"/>
                          </a:cubicBezTo>
                          <a:cubicBezTo>
                            <a:pt x="108" y="2164"/>
                            <a:pt x="108" y="2164"/>
                            <a:pt x="108" y="2164"/>
                          </a:cubicBezTo>
                          <a:cubicBezTo>
                            <a:pt x="611" y="2164"/>
                            <a:pt x="611" y="2164"/>
                            <a:pt x="611" y="2164"/>
                          </a:cubicBezTo>
                          <a:cubicBezTo>
                            <a:pt x="597" y="2161"/>
                            <a:pt x="586" y="2150"/>
                            <a:pt x="581" y="2134"/>
                          </a:cubicBezTo>
                          <a:cubicBezTo>
                            <a:pt x="583" y="2134"/>
                            <a:pt x="583" y="2134"/>
                            <a:pt x="583" y="2134"/>
                          </a:cubicBezTo>
                          <a:cubicBezTo>
                            <a:pt x="583" y="2134"/>
                            <a:pt x="583" y="2134"/>
                            <a:pt x="583" y="2134"/>
                          </a:cubicBezTo>
                          <a:cubicBezTo>
                            <a:pt x="581" y="2134"/>
                            <a:pt x="581" y="2134"/>
                            <a:pt x="581" y="2134"/>
                          </a:cubicBezTo>
                          <a:cubicBezTo>
                            <a:pt x="580" y="2130"/>
                            <a:pt x="579" y="2126"/>
                            <a:pt x="579" y="2121"/>
                          </a:cubicBezTo>
                          <a:cubicBezTo>
                            <a:pt x="579" y="2102"/>
                            <a:pt x="590" y="2085"/>
                            <a:pt x="608" y="2079"/>
                          </a:cubicBezTo>
                          <a:cubicBezTo>
                            <a:pt x="731" y="2037"/>
                            <a:pt x="731" y="2037"/>
                            <a:pt x="731" y="2037"/>
                          </a:cubicBezTo>
                          <a:cubicBezTo>
                            <a:pt x="620" y="2000"/>
                            <a:pt x="620" y="2000"/>
                            <a:pt x="620" y="2000"/>
                          </a:cubicBezTo>
                          <a:cubicBezTo>
                            <a:pt x="620" y="2000"/>
                            <a:pt x="620" y="2000"/>
                            <a:pt x="620" y="2000"/>
                          </a:cubicBezTo>
                          <a:cubicBezTo>
                            <a:pt x="603" y="2000"/>
                            <a:pt x="588" y="1988"/>
                            <a:pt x="583" y="1970"/>
                          </a:cubicBezTo>
                          <a:cubicBezTo>
                            <a:pt x="577" y="1947"/>
                            <a:pt x="588" y="1924"/>
                            <a:pt x="608" y="1917"/>
                          </a:cubicBezTo>
                          <a:cubicBezTo>
                            <a:pt x="734" y="1874"/>
                            <a:pt x="734" y="1874"/>
                            <a:pt x="734" y="1874"/>
                          </a:cubicBezTo>
                          <a:cubicBezTo>
                            <a:pt x="620" y="1836"/>
                            <a:pt x="620" y="1836"/>
                            <a:pt x="620" y="1836"/>
                          </a:cubicBezTo>
                          <a:cubicBezTo>
                            <a:pt x="620" y="1836"/>
                            <a:pt x="620" y="1836"/>
                            <a:pt x="620" y="1836"/>
                          </a:cubicBezTo>
                          <a:cubicBezTo>
                            <a:pt x="603" y="1836"/>
                            <a:pt x="588" y="1824"/>
                            <a:pt x="583" y="1806"/>
                          </a:cubicBezTo>
                          <a:cubicBezTo>
                            <a:pt x="577" y="1783"/>
                            <a:pt x="588" y="1760"/>
                            <a:pt x="608" y="1753"/>
                          </a:cubicBezTo>
                          <a:cubicBezTo>
                            <a:pt x="729" y="1712"/>
                            <a:pt x="729" y="1712"/>
                            <a:pt x="729" y="1712"/>
                          </a:cubicBezTo>
                          <a:cubicBezTo>
                            <a:pt x="607" y="1670"/>
                            <a:pt x="607" y="1670"/>
                            <a:pt x="607" y="1670"/>
                          </a:cubicBezTo>
                          <a:cubicBezTo>
                            <a:pt x="590" y="1665"/>
                            <a:pt x="580" y="1648"/>
                            <a:pt x="580" y="1630"/>
                          </a:cubicBezTo>
                          <a:cubicBezTo>
                            <a:pt x="580" y="1626"/>
                            <a:pt x="580" y="1622"/>
                            <a:pt x="581" y="1618"/>
                          </a:cubicBezTo>
                          <a:cubicBezTo>
                            <a:pt x="584" y="1608"/>
                            <a:pt x="590" y="1599"/>
                            <a:pt x="598" y="1594"/>
                          </a:cubicBezTo>
                          <a:cubicBezTo>
                            <a:pt x="601" y="1592"/>
                            <a:pt x="605" y="1590"/>
                            <a:pt x="608" y="1589"/>
                          </a:cubicBezTo>
                          <a:cubicBezTo>
                            <a:pt x="734" y="1546"/>
                            <a:pt x="734" y="1546"/>
                            <a:pt x="734" y="1546"/>
                          </a:cubicBezTo>
                          <a:cubicBezTo>
                            <a:pt x="620" y="1508"/>
                            <a:pt x="620" y="1508"/>
                            <a:pt x="620" y="1508"/>
                          </a:cubicBezTo>
                          <a:cubicBezTo>
                            <a:pt x="620" y="1508"/>
                            <a:pt x="620" y="1508"/>
                            <a:pt x="620" y="1508"/>
                          </a:cubicBezTo>
                          <a:cubicBezTo>
                            <a:pt x="603" y="1508"/>
                            <a:pt x="588" y="1496"/>
                            <a:pt x="583" y="1478"/>
                          </a:cubicBezTo>
                          <a:cubicBezTo>
                            <a:pt x="577" y="1455"/>
                            <a:pt x="588" y="1432"/>
                            <a:pt x="608" y="1425"/>
                          </a:cubicBezTo>
                          <a:cubicBezTo>
                            <a:pt x="734" y="1382"/>
                            <a:pt x="734" y="1382"/>
                            <a:pt x="734" y="1382"/>
                          </a:cubicBezTo>
                          <a:cubicBezTo>
                            <a:pt x="620" y="1344"/>
                            <a:pt x="620" y="1344"/>
                            <a:pt x="620" y="1344"/>
                          </a:cubicBezTo>
                          <a:cubicBezTo>
                            <a:pt x="603" y="1344"/>
                            <a:pt x="588" y="1332"/>
                            <a:pt x="583" y="1314"/>
                          </a:cubicBezTo>
                          <a:cubicBezTo>
                            <a:pt x="577" y="1291"/>
                            <a:pt x="588" y="1268"/>
                            <a:pt x="608" y="1261"/>
                          </a:cubicBezTo>
                          <a:cubicBezTo>
                            <a:pt x="729" y="1220"/>
                            <a:pt x="729" y="1220"/>
                            <a:pt x="729" y="1220"/>
                          </a:cubicBezTo>
                          <a:cubicBezTo>
                            <a:pt x="612" y="1180"/>
                            <a:pt x="612" y="1180"/>
                            <a:pt x="612" y="1180"/>
                          </a:cubicBezTo>
                          <a:cubicBezTo>
                            <a:pt x="607" y="1179"/>
                            <a:pt x="603" y="1176"/>
                            <a:pt x="599" y="1173"/>
                          </a:cubicBezTo>
                          <a:cubicBezTo>
                            <a:pt x="592" y="1168"/>
                            <a:pt x="586" y="1160"/>
                            <a:pt x="583" y="1150"/>
                          </a:cubicBezTo>
                          <a:cubicBezTo>
                            <a:pt x="577" y="1127"/>
                            <a:pt x="588" y="1104"/>
                            <a:pt x="608" y="1097"/>
                          </a:cubicBezTo>
                          <a:cubicBezTo>
                            <a:pt x="735" y="1054"/>
                            <a:pt x="735" y="1054"/>
                            <a:pt x="735" y="1054"/>
                          </a:cubicBezTo>
                          <a:cubicBezTo>
                            <a:pt x="623" y="1015"/>
                            <a:pt x="623" y="1015"/>
                            <a:pt x="623" y="1015"/>
                          </a:cubicBezTo>
                          <a:cubicBezTo>
                            <a:pt x="622" y="1016"/>
                            <a:pt x="621" y="1016"/>
                            <a:pt x="620" y="1016"/>
                          </a:cubicBezTo>
                          <a:cubicBezTo>
                            <a:pt x="603" y="1016"/>
                            <a:pt x="588" y="1004"/>
                            <a:pt x="583" y="986"/>
                          </a:cubicBezTo>
                          <a:cubicBezTo>
                            <a:pt x="577" y="964"/>
                            <a:pt x="588" y="941"/>
                            <a:pt x="607" y="933"/>
                          </a:cubicBezTo>
                          <a:cubicBezTo>
                            <a:pt x="610" y="932"/>
                            <a:pt x="613" y="931"/>
                            <a:pt x="616" y="930"/>
                          </a:cubicBezTo>
                          <a:cubicBezTo>
                            <a:pt x="728" y="892"/>
                            <a:pt x="728" y="892"/>
                            <a:pt x="728" y="892"/>
                          </a:cubicBezTo>
                          <a:cubicBezTo>
                            <a:pt x="612" y="853"/>
                            <a:pt x="612" y="853"/>
                            <a:pt x="612" y="853"/>
                          </a:cubicBezTo>
                          <a:cubicBezTo>
                            <a:pt x="605" y="851"/>
                            <a:pt x="600" y="847"/>
                            <a:pt x="596" y="842"/>
                          </a:cubicBezTo>
                          <a:cubicBezTo>
                            <a:pt x="590" y="837"/>
                            <a:pt x="585" y="830"/>
                            <a:pt x="583" y="822"/>
                          </a:cubicBezTo>
                          <a:cubicBezTo>
                            <a:pt x="577" y="799"/>
                            <a:pt x="588" y="776"/>
                            <a:pt x="608" y="769"/>
                          </a:cubicBezTo>
                          <a:cubicBezTo>
                            <a:pt x="732" y="727"/>
                            <a:pt x="732" y="727"/>
                            <a:pt x="732" y="727"/>
                          </a:cubicBezTo>
                          <a:cubicBezTo>
                            <a:pt x="616" y="687"/>
                            <a:pt x="616" y="687"/>
                            <a:pt x="616" y="687"/>
                          </a:cubicBezTo>
                          <a:cubicBezTo>
                            <a:pt x="601" y="686"/>
                            <a:pt x="588" y="674"/>
                            <a:pt x="583" y="658"/>
                          </a:cubicBezTo>
                          <a:cubicBezTo>
                            <a:pt x="577" y="635"/>
                            <a:pt x="588" y="612"/>
                            <a:pt x="608" y="605"/>
                          </a:cubicBezTo>
                          <a:cubicBezTo>
                            <a:pt x="730" y="563"/>
                            <a:pt x="730" y="563"/>
                            <a:pt x="730" y="563"/>
                          </a:cubicBezTo>
                          <a:cubicBezTo>
                            <a:pt x="612" y="523"/>
                            <a:pt x="612" y="523"/>
                            <a:pt x="612" y="523"/>
                          </a:cubicBezTo>
                          <a:cubicBezTo>
                            <a:pt x="610" y="523"/>
                            <a:pt x="609" y="522"/>
                            <a:pt x="608" y="521"/>
                          </a:cubicBezTo>
                          <a:cubicBezTo>
                            <a:pt x="596" y="517"/>
                            <a:pt x="587" y="507"/>
                            <a:pt x="583" y="494"/>
                          </a:cubicBezTo>
                          <a:cubicBezTo>
                            <a:pt x="577" y="471"/>
                            <a:pt x="588" y="448"/>
                            <a:pt x="608" y="441"/>
                          </a:cubicBezTo>
                          <a:cubicBezTo>
                            <a:pt x="735" y="398"/>
                            <a:pt x="735" y="398"/>
                            <a:pt x="735" y="398"/>
                          </a:cubicBezTo>
                          <a:cubicBezTo>
                            <a:pt x="622" y="359"/>
                            <a:pt x="622" y="359"/>
                            <a:pt x="622" y="359"/>
                          </a:cubicBezTo>
                          <a:cubicBezTo>
                            <a:pt x="621" y="360"/>
                            <a:pt x="620" y="360"/>
                            <a:pt x="620" y="360"/>
                          </a:cubicBezTo>
                          <a:cubicBezTo>
                            <a:pt x="603" y="360"/>
                            <a:pt x="588" y="348"/>
                            <a:pt x="583" y="330"/>
                          </a:cubicBezTo>
                          <a:cubicBezTo>
                            <a:pt x="577" y="307"/>
                            <a:pt x="588" y="284"/>
                            <a:pt x="608" y="277"/>
                          </a:cubicBezTo>
                          <a:cubicBezTo>
                            <a:pt x="618" y="273"/>
                            <a:pt x="618" y="273"/>
                            <a:pt x="618" y="273"/>
                          </a:cubicBezTo>
                          <a:moveTo>
                            <a:pt x="15" y="160"/>
                          </a:moveTo>
                          <a:cubicBezTo>
                            <a:pt x="14" y="160"/>
                            <a:pt x="13" y="160"/>
                            <a:pt x="12" y="160"/>
                          </a:cubicBezTo>
                          <a:cubicBezTo>
                            <a:pt x="12" y="161"/>
                            <a:pt x="12" y="161"/>
                            <a:pt x="12" y="161"/>
                          </a:cubicBezTo>
                          <a:cubicBezTo>
                            <a:pt x="12" y="161"/>
                            <a:pt x="11" y="162"/>
                            <a:pt x="10" y="164"/>
                          </a:cubicBezTo>
                          <a:cubicBezTo>
                            <a:pt x="9" y="166"/>
                            <a:pt x="7" y="170"/>
                            <a:pt x="4" y="175"/>
                          </a:cubicBezTo>
                          <a:cubicBezTo>
                            <a:pt x="3" y="179"/>
                            <a:pt x="1" y="184"/>
                            <a:pt x="0" y="189"/>
                          </a:cubicBezTo>
                          <a:cubicBezTo>
                            <a:pt x="8" y="189"/>
                            <a:pt x="8" y="189"/>
                            <a:pt x="8" y="189"/>
                          </a:cubicBezTo>
                          <a:cubicBezTo>
                            <a:pt x="10" y="177"/>
                            <a:pt x="13" y="167"/>
                            <a:pt x="15" y="160"/>
                          </a:cubicBezTo>
                          <a:moveTo>
                            <a:pt x="50" y="160"/>
                          </a:moveTo>
                          <a:cubicBezTo>
                            <a:pt x="44" y="160"/>
                            <a:pt x="39" y="160"/>
                            <a:pt x="34" y="160"/>
                          </a:cubicBezTo>
                          <a:cubicBezTo>
                            <a:pt x="31" y="167"/>
                            <a:pt x="29" y="177"/>
                            <a:pt x="27" y="189"/>
                          </a:cubicBezTo>
                          <a:cubicBezTo>
                            <a:pt x="42" y="189"/>
                            <a:pt x="42" y="189"/>
                            <a:pt x="42" y="189"/>
                          </a:cubicBezTo>
                          <a:cubicBezTo>
                            <a:pt x="44" y="177"/>
                            <a:pt x="47" y="167"/>
                            <a:pt x="50" y="160"/>
                          </a:cubicBezTo>
                          <a:moveTo>
                            <a:pt x="84" y="160"/>
                          </a:moveTo>
                          <a:cubicBezTo>
                            <a:pt x="79" y="160"/>
                            <a:pt x="74" y="160"/>
                            <a:pt x="69" y="160"/>
                          </a:cubicBezTo>
                          <a:cubicBezTo>
                            <a:pt x="66" y="167"/>
                            <a:pt x="63" y="177"/>
                            <a:pt x="61" y="189"/>
                          </a:cubicBezTo>
                          <a:cubicBezTo>
                            <a:pt x="77" y="189"/>
                            <a:pt x="77" y="189"/>
                            <a:pt x="77" y="189"/>
                          </a:cubicBezTo>
                          <a:cubicBezTo>
                            <a:pt x="79" y="177"/>
                            <a:pt x="82" y="167"/>
                            <a:pt x="84" y="160"/>
                          </a:cubicBezTo>
                          <a:moveTo>
                            <a:pt x="672" y="2486"/>
                          </a:moveTo>
                          <a:cubicBezTo>
                            <a:pt x="669" y="2456"/>
                            <a:pt x="675" y="2423"/>
                            <a:pt x="664" y="2395"/>
                          </a:cubicBezTo>
                          <a:cubicBezTo>
                            <a:pt x="660" y="2384"/>
                            <a:pt x="652" y="2378"/>
                            <a:pt x="643" y="2371"/>
                          </a:cubicBezTo>
                          <a:cubicBezTo>
                            <a:pt x="634" y="2363"/>
                            <a:pt x="610" y="2348"/>
                            <a:pt x="608" y="2337"/>
                          </a:cubicBezTo>
                          <a:cubicBezTo>
                            <a:pt x="611" y="2334"/>
                            <a:pt x="611" y="2334"/>
                            <a:pt x="611" y="2334"/>
                          </a:cubicBezTo>
                          <a:cubicBezTo>
                            <a:pt x="618" y="2357"/>
                            <a:pt x="658" y="2365"/>
                            <a:pt x="670" y="2385"/>
                          </a:cubicBezTo>
                          <a:cubicBezTo>
                            <a:pt x="684" y="2407"/>
                            <a:pt x="681" y="2464"/>
                            <a:pt x="672" y="2486"/>
                          </a:cubicBezTo>
                          <a:moveTo>
                            <a:pt x="736" y="0"/>
                          </a:moveTo>
                          <a:cubicBezTo>
                            <a:pt x="734" y="0"/>
                            <a:pt x="732" y="0"/>
                            <a:pt x="730" y="0"/>
                          </a:cubicBezTo>
                          <a:cubicBezTo>
                            <a:pt x="730" y="0"/>
                            <a:pt x="730" y="0"/>
                            <a:pt x="730" y="1"/>
                          </a:cubicBezTo>
                          <a:cubicBezTo>
                            <a:pt x="730" y="1"/>
                            <a:pt x="730" y="2"/>
                            <a:pt x="729" y="2"/>
                          </a:cubicBezTo>
                          <a:cubicBezTo>
                            <a:pt x="705" y="3"/>
                            <a:pt x="686" y="6"/>
                            <a:pt x="670" y="9"/>
                          </a:cubicBezTo>
                          <a:cubicBezTo>
                            <a:pt x="670" y="9"/>
                            <a:pt x="670" y="9"/>
                            <a:pt x="670" y="9"/>
                          </a:cubicBezTo>
                          <a:cubicBezTo>
                            <a:pt x="668" y="11"/>
                            <a:pt x="663" y="14"/>
                            <a:pt x="658" y="19"/>
                          </a:cubicBezTo>
                          <a:cubicBezTo>
                            <a:pt x="652" y="25"/>
                            <a:pt x="646" y="31"/>
                            <a:pt x="640" y="38"/>
                          </a:cubicBezTo>
                          <a:cubicBezTo>
                            <a:pt x="627" y="52"/>
                            <a:pt x="613" y="69"/>
                            <a:pt x="606" y="81"/>
                          </a:cubicBezTo>
                          <a:cubicBezTo>
                            <a:pt x="606" y="81"/>
                            <a:pt x="606" y="81"/>
                            <a:pt x="606" y="81"/>
                          </a:cubicBezTo>
                          <a:cubicBezTo>
                            <a:pt x="606" y="81"/>
                            <a:pt x="606" y="81"/>
                            <a:pt x="606" y="81"/>
                          </a:cubicBezTo>
                          <a:cubicBezTo>
                            <a:pt x="595" y="97"/>
                            <a:pt x="546" y="160"/>
                            <a:pt x="457" y="160"/>
                          </a:cubicBezTo>
                          <a:cubicBezTo>
                            <a:pt x="457" y="160"/>
                            <a:pt x="457" y="160"/>
                            <a:pt x="457" y="160"/>
                          </a:cubicBezTo>
                          <a:cubicBezTo>
                            <a:pt x="457" y="160"/>
                            <a:pt x="457" y="160"/>
                            <a:pt x="457" y="160"/>
                          </a:cubicBezTo>
                          <a:cubicBezTo>
                            <a:pt x="439" y="160"/>
                            <a:pt x="383" y="160"/>
                            <a:pt x="317" y="160"/>
                          </a:cubicBezTo>
                          <a:cubicBezTo>
                            <a:pt x="247" y="160"/>
                            <a:pt x="164" y="160"/>
                            <a:pt x="103" y="160"/>
                          </a:cubicBezTo>
                          <a:cubicBezTo>
                            <a:pt x="100" y="167"/>
                            <a:pt x="98" y="177"/>
                            <a:pt x="96" y="189"/>
                          </a:cubicBezTo>
                          <a:cubicBezTo>
                            <a:pt x="108" y="189"/>
                            <a:pt x="108" y="189"/>
                            <a:pt x="108" y="189"/>
                          </a:cubicBezTo>
                          <a:cubicBezTo>
                            <a:pt x="110" y="187"/>
                            <a:pt x="111" y="186"/>
                            <a:pt x="113" y="184"/>
                          </a:cubicBezTo>
                          <a:cubicBezTo>
                            <a:pt x="113" y="184"/>
                            <a:pt x="113" y="184"/>
                            <a:pt x="113" y="184"/>
                          </a:cubicBezTo>
                          <a:cubicBezTo>
                            <a:pt x="113" y="184"/>
                            <a:pt x="113" y="184"/>
                            <a:pt x="113" y="184"/>
                          </a:cubicBezTo>
                          <a:cubicBezTo>
                            <a:pt x="112" y="187"/>
                            <a:pt x="112" y="187"/>
                            <a:pt x="112" y="187"/>
                          </a:cubicBezTo>
                          <a:cubicBezTo>
                            <a:pt x="116" y="186"/>
                            <a:pt x="120" y="186"/>
                            <a:pt x="124" y="186"/>
                          </a:cubicBezTo>
                          <a:cubicBezTo>
                            <a:pt x="133" y="186"/>
                            <a:pt x="143" y="187"/>
                            <a:pt x="153" y="189"/>
                          </a:cubicBezTo>
                          <a:cubicBezTo>
                            <a:pt x="872" y="189"/>
                            <a:pt x="872" y="189"/>
                            <a:pt x="872" y="189"/>
                          </a:cubicBezTo>
                          <a:cubicBezTo>
                            <a:pt x="882" y="189"/>
                            <a:pt x="892" y="194"/>
                            <a:pt x="899" y="202"/>
                          </a:cubicBezTo>
                          <a:cubicBezTo>
                            <a:pt x="906" y="209"/>
                            <a:pt x="910" y="220"/>
                            <a:pt x="910" y="231"/>
                          </a:cubicBezTo>
                          <a:cubicBezTo>
                            <a:pt x="910" y="243"/>
                            <a:pt x="906" y="253"/>
                            <a:pt x="899" y="261"/>
                          </a:cubicBezTo>
                          <a:cubicBezTo>
                            <a:pt x="896" y="263"/>
                            <a:pt x="894" y="265"/>
                            <a:pt x="891" y="267"/>
                          </a:cubicBezTo>
                          <a:cubicBezTo>
                            <a:pt x="888" y="270"/>
                            <a:pt x="885" y="272"/>
                            <a:pt x="881" y="273"/>
                          </a:cubicBezTo>
                          <a:cubicBezTo>
                            <a:pt x="753" y="316"/>
                            <a:pt x="753" y="316"/>
                            <a:pt x="753" y="316"/>
                          </a:cubicBezTo>
                          <a:cubicBezTo>
                            <a:pt x="865" y="354"/>
                            <a:pt x="865" y="354"/>
                            <a:pt x="865" y="354"/>
                          </a:cubicBezTo>
                          <a:cubicBezTo>
                            <a:pt x="867" y="354"/>
                            <a:pt x="868" y="354"/>
                            <a:pt x="870" y="354"/>
                          </a:cubicBezTo>
                          <a:cubicBezTo>
                            <a:pt x="886" y="354"/>
                            <a:pt x="901" y="366"/>
                            <a:pt x="906" y="384"/>
                          </a:cubicBezTo>
                          <a:cubicBezTo>
                            <a:pt x="912" y="406"/>
                            <a:pt x="901" y="430"/>
                            <a:pt x="881" y="437"/>
                          </a:cubicBezTo>
                          <a:cubicBezTo>
                            <a:pt x="749" y="482"/>
                            <a:pt x="749" y="482"/>
                            <a:pt x="749" y="482"/>
                          </a:cubicBezTo>
                          <a:cubicBezTo>
                            <a:pt x="860" y="519"/>
                            <a:pt x="860" y="519"/>
                            <a:pt x="860" y="519"/>
                          </a:cubicBezTo>
                          <a:cubicBezTo>
                            <a:pt x="863" y="518"/>
                            <a:pt x="866" y="518"/>
                            <a:pt x="870" y="518"/>
                          </a:cubicBezTo>
                          <a:cubicBezTo>
                            <a:pt x="886" y="518"/>
                            <a:pt x="901" y="530"/>
                            <a:pt x="906" y="548"/>
                          </a:cubicBezTo>
                          <a:cubicBezTo>
                            <a:pt x="911" y="566"/>
                            <a:pt x="905" y="585"/>
                            <a:pt x="891" y="596"/>
                          </a:cubicBezTo>
                          <a:cubicBezTo>
                            <a:pt x="884" y="603"/>
                            <a:pt x="875" y="607"/>
                            <a:pt x="865" y="607"/>
                          </a:cubicBezTo>
                          <a:cubicBezTo>
                            <a:pt x="864" y="607"/>
                            <a:pt x="863" y="607"/>
                            <a:pt x="863" y="607"/>
                          </a:cubicBezTo>
                          <a:cubicBezTo>
                            <a:pt x="750" y="645"/>
                            <a:pt x="750" y="645"/>
                            <a:pt x="750" y="645"/>
                          </a:cubicBezTo>
                          <a:cubicBezTo>
                            <a:pt x="862" y="683"/>
                            <a:pt x="862" y="683"/>
                            <a:pt x="862" y="683"/>
                          </a:cubicBezTo>
                          <a:cubicBezTo>
                            <a:pt x="864" y="682"/>
                            <a:pt x="867" y="682"/>
                            <a:pt x="870" y="682"/>
                          </a:cubicBezTo>
                          <a:cubicBezTo>
                            <a:pt x="886" y="682"/>
                            <a:pt x="901" y="694"/>
                            <a:pt x="906" y="712"/>
                          </a:cubicBezTo>
                          <a:cubicBezTo>
                            <a:pt x="912" y="732"/>
                            <a:pt x="903" y="753"/>
                            <a:pt x="887" y="762"/>
                          </a:cubicBezTo>
                          <a:cubicBezTo>
                            <a:pt x="881" y="767"/>
                            <a:pt x="874" y="770"/>
                            <a:pt x="866" y="770"/>
                          </a:cubicBezTo>
                          <a:cubicBezTo>
                            <a:pt x="746" y="811"/>
                            <a:pt x="746" y="811"/>
                            <a:pt x="746" y="811"/>
                          </a:cubicBezTo>
                          <a:cubicBezTo>
                            <a:pt x="857" y="848"/>
                            <a:pt x="857" y="848"/>
                            <a:pt x="857" y="848"/>
                          </a:cubicBezTo>
                          <a:cubicBezTo>
                            <a:pt x="858" y="848"/>
                            <a:pt x="858" y="848"/>
                            <a:pt x="858" y="848"/>
                          </a:cubicBezTo>
                          <a:cubicBezTo>
                            <a:pt x="862" y="847"/>
                            <a:pt x="866" y="846"/>
                            <a:pt x="870" y="846"/>
                          </a:cubicBezTo>
                          <a:cubicBezTo>
                            <a:pt x="886" y="846"/>
                            <a:pt x="901" y="858"/>
                            <a:pt x="906" y="876"/>
                          </a:cubicBezTo>
                          <a:cubicBezTo>
                            <a:pt x="911" y="892"/>
                            <a:pt x="906" y="909"/>
                            <a:pt x="896" y="919"/>
                          </a:cubicBezTo>
                          <a:cubicBezTo>
                            <a:pt x="889" y="930"/>
                            <a:pt x="877" y="937"/>
                            <a:pt x="865" y="937"/>
                          </a:cubicBezTo>
                          <a:cubicBezTo>
                            <a:pt x="863" y="937"/>
                            <a:pt x="861" y="937"/>
                            <a:pt x="859" y="936"/>
                          </a:cubicBezTo>
                          <a:cubicBezTo>
                            <a:pt x="754" y="972"/>
                            <a:pt x="754" y="972"/>
                            <a:pt x="754" y="972"/>
                          </a:cubicBezTo>
                          <a:cubicBezTo>
                            <a:pt x="866" y="1010"/>
                            <a:pt x="866" y="1010"/>
                            <a:pt x="866" y="1010"/>
                          </a:cubicBezTo>
                          <a:cubicBezTo>
                            <a:pt x="867" y="1010"/>
                            <a:pt x="868" y="1010"/>
                            <a:pt x="870" y="1010"/>
                          </a:cubicBezTo>
                          <a:cubicBezTo>
                            <a:pt x="886" y="1010"/>
                            <a:pt x="901" y="1022"/>
                            <a:pt x="906" y="1040"/>
                          </a:cubicBezTo>
                          <a:cubicBezTo>
                            <a:pt x="912" y="1062"/>
                            <a:pt x="901" y="1086"/>
                            <a:pt x="881" y="1093"/>
                          </a:cubicBezTo>
                          <a:cubicBezTo>
                            <a:pt x="747" y="1138"/>
                            <a:pt x="747" y="1138"/>
                            <a:pt x="747" y="1138"/>
                          </a:cubicBezTo>
                          <a:cubicBezTo>
                            <a:pt x="858" y="1176"/>
                            <a:pt x="858" y="1176"/>
                            <a:pt x="858" y="1176"/>
                          </a:cubicBezTo>
                          <a:cubicBezTo>
                            <a:pt x="858" y="1176"/>
                            <a:pt x="858" y="1176"/>
                            <a:pt x="858" y="1176"/>
                          </a:cubicBezTo>
                          <a:cubicBezTo>
                            <a:pt x="862" y="1175"/>
                            <a:pt x="866" y="1174"/>
                            <a:pt x="870" y="1174"/>
                          </a:cubicBezTo>
                          <a:cubicBezTo>
                            <a:pt x="886" y="1174"/>
                            <a:pt x="901" y="1186"/>
                            <a:pt x="906" y="1204"/>
                          </a:cubicBezTo>
                          <a:cubicBezTo>
                            <a:pt x="911" y="1221"/>
                            <a:pt x="906" y="1238"/>
                            <a:pt x="894" y="1249"/>
                          </a:cubicBezTo>
                          <a:cubicBezTo>
                            <a:pt x="887" y="1258"/>
                            <a:pt x="876" y="1264"/>
                            <a:pt x="865" y="1264"/>
                          </a:cubicBezTo>
                          <a:cubicBezTo>
                            <a:pt x="863" y="1264"/>
                            <a:pt x="862" y="1264"/>
                            <a:pt x="860" y="1264"/>
                          </a:cubicBezTo>
                          <a:cubicBezTo>
                            <a:pt x="752" y="1301"/>
                            <a:pt x="752" y="1301"/>
                            <a:pt x="752" y="1301"/>
                          </a:cubicBezTo>
                          <a:cubicBezTo>
                            <a:pt x="864" y="1339"/>
                            <a:pt x="864" y="1339"/>
                            <a:pt x="864" y="1339"/>
                          </a:cubicBezTo>
                          <a:cubicBezTo>
                            <a:pt x="866" y="1338"/>
                            <a:pt x="868" y="1338"/>
                            <a:pt x="870" y="1338"/>
                          </a:cubicBezTo>
                          <a:cubicBezTo>
                            <a:pt x="886" y="1338"/>
                            <a:pt x="901" y="1350"/>
                            <a:pt x="906" y="1368"/>
                          </a:cubicBezTo>
                          <a:cubicBezTo>
                            <a:pt x="912" y="1390"/>
                            <a:pt x="901" y="1414"/>
                            <a:pt x="881" y="1421"/>
                          </a:cubicBezTo>
                          <a:cubicBezTo>
                            <a:pt x="878" y="1423"/>
                            <a:pt x="874" y="1424"/>
                            <a:pt x="870" y="1424"/>
                          </a:cubicBezTo>
                          <a:cubicBezTo>
                            <a:pt x="752" y="1465"/>
                            <a:pt x="752" y="1465"/>
                            <a:pt x="752" y="1465"/>
                          </a:cubicBezTo>
                          <a:cubicBezTo>
                            <a:pt x="864" y="1503"/>
                            <a:pt x="864" y="1503"/>
                            <a:pt x="864" y="1503"/>
                          </a:cubicBezTo>
                          <a:cubicBezTo>
                            <a:pt x="866" y="1502"/>
                            <a:pt x="868" y="1502"/>
                            <a:pt x="870" y="1502"/>
                          </a:cubicBezTo>
                          <a:cubicBezTo>
                            <a:pt x="886" y="1502"/>
                            <a:pt x="901" y="1514"/>
                            <a:pt x="906" y="1532"/>
                          </a:cubicBezTo>
                          <a:cubicBezTo>
                            <a:pt x="912" y="1554"/>
                            <a:pt x="901" y="1578"/>
                            <a:pt x="881" y="1585"/>
                          </a:cubicBezTo>
                          <a:cubicBezTo>
                            <a:pt x="878" y="1587"/>
                            <a:pt x="874" y="1588"/>
                            <a:pt x="871" y="1588"/>
                          </a:cubicBezTo>
                          <a:cubicBezTo>
                            <a:pt x="747" y="1630"/>
                            <a:pt x="747" y="1630"/>
                            <a:pt x="747" y="1630"/>
                          </a:cubicBezTo>
                          <a:cubicBezTo>
                            <a:pt x="858" y="1668"/>
                            <a:pt x="858" y="1668"/>
                            <a:pt x="858" y="1668"/>
                          </a:cubicBezTo>
                          <a:cubicBezTo>
                            <a:pt x="858" y="1668"/>
                            <a:pt x="858" y="1668"/>
                            <a:pt x="858" y="1668"/>
                          </a:cubicBezTo>
                          <a:cubicBezTo>
                            <a:pt x="862" y="1667"/>
                            <a:pt x="866" y="1666"/>
                            <a:pt x="870" y="1666"/>
                          </a:cubicBezTo>
                          <a:cubicBezTo>
                            <a:pt x="886" y="1666"/>
                            <a:pt x="901" y="1678"/>
                            <a:pt x="906" y="1696"/>
                          </a:cubicBezTo>
                          <a:cubicBezTo>
                            <a:pt x="912" y="1718"/>
                            <a:pt x="901" y="1742"/>
                            <a:pt x="881" y="1749"/>
                          </a:cubicBezTo>
                          <a:cubicBezTo>
                            <a:pt x="875" y="1751"/>
                            <a:pt x="875" y="1751"/>
                            <a:pt x="875" y="1751"/>
                          </a:cubicBezTo>
                          <a:cubicBezTo>
                            <a:pt x="872" y="1752"/>
                            <a:pt x="870" y="1753"/>
                            <a:pt x="867" y="1754"/>
                          </a:cubicBezTo>
                          <a:cubicBezTo>
                            <a:pt x="752" y="1793"/>
                            <a:pt x="752" y="1793"/>
                            <a:pt x="752" y="1793"/>
                          </a:cubicBezTo>
                          <a:cubicBezTo>
                            <a:pt x="864" y="1831"/>
                            <a:pt x="864" y="1831"/>
                            <a:pt x="864" y="1831"/>
                          </a:cubicBezTo>
                          <a:cubicBezTo>
                            <a:pt x="866" y="1830"/>
                            <a:pt x="868" y="1830"/>
                            <a:pt x="870" y="1830"/>
                          </a:cubicBezTo>
                          <a:cubicBezTo>
                            <a:pt x="886" y="1830"/>
                            <a:pt x="901" y="1842"/>
                            <a:pt x="906" y="1860"/>
                          </a:cubicBezTo>
                          <a:cubicBezTo>
                            <a:pt x="912" y="1880"/>
                            <a:pt x="904" y="1900"/>
                            <a:pt x="888" y="1910"/>
                          </a:cubicBezTo>
                          <a:cubicBezTo>
                            <a:pt x="882" y="1914"/>
                            <a:pt x="875" y="1917"/>
                            <a:pt x="868" y="1917"/>
                          </a:cubicBezTo>
                          <a:cubicBezTo>
                            <a:pt x="752" y="1957"/>
                            <a:pt x="752" y="1957"/>
                            <a:pt x="752" y="1957"/>
                          </a:cubicBezTo>
                          <a:cubicBezTo>
                            <a:pt x="860" y="1993"/>
                            <a:pt x="860" y="1993"/>
                            <a:pt x="860" y="1993"/>
                          </a:cubicBezTo>
                          <a:cubicBezTo>
                            <a:pt x="863" y="1993"/>
                            <a:pt x="867" y="1992"/>
                            <a:pt x="870" y="1992"/>
                          </a:cubicBezTo>
                          <a:cubicBezTo>
                            <a:pt x="887" y="1992"/>
                            <a:pt x="903" y="2005"/>
                            <a:pt x="908" y="2024"/>
                          </a:cubicBezTo>
                          <a:cubicBezTo>
                            <a:pt x="909" y="2028"/>
                            <a:pt x="910" y="2032"/>
                            <a:pt x="910" y="2036"/>
                          </a:cubicBezTo>
                          <a:cubicBezTo>
                            <a:pt x="910" y="2055"/>
                            <a:pt x="899" y="2073"/>
                            <a:pt x="881" y="2079"/>
                          </a:cubicBezTo>
                          <a:cubicBezTo>
                            <a:pt x="751" y="2123"/>
                            <a:pt x="751" y="2123"/>
                            <a:pt x="751" y="2123"/>
                          </a:cubicBezTo>
                          <a:cubicBezTo>
                            <a:pt x="875" y="2165"/>
                            <a:pt x="875" y="2165"/>
                            <a:pt x="875" y="2165"/>
                          </a:cubicBezTo>
                          <a:cubicBezTo>
                            <a:pt x="891" y="2171"/>
                            <a:pt x="902" y="2187"/>
                            <a:pt x="902" y="2205"/>
                          </a:cubicBezTo>
                          <a:cubicBezTo>
                            <a:pt x="902" y="2209"/>
                            <a:pt x="901" y="2214"/>
                            <a:pt x="900" y="2218"/>
                          </a:cubicBezTo>
                          <a:cubicBezTo>
                            <a:pt x="900" y="2218"/>
                            <a:pt x="900" y="2218"/>
                            <a:pt x="900" y="2218"/>
                          </a:cubicBezTo>
                          <a:cubicBezTo>
                            <a:pt x="898" y="2224"/>
                            <a:pt x="895" y="2230"/>
                            <a:pt x="890" y="2235"/>
                          </a:cubicBezTo>
                          <a:cubicBezTo>
                            <a:pt x="890" y="2235"/>
                            <a:pt x="890" y="2236"/>
                            <a:pt x="889" y="2236"/>
                          </a:cubicBezTo>
                          <a:cubicBezTo>
                            <a:pt x="882" y="2244"/>
                            <a:pt x="873" y="2249"/>
                            <a:pt x="862" y="2249"/>
                          </a:cubicBezTo>
                          <a:cubicBezTo>
                            <a:pt x="98" y="2249"/>
                            <a:pt x="98" y="2249"/>
                            <a:pt x="98" y="2249"/>
                          </a:cubicBezTo>
                          <a:cubicBezTo>
                            <a:pt x="100" y="2258"/>
                            <a:pt x="102" y="2266"/>
                            <a:pt x="104" y="2272"/>
                          </a:cubicBezTo>
                          <a:cubicBezTo>
                            <a:pt x="137" y="2272"/>
                            <a:pt x="175" y="2272"/>
                            <a:pt x="214" y="2272"/>
                          </a:cubicBezTo>
                          <a:cubicBezTo>
                            <a:pt x="319" y="2272"/>
                            <a:pt x="430" y="2272"/>
                            <a:pt x="458" y="2272"/>
                          </a:cubicBezTo>
                          <a:cubicBezTo>
                            <a:pt x="509" y="2272"/>
                            <a:pt x="550" y="2304"/>
                            <a:pt x="571" y="2324"/>
                          </a:cubicBezTo>
                          <a:cubicBezTo>
                            <a:pt x="578" y="2331"/>
                            <a:pt x="583" y="2336"/>
                            <a:pt x="585" y="2338"/>
                          </a:cubicBezTo>
                          <a:cubicBezTo>
                            <a:pt x="585" y="2338"/>
                            <a:pt x="585" y="2338"/>
                            <a:pt x="585" y="2338"/>
                          </a:cubicBezTo>
                          <a:cubicBezTo>
                            <a:pt x="585" y="2338"/>
                            <a:pt x="585" y="2338"/>
                            <a:pt x="585" y="2338"/>
                          </a:cubicBezTo>
                          <a:cubicBezTo>
                            <a:pt x="604" y="2360"/>
                            <a:pt x="622" y="2373"/>
                            <a:pt x="639" y="2386"/>
                          </a:cubicBezTo>
                          <a:cubicBezTo>
                            <a:pt x="647" y="2393"/>
                            <a:pt x="653" y="2404"/>
                            <a:pt x="656" y="2418"/>
                          </a:cubicBezTo>
                          <a:cubicBezTo>
                            <a:pt x="660" y="2431"/>
                            <a:pt x="661" y="2448"/>
                            <a:pt x="661" y="2464"/>
                          </a:cubicBezTo>
                          <a:cubicBezTo>
                            <a:pt x="661" y="2492"/>
                            <a:pt x="657" y="2521"/>
                            <a:pt x="654" y="2542"/>
                          </a:cubicBezTo>
                          <a:cubicBezTo>
                            <a:pt x="687" y="2536"/>
                            <a:pt x="720" y="2535"/>
                            <a:pt x="735" y="2535"/>
                          </a:cubicBezTo>
                          <a:cubicBezTo>
                            <a:pt x="740" y="2535"/>
                            <a:pt x="742" y="2535"/>
                            <a:pt x="742" y="2535"/>
                          </a:cubicBezTo>
                          <a:cubicBezTo>
                            <a:pt x="742" y="2535"/>
                            <a:pt x="742" y="2535"/>
                            <a:pt x="742" y="2535"/>
                          </a:cubicBezTo>
                          <a:cubicBezTo>
                            <a:pt x="743" y="2535"/>
                            <a:pt x="743" y="2535"/>
                            <a:pt x="743" y="2535"/>
                          </a:cubicBezTo>
                          <a:cubicBezTo>
                            <a:pt x="743" y="2535"/>
                            <a:pt x="745" y="2535"/>
                            <a:pt x="750" y="2535"/>
                          </a:cubicBezTo>
                          <a:cubicBezTo>
                            <a:pt x="762" y="2535"/>
                            <a:pt x="785" y="2536"/>
                            <a:pt x="810" y="2539"/>
                          </a:cubicBezTo>
                          <a:cubicBezTo>
                            <a:pt x="819" y="2540"/>
                            <a:pt x="828" y="2542"/>
                            <a:pt x="836" y="2543"/>
                          </a:cubicBezTo>
                          <a:cubicBezTo>
                            <a:pt x="833" y="2522"/>
                            <a:pt x="829" y="2492"/>
                            <a:pt x="829" y="2464"/>
                          </a:cubicBezTo>
                          <a:cubicBezTo>
                            <a:pt x="829" y="2448"/>
                            <a:pt x="830" y="2431"/>
                            <a:pt x="834" y="2418"/>
                          </a:cubicBezTo>
                          <a:cubicBezTo>
                            <a:pt x="837" y="2404"/>
                            <a:pt x="843" y="2393"/>
                            <a:pt x="851" y="2386"/>
                          </a:cubicBezTo>
                          <a:cubicBezTo>
                            <a:pt x="871" y="2370"/>
                            <a:pt x="887" y="2354"/>
                            <a:pt x="898" y="2316"/>
                          </a:cubicBezTo>
                          <a:cubicBezTo>
                            <a:pt x="923" y="2230"/>
                            <a:pt x="926" y="2100"/>
                            <a:pt x="926" y="2032"/>
                          </a:cubicBezTo>
                          <a:cubicBezTo>
                            <a:pt x="926" y="2019"/>
                            <a:pt x="926" y="2008"/>
                            <a:pt x="926" y="2000"/>
                          </a:cubicBezTo>
                          <a:cubicBezTo>
                            <a:pt x="926" y="1992"/>
                            <a:pt x="926" y="1988"/>
                            <a:pt x="926" y="1988"/>
                          </a:cubicBezTo>
                          <a:cubicBezTo>
                            <a:pt x="926" y="1988"/>
                            <a:pt x="926" y="1988"/>
                            <a:pt x="926" y="1988"/>
                          </a:cubicBezTo>
                          <a:cubicBezTo>
                            <a:pt x="926" y="1988"/>
                            <a:pt x="924" y="1439"/>
                            <a:pt x="924" y="977"/>
                          </a:cubicBezTo>
                          <a:cubicBezTo>
                            <a:pt x="924" y="746"/>
                            <a:pt x="924" y="537"/>
                            <a:pt x="926" y="429"/>
                          </a:cubicBezTo>
                          <a:cubicBezTo>
                            <a:pt x="926" y="412"/>
                            <a:pt x="926" y="396"/>
                            <a:pt x="926" y="381"/>
                          </a:cubicBezTo>
                          <a:cubicBezTo>
                            <a:pt x="926" y="252"/>
                            <a:pt x="918" y="176"/>
                            <a:pt x="902" y="124"/>
                          </a:cubicBezTo>
                          <a:cubicBezTo>
                            <a:pt x="892" y="93"/>
                            <a:pt x="876" y="67"/>
                            <a:pt x="860" y="47"/>
                          </a:cubicBezTo>
                          <a:cubicBezTo>
                            <a:pt x="844" y="27"/>
                            <a:pt x="829" y="14"/>
                            <a:pt x="820" y="9"/>
                          </a:cubicBezTo>
                          <a:cubicBezTo>
                            <a:pt x="804" y="6"/>
                            <a:pt x="784" y="3"/>
                            <a:pt x="760" y="2"/>
                          </a:cubicBezTo>
                          <a:cubicBezTo>
                            <a:pt x="759" y="2"/>
                            <a:pt x="759" y="2"/>
                            <a:pt x="758" y="1"/>
                          </a:cubicBezTo>
                          <a:cubicBezTo>
                            <a:pt x="751" y="0"/>
                            <a:pt x="744" y="0"/>
                            <a:pt x="736" y="0"/>
                          </a:cubicBezTo>
                        </a:path>
                      </a:pathLst>
                    </a:custGeom>
                    <a:solidFill>
                      <a:srgbClr val="D3D3D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57" name="Freeform 475"/>
                    <p:cNvSpPr>
                      <a:spLocks/>
                    </p:cNvSpPr>
                    <p:nvPr/>
                  </p:nvSpPr>
                  <p:spPr bwMode="auto">
                    <a:xfrm>
                      <a:off x="4345" y="3327"/>
                      <a:ext cx="127" cy="7"/>
                    </a:xfrm>
                    <a:custGeom>
                      <a:avLst/>
                      <a:gdLst>
                        <a:gd name="T0" fmla="*/ 31 w 186"/>
                        <a:gd name="T1" fmla="*/ 0 h 10"/>
                        <a:gd name="T2" fmla="*/ 29 w 186"/>
                        <a:gd name="T3" fmla="*/ 0 h 10"/>
                        <a:gd name="T4" fmla="*/ 29 w 186"/>
                        <a:gd name="T5" fmla="*/ 0 h 10"/>
                        <a:gd name="T6" fmla="*/ 29 w 186"/>
                        <a:gd name="T7" fmla="*/ 0 h 10"/>
                        <a:gd name="T8" fmla="*/ 29 w 186"/>
                        <a:gd name="T9" fmla="*/ 0 h 10"/>
                        <a:gd name="T10" fmla="*/ 29 w 186"/>
                        <a:gd name="T11" fmla="*/ 0 h 10"/>
                        <a:gd name="T12" fmla="*/ 29 w 186"/>
                        <a:gd name="T13" fmla="*/ 0 h 10"/>
                        <a:gd name="T14" fmla="*/ 28 w 186"/>
                        <a:gd name="T15" fmla="*/ 0 h 10"/>
                        <a:gd name="T16" fmla="*/ 27 w 186"/>
                        <a:gd name="T17" fmla="*/ 0 h 10"/>
                        <a:gd name="T18" fmla="*/ 8 w 186"/>
                        <a:gd name="T19" fmla="*/ 1 h 10"/>
                        <a:gd name="T20" fmla="*/ 1 w 186"/>
                        <a:gd name="T21" fmla="*/ 3 h 10"/>
                        <a:gd name="T22" fmla="*/ 0 w 186"/>
                        <a:gd name="T23" fmla="*/ 3 h 10"/>
                        <a:gd name="T24" fmla="*/ 29 w 186"/>
                        <a:gd name="T25" fmla="*/ 0 h 10"/>
                        <a:gd name="T26" fmla="*/ 59 w 186"/>
                        <a:gd name="T27" fmla="*/ 4 h 10"/>
                        <a:gd name="T28" fmla="*/ 59 w 186"/>
                        <a:gd name="T29" fmla="*/ 3 h 10"/>
                        <a:gd name="T30" fmla="*/ 31 w 186"/>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10">
                          <a:moveTo>
                            <a:pt x="98" y="0"/>
                          </a:moveTo>
                          <a:cubicBezTo>
                            <a:pt x="96" y="0"/>
                            <a:pt x="94" y="0"/>
                            <a:pt x="93" y="0"/>
                          </a:cubicBezTo>
                          <a:cubicBezTo>
                            <a:pt x="92" y="0"/>
                            <a:pt x="91" y="0"/>
                            <a:pt x="91" y="0"/>
                          </a:cubicBezTo>
                          <a:cubicBezTo>
                            <a:pt x="91" y="0"/>
                            <a:pt x="91" y="0"/>
                            <a:pt x="91" y="0"/>
                          </a:cubicBezTo>
                          <a:cubicBezTo>
                            <a:pt x="91" y="0"/>
                            <a:pt x="91" y="0"/>
                            <a:pt x="91" y="0"/>
                          </a:cubicBezTo>
                          <a:cubicBezTo>
                            <a:pt x="90" y="0"/>
                            <a:pt x="90" y="0"/>
                            <a:pt x="90" y="0"/>
                          </a:cubicBezTo>
                          <a:cubicBezTo>
                            <a:pt x="90" y="0"/>
                            <a:pt x="90" y="0"/>
                            <a:pt x="90" y="0"/>
                          </a:cubicBezTo>
                          <a:cubicBezTo>
                            <a:pt x="90" y="0"/>
                            <a:pt x="90" y="0"/>
                            <a:pt x="88" y="0"/>
                          </a:cubicBezTo>
                          <a:cubicBezTo>
                            <a:pt x="87" y="0"/>
                            <a:pt x="85" y="0"/>
                            <a:pt x="83" y="0"/>
                          </a:cubicBezTo>
                          <a:cubicBezTo>
                            <a:pt x="71" y="0"/>
                            <a:pt x="49" y="0"/>
                            <a:pt x="24" y="4"/>
                          </a:cubicBezTo>
                          <a:cubicBezTo>
                            <a:pt x="16" y="5"/>
                            <a:pt x="8" y="6"/>
                            <a:pt x="1" y="8"/>
                          </a:cubicBezTo>
                          <a:cubicBezTo>
                            <a:pt x="0" y="8"/>
                            <a:pt x="0" y="8"/>
                            <a:pt x="0" y="9"/>
                          </a:cubicBezTo>
                          <a:cubicBezTo>
                            <a:pt x="26" y="3"/>
                            <a:pt x="57" y="0"/>
                            <a:pt x="90" y="0"/>
                          </a:cubicBezTo>
                          <a:cubicBezTo>
                            <a:pt x="126" y="0"/>
                            <a:pt x="160" y="4"/>
                            <a:pt x="186" y="10"/>
                          </a:cubicBezTo>
                          <a:cubicBezTo>
                            <a:pt x="186" y="10"/>
                            <a:pt x="186" y="9"/>
                            <a:pt x="186" y="9"/>
                          </a:cubicBezTo>
                          <a:cubicBezTo>
                            <a:pt x="150" y="1"/>
                            <a:pt x="114" y="0"/>
                            <a:pt x="98" y="0"/>
                          </a:cubicBezTo>
                        </a:path>
                      </a:pathLst>
                    </a:custGeom>
                    <a:solidFill>
                      <a:srgbClr val="D2CBCB"/>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58" name="Freeform 476"/>
                    <p:cNvSpPr>
                      <a:spLocks/>
                    </p:cNvSpPr>
                    <p:nvPr/>
                  </p:nvSpPr>
                  <p:spPr bwMode="auto">
                    <a:xfrm>
                      <a:off x="4342" y="3327"/>
                      <a:ext cx="133" cy="35"/>
                    </a:xfrm>
                    <a:custGeom>
                      <a:avLst/>
                      <a:gdLst>
                        <a:gd name="T0" fmla="*/ 30 w 194"/>
                        <a:gd name="T1" fmla="*/ 0 h 51"/>
                        <a:gd name="T2" fmla="*/ 1 w 194"/>
                        <a:gd name="T3" fmla="*/ 3 h 51"/>
                        <a:gd name="T4" fmla="*/ 0 w 194"/>
                        <a:gd name="T5" fmla="*/ 11 h 51"/>
                        <a:gd name="T6" fmla="*/ 0 w 194"/>
                        <a:gd name="T7" fmla="*/ 11 h 51"/>
                        <a:gd name="T8" fmla="*/ 1 w 194"/>
                        <a:gd name="T9" fmla="*/ 12 h 51"/>
                        <a:gd name="T10" fmla="*/ 7 w 194"/>
                        <a:gd name="T11" fmla="*/ 15 h 51"/>
                        <a:gd name="T12" fmla="*/ 9 w 194"/>
                        <a:gd name="T13" fmla="*/ 16 h 51"/>
                        <a:gd name="T14" fmla="*/ 32 w 194"/>
                        <a:gd name="T15" fmla="*/ 11 h 51"/>
                        <a:gd name="T16" fmla="*/ 55 w 194"/>
                        <a:gd name="T17" fmla="*/ 16 h 51"/>
                        <a:gd name="T18" fmla="*/ 55 w 194"/>
                        <a:gd name="T19" fmla="*/ 16 h 51"/>
                        <a:gd name="T20" fmla="*/ 58 w 194"/>
                        <a:gd name="T21" fmla="*/ 15 h 51"/>
                        <a:gd name="T22" fmla="*/ 62 w 194"/>
                        <a:gd name="T23" fmla="*/ 11 h 51"/>
                        <a:gd name="T24" fmla="*/ 61 w 194"/>
                        <a:gd name="T25" fmla="*/ 3 h 51"/>
                        <a:gd name="T26" fmla="*/ 30 w 194"/>
                        <a:gd name="T27" fmla="*/ 0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4" h="51">
                          <a:moveTo>
                            <a:pt x="94" y="0"/>
                          </a:moveTo>
                          <a:cubicBezTo>
                            <a:pt x="61" y="0"/>
                            <a:pt x="30" y="3"/>
                            <a:pt x="4" y="9"/>
                          </a:cubicBezTo>
                          <a:cubicBezTo>
                            <a:pt x="2" y="22"/>
                            <a:pt x="0" y="31"/>
                            <a:pt x="0" y="33"/>
                          </a:cubicBezTo>
                          <a:cubicBezTo>
                            <a:pt x="0" y="33"/>
                            <a:pt x="0" y="33"/>
                            <a:pt x="0" y="34"/>
                          </a:cubicBezTo>
                          <a:cubicBezTo>
                            <a:pt x="1" y="34"/>
                            <a:pt x="2" y="36"/>
                            <a:pt x="4" y="37"/>
                          </a:cubicBezTo>
                          <a:cubicBezTo>
                            <a:pt x="8" y="40"/>
                            <a:pt x="13" y="43"/>
                            <a:pt x="21" y="47"/>
                          </a:cubicBezTo>
                          <a:cubicBezTo>
                            <a:pt x="23" y="48"/>
                            <a:pt x="25" y="48"/>
                            <a:pt x="28" y="49"/>
                          </a:cubicBezTo>
                          <a:cubicBezTo>
                            <a:pt x="29" y="42"/>
                            <a:pt x="59" y="33"/>
                            <a:pt x="98" y="33"/>
                          </a:cubicBezTo>
                          <a:cubicBezTo>
                            <a:pt x="137" y="33"/>
                            <a:pt x="171" y="43"/>
                            <a:pt x="171" y="50"/>
                          </a:cubicBezTo>
                          <a:cubicBezTo>
                            <a:pt x="171" y="50"/>
                            <a:pt x="171" y="50"/>
                            <a:pt x="171" y="51"/>
                          </a:cubicBezTo>
                          <a:cubicBezTo>
                            <a:pt x="174" y="50"/>
                            <a:pt x="176" y="49"/>
                            <a:pt x="178" y="47"/>
                          </a:cubicBezTo>
                          <a:cubicBezTo>
                            <a:pt x="190" y="41"/>
                            <a:pt x="194" y="34"/>
                            <a:pt x="194" y="33"/>
                          </a:cubicBezTo>
                          <a:cubicBezTo>
                            <a:pt x="194" y="31"/>
                            <a:pt x="192" y="23"/>
                            <a:pt x="190" y="10"/>
                          </a:cubicBezTo>
                          <a:cubicBezTo>
                            <a:pt x="164" y="4"/>
                            <a:pt x="130" y="0"/>
                            <a:pt x="94" y="0"/>
                          </a:cubicBezTo>
                        </a:path>
                      </a:pathLst>
                    </a:custGeom>
                    <a:solidFill>
                      <a:srgbClr val="D2CBC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59" name="Freeform 477"/>
                    <p:cNvSpPr>
                      <a:spLocks/>
                    </p:cNvSpPr>
                    <p:nvPr/>
                  </p:nvSpPr>
                  <p:spPr bwMode="auto">
                    <a:xfrm>
                      <a:off x="4345" y="3322"/>
                      <a:ext cx="127" cy="12"/>
                    </a:xfrm>
                    <a:custGeom>
                      <a:avLst/>
                      <a:gdLst>
                        <a:gd name="T0" fmla="*/ 32 w 185"/>
                        <a:gd name="T1" fmla="*/ 0 h 17"/>
                        <a:gd name="T2" fmla="*/ 30 w 185"/>
                        <a:gd name="T3" fmla="*/ 0 h 17"/>
                        <a:gd name="T4" fmla="*/ 29 w 185"/>
                        <a:gd name="T5" fmla="*/ 0 h 17"/>
                        <a:gd name="T6" fmla="*/ 26 w 185"/>
                        <a:gd name="T7" fmla="*/ 0 h 17"/>
                        <a:gd name="T8" fmla="*/ 1 w 185"/>
                        <a:gd name="T9" fmla="*/ 3 h 17"/>
                        <a:gd name="T10" fmla="*/ 0 w 185"/>
                        <a:gd name="T11" fmla="*/ 6 h 17"/>
                        <a:gd name="T12" fmla="*/ 8 w 185"/>
                        <a:gd name="T13" fmla="*/ 4 h 17"/>
                        <a:gd name="T14" fmla="*/ 26 w 185"/>
                        <a:gd name="T15" fmla="*/ 3 h 17"/>
                        <a:gd name="T16" fmla="*/ 28 w 185"/>
                        <a:gd name="T17" fmla="*/ 3 h 17"/>
                        <a:gd name="T18" fmla="*/ 29 w 185"/>
                        <a:gd name="T19" fmla="*/ 3 h 17"/>
                        <a:gd name="T20" fmla="*/ 29 w 185"/>
                        <a:gd name="T21" fmla="*/ 3 h 17"/>
                        <a:gd name="T22" fmla="*/ 30 w 185"/>
                        <a:gd name="T23" fmla="*/ 3 h 17"/>
                        <a:gd name="T24" fmla="*/ 30 w 185"/>
                        <a:gd name="T25" fmla="*/ 3 h 17"/>
                        <a:gd name="T26" fmla="*/ 30 w 185"/>
                        <a:gd name="T27" fmla="*/ 3 h 17"/>
                        <a:gd name="T28" fmla="*/ 30 w 185"/>
                        <a:gd name="T29" fmla="*/ 3 h 17"/>
                        <a:gd name="T30" fmla="*/ 32 w 185"/>
                        <a:gd name="T31" fmla="*/ 3 h 17"/>
                        <a:gd name="T32" fmla="*/ 60 w 185"/>
                        <a:gd name="T33" fmla="*/ 6 h 17"/>
                        <a:gd name="T34" fmla="*/ 59 w 185"/>
                        <a:gd name="T35" fmla="*/ 3 h 17"/>
                        <a:gd name="T36" fmla="*/ 51 w 185"/>
                        <a:gd name="T37" fmla="*/ 1 h 17"/>
                        <a:gd name="T38" fmla="*/ 32 w 185"/>
                        <a:gd name="T39" fmla="*/ 0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5" h="17">
                          <a:moveTo>
                            <a:pt x="97" y="0"/>
                          </a:moveTo>
                          <a:cubicBezTo>
                            <a:pt x="92" y="0"/>
                            <a:pt x="90" y="0"/>
                            <a:pt x="90" y="0"/>
                          </a:cubicBezTo>
                          <a:cubicBezTo>
                            <a:pt x="89" y="0"/>
                            <a:pt x="89" y="0"/>
                            <a:pt x="89" y="0"/>
                          </a:cubicBezTo>
                          <a:cubicBezTo>
                            <a:pt x="89" y="0"/>
                            <a:pt x="87" y="0"/>
                            <a:pt x="82" y="0"/>
                          </a:cubicBezTo>
                          <a:cubicBezTo>
                            <a:pt x="67" y="0"/>
                            <a:pt x="34" y="1"/>
                            <a:pt x="1" y="7"/>
                          </a:cubicBezTo>
                          <a:cubicBezTo>
                            <a:pt x="0" y="10"/>
                            <a:pt x="0" y="13"/>
                            <a:pt x="0" y="16"/>
                          </a:cubicBezTo>
                          <a:cubicBezTo>
                            <a:pt x="7" y="14"/>
                            <a:pt x="15" y="13"/>
                            <a:pt x="23" y="12"/>
                          </a:cubicBezTo>
                          <a:cubicBezTo>
                            <a:pt x="48" y="8"/>
                            <a:pt x="70" y="8"/>
                            <a:pt x="82" y="8"/>
                          </a:cubicBezTo>
                          <a:cubicBezTo>
                            <a:pt x="84" y="8"/>
                            <a:pt x="86" y="8"/>
                            <a:pt x="87" y="8"/>
                          </a:cubicBezTo>
                          <a:cubicBezTo>
                            <a:pt x="89" y="8"/>
                            <a:pt x="89" y="8"/>
                            <a:pt x="89" y="8"/>
                          </a:cubicBezTo>
                          <a:cubicBezTo>
                            <a:pt x="89" y="8"/>
                            <a:pt x="89" y="8"/>
                            <a:pt x="89" y="8"/>
                          </a:cubicBezTo>
                          <a:cubicBezTo>
                            <a:pt x="90" y="8"/>
                            <a:pt x="90" y="8"/>
                            <a:pt x="90" y="8"/>
                          </a:cubicBezTo>
                          <a:cubicBezTo>
                            <a:pt x="90" y="8"/>
                            <a:pt x="90" y="8"/>
                            <a:pt x="90" y="8"/>
                          </a:cubicBezTo>
                          <a:cubicBezTo>
                            <a:pt x="90" y="8"/>
                            <a:pt x="90" y="8"/>
                            <a:pt x="90" y="8"/>
                          </a:cubicBezTo>
                          <a:cubicBezTo>
                            <a:pt x="90" y="8"/>
                            <a:pt x="91" y="8"/>
                            <a:pt x="92" y="8"/>
                          </a:cubicBezTo>
                          <a:cubicBezTo>
                            <a:pt x="93" y="8"/>
                            <a:pt x="95" y="8"/>
                            <a:pt x="97" y="8"/>
                          </a:cubicBezTo>
                          <a:cubicBezTo>
                            <a:pt x="113" y="8"/>
                            <a:pt x="149" y="9"/>
                            <a:pt x="185" y="17"/>
                          </a:cubicBezTo>
                          <a:cubicBezTo>
                            <a:pt x="184" y="14"/>
                            <a:pt x="184" y="11"/>
                            <a:pt x="183" y="8"/>
                          </a:cubicBezTo>
                          <a:cubicBezTo>
                            <a:pt x="175" y="7"/>
                            <a:pt x="166" y="5"/>
                            <a:pt x="157" y="4"/>
                          </a:cubicBezTo>
                          <a:cubicBezTo>
                            <a:pt x="132" y="1"/>
                            <a:pt x="109" y="0"/>
                            <a:pt x="97" y="0"/>
                          </a:cubicBezTo>
                        </a:path>
                      </a:pathLst>
                    </a:custGeom>
                    <a:solidFill>
                      <a:srgbClr val="C5C6C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60" name="Freeform 478"/>
                    <p:cNvSpPr>
                      <a:spLocks/>
                    </p:cNvSpPr>
                    <p:nvPr/>
                  </p:nvSpPr>
                  <p:spPr bwMode="auto">
                    <a:xfrm>
                      <a:off x="3893" y="1590"/>
                      <a:ext cx="641" cy="1781"/>
                    </a:xfrm>
                    <a:custGeom>
                      <a:avLst/>
                      <a:gdLst>
                        <a:gd name="T0" fmla="*/ 198 w 934"/>
                        <a:gd name="T1" fmla="*/ 23 h 2598"/>
                        <a:gd name="T2" fmla="*/ 150 w 934"/>
                        <a:gd name="T3" fmla="*/ 49 h 2598"/>
                        <a:gd name="T4" fmla="*/ 150 w 934"/>
                        <a:gd name="T5" fmla="*/ 49 h 2598"/>
                        <a:gd name="T6" fmla="*/ 15 w 934"/>
                        <a:gd name="T7" fmla="*/ 49 h 2598"/>
                        <a:gd name="T8" fmla="*/ 5 w 934"/>
                        <a:gd name="T9" fmla="*/ 49 h 2598"/>
                        <a:gd name="T10" fmla="*/ 5 w 934"/>
                        <a:gd name="T11" fmla="*/ 90 h 2598"/>
                        <a:gd name="T12" fmla="*/ 123 w 934"/>
                        <a:gd name="T13" fmla="*/ 91 h 2598"/>
                        <a:gd name="T14" fmla="*/ 184 w 934"/>
                        <a:gd name="T15" fmla="*/ 153 h 2598"/>
                        <a:gd name="T16" fmla="*/ 184 w 934"/>
                        <a:gd name="T17" fmla="*/ 152 h 2598"/>
                        <a:gd name="T18" fmla="*/ 184 w 934"/>
                        <a:gd name="T19" fmla="*/ 531 h 2598"/>
                        <a:gd name="T20" fmla="*/ 184 w 934"/>
                        <a:gd name="T21" fmla="*/ 638 h 2598"/>
                        <a:gd name="T22" fmla="*/ 184 w 934"/>
                        <a:gd name="T23" fmla="*/ 641 h 2598"/>
                        <a:gd name="T24" fmla="*/ 123 w 934"/>
                        <a:gd name="T25" fmla="*/ 687 h 2598"/>
                        <a:gd name="T26" fmla="*/ 0 w 934"/>
                        <a:gd name="T27" fmla="*/ 709 h 2598"/>
                        <a:gd name="T28" fmla="*/ 5 w 934"/>
                        <a:gd name="T29" fmla="*/ 730 h 2598"/>
                        <a:gd name="T30" fmla="*/ 178 w 934"/>
                        <a:gd name="T31" fmla="*/ 739 h 2598"/>
                        <a:gd name="T32" fmla="*/ 191 w 934"/>
                        <a:gd name="T33" fmla="*/ 751 h 2598"/>
                        <a:gd name="T34" fmla="*/ 213 w 934"/>
                        <a:gd name="T35" fmla="*/ 776 h 2598"/>
                        <a:gd name="T36" fmla="*/ 211 w 934"/>
                        <a:gd name="T37" fmla="*/ 824 h 2598"/>
                        <a:gd name="T38" fmla="*/ 211 w 934"/>
                        <a:gd name="T39" fmla="*/ 827 h 2598"/>
                        <a:gd name="T40" fmla="*/ 275 w 934"/>
                        <a:gd name="T41" fmla="*/ 827 h 2598"/>
                        <a:gd name="T42" fmla="*/ 274 w 934"/>
                        <a:gd name="T43" fmla="*/ 824 h 2598"/>
                        <a:gd name="T44" fmla="*/ 278 w 934"/>
                        <a:gd name="T45" fmla="*/ 767 h 2598"/>
                        <a:gd name="T46" fmla="*/ 302 w 934"/>
                        <a:gd name="T47" fmla="*/ 638 h 2598"/>
                        <a:gd name="T48" fmla="*/ 301 w 934"/>
                        <a:gd name="T49" fmla="*/ 608 h 2598"/>
                        <a:gd name="T50" fmla="*/ 302 w 934"/>
                        <a:gd name="T51" fmla="*/ 120 h 2598"/>
                        <a:gd name="T52" fmla="*/ 268 w 934"/>
                        <a:gd name="T53" fmla="*/ 0 h 2598"/>
                        <a:gd name="T54" fmla="*/ 294 w 934"/>
                        <a:gd name="T55" fmla="*/ 38 h 2598"/>
                        <a:gd name="T56" fmla="*/ 301 w 934"/>
                        <a:gd name="T57" fmla="*/ 312 h 2598"/>
                        <a:gd name="T58" fmla="*/ 301 w 934"/>
                        <a:gd name="T59" fmla="*/ 642 h 2598"/>
                        <a:gd name="T60" fmla="*/ 277 w 934"/>
                        <a:gd name="T61" fmla="*/ 766 h 2598"/>
                        <a:gd name="T62" fmla="*/ 274 w 934"/>
                        <a:gd name="T63" fmla="*/ 827 h 2598"/>
                        <a:gd name="T64" fmla="*/ 274 w 934"/>
                        <a:gd name="T65" fmla="*/ 827 h 2598"/>
                        <a:gd name="T66" fmla="*/ 218 w 934"/>
                        <a:gd name="T67" fmla="*/ 832 h 2598"/>
                        <a:gd name="T68" fmla="*/ 211 w 934"/>
                        <a:gd name="T69" fmla="*/ 827 h 2598"/>
                        <a:gd name="T70" fmla="*/ 211 w 934"/>
                        <a:gd name="T71" fmla="*/ 827 h 2598"/>
                        <a:gd name="T72" fmla="*/ 209 w 934"/>
                        <a:gd name="T73" fmla="*/ 766 h 2598"/>
                        <a:gd name="T74" fmla="*/ 191 w 934"/>
                        <a:gd name="T75" fmla="*/ 751 h 2598"/>
                        <a:gd name="T76" fmla="*/ 71 w 934"/>
                        <a:gd name="T77" fmla="*/ 729 h 2598"/>
                        <a:gd name="T78" fmla="*/ 5 w 934"/>
                        <a:gd name="T79" fmla="*/ 729 h 2598"/>
                        <a:gd name="T80" fmla="*/ 6 w 934"/>
                        <a:gd name="T81" fmla="*/ 729 h 2598"/>
                        <a:gd name="T82" fmla="*/ 5 w 934"/>
                        <a:gd name="T83" fmla="*/ 689 h 2598"/>
                        <a:gd name="T84" fmla="*/ 6 w 934"/>
                        <a:gd name="T85" fmla="*/ 688 h 2598"/>
                        <a:gd name="T86" fmla="*/ 123 w 934"/>
                        <a:gd name="T87" fmla="*/ 688 h 2598"/>
                        <a:gd name="T88" fmla="*/ 124 w 934"/>
                        <a:gd name="T89" fmla="*/ 688 h 2598"/>
                        <a:gd name="T90" fmla="*/ 184 w 934"/>
                        <a:gd name="T91" fmla="*/ 642 h 2598"/>
                        <a:gd name="T92" fmla="*/ 184 w 934"/>
                        <a:gd name="T93" fmla="*/ 638 h 2598"/>
                        <a:gd name="T94" fmla="*/ 184 w 934"/>
                        <a:gd name="T95" fmla="*/ 152 h 2598"/>
                        <a:gd name="T96" fmla="*/ 184 w 934"/>
                        <a:gd name="T97" fmla="*/ 153 h 2598"/>
                        <a:gd name="T98" fmla="*/ 123 w 934"/>
                        <a:gd name="T99" fmla="*/ 90 h 2598"/>
                        <a:gd name="T100" fmla="*/ 5 w 934"/>
                        <a:gd name="T101" fmla="*/ 90 h 2598"/>
                        <a:gd name="T102" fmla="*/ 6 w 934"/>
                        <a:gd name="T103" fmla="*/ 90 h 2598"/>
                        <a:gd name="T104" fmla="*/ 5 w 934"/>
                        <a:gd name="T105" fmla="*/ 50 h 2598"/>
                        <a:gd name="T106" fmla="*/ 6 w 934"/>
                        <a:gd name="T107" fmla="*/ 49 h 2598"/>
                        <a:gd name="T108" fmla="*/ 8 w 934"/>
                        <a:gd name="T109" fmla="*/ 49 h 2598"/>
                        <a:gd name="T110" fmla="*/ 150 w 934"/>
                        <a:gd name="T111" fmla="*/ 49 h 2598"/>
                        <a:gd name="T112" fmla="*/ 150 w 934"/>
                        <a:gd name="T113" fmla="*/ 49 h 2598"/>
                        <a:gd name="T114" fmla="*/ 198 w 934"/>
                        <a:gd name="T115" fmla="*/ 23 h 2598"/>
                        <a:gd name="T116" fmla="*/ 209 w 934"/>
                        <a:gd name="T117" fmla="*/ 10 h 2598"/>
                        <a:gd name="T118" fmla="*/ 218 w 934"/>
                        <a:gd name="T119" fmla="*/ 0 h 25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34" h="2598">
                          <a:moveTo>
                            <a:pt x="675" y="0"/>
                          </a:moveTo>
                          <a:cubicBezTo>
                            <a:pt x="672" y="1"/>
                            <a:pt x="668" y="5"/>
                            <a:pt x="662" y="10"/>
                          </a:cubicBezTo>
                          <a:cubicBezTo>
                            <a:pt x="646" y="25"/>
                            <a:pt x="621" y="54"/>
                            <a:pt x="611" y="72"/>
                          </a:cubicBezTo>
                          <a:cubicBezTo>
                            <a:pt x="611" y="72"/>
                            <a:pt x="611" y="72"/>
                            <a:pt x="611" y="72"/>
                          </a:cubicBezTo>
                          <a:cubicBezTo>
                            <a:pt x="611" y="72"/>
                            <a:pt x="611" y="72"/>
                            <a:pt x="611" y="72"/>
                          </a:cubicBezTo>
                          <a:cubicBezTo>
                            <a:pt x="599" y="88"/>
                            <a:pt x="551" y="150"/>
                            <a:pt x="463" y="150"/>
                          </a:cubicBezTo>
                          <a:cubicBezTo>
                            <a:pt x="463" y="150"/>
                            <a:pt x="463" y="150"/>
                            <a:pt x="463" y="150"/>
                          </a:cubicBezTo>
                          <a:cubicBezTo>
                            <a:pt x="463" y="151"/>
                            <a:pt x="463" y="151"/>
                            <a:pt x="463" y="151"/>
                          </a:cubicBezTo>
                          <a:cubicBezTo>
                            <a:pt x="463" y="150"/>
                            <a:pt x="463" y="150"/>
                            <a:pt x="463" y="150"/>
                          </a:cubicBezTo>
                          <a:cubicBezTo>
                            <a:pt x="445" y="150"/>
                            <a:pt x="389" y="150"/>
                            <a:pt x="323" y="150"/>
                          </a:cubicBezTo>
                          <a:cubicBezTo>
                            <a:pt x="257" y="150"/>
                            <a:pt x="181" y="150"/>
                            <a:pt x="121" y="150"/>
                          </a:cubicBezTo>
                          <a:cubicBezTo>
                            <a:pt x="91" y="150"/>
                            <a:pt x="65" y="150"/>
                            <a:pt x="47" y="150"/>
                          </a:cubicBezTo>
                          <a:cubicBezTo>
                            <a:pt x="38" y="150"/>
                            <a:pt x="31" y="150"/>
                            <a:pt x="26" y="150"/>
                          </a:cubicBezTo>
                          <a:cubicBezTo>
                            <a:pt x="21" y="150"/>
                            <a:pt x="18" y="150"/>
                            <a:pt x="18" y="150"/>
                          </a:cubicBezTo>
                          <a:cubicBezTo>
                            <a:pt x="18" y="150"/>
                            <a:pt x="18" y="150"/>
                            <a:pt x="18" y="150"/>
                          </a:cubicBezTo>
                          <a:cubicBezTo>
                            <a:pt x="17" y="151"/>
                            <a:pt x="17" y="151"/>
                            <a:pt x="17" y="151"/>
                          </a:cubicBezTo>
                          <a:cubicBezTo>
                            <a:pt x="17" y="151"/>
                            <a:pt x="0" y="171"/>
                            <a:pt x="0" y="215"/>
                          </a:cubicBezTo>
                          <a:cubicBezTo>
                            <a:pt x="0" y="260"/>
                            <a:pt x="17" y="282"/>
                            <a:pt x="17" y="282"/>
                          </a:cubicBezTo>
                          <a:cubicBezTo>
                            <a:pt x="18" y="283"/>
                            <a:pt x="18" y="283"/>
                            <a:pt x="18" y="283"/>
                          </a:cubicBezTo>
                          <a:cubicBezTo>
                            <a:pt x="380" y="283"/>
                            <a:pt x="380" y="283"/>
                            <a:pt x="380" y="283"/>
                          </a:cubicBezTo>
                          <a:cubicBezTo>
                            <a:pt x="380" y="283"/>
                            <a:pt x="380" y="283"/>
                            <a:pt x="380" y="283"/>
                          </a:cubicBezTo>
                          <a:cubicBezTo>
                            <a:pt x="380" y="283"/>
                            <a:pt x="382" y="283"/>
                            <a:pt x="384" y="283"/>
                          </a:cubicBezTo>
                          <a:cubicBezTo>
                            <a:pt x="397" y="283"/>
                            <a:pt x="443" y="285"/>
                            <a:pt x="486" y="310"/>
                          </a:cubicBezTo>
                          <a:cubicBezTo>
                            <a:pt x="529" y="335"/>
                            <a:pt x="568" y="383"/>
                            <a:pt x="568" y="475"/>
                          </a:cubicBezTo>
                          <a:cubicBezTo>
                            <a:pt x="570" y="475"/>
                            <a:pt x="570" y="475"/>
                            <a:pt x="570" y="475"/>
                          </a:cubicBezTo>
                          <a:cubicBezTo>
                            <a:pt x="570" y="475"/>
                            <a:pt x="571" y="475"/>
                            <a:pt x="571" y="473"/>
                          </a:cubicBezTo>
                          <a:cubicBezTo>
                            <a:pt x="570" y="473"/>
                            <a:pt x="570" y="473"/>
                            <a:pt x="570" y="473"/>
                          </a:cubicBezTo>
                          <a:cubicBezTo>
                            <a:pt x="569" y="473"/>
                            <a:pt x="569" y="473"/>
                            <a:pt x="569" y="473"/>
                          </a:cubicBezTo>
                          <a:cubicBezTo>
                            <a:pt x="570" y="589"/>
                            <a:pt x="570" y="771"/>
                            <a:pt x="570" y="969"/>
                          </a:cubicBezTo>
                          <a:cubicBezTo>
                            <a:pt x="570" y="1200"/>
                            <a:pt x="570" y="1453"/>
                            <a:pt x="569" y="1648"/>
                          </a:cubicBezTo>
                          <a:cubicBezTo>
                            <a:pt x="569" y="1843"/>
                            <a:pt x="568" y="1980"/>
                            <a:pt x="568" y="1980"/>
                          </a:cubicBezTo>
                          <a:cubicBezTo>
                            <a:pt x="569" y="1980"/>
                            <a:pt x="569" y="1980"/>
                            <a:pt x="569" y="1980"/>
                          </a:cubicBezTo>
                          <a:cubicBezTo>
                            <a:pt x="568" y="1980"/>
                            <a:pt x="568" y="1980"/>
                            <a:pt x="568" y="1980"/>
                          </a:cubicBezTo>
                          <a:cubicBezTo>
                            <a:pt x="568" y="1980"/>
                            <a:pt x="568" y="1984"/>
                            <a:pt x="568" y="1991"/>
                          </a:cubicBezTo>
                          <a:cubicBezTo>
                            <a:pt x="569" y="1991"/>
                            <a:pt x="569" y="1991"/>
                            <a:pt x="569" y="1991"/>
                          </a:cubicBezTo>
                          <a:cubicBezTo>
                            <a:pt x="568" y="1990"/>
                            <a:pt x="568" y="1990"/>
                            <a:pt x="568" y="1990"/>
                          </a:cubicBezTo>
                          <a:cubicBezTo>
                            <a:pt x="556" y="2059"/>
                            <a:pt x="516" y="2095"/>
                            <a:pt x="475" y="2114"/>
                          </a:cubicBezTo>
                          <a:cubicBezTo>
                            <a:pt x="435" y="2132"/>
                            <a:pt x="394" y="2133"/>
                            <a:pt x="384" y="2133"/>
                          </a:cubicBezTo>
                          <a:cubicBezTo>
                            <a:pt x="382" y="2133"/>
                            <a:pt x="381" y="2133"/>
                            <a:pt x="381" y="2133"/>
                          </a:cubicBezTo>
                          <a:cubicBezTo>
                            <a:pt x="18" y="2133"/>
                            <a:pt x="18" y="2133"/>
                            <a:pt x="18" y="2133"/>
                          </a:cubicBezTo>
                          <a:cubicBezTo>
                            <a:pt x="18" y="2134"/>
                            <a:pt x="18" y="2134"/>
                            <a:pt x="18" y="2134"/>
                          </a:cubicBezTo>
                          <a:cubicBezTo>
                            <a:pt x="17" y="2134"/>
                            <a:pt x="0" y="2157"/>
                            <a:pt x="0" y="2201"/>
                          </a:cubicBezTo>
                          <a:cubicBezTo>
                            <a:pt x="0" y="2245"/>
                            <a:pt x="17" y="2265"/>
                            <a:pt x="18" y="2265"/>
                          </a:cubicBezTo>
                          <a:cubicBezTo>
                            <a:pt x="18" y="2266"/>
                            <a:pt x="18" y="2266"/>
                            <a:pt x="18" y="2266"/>
                          </a:cubicBezTo>
                          <a:cubicBezTo>
                            <a:pt x="18" y="2266"/>
                            <a:pt x="18" y="2266"/>
                            <a:pt x="18" y="2266"/>
                          </a:cubicBezTo>
                          <a:cubicBezTo>
                            <a:pt x="18" y="2266"/>
                            <a:pt x="24" y="2266"/>
                            <a:pt x="35" y="2266"/>
                          </a:cubicBezTo>
                          <a:cubicBezTo>
                            <a:pt x="111" y="2266"/>
                            <a:pt x="415" y="2266"/>
                            <a:pt x="464" y="2266"/>
                          </a:cubicBezTo>
                          <a:cubicBezTo>
                            <a:pt x="498" y="2266"/>
                            <a:pt x="527" y="2280"/>
                            <a:pt x="549" y="2295"/>
                          </a:cubicBezTo>
                          <a:cubicBezTo>
                            <a:pt x="559" y="2303"/>
                            <a:pt x="569" y="2311"/>
                            <a:pt x="576" y="2317"/>
                          </a:cubicBezTo>
                          <a:cubicBezTo>
                            <a:pt x="583" y="2324"/>
                            <a:pt x="587" y="2329"/>
                            <a:pt x="590" y="2332"/>
                          </a:cubicBezTo>
                          <a:cubicBezTo>
                            <a:pt x="591" y="2331"/>
                            <a:pt x="591" y="2331"/>
                            <a:pt x="591" y="2331"/>
                          </a:cubicBezTo>
                          <a:cubicBezTo>
                            <a:pt x="590" y="2331"/>
                            <a:pt x="590" y="2331"/>
                            <a:pt x="590" y="2331"/>
                          </a:cubicBezTo>
                          <a:cubicBezTo>
                            <a:pt x="609" y="2354"/>
                            <a:pt x="627" y="2367"/>
                            <a:pt x="643" y="2380"/>
                          </a:cubicBezTo>
                          <a:cubicBezTo>
                            <a:pt x="652" y="2386"/>
                            <a:pt x="657" y="2397"/>
                            <a:pt x="660" y="2410"/>
                          </a:cubicBezTo>
                          <a:cubicBezTo>
                            <a:pt x="664" y="2424"/>
                            <a:pt x="665" y="2440"/>
                            <a:pt x="665" y="2456"/>
                          </a:cubicBezTo>
                          <a:cubicBezTo>
                            <a:pt x="665" y="2483"/>
                            <a:pt x="662" y="2511"/>
                            <a:pt x="658" y="2532"/>
                          </a:cubicBezTo>
                          <a:cubicBezTo>
                            <a:pt x="657" y="2543"/>
                            <a:pt x="655" y="2552"/>
                            <a:pt x="654" y="2558"/>
                          </a:cubicBezTo>
                          <a:cubicBezTo>
                            <a:pt x="652" y="2564"/>
                            <a:pt x="652" y="2568"/>
                            <a:pt x="652" y="2568"/>
                          </a:cubicBezTo>
                          <a:cubicBezTo>
                            <a:pt x="651" y="2568"/>
                            <a:pt x="651" y="2568"/>
                            <a:pt x="651" y="2568"/>
                          </a:cubicBezTo>
                          <a:cubicBezTo>
                            <a:pt x="652" y="2569"/>
                            <a:pt x="652" y="2569"/>
                            <a:pt x="652" y="2569"/>
                          </a:cubicBezTo>
                          <a:cubicBezTo>
                            <a:pt x="652" y="2569"/>
                            <a:pt x="677" y="2598"/>
                            <a:pt x="757" y="2598"/>
                          </a:cubicBezTo>
                          <a:cubicBezTo>
                            <a:pt x="798" y="2598"/>
                            <a:pt x="821" y="2591"/>
                            <a:pt x="834" y="2584"/>
                          </a:cubicBezTo>
                          <a:cubicBezTo>
                            <a:pt x="847" y="2576"/>
                            <a:pt x="850" y="2569"/>
                            <a:pt x="850" y="2569"/>
                          </a:cubicBezTo>
                          <a:cubicBezTo>
                            <a:pt x="851" y="2568"/>
                            <a:pt x="851" y="2568"/>
                            <a:pt x="851" y="2568"/>
                          </a:cubicBezTo>
                          <a:cubicBezTo>
                            <a:pt x="850" y="2568"/>
                            <a:pt x="850" y="2568"/>
                            <a:pt x="850" y="2568"/>
                          </a:cubicBezTo>
                          <a:cubicBezTo>
                            <a:pt x="850" y="2568"/>
                            <a:pt x="850" y="2564"/>
                            <a:pt x="848" y="2558"/>
                          </a:cubicBezTo>
                          <a:cubicBezTo>
                            <a:pt x="845" y="2539"/>
                            <a:pt x="837" y="2496"/>
                            <a:pt x="837" y="2456"/>
                          </a:cubicBezTo>
                          <a:cubicBezTo>
                            <a:pt x="837" y="2440"/>
                            <a:pt x="838" y="2424"/>
                            <a:pt x="842" y="2410"/>
                          </a:cubicBezTo>
                          <a:cubicBezTo>
                            <a:pt x="845" y="2397"/>
                            <a:pt x="851" y="2386"/>
                            <a:pt x="859" y="2380"/>
                          </a:cubicBezTo>
                          <a:cubicBezTo>
                            <a:pt x="879" y="2364"/>
                            <a:pt x="895" y="2347"/>
                            <a:pt x="906" y="2309"/>
                          </a:cubicBezTo>
                          <a:cubicBezTo>
                            <a:pt x="931" y="2222"/>
                            <a:pt x="934" y="2092"/>
                            <a:pt x="934" y="2024"/>
                          </a:cubicBezTo>
                          <a:cubicBezTo>
                            <a:pt x="934" y="1997"/>
                            <a:pt x="934" y="1980"/>
                            <a:pt x="934" y="1980"/>
                          </a:cubicBezTo>
                          <a:cubicBezTo>
                            <a:pt x="933" y="1980"/>
                            <a:pt x="933" y="1980"/>
                            <a:pt x="933" y="1980"/>
                          </a:cubicBezTo>
                          <a:cubicBezTo>
                            <a:pt x="934" y="1980"/>
                            <a:pt x="934" y="1980"/>
                            <a:pt x="934" y="1980"/>
                          </a:cubicBezTo>
                          <a:cubicBezTo>
                            <a:pt x="934" y="1980"/>
                            <a:pt x="934" y="1946"/>
                            <a:pt x="933" y="1887"/>
                          </a:cubicBezTo>
                          <a:cubicBezTo>
                            <a:pt x="933" y="1711"/>
                            <a:pt x="932" y="1315"/>
                            <a:pt x="932" y="969"/>
                          </a:cubicBezTo>
                          <a:cubicBezTo>
                            <a:pt x="932" y="738"/>
                            <a:pt x="932" y="529"/>
                            <a:pt x="934" y="421"/>
                          </a:cubicBezTo>
                          <a:cubicBezTo>
                            <a:pt x="934" y="404"/>
                            <a:pt x="934" y="388"/>
                            <a:pt x="934" y="373"/>
                          </a:cubicBezTo>
                          <a:cubicBezTo>
                            <a:pt x="934" y="244"/>
                            <a:pt x="926" y="167"/>
                            <a:pt x="910" y="116"/>
                          </a:cubicBezTo>
                          <a:cubicBezTo>
                            <a:pt x="900" y="84"/>
                            <a:pt x="884" y="57"/>
                            <a:pt x="868" y="38"/>
                          </a:cubicBezTo>
                          <a:cubicBezTo>
                            <a:pt x="852" y="18"/>
                            <a:pt x="836" y="5"/>
                            <a:pt x="827" y="0"/>
                          </a:cubicBezTo>
                          <a:cubicBezTo>
                            <a:pt x="826" y="1"/>
                            <a:pt x="826" y="1"/>
                            <a:pt x="826" y="1"/>
                          </a:cubicBezTo>
                          <a:cubicBezTo>
                            <a:pt x="835" y="6"/>
                            <a:pt x="850" y="19"/>
                            <a:pt x="866" y="39"/>
                          </a:cubicBezTo>
                          <a:cubicBezTo>
                            <a:pt x="882" y="59"/>
                            <a:pt x="898" y="85"/>
                            <a:pt x="908" y="116"/>
                          </a:cubicBezTo>
                          <a:cubicBezTo>
                            <a:pt x="924" y="168"/>
                            <a:pt x="932" y="244"/>
                            <a:pt x="932" y="373"/>
                          </a:cubicBezTo>
                          <a:cubicBezTo>
                            <a:pt x="932" y="388"/>
                            <a:pt x="932" y="404"/>
                            <a:pt x="932" y="421"/>
                          </a:cubicBezTo>
                          <a:cubicBezTo>
                            <a:pt x="930" y="529"/>
                            <a:pt x="930" y="738"/>
                            <a:pt x="930" y="969"/>
                          </a:cubicBezTo>
                          <a:cubicBezTo>
                            <a:pt x="930" y="1431"/>
                            <a:pt x="932" y="1980"/>
                            <a:pt x="932" y="1980"/>
                          </a:cubicBezTo>
                          <a:cubicBezTo>
                            <a:pt x="932" y="1980"/>
                            <a:pt x="932" y="1980"/>
                            <a:pt x="932" y="1980"/>
                          </a:cubicBezTo>
                          <a:cubicBezTo>
                            <a:pt x="932" y="1980"/>
                            <a:pt x="932" y="1984"/>
                            <a:pt x="932" y="1992"/>
                          </a:cubicBezTo>
                          <a:cubicBezTo>
                            <a:pt x="932" y="2000"/>
                            <a:pt x="932" y="2011"/>
                            <a:pt x="932" y="2024"/>
                          </a:cubicBezTo>
                          <a:cubicBezTo>
                            <a:pt x="932" y="2092"/>
                            <a:pt x="929" y="2222"/>
                            <a:pt x="904" y="2308"/>
                          </a:cubicBezTo>
                          <a:cubicBezTo>
                            <a:pt x="893" y="2346"/>
                            <a:pt x="877" y="2362"/>
                            <a:pt x="857" y="2378"/>
                          </a:cubicBezTo>
                          <a:cubicBezTo>
                            <a:pt x="849" y="2385"/>
                            <a:pt x="843" y="2396"/>
                            <a:pt x="840" y="2410"/>
                          </a:cubicBezTo>
                          <a:cubicBezTo>
                            <a:pt x="836" y="2423"/>
                            <a:pt x="835" y="2440"/>
                            <a:pt x="835" y="2456"/>
                          </a:cubicBezTo>
                          <a:cubicBezTo>
                            <a:pt x="835" y="2510"/>
                            <a:pt x="848" y="2568"/>
                            <a:pt x="848" y="2568"/>
                          </a:cubicBezTo>
                          <a:cubicBezTo>
                            <a:pt x="849" y="2568"/>
                            <a:pt x="849" y="2568"/>
                            <a:pt x="849" y="2568"/>
                          </a:cubicBezTo>
                          <a:cubicBezTo>
                            <a:pt x="849" y="2568"/>
                            <a:pt x="849" y="2568"/>
                            <a:pt x="849" y="2568"/>
                          </a:cubicBezTo>
                          <a:cubicBezTo>
                            <a:pt x="848" y="2568"/>
                            <a:pt x="848" y="2568"/>
                            <a:pt x="848" y="2568"/>
                          </a:cubicBezTo>
                          <a:cubicBezTo>
                            <a:pt x="848" y="2569"/>
                            <a:pt x="845" y="2576"/>
                            <a:pt x="832" y="2582"/>
                          </a:cubicBezTo>
                          <a:cubicBezTo>
                            <a:pt x="819" y="2589"/>
                            <a:pt x="796" y="2596"/>
                            <a:pt x="757" y="2596"/>
                          </a:cubicBezTo>
                          <a:cubicBezTo>
                            <a:pt x="717" y="2596"/>
                            <a:pt x="691" y="2589"/>
                            <a:pt x="675" y="2582"/>
                          </a:cubicBezTo>
                          <a:cubicBezTo>
                            <a:pt x="667" y="2578"/>
                            <a:pt x="662" y="2575"/>
                            <a:pt x="658" y="2572"/>
                          </a:cubicBezTo>
                          <a:cubicBezTo>
                            <a:pt x="656" y="2571"/>
                            <a:pt x="655" y="2569"/>
                            <a:pt x="654" y="2569"/>
                          </a:cubicBezTo>
                          <a:cubicBezTo>
                            <a:pt x="654" y="2568"/>
                            <a:pt x="654" y="2568"/>
                            <a:pt x="654" y="2568"/>
                          </a:cubicBezTo>
                          <a:cubicBezTo>
                            <a:pt x="653" y="2568"/>
                            <a:pt x="653" y="2568"/>
                            <a:pt x="653" y="2568"/>
                          </a:cubicBezTo>
                          <a:cubicBezTo>
                            <a:pt x="653" y="2568"/>
                            <a:pt x="653" y="2568"/>
                            <a:pt x="653" y="2568"/>
                          </a:cubicBezTo>
                          <a:cubicBezTo>
                            <a:pt x="654" y="2568"/>
                            <a:pt x="654" y="2568"/>
                            <a:pt x="654" y="2568"/>
                          </a:cubicBezTo>
                          <a:cubicBezTo>
                            <a:pt x="654" y="2568"/>
                            <a:pt x="667" y="2510"/>
                            <a:pt x="667" y="2456"/>
                          </a:cubicBezTo>
                          <a:cubicBezTo>
                            <a:pt x="667" y="2440"/>
                            <a:pt x="666" y="2423"/>
                            <a:pt x="662" y="2410"/>
                          </a:cubicBezTo>
                          <a:cubicBezTo>
                            <a:pt x="659" y="2396"/>
                            <a:pt x="653" y="2385"/>
                            <a:pt x="645" y="2378"/>
                          </a:cubicBezTo>
                          <a:cubicBezTo>
                            <a:pt x="628" y="2365"/>
                            <a:pt x="610" y="2352"/>
                            <a:pt x="591" y="2330"/>
                          </a:cubicBezTo>
                          <a:cubicBezTo>
                            <a:pt x="591" y="2330"/>
                            <a:pt x="591" y="2330"/>
                            <a:pt x="591" y="2330"/>
                          </a:cubicBezTo>
                          <a:cubicBezTo>
                            <a:pt x="591" y="2330"/>
                            <a:pt x="591" y="2330"/>
                            <a:pt x="591" y="2330"/>
                          </a:cubicBezTo>
                          <a:cubicBezTo>
                            <a:pt x="589" y="2328"/>
                            <a:pt x="584" y="2323"/>
                            <a:pt x="577" y="2316"/>
                          </a:cubicBezTo>
                          <a:cubicBezTo>
                            <a:pt x="556" y="2296"/>
                            <a:pt x="515" y="2264"/>
                            <a:pt x="464" y="2264"/>
                          </a:cubicBezTo>
                          <a:cubicBezTo>
                            <a:pt x="436" y="2264"/>
                            <a:pt x="325" y="2264"/>
                            <a:pt x="220" y="2264"/>
                          </a:cubicBezTo>
                          <a:cubicBezTo>
                            <a:pt x="168" y="2264"/>
                            <a:pt x="118" y="2264"/>
                            <a:pt x="80" y="2264"/>
                          </a:cubicBezTo>
                          <a:cubicBezTo>
                            <a:pt x="61" y="2264"/>
                            <a:pt x="46" y="2264"/>
                            <a:pt x="35" y="2264"/>
                          </a:cubicBezTo>
                          <a:cubicBezTo>
                            <a:pt x="24" y="2264"/>
                            <a:pt x="18" y="2264"/>
                            <a:pt x="18" y="2264"/>
                          </a:cubicBezTo>
                          <a:cubicBezTo>
                            <a:pt x="18" y="2265"/>
                            <a:pt x="18" y="2265"/>
                            <a:pt x="18" y="2265"/>
                          </a:cubicBezTo>
                          <a:cubicBezTo>
                            <a:pt x="19" y="2264"/>
                            <a:pt x="19" y="2264"/>
                            <a:pt x="19" y="2264"/>
                          </a:cubicBezTo>
                          <a:cubicBezTo>
                            <a:pt x="19" y="2264"/>
                            <a:pt x="19" y="2264"/>
                            <a:pt x="19" y="2264"/>
                          </a:cubicBezTo>
                          <a:cubicBezTo>
                            <a:pt x="17" y="2262"/>
                            <a:pt x="2" y="2242"/>
                            <a:pt x="2" y="2201"/>
                          </a:cubicBezTo>
                          <a:cubicBezTo>
                            <a:pt x="2" y="2179"/>
                            <a:pt x="6" y="2163"/>
                            <a:pt x="11" y="2152"/>
                          </a:cubicBezTo>
                          <a:cubicBezTo>
                            <a:pt x="13" y="2146"/>
                            <a:pt x="15" y="2142"/>
                            <a:pt x="17" y="2139"/>
                          </a:cubicBezTo>
                          <a:cubicBezTo>
                            <a:pt x="17" y="2138"/>
                            <a:pt x="18" y="2137"/>
                            <a:pt x="18" y="2136"/>
                          </a:cubicBezTo>
                          <a:cubicBezTo>
                            <a:pt x="19" y="2135"/>
                            <a:pt x="19" y="2135"/>
                            <a:pt x="19" y="2135"/>
                          </a:cubicBezTo>
                          <a:cubicBezTo>
                            <a:pt x="19" y="2135"/>
                            <a:pt x="19" y="2135"/>
                            <a:pt x="19" y="2135"/>
                          </a:cubicBezTo>
                          <a:cubicBezTo>
                            <a:pt x="18" y="2134"/>
                            <a:pt x="18" y="2134"/>
                            <a:pt x="18" y="2134"/>
                          </a:cubicBezTo>
                          <a:cubicBezTo>
                            <a:pt x="18" y="2135"/>
                            <a:pt x="18" y="2135"/>
                            <a:pt x="18" y="2135"/>
                          </a:cubicBezTo>
                          <a:cubicBezTo>
                            <a:pt x="381" y="2135"/>
                            <a:pt x="381" y="2135"/>
                            <a:pt x="381" y="2135"/>
                          </a:cubicBezTo>
                          <a:cubicBezTo>
                            <a:pt x="381" y="2134"/>
                            <a:pt x="381" y="2134"/>
                            <a:pt x="381" y="2134"/>
                          </a:cubicBezTo>
                          <a:cubicBezTo>
                            <a:pt x="381" y="2135"/>
                            <a:pt x="381" y="2135"/>
                            <a:pt x="381" y="2135"/>
                          </a:cubicBezTo>
                          <a:cubicBezTo>
                            <a:pt x="381" y="2135"/>
                            <a:pt x="382" y="2135"/>
                            <a:pt x="384" y="2135"/>
                          </a:cubicBezTo>
                          <a:cubicBezTo>
                            <a:pt x="394" y="2135"/>
                            <a:pt x="435" y="2134"/>
                            <a:pt x="476" y="2115"/>
                          </a:cubicBezTo>
                          <a:cubicBezTo>
                            <a:pt x="517" y="2097"/>
                            <a:pt x="558" y="2060"/>
                            <a:pt x="570" y="1991"/>
                          </a:cubicBezTo>
                          <a:cubicBezTo>
                            <a:pt x="570" y="1991"/>
                            <a:pt x="570" y="1991"/>
                            <a:pt x="570" y="1991"/>
                          </a:cubicBezTo>
                          <a:cubicBezTo>
                            <a:pt x="570" y="1991"/>
                            <a:pt x="570" y="1991"/>
                            <a:pt x="570" y="1991"/>
                          </a:cubicBezTo>
                          <a:cubicBezTo>
                            <a:pt x="570" y="1984"/>
                            <a:pt x="570" y="1980"/>
                            <a:pt x="570" y="1980"/>
                          </a:cubicBezTo>
                          <a:cubicBezTo>
                            <a:pt x="570" y="1980"/>
                            <a:pt x="570" y="1980"/>
                            <a:pt x="570" y="1980"/>
                          </a:cubicBezTo>
                          <a:cubicBezTo>
                            <a:pt x="570" y="1980"/>
                            <a:pt x="572" y="1431"/>
                            <a:pt x="572" y="969"/>
                          </a:cubicBezTo>
                          <a:cubicBezTo>
                            <a:pt x="572" y="771"/>
                            <a:pt x="572" y="589"/>
                            <a:pt x="571" y="473"/>
                          </a:cubicBezTo>
                          <a:cubicBezTo>
                            <a:pt x="569" y="473"/>
                            <a:pt x="569" y="473"/>
                            <a:pt x="569" y="473"/>
                          </a:cubicBezTo>
                          <a:cubicBezTo>
                            <a:pt x="569" y="474"/>
                            <a:pt x="568" y="475"/>
                            <a:pt x="568" y="475"/>
                          </a:cubicBezTo>
                          <a:cubicBezTo>
                            <a:pt x="569" y="475"/>
                            <a:pt x="569" y="475"/>
                            <a:pt x="569" y="475"/>
                          </a:cubicBezTo>
                          <a:cubicBezTo>
                            <a:pt x="570" y="475"/>
                            <a:pt x="570" y="475"/>
                            <a:pt x="570" y="475"/>
                          </a:cubicBezTo>
                          <a:cubicBezTo>
                            <a:pt x="570" y="382"/>
                            <a:pt x="530" y="333"/>
                            <a:pt x="487" y="308"/>
                          </a:cubicBezTo>
                          <a:cubicBezTo>
                            <a:pt x="443" y="283"/>
                            <a:pt x="397" y="281"/>
                            <a:pt x="384" y="281"/>
                          </a:cubicBezTo>
                          <a:cubicBezTo>
                            <a:pt x="382" y="281"/>
                            <a:pt x="380" y="281"/>
                            <a:pt x="380" y="281"/>
                          </a:cubicBezTo>
                          <a:cubicBezTo>
                            <a:pt x="380" y="282"/>
                            <a:pt x="380" y="282"/>
                            <a:pt x="380" y="282"/>
                          </a:cubicBezTo>
                          <a:cubicBezTo>
                            <a:pt x="380" y="281"/>
                            <a:pt x="380" y="281"/>
                            <a:pt x="380" y="281"/>
                          </a:cubicBezTo>
                          <a:cubicBezTo>
                            <a:pt x="18" y="281"/>
                            <a:pt x="18" y="281"/>
                            <a:pt x="18" y="281"/>
                          </a:cubicBezTo>
                          <a:cubicBezTo>
                            <a:pt x="18" y="282"/>
                            <a:pt x="18" y="282"/>
                            <a:pt x="18" y="282"/>
                          </a:cubicBezTo>
                          <a:cubicBezTo>
                            <a:pt x="19" y="281"/>
                            <a:pt x="19" y="281"/>
                            <a:pt x="19" y="281"/>
                          </a:cubicBezTo>
                          <a:cubicBezTo>
                            <a:pt x="19" y="281"/>
                            <a:pt x="19" y="281"/>
                            <a:pt x="19" y="281"/>
                          </a:cubicBezTo>
                          <a:cubicBezTo>
                            <a:pt x="17" y="278"/>
                            <a:pt x="2" y="256"/>
                            <a:pt x="2" y="215"/>
                          </a:cubicBezTo>
                          <a:cubicBezTo>
                            <a:pt x="2" y="193"/>
                            <a:pt x="6" y="177"/>
                            <a:pt x="10" y="167"/>
                          </a:cubicBezTo>
                          <a:cubicBezTo>
                            <a:pt x="13" y="162"/>
                            <a:pt x="15" y="158"/>
                            <a:pt x="16" y="156"/>
                          </a:cubicBezTo>
                          <a:cubicBezTo>
                            <a:pt x="17" y="154"/>
                            <a:pt x="18" y="153"/>
                            <a:pt x="18" y="153"/>
                          </a:cubicBezTo>
                          <a:cubicBezTo>
                            <a:pt x="19" y="152"/>
                            <a:pt x="19" y="152"/>
                            <a:pt x="19" y="152"/>
                          </a:cubicBezTo>
                          <a:cubicBezTo>
                            <a:pt x="19" y="152"/>
                            <a:pt x="19" y="152"/>
                            <a:pt x="19" y="152"/>
                          </a:cubicBezTo>
                          <a:cubicBezTo>
                            <a:pt x="18" y="151"/>
                            <a:pt x="18" y="151"/>
                            <a:pt x="18" y="151"/>
                          </a:cubicBezTo>
                          <a:cubicBezTo>
                            <a:pt x="18" y="152"/>
                            <a:pt x="18" y="152"/>
                            <a:pt x="18" y="152"/>
                          </a:cubicBezTo>
                          <a:cubicBezTo>
                            <a:pt x="18" y="152"/>
                            <a:pt x="21" y="152"/>
                            <a:pt x="26" y="152"/>
                          </a:cubicBezTo>
                          <a:cubicBezTo>
                            <a:pt x="61" y="152"/>
                            <a:pt x="208" y="152"/>
                            <a:pt x="323" y="152"/>
                          </a:cubicBezTo>
                          <a:cubicBezTo>
                            <a:pt x="389" y="152"/>
                            <a:pt x="445" y="152"/>
                            <a:pt x="463" y="152"/>
                          </a:cubicBezTo>
                          <a:cubicBezTo>
                            <a:pt x="463" y="152"/>
                            <a:pt x="463" y="152"/>
                            <a:pt x="463" y="152"/>
                          </a:cubicBezTo>
                          <a:cubicBezTo>
                            <a:pt x="463" y="152"/>
                            <a:pt x="463" y="152"/>
                            <a:pt x="463" y="152"/>
                          </a:cubicBezTo>
                          <a:cubicBezTo>
                            <a:pt x="463" y="152"/>
                            <a:pt x="463" y="152"/>
                            <a:pt x="463" y="152"/>
                          </a:cubicBezTo>
                          <a:cubicBezTo>
                            <a:pt x="463" y="152"/>
                            <a:pt x="463" y="152"/>
                            <a:pt x="463" y="152"/>
                          </a:cubicBezTo>
                          <a:cubicBezTo>
                            <a:pt x="463" y="152"/>
                            <a:pt x="463" y="152"/>
                            <a:pt x="463" y="152"/>
                          </a:cubicBezTo>
                          <a:cubicBezTo>
                            <a:pt x="463" y="152"/>
                            <a:pt x="463" y="152"/>
                            <a:pt x="463" y="152"/>
                          </a:cubicBezTo>
                          <a:cubicBezTo>
                            <a:pt x="552" y="152"/>
                            <a:pt x="601" y="89"/>
                            <a:pt x="612" y="73"/>
                          </a:cubicBezTo>
                          <a:cubicBezTo>
                            <a:pt x="612" y="73"/>
                            <a:pt x="612" y="73"/>
                            <a:pt x="612" y="73"/>
                          </a:cubicBezTo>
                          <a:cubicBezTo>
                            <a:pt x="612" y="73"/>
                            <a:pt x="612" y="73"/>
                            <a:pt x="612" y="73"/>
                          </a:cubicBezTo>
                          <a:cubicBezTo>
                            <a:pt x="619" y="61"/>
                            <a:pt x="633" y="44"/>
                            <a:pt x="646" y="30"/>
                          </a:cubicBezTo>
                          <a:cubicBezTo>
                            <a:pt x="652" y="23"/>
                            <a:pt x="658" y="17"/>
                            <a:pt x="664" y="11"/>
                          </a:cubicBezTo>
                          <a:cubicBezTo>
                            <a:pt x="669" y="6"/>
                            <a:pt x="674" y="3"/>
                            <a:pt x="676" y="1"/>
                          </a:cubicBezTo>
                          <a:cubicBezTo>
                            <a:pt x="675" y="0"/>
                            <a:pt x="675" y="0"/>
                            <a:pt x="675"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61" name="Freeform 479"/>
                    <p:cNvSpPr>
                      <a:spLocks/>
                    </p:cNvSpPr>
                    <p:nvPr/>
                  </p:nvSpPr>
                  <p:spPr bwMode="auto">
                    <a:xfrm>
                      <a:off x="4297" y="781"/>
                      <a:ext cx="223" cy="825"/>
                    </a:xfrm>
                    <a:custGeom>
                      <a:avLst/>
                      <a:gdLst>
                        <a:gd name="T0" fmla="*/ 92 w 326"/>
                        <a:gd name="T1" fmla="*/ 387 h 1203"/>
                        <a:gd name="T2" fmla="*/ 94 w 326"/>
                        <a:gd name="T3" fmla="*/ 388 h 1203"/>
                        <a:gd name="T4" fmla="*/ 94 w 326"/>
                        <a:gd name="T5" fmla="*/ 388 h 1203"/>
                        <a:gd name="T6" fmla="*/ 91 w 326"/>
                        <a:gd name="T7" fmla="*/ 370 h 1203"/>
                        <a:gd name="T8" fmla="*/ 105 w 326"/>
                        <a:gd name="T9" fmla="*/ 265 h 1203"/>
                        <a:gd name="T10" fmla="*/ 103 w 326"/>
                        <a:gd name="T11" fmla="*/ 254 h 1203"/>
                        <a:gd name="T12" fmla="*/ 104 w 326"/>
                        <a:gd name="T13" fmla="*/ 23 h 1203"/>
                        <a:gd name="T14" fmla="*/ 97 w 326"/>
                        <a:gd name="T15" fmla="*/ 11 h 1203"/>
                        <a:gd name="T16" fmla="*/ 8 w 326"/>
                        <a:gd name="T17" fmla="*/ 11 h 1203"/>
                        <a:gd name="T18" fmla="*/ 0 w 326"/>
                        <a:gd name="T19" fmla="*/ 23 h 1203"/>
                        <a:gd name="T20" fmla="*/ 1 w 326"/>
                        <a:gd name="T21" fmla="*/ 252 h 1203"/>
                        <a:gd name="T22" fmla="*/ 0 w 326"/>
                        <a:gd name="T23" fmla="*/ 265 h 1203"/>
                        <a:gd name="T24" fmla="*/ 13 w 326"/>
                        <a:gd name="T25" fmla="*/ 370 h 1203"/>
                        <a:gd name="T26" fmla="*/ 10 w 326"/>
                        <a:gd name="T27" fmla="*/ 388 h 1203"/>
                        <a:gd name="T28" fmla="*/ 18 w 326"/>
                        <a:gd name="T29" fmla="*/ 384 h 1203"/>
                        <a:gd name="T30" fmla="*/ 17 w 326"/>
                        <a:gd name="T31" fmla="*/ 383 h 1203"/>
                        <a:gd name="T32" fmla="*/ 9 w 326"/>
                        <a:gd name="T33" fmla="*/ 387 h 1203"/>
                        <a:gd name="T34" fmla="*/ 14 w 326"/>
                        <a:gd name="T35" fmla="*/ 370 h 1203"/>
                        <a:gd name="T36" fmla="*/ 1 w 326"/>
                        <a:gd name="T37" fmla="*/ 265 h 1203"/>
                        <a:gd name="T38" fmla="*/ 1 w 326"/>
                        <a:gd name="T39" fmla="*/ 253 h 1203"/>
                        <a:gd name="T40" fmla="*/ 1 w 326"/>
                        <a:gd name="T41" fmla="*/ 252 h 1203"/>
                        <a:gd name="T42" fmla="*/ 1 w 326"/>
                        <a:gd name="T43" fmla="*/ 23 h 1203"/>
                        <a:gd name="T44" fmla="*/ 1 w 326"/>
                        <a:gd name="T45" fmla="*/ 23 h 1203"/>
                        <a:gd name="T46" fmla="*/ 51 w 326"/>
                        <a:gd name="T47" fmla="*/ 1 h 1203"/>
                        <a:gd name="T48" fmla="*/ 102 w 326"/>
                        <a:gd name="T49" fmla="*/ 20 h 1203"/>
                        <a:gd name="T50" fmla="*/ 103 w 326"/>
                        <a:gd name="T51" fmla="*/ 23 h 1203"/>
                        <a:gd name="T52" fmla="*/ 103 w 326"/>
                        <a:gd name="T53" fmla="*/ 23 h 1203"/>
                        <a:gd name="T54" fmla="*/ 103 w 326"/>
                        <a:gd name="T55" fmla="*/ 23 h 1203"/>
                        <a:gd name="T56" fmla="*/ 103 w 326"/>
                        <a:gd name="T57" fmla="*/ 254 h 1203"/>
                        <a:gd name="T58" fmla="*/ 92 w 326"/>
                        <a:gd name="T59" fmla="*/ 357 h 1203"/>
                        <a:gd name="T60" fmla="*/ 94 w 326"/>
                        <a:gd name="T61" fmla="*/ 388 h 1203"/>
                        <a:gd name="T62" fmla="*/ 96 w 326"/>
                        <a:gd name="T63" fmla="*/ 387 h 1203"/>
                        <a:gd name="T64" fmla="*/ 85 w 326"/>
                        <a:gd name="T65" fmla="*/ 383 h 12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6" h="1203">
                          <a:moveTo>
                            <a:pt x="268" y="1189"/>
                          </a:moveTo>
                          <a:cubicBezTo>
                            <a:pt x="277" y="1193"/>
                            <a:pt x="284" y="1196"/>
                            <a:pt x="289" y="1199"/>
                          </a:cubicBezTo>
                          <a:cubicBezTo>
                            <a:pt x="291" y="1200"/>
                            <a:pt x="293" y="1201"/>
                            <a:pt x="294" y="1202"/>
                          </a:cubicBezTo>
                          <a:cubicBezTo>
                            <a:pt x="295" y="1202"/>
                            <a:pt x="295" y="1203"/>
                            <a:pt x="295" y="1203"/>
                          </a:cubicBezTo>
                          <a:cubicBezTo>
                            <a:pt x="296" y="1203"/>
                            <a:pt x="296" y="1203"/>
                            <a:pt x="296" y="1203"/>
                          </a:cubicBezTo>
                          <a:cubicBezTo>
                            <a:pt x="296" y="1203"/>
                            <a:pt x="296" y="1203"/>
                            <a:pt x="296" y="1203"/>
                          </a:cubicBezTo>
                          <a:cubicBezTo>
                            <a:pt x="298" y="1200"/>
                            <a:pt x="298" y="1200"/>
                            <a:pt x="298" y="1200"/>
                          </a:cubicBezTo>
                          <a:cubicBezTo>
                            <a:pt x="289" y="1190"/>
                            <a:pt x="284" y="1169"/>
                            <a:pt x="284" y="1147"/>
                          </a:cubicBezTo>
                          <a:cubicBezTo>
                            <a:pt x="284" y="1134"/>
                            <a:pt x="286" y="1121"/>
                            <a:pt x="289" y="1109"/>
                          </a:cubicBezTo>
                          <a:cubicBezTo>
                            <a:pt x="321" y="1000"/>
                            <a:pt x="326" y="883"/>
                            <a:pt x="326" y="822"/>
                          </a:cubicBezTo>
                          <a:cubicBezTo>
                            <a:pt x="326" y="807"/>
                            <a:pt x="325" y="795"/>
                            <a:pt x="325" y="789"/>
                          </a:cubicBezTo>
                          <a:cubicBezTo>
                            <a:pt x="323" y="789"/>
                            <a:pt x="323" y="789"/>
                            <a:pt x="323" y="789"/>
                          </a:cubicBezTo>
                          <a:cubicBezTo>
                            <a:pt x="325" y="789"/>
                            <a:pt x="325" y="789"/>
                            <a:pt x="325" y="789"/>
                          </a:cubicBezTo>
                          <a:cubicBezTo>
                            <a:pt x="325" y="71"/>
                            <a:pt x="325" y="71"/>
                            <a:pt x="325" y="71"/>
                          </a:cubicBezTo>
                          <a:cubicBezTo>
                            <a:pt x="325" y="71"/>
                            <a:pt x="325" y="71"/>
                            <a:pt x="325" y="71"/>
                          </a:cubicBezTo>
                          <a:cubicBezTo>
                            <a:pt x="325" y="70"/>
                            <a:pt x="324" y="53"/>
                            <a:pt x="302" y="35"/>
                          </a:cubicBezTo>
                          <a:cubicBezTo>
                            <a:pt x="281" y="18"/>
                            <a:pt x="239" y="0"/>
                            <a:pt x="159" y="0"/>
                          </a:cubicBezTo>
                          <a:cubicBezTo>
                            <a:pt x="88" y="0"/>
                            <a:pt x="48" y="18"/>
                            <a:pt x="27" y="35"/>
                          </a:cubicBezTo>
                          <a:cubicBezTo>
                            <a:pt x="5" y="53"/>
                            <a:pt x="1" y="70"/>
                            <a:pt x="1" y="70"/>
                          </a:cubicBezTo>
                          <a:cubicBezTo>
                            <a:pt x="0" y="71"/>
                            <a:pt x="0" y="71"/>
                            <a:pt x="0" y="71"/>
                          </a:cubicBezTo>
                          <a:cubicBezTo>
                            <a:pt x="0" y="782"/>
                            <a:pt x="0" y="782"/>
                            <a:pt x="0" y="782"/>
                          </a:cubicBezTo>
                          <a:cubicBezTo>
                            <a:pt x="2" y="782"/>
                            <a:pt x="2" y="782"/>
                            <a:pt x="2" y="782"/>
                          </a:cubicBezTo>
                          <a:cubicBezTo>
                            <a:pt x="0" y="782"/>
                            <a:pt x="0" y="782"/>
                            <a:pt x="0" y="782"/>
                          </a:cubicBezTo>
                          <a:cubicBezTo>
                            <a:pt x="0" y="782"/>
                            <a:pt x="0" y="797"/>
                            <a:pt x="0" y="822"/>
                          </a:cubicBezTo>
                          <a:cubicBezTo>
                            <a:pt x="0" y="883"/>
                            <a:pt x="4" y="1000"/>
                            <a:pt x="36" y="1109"/>
                          </a:cubicBezTo>
                          <a:cubicBezTo>
                            <a:pt x="39" y="1121"/>
                            <a:pt x="41" y="1134"/>
                            <a:pt x="41" y="1147"/>
                          </a:cubicBezTo>
                          <a:cubicBezTo>
                            <a:pt x="41" y="1169"/>
                            <a:pt x="36" y="1190"/>
                            <a:pt x="27" y="1200"/>
                          </a:cubicBezTo>
                          <a:cubicBezTo>
                            <a:pt x="30" y="1203"/>
                            <a:pt x="30" y="1203"/>
                            <a:pt x="30" y="1203"/>
                          </a:cubicBezTo>
                          <a:cubicBezTo>
                            <a:pt x="30" y="1203"/>
                            <a:pt x="30" y="1203"/>
                            <a:pt x="30" y="1203"/>
                          </a:cubicBezTo>
                          <a:cubicBezTo>
                            <a:pt x="30" y="1202"/>
                            <a:pt x="39" y="1197"/>
                            <a:pt x="56" y="1190"/>
                          </a:cubicBezTo>
                          <a:cubicBezTo>
                            <a:pt x="57" y="1190"/>
                            <a:pt x="57" y="1189"/>
                            <a:pt x="57" y="1188"/>
                          </a:cubicBezTo>
                          <a:cubicBezTo>
                            <a:pt x="56" y="1187"/>
                            <a:pt x="55" y="1186"/>
                            <a:pt x="54" y="1187"/>
                          </a:cubicBezTo>
                          <a:cubicBezTo>
                            <a:pt x="36" y="1193"/>
                            <a:pt x="27" y="1200"/>
                            <a:pt x="27" y="1200"/>
                          </a:cubicBezTo>
                          <a:cubicBezTo>
                            <a:pt x="28" y="1201"/>
                            <a:pt x="28" y="1201"/>
                            <a:pt x="28" y="1201"/>
                          </a:cubicBezTo>
                          <a:cubicBezTo>
                            <a:pt x="30" y="1203"/>
                            <a:pt x="30" y="1203"/>
                            <a:pt x="30" y="1203"/>
                          </a:cubicBezTo>
                          <a:cubicBezTo>
                            <a:pt x="40" y="1191"/>
                            <a:pt x="45" y="1170"/>
                            <a:pt x="45" y="1147"/>
                          </a:cubicBezTo>
                          <a:cubicBezTo>
                            <a:pt x="45" y="1134"/>
                            <a:pt x="43" y="1120"/>
                            <a:pt x="40" y="1107"/>
                          </a:cubicBezTo>
                          <a:cubicBezTo>
                            <a:pt x="8" y="1000"/>
                            <a:pt x="4" y="882"/>
                            <a:pt x="4" y="822"/>
                          </a:cubicBezTo>
                          <a:cubicBezTo>
                            <a:pt x="4" y="810"/>
                            <a:pt x="4" y="800"/>
                            <a:pt x="4" y="793"/>
                          </a:cubicBezTo>
                          <a:cubicBezTo>
                            <a:pt x="4" y="789"/>
                            <a:pt x="4" y="787"/>
                            <a:pt x="4" y="785"/>
                          </a:cubicBezTo>
                          <a:cubicBezTo>
                            <a:pt x="4" y="783"/>
                            <a:pt x="4" y="782"/>
                            <a:pt x="4" y="782"/>
                          </a:cubicBezTo>
                          <a:cubicBezTo>
                            <a:pt x="4" y="782"/>
                            <a:pt x="4" y="782"/>
                            <a:pt x="4" y="782"/>
                          </a:cubicBezTo>
                          <a:cubicBezTo>
                            <a:pt x="4" y="71"/>
                            <a:pt x="4" y="71"/>
                            <a:pt x="4" y="71"/>
                          </a:cubicBezTo>
                          <a:cubicBezTo>
                            <a:pt x="2" y="71"/>
                            <a:pt x="2" y="71"/>
                            <a:pt x="2" y="71"/>
                          </a:cubicBezTo>
                          <a:cubicBezTo>
                            <a:pt x="4" y="71"/>
                            <a:pt x="4" y="71"/>
                            <a:pt x="4" y="71"/>
                          </a:cubicBezTo>
                          <a:cubicBezTo>
                            <a:pt x="4" y="71"/>
                            <a:pt x="4" y="71"/>
                            <a:pt x="4" y="71"/>
                          </a:cubicBezTo>
                          <a:cubicBezTo>
                            <a:pt x="5" y="70"/>
                            <a:pt x="10" y="53"/>
                            <a:pt x="31" y="37"/>
                          </a:cubicBezTo>
                          <a:cubicBezTo>
                            <a:pt x="53" y="20"/>
                            <a:pt x="91" y="4"/>
                            <a:pt x="159" y="4"/>
                          </a:cubicBezTo>
                          <a:cubicBezTo>
                            <a:pt x="238" y="4"/>
                            <a:pt x="279" y="21"/>
                            <a:pt x="300" y="38"/>
                          </a:cubicBezTo>
                          <a:cubicBezTo>
                            <a:pt x="310" y="47"/>
                            <a:pt x="315" y="55"/>
                            <a:pt x="318" y="61"/>
                          </a:cubicBezTo>
                          <a:cubicBezTo>
                            <a:pt x="319" y="64"/>
                            <a:pt x="320" y="67"/>
                            <a:pt x="321" y="68"/>
                          </a:cubicBezTo>
                          <a:cubicBezTo>
                            <a:pt x="321" y="69"/>
                            <a:pt x="321" y="70"/>
                            <a:pt x="321" y="70"/>
                          </a:cubicBezTo>
                          <a:cubicBezTo>
                            <a:pt x="321" y="71"/>
                            <a:pt x="321" y="71"/>
                            <a:pt x="321" y="71"/>
                          </a:cubicBezTo>
                          <a:cubicBezTo>
                            <a:pt x="321" y="71"/>
                            <a:pt x="321" y="71"/>
                            <a:pt x="321" y="71"/>
                          </a:cubicBezTo>
                          <a:cubicBezTo>
                            <a:pt x="323" y="71"/>
                            <a:pt x="323" y="71"/>
                            <a:pt x="323" y="71"/>
                          </a:cubicBezTo>
                          <a:cubicBezTo>
                            <a:pt x="321" y="71"/>
                            <a:pt x="321" y="71"/>
                            <a:pt x="321" y="71"/>
                          </a:cubicBezTo>
                          <a:cubicBezTo>
                            <a:pt x="321" y="789"/>
                            <a:pt x="321" y="789"/>
                            <a:pt x="321" y="789"/>
                          </a:cubicBezTo>
                          <a:cubicBezTo>
                            <a:pt x="321" y="789"/>
                            <a:pt x="321" y="789"/>
                            <a:pt x="321" y="789"/>
                          </a:cubicBezTo>
                          <a:cubicBezTo>
                            <a:pt x="321" y="795"/>
                            <a:pt x="322" y="807"/>
                            <a:pt x="322" y="822"/>
                          </a:cubicBezTo>
                          <a:cubicBezTo>
                            <a:pt x="322" y="882"/>
                            <a:pt x="317" y="1000"/>
                            <a:pt x="286" y="1107"/>
                          </a:cubicBezTo>
                          <a:cubicBezTo>
                            <a:pt x="282" y="1120"/>
                            <a:pt x="280" y="1134"/>
                            <a:pt x="280" y="1147"/>
                          </a:cubicBezTo>
                          <a:cubicBezTo>
                            <a:pt x="280" y="1170"/>
                            <a:pt x="285" y="1191"/>
                            <a:pt x="295" y="1203"/>
                          </a:cubicBezTo>
                          <a:cubicBezTo>
                            <a:pt x="297" y="1201"/>
                            <a:pt x="297" y="1201"/>
                            <a:pt x="297" y="1201"/>
                          </a:cubicBezTo>
                          <a:cubicBezTo>
                            <a:pt x="298" y="1200"/>
                            <a:pt x="298" y="1200"/>
                            <a:pt x="298" y="1200"/>
                          </a:cubicBezTo>
                          <a:cubicBezTo>
                            <a:pt x="298" y="1200"/>
                            <a:pt x="289" y="1193"/>
                            <a:pt x="269" y="1186"/>
                          </a:cubicBezTo>
                          <a:cubicBezTo>
                            <a:pt x="268" y="1185"/>
                            <a:pt x="267" y="1186"/>
                            <a:pt x="266" y="1187"/>
                          </a:cubicBezTo>
                          <a:cubicBezTo>
                            <a:pt x="266" y="1188"/>
                            <a:pt x="267" y="1189"/>
                            <a:pt x="268" y="1189"/>
                          </a:cubicBezTo>
                        </a:path>
                      </a:pathLst>
                    </a:custGeom>
                    <a:solidFill>
                      <a:srgbClr val="494E4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62" name="Freeform 480"/>
                    <p:cNvSpPr>
                      <a:spLocks/>
                    </p:cNvSpPr>
                    <p:nvPr/>
                  </p:nvSpPr>
                  <p:spPr bwMode="auto">
                    <a:xfrm>
                      <a:off x="4463" y="802"/>
                      <a:ext cx="28" cy="27"/>
                    </a:xfrm>
                    <a:custGeom>
                      <a:avLst/>
                      <a:gdLst>
                        <a:gd name="T0" fmla="*/ 0 w 40"/>
                        <a:gd name="T1" fmla="*/ 0 h 39"/>
                        <a:gd name="T2" fmla="*/ 4 w 40"/>
                        <a:gd name="T3" fmla="*/ 1 h 39"/>
                        <a:gd name="T4" fmla="*/ 13 w 40"/>
                        <a:gd name="T5" fmla="*/ 12 h 39"/>
                        <a:gd name="T6" fmla="*/ 14 w 40"/>
                        <a:gd name="T7" fmla="*/ 13 h 39"/>
                        <a:gd name="T8" fmla="*/ 14 w 40"/>
                        <a:gd name="T9" fmla="*/ 12 h 39"/>
                        <a:gd name="T10" fmla="*/ 0 w 4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39">
                          <a:moveTo>
                            <a:pt x="0" y="0"/>
                          </a:moveTo>
                          <a:cubicBezTo>
                            <a:pt x="3" y="1"/>
                            <a:pt x="7" y="2"/>
                            <a:pt x="10" y="4"/>
                          </a:cubicBezTo>
                          <a:cubicBezTo>
                            <a:pt x="28" y="12"/>
                            <a:pt x="39" y="23"/>
                            <a:pt x="39" y="35"/>
                          </a:cubicBezTo>
                          <a:cubicBezTo>
                            <a:pt x="40" y="37"/>
                            <a:pt x="40" y="38"/>
                            <a:pt x="40" y="39"/>
                          </a:cubicBezTo>
                          <a:cubicBezTo>
                            <a:pt x="40" y="38"/>
                            <a:pt x="40" y="37"/>
                            <a:pt x="40" y="36"/>
                          </a:cubicBezTo>
                          <a:cubicBezTo>
                            <a:pt x="40" y="22"/>
                            <a:pt x="25" y="9"/>
                            <a:pt x="0" y="0"/>
                          </a:cubicBezTo>
                        </a:path>
                      </a:pathLst>
                    </a:custGeom>
                    <a:solidFill>
                      <a:srgbClr val="B6B8B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63" name="Freeform 481"/>
                    <p:cNvSpPr>
                      <a:spLocks/>
                    </p:cNvSpPr>
                    <p:nvPr/>
                  </p:nvSpPr>
                  <p:spPr bwMode="auto">
                    <a:xfrm>
                      <a:off x="4417" y="1584"/>
                      <a:ext cx="54" cy="9"/>
                    </a:xfrm>
                    <a:custGeom>
                      <a:avLst/>
                      <a:gdLst>
                        <a:gd name="T0" fmla="*/ 1 w 78"/>
                        <a:gd name="T1" fmla="*/ 1 h 14"/>
                        <a:gd name="T2" fmla="*/ 26 w 78"/>
                        <a:gd name="T3" fmla="*/ 4 h 14"/>
                        <a:gd name="T4" fmla="*/ 26 w 78"/>
                        <a:gd name="T5" fmla="*/ 3 h 14"/>
                        <a:gd name="T6" fmla="*/ 26 w 78"/>
                        <a:gd name="T7" fmla="*/ 3 h 14"/>
                        <a:gd name="T8" fmla="*/ 1 w 78"/>
                        <a:gd name="T9" fmla="*/ 0 h 14"/>
                        <a:gd name="T10" fmla="*/ 0 w 78"/>
                        <a:gd name="T11" fmla="*/ 1 h 14"/>
                        <a:gd name="T12" fmla="*/ 1 w 78"/>
                        <a:gd name="T13" fmla="*/ 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 h="14">
                          <a:moveTo>
                            <a:pt x="2" y="3"/>
                          </a:moveTo>
                          <a:cubicBezTo>
                            <a:pt x="33" y="4"/>
                            <a:pt x="58" y="9"/>
                            <a:pt x="76" y="14"/>
                          </a:cubicBezTo>
                          <a:cubicBezTo>
                            <a:pt x="77" y="14"/>
                            <a:pt x="78" y="14"/>
                            <a:pt x="78" y="13"/>
                          </a:cubicBezTo>
                          <a:cubicBezTo>
                            <a:pt x="78" y="12"/>
                            <a:pt x="78" y="11"/>
                            <a:pt x="77" y="11"/>
                          </a:cubicBezTo>
                          <a:cubicBezTo>
                            <a:pt x="58" y="6"/>
                            <a:pt x="33" y="1"/>
                            <a:pt x="2" y="0"/>
                          </a:cubicBezTo>
                          <a:cubicBezTo>
                            <a:pt x="1" y="0"/>
                            <a:pt x="0" y="1"/>
                            <a:pt x="0" y="2"/>
                          </a:cubicBezTo>
                          <a:cubicBezTo>
                            <a:pt x="0" y="2"/>
                            <a:pt x="1" y="3"/>
                            <a:pt x="2" y="3"/>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64" name="Freeform 482"/>
                    <p:cNvSpPr>
                      <a:spLocks/>
                    </p:cNvSpPr>
                    <p:nvPr/>
                  </p:nvSpPr>
                  <p:spPr bwMode="auto">
                    <a:xfrm>
                      <a:off x="4344" y="1584"/>
                      <a:ext cx="54" cy="10"/>
                    </a:xfrm>
                    <a:custGeom>
                      <a:avLst/>
                      <a:gdLst>
                        <a:gd name="T0" fmla="*/ 1 w 79"/>
                        <a:gd name="T1" fmla="*/ 5 h 15"/>
                        <a:gd name="T2" fmla="*/ 25 w 79"/>
                        <a:gd name="T3" fmla="*/ 1 h 15"/>
                        <a:gd name="T4" fmla="*/ 25 w 79"/>
                        <a:gd name="T5" fmla="*/ 1 h 15"/>
                        <a:gd name="T6" fmla="*/ 25 w 79"/>
                        <a:gd name="T7" fmla="*/ 0 h 15"/>
                        <a:gd name="T8" fmla="*/ 1 w 79"/>
                        <a:gd name="T9" fmla="*/ 3 h 15"/>
                        <a:gd name="T10" fmla="*/ 0 w 79"/>
                        <a:gd name="T11" fmla="*/ 4 h 15"/>
                        <a:gd name="T12" fmla="*/ 1 w 79"/>
                        <a:gd name="T13" fmla="*/ 5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5">
                          <a:moveTo>
                            <a:pt x="2" y="15"/>
                          </a:moveTo>
                          <a:cubicBezTo>
                            <a:pt x="20" y="9"/>
                            <a:pt x="45" y="4"/>
                            <a:pt x="78" y="3"/>
                          </a:cubicBezTo>
                          <a:cubicBezTo>
                            <a:pt x="79" y="3"/>
                            <a:pt x="79" y="2"/>
                            <a:pt x="79" y="2"/>
                          </a:cubicBezTo>
                          <a:cubicBezTo>
                            <a:pt x="79" y="1"/>
                            <a:pt x="78" y="0"/>
                            <a:pt x="78" y="0"/>
                          </a:cubicBezTo>
                          <a:cubicBezTo>
                            <a:pt x="45" y="1"/>
                            <a:pt x="20" y="6"/>
                            <a:pt x="1" y="12"/>
                          </a:cubicBezTo>
                          <a:cubicBezTo>
                            <a:pt x="0" y="12"/>
                            <a:pt x="0" y="13"/>
                            <a:pt x="0" y="13"/>
                          </a:cubicBezTo>
                          <a:cubicBezTo>
                            <a:pt x="0" y="14"/>
                            <a:pt x="1" y="15"/>
                            <a:pt x="2" y="15"/>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65" name="Freeform 483"/>
                    <p:cNvSpPr>
                      <a:spLocks/>
                    </p:cNvSpPr>
                    <p:nvPr/>
                  </p:nvSpPr>
                  <p:spPr bwMode="auto">
                    <a:xfrm>
                      <a:off x="4450" y="3366"/>
                      <a:ext cx="3" cy="1"/>
                    </a:xfrm>
                    <a:custGeom>
                      <a:avLst/>
                      <a:gdLst>
                        <a:gd name="T0" fmla="*/ 2 w 4"/>
                        <a:gd name="T1" fmla="*/ 0 h 1"/>
                        <a:gd name="T2" fmla="*/ 0 w 4"/>
                        <a:gd name="T3" fmla="*/ 1 h 1"/>
                        <a:gd name="T4" fmla="*/ 2 w 4"/>
                        <a:gd name="T5" fmla="*/ 0 h 1"/>
                        <a:gd name="T6" fmla="*/ 0 60000 65536"/>
                        <a:gd name="T7" fmla="*/ 0 60000 65536"/>
                        <a:gd name="T8" fmla="*/ 0 60000 65536"/>
                      </a:gdLst>
                      <a:ahLst/>
                      <a:cxnLst>
                        <a:cxn ang="T6">
                          <a:pos x="T0" y="T1"/>
                        </a:cxn>
                        <a:cxn ang="T7">
                          <a:pos x="T2" y="T3"/>
                        </a:cxn>
                        <a:cxn ang="T8">
                          <a:pos x="T4" y="T5"/>
                        </a:cxn>
                      </a:cxnLst>
                      <a:rect l="0" t="0" r="r" b="b"/>
                      <a:pathLst>
                        <a:path w="4" h="1">
                          <a:moveTo>
                            <a:pt x="4" y="0"/>
                          </a:moveTo>
                          <a:cubicBezTo>
                            <a:pt x="3" y="0"/>
                            <a:pt x="1" y="1"/>
                            <a:pt x="0" y="1"/>
                          </a:cubicBezTo>
                          <a:cubicBezTo>
                            <a:pt x="1" y="1"/>
                            <a:pt x="3" y="0"/>
                            <a:pt x="4" y="0"/>
                          </a:cubicBezTo>
                        </a:path>
                      </a:pathLst>
                    </a:custGeom>
                    <a:solidFill>
                      <a:srgbClr val="A0A1A3"/>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66" name="Freeform 484"/>
                    <p:cNvSpPr>
                      <a:spLocks/>
                    </p:cNvSpPr>
                    <p:nvPr/>
                  </p:nvSpPr>
                  <p:spPr bwMode="auto">
                    <a:xfrm>
                      <a:off x="4361" y="3350"/>
                      <a:ext cx="98" cy="19"/>
                    </a:xfrm>
                    <a:custGeom>
                      <a:avLst/>
                      <a:gdLst>
                        <a:gd name="T0" fmla="*/ 23 w 143"/>
                        <a:gd name="T1" fmla="*/ 0 h 28"/>
                        <a:gd name="T2" fmla="*/ 0 w 143"/>
                        <a:gd name="T3" fmla="*/ 5 h 28"/>
                        <a:gd name="T4" fmla="*/ 0 w 143"/>
                        <a:gd name="T5" fmla="*/ 5 h 28"/>
                        <a:gd name="T6" fmla="*/ 23 w 143"/>
                        <a:gd name="T7" fmla="*/ 1 h 28"/>
                        <a:gd name="T8" fmla="*/ 26 w 143"/>
                        <a:gd name="T9" fmla="*/ 1 h 28"/>
                        <a:gd name="T10" fmla="*/ 8 w 143"/>
                        <a:gd name="T11" fmla="*/ 5 h 28"/>
                        <a:gd name="T12" fmla="*/ 14 w 143"/>
                        <a:gd name="T13" fmla="*/ 8 h 28"/>
                        <a:gd name="T14" fmla="*/ 24 w 143"/>
                        <a:gd name="T15" fmla="*/ 9 h 28"/>
                        <a:gd name="T16" fmla="*/ 46 w 143"/>
                        <a:gd name="T17" fmla="*/ 5 h 28"/>
                        <a:gd name="T18" fmla="*/ 46 w 143"/>
                        <a:gd name="T19" fmla="*/ 5 h 28"/>
                        <a:gd name="T20" fmla="*/ 23 w 143"/>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3" h="28">
                          <a:moveTo>
                            <a:pt x="70" y="0"/>
                          </a:moveTo>
                          <a:cubicBezTo>
                            <a:pt x="31" y="0"/>
                            <a:pt x="1" y="9"/>
                            <a:pt x="0" y="16"/>
                          </a:cubicBezTo>
                          <a:cubicBezTo>
                            <a:pt x="0" y="16"/>
                            <a:pt x="0" y="16"/>
                            <a:pt x="0" y="16"/>
                          </a:cubicBezTo>
                          <a:cubicBezTo>
                            <a:pt x="3" y="10"/>
                            <a:pt x="32" y="1"/>
                            <a:pt x="70" y="1"/>
                          </a:cubicBezTo>
                          <a:cubicBezTo>
                            <a:pt x="74" y="1"/>
                            <a:pt x="78" y="1"/>
                            <a:pt x="81" y="1"/>
                          </a:cubicBezTo>
                          <a:cubicBezTo>
                            <a:pt x="48" y="3"/>
                            <a:pt x="23" y="11"/>
                            <a:pt x="23" y="17"/>
                          </a:cubicBezTo>
                          <a:cubicBezTo>
                            <a:pt x="23" y="21"/>
                            <a:pt x="31" y="24"/>
                            <a:pt x="44" y="26"/>
                          </a:cubicBezTo>
                          <a:cubicBezTo>
                            <a:pt x="53" y="27"/>
                            <a:pt x="64" y="28"/>
                            <a:pt x="75" y="28"/>
                          </a:cubicBezTo>
                          <a:cubicBezTo>
                            <a:pt x="108" y="28"/>
                            <a:pt x="129" y="23"/>
                            <a:pt x="143" y="18"/>
                          </a:cubicBezTo>
                          <a:cubicBezTo>
                            <a:pt x="143" y="17"/>
                            <a:pt x="143" y="17"/>
                            <a:pt x="143" y="17"/>
                          </a:cubicBezTo>
                          <a:cubicBezTo>
                            <a:pt x="143" y="10"/>
                            <a:pt x="109" y="0"/>
                            <a:pt x="70" y="0"/>
                          </a:cubicBezTo>
                        </a:path>
                      </a:pathLst>
                    </a:custGeom>
                    <a:solidFill>
                      <a:srgbClr val="A3A6A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67" name="Freeform 485"/>
                    <p:cNvSpPr>
                      <a:spLocks noEditPoints="1"/>
                    </p:cNvSpPr>
                    <p:nvPr/>
                  </p:nvSpPr>
                  <p:spPr bwMode="auto">
                    <a:xfrm>
                      <a:off x="4361" y="3361"/>
                      <a:ext cx="98" cy="9"/>
                    </a:xfrm>
                    <a:custGeom>
                      <a:avLst/>
                      <a:gdLst>
                        <a:gd name="T0" fmla="*/ 46 w 143"/>
                        <a:gd name="T1" fmla="*/ 1 h 13"/>
                        <a:gd name="T2" fmla="*/ 24 w 143"/>
                        <a:gd name="T3" fmla="*/ 4 h 13"/>
                        <a:gd name="T4" fmla="*/ 14 w 143"/>
                        <a:gd name="T5" fmla="*/ 3 h 13"/>
                        <a:gd name="T6" fmla="*/ 23 w 143"/>
                        <a:gd name="T7" fmla="*/ 4 h 13"/>
                        <a:gd name="T8" fmla="*/ 42 w 143"/>
                        <a:gd name="T9" fmla="*/ 3 h 13"/>
                        <a:gd name="T10" fmla="*/ 43 w 143"/>
                        <a:gd name="T11" fmla="*/ 2 h 13"/>
                        <a:gd name="T12" fmla="*/ 46 w 143"/>
                        <a:gd name="T13" fmla="*/ 1 h 13"/>
                        <a:gd name="T14" fmla="*/ 0 w 143"/>
                        <a:gd name="T15" fmla="*/ 0 h 13"/>
                        <a:gd name="T16" fmla="*/ 0 w 143"/>
                        <a:gd name="T17" fmla="*/ 1 h 13"/>
                        <a:gd name="T18" fmla="*/ 0 w 143"/>
                        <a:gd name="T19" fmla="*/ 1 h 13"/>
                        <a:gd name="T20" fmla="*/ 0 w 143"/>
                        <a:gd name="T21" fmla="*/ 0 h 13"/>
                        <a:gd name="T22" fmla="*/ 0 w 143"/>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3" h="13">
                          <a:moveTo>
                            <a:pt x="143" y="2"/>
                          </a:moveTo>
                          <a:cubicBezTo>
                            <a:pt x="129" y="7"/>
                            <a:pt x="108" y="12"/>
                            <a:pt x="75" y="12"/>
                          </a:cubicBezTo>
                          <a:cubicBezTo>
                            <a:pt x="64" y="12"/>
                            <a:pt x="53" y="11"/>
                            <a:pt x="44" y="10"/>
                          </a:cubicBezTo>
                          <a:cubicBezTo>
                            <a:pt x="52" y="12"/>
                            <a:pt x="61" y="13"/>
                            <a:pt x="72" y="13"/>
                          </a:cubicBezTo>
                          <a:cubicBezTo>
                            <a:pt x="96" y="13"/>
                            <a:pt x="117" y="11"/>
                            <a:pt x="130" y="8"/>
                          </a:cubicBezTo>
                          <a:cubicBezTo>
                            <a:pt x="131" y="8"/>
                            <a:pt x="133" y="7"/>
                            <a:pt x="134" y="7"/>
                          </a:cubicBezTo>
                          <a:cubicBezTo>
                            <a:pt x="139" y="5"/>
                            <a:pt x="142" y="4"/>
                            <a:pt x="143" y="2"/>
                          </a:cubicBezTo>
                          <a:moveTo>
                            <a:pt x="0" y="0"/>
                          </a:moveTo>
                          <a:cubicBezTo>
                            <a:pt x="0" y="1"/>
                            <a:pt x="0" y="1"/>
                            <a:pt x="0" y="1"/>
                          </a:cubicBezTo>
                          <a:cubicBezTo>
                            <a:pt x="0" y="1"/>
                            <a:pt x="0" y="1"/>
                            <a:pt x="0" y="1"/>
                          </a:cubicBezTo>
                          <a:cubicBezTo>
                            <a:pt x="0" y="1"/>
                            <a:pt x="0" y="1"/>
                            <a:pt x="0" y="0"/>
                          </a:cubicBezTo>
                          <a:cubicBezTo>
                            <a:pt x="0" y="0"/>
                            <a:pt x="0" y="0"/>
                            <a:pt x="0" y="0"/>
                          </a:cubicBezTo>
                        </a:path>
                      </a:pathLst>
                    </a:custGeom>
                    <a:solidFill>
                      <a:srgbClr val="AAACA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68" name="Freeform 486"/>
                    <p:cNvSpPr>
                      <a:spLocks/>
                    </p:cNvSpPr>
                    <p:nvPr/>
                  </p:nvSpPr>
                  <p:spPr bwMode="auto">
                    <a:xfrm>
                      <a:off x="4361" y="3363"/>
                      <a:ext cx="55" cy="8"/>
                    </a:xfrm>
                    <a:custGeom>
                      <a:avLst/>
                      <a:gdLst>
                        <a:gd name="T0" fmla="*/ 0 w 80"/>
                        <a:gd name="T1" fmla="*/ 0 h 11"/>
                        <a:gd name="T2" fmla="*/ 23 w 80"/>
                        <a:gd name="T3" fmla="*/ 4 h 11"/>
                        <a:gd name="T4" fmla="*/ 26 w 80"/>
                        <a:gd name="T5" fmla="*/ 4 h 11"/>
                        <a:gd name="T6" fmla="*/ 25 w 80"/>
                        <a:gd name="T7" fmla="*/ 4 h 11"/>
                        <a:gd name="T8" fmla="*/ 25 w 80"/>
                        <a:gd name="T9" fmla="*/ 4 h 11"/>
                        <a:gd name="T10" fmla="*/ 15 w 80"/>
                        <a:gd name="T11" fmla="*/ 4 h 11"/>
                        <a:gd name="T12" fmla="*/ 0 w 80"/>
                        <a:gd name="T13" fmla="*/ 0 h 11"/>
                        <a:gd name="T14" fmla="*/ 0 w 80"/>
                        <a:gd name="T15" fmla="*/ 0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11">
                          <a:moveTo>
                            <a:pt x="0" y="0"/>
                          </a:moveTo>
                          <a:cubicBezTo>
                            <a:pt x="3" y="6"/>
                            <a:pt x="34" y="11"/>
                            <a:pt x="71" y="11"/>
                          </a:cubicBezTo>
                          <a:cubicBezTo>
                            <a:pt x="74" y="11"/>
                            <a:pt x="77" y="11"/>
                            <a:pt x="80" y="11"/>
                          </a:cubicBezTo>
                          <a:cubicBezTo>
                            <a:pt x="79" y="11"/>
                            <a:pt x="77" y="11"/>
                            <a:pt x="75" y="11"/>
                          </a:cubicBezTo>
                          <a:cubicBezTo>
                            <a:pt x="75" y="11"/>
                            <a:pt x="75" y="11"/>
                            <a:pt x="75" y="11"/>
                          </a:cubicBezTo>
                          <a:cubicBezTo>
                            <a:pt x="65" y="11"/>
                            <a:pt x="55" y="11"/>
                            <a:pt x="46" y="10"/>
                          </a:cubicBezTo>
                          <a:cubicBezTo>
                            <a:pt x="22" y="8"/>
                            <a:pt x="5" y="4"/>
                            <a:pt x="0" y="0"/>
                          </a:cubicBezTo>
                          <a:cubicBezTo>
                            <a:pt x="0" y="0"/>
                            <a:pt x="0" y="0"/>
                            <a:pt x="0" y="0"/>
                          </a:cubicBezTo>
                        </a:path>
                      </a:pathLst>
                    </a:custGeom>
                    <a:solidFill>
                      <a:srgbClr val="A0A1A3"/>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69" name="Freeform 487"/>
                    <p:cNvSpPr>
                      <a:spLocks noEditPoints="1"/>
                    </p:cNvSpPr>
                    <p:nvPr/>
                  </p:nvSpPr>
                  <p:spPr bwMode="auto">
                    <a:xfrm>
                      <a:off x="4361" y="3362"/>
                      <a:ext cx="57" cy="9"/>
                    </a:xfrm>
                    <a:custGeom>
                      <a:avLst/>
                      <a:gdLst>
                        <a:gd name="T0" fmla="*/ 15 w 83"/>
                        <a:gd name="T1" fmla="*/ 4 h 13"/>
                        <a:gd name="T2" fmla="*/ 25 w 83"/>
                        <a:gd name="T3" fmla="*/ 4 h 13"/>
                        <a:gd name="T4" fmla="*/ 25 w 83"/>
                        <a:gd name="T5" fmla="*/ 4 h 13"/>
                        <a:gd name="T6" fmla="*/ 26 w 83"/>
                        <a:gd name="T7" fmla="*/ 4 h 13"/>
                        <a:gd name="T8" fmla="*/ 27 w 83"/>
                        <a:gd name="T9" fmla="*/ 4 h 13"/>
                        <a:gd name="T10" fmla="*/ 23 w 83"/>
                        <a:gd name="T11" fmla="*/ 4 h 13"/>
                        <a:gd name="T12" fmla="*/ 23 w 83"/>
                        <a:gd name="T13" fmla="*/ 4 h 13"/>
                        <a:gd name="T14" fmla="*/ 15 w 83"/>
                        <a:gd name="T15" fmla="*/ 4 h 13"/>
                        <a:gd name="T16" fmla="*/ 0 w 83"/>
                        <a:gd name="T17" fmla="*/ 0 h 13"/>
                        <a:gd name="T18" fmla="*/ 0 w 83"/>
                        <a:gd name="T19" fmla="*/ 0 h 13"/>
                        <a:gd name="T20" fmla="*/ 0 w 83"/>
                        <a:gd name="T21" fmla="*/ 1 h 13"/>
                        <a:gd name="T22" fmla="*/ 0 w 83"/>
                        <a:gd name="T23" fmla="*/ 1 h 13"/>
                        <a:gd name="T24" fmla="*/ 0 w 83"/>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13">
                          <a:moveTo>
                            <a:pt x="46" y="12"/>
                          </a:moveTo>
                          <a:cubicBezTo>
                            <a:pt x="55" y="13"/>
                            <a:pt x="65" y="13"/>
                            <a:pt x="75" y="13"/>
                          </a:cubicBezTo>
                          <a:cubicBezTo>
                            <a:pt x="75" y="13"/>
                            <a:pt x="75" y="13"/>
                            <a:pt x="75" y="13"/>
                          </a:cubicBezTo>
                          <a:cubicBezTo>
                            <a:pt x="77" y="13"/>
                            <a:pt x="79" y="13"/>
                            <a:pt x="80" y="13"/>
                          </a:cubicBezTo>
                          <a:cubicBezTo>
                            <a:pt x="81" y="13"/>
                            <a:pt x="82" y="13"/>
                            <a:pt x="83" y="13"/>
                          </a:cubicBezTo>
                          <a:cubicBezTo>
                            <a:pt x="79" y="13"/>
                            <a:pt x="76" y="13"/>
                            <a:pt x="72" y="12"/>
                          </a:cubicBezTo>
                          <a:cubicBezTo>
                            <a:pt x="72" y="12"/>
                            <a:pt x="72" y="12"/>
                            <a:pt x="71" y="12"/>
                          </a:cubicBezTo>
                          <a:cubicBezTo>
                            <a:pt x="63" y="12"/>
                            <a:pt x="54" y="12"/>
                            <a:pt x="46" y="12"/>
                          </a:cubicBezTo>
                          <a:moveTo>
                            <a:pt x="0" y="0"/>
                          </a:moveTo>
                          <a:cubicBezTo>
                            <a:pt x="0" y="0"/>
                            <a:pt x="0" y="0"/>
                            <a:pt x="0" y="0"/>
                          </a:cubicBezTo>
                          <a:cubicBezTo>
                            <a:pt x="0" y="1"/>
                            <a:pt x="0" y="1"/>
                            <a:pt x="0" y="2"/>
                          </a:cubicBezTo>
                          <a:cubicBezTo>
                            <a:pt x="0" y="2"/>
                            <a:pt x="0" y="2"/>
                            <a:pt x="0" y="2"/>
                          </a:cubicBezTo>
                          <a:cubicBezTo>
                            <a:pt x="0" y="1"/>
                            <a:pt x="0" y="1"/>
                            <a:pt x="0" y="0"/>
                          </a:cubicBezTo>
                        </a:path>
                      </a:pathLst>
                    </a:custGeom>
                    <a:solidFill>
                      <a:srgbClr val="AAACA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70" name="Freeform 488"/>
                    <p:cNvSpPr>
                      <a:spLocks/>
                    </p:cNvSpPr>
                    <p:nvPr/>
                  </p:nvSpPr>
                  <p:spPr bwMode="auto">
                    <a:xfrm>
                      <a:off x="4361" y="3363"/>
                      <a:ext cx="32" cy="7"/>
                    </a:xfrm>
                    <a:custGeom>
                      <a:avLst/>
                      <a:gdLst>
                        <a:gd name="T0" fmla="*/ 0 w 46"/>
                        <a:gd name="T1" fmla="*/ 0 h 10"/>
                        <a:gd name="T2" fmla="*/ 15 w 46"/>
                        <a:gd name="T3" fmla="*/ 4 h 10"/>
                        <a:gd name="T4" fmla="*/ 0 w 46"/>
                        <a:gd name="T5" fmla="*/ 0 h 10"/>
                        <a:gd name="T6" fmla="*/ 0 60000 65536"/>
                        <a:gd name="T7" fmla="*/ 0 60000 65536"/>
                        <a:gd name="T8" fmla="*/ 0 60000 65536"/>
                      </a:gdLst>
                      <a:ahLst/>
                      <a:cxnLst>
                        <a:cxn ang="T6">
                          <a:pos x="T0" y="T1"/>
                        </a:cxn>
                        <a:cxn ang="T7">
                          <a:pos x="T2" y="T3"/>
                        </a:cxn>
                        <a:cxn ang="T8">
                          <a:pos x="T4" y="T5"/>
                        </a:cxn>
                      </a:cxnLst>
                      <a:rect l="0" t="0" r="r" b="b"/>
                      <a:pathLst>
                        <a:path w="46" h="10">
                          <a:moveTo>
                            <a:pt x="0" y="0"/>
                          </a:moveTo>
                          <a:cubicBezTo>
                            <a:pt x="5" y="4"/>
                            <a:pt x="22" y="8"/>
                            <a:pt x="46" y="10"/>
                          </a:cubicBezTo>
                          <a:cubicBezTo>
                            <a:pt x="27" y="8"/>
                            <a:pt x="12" y="4"/>
                            <a:pt x="0" y="0"/>
                          </a:cubicBezTo>
                        </a:path>
                      </a:pathLst>
                    </a:custGeom>
                    <a:solidFill>
                      <a:srgbClr val="9C9FA2"/>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71" name="Freeform 489"/>
                    <p:cNvSpPr>
                      <a:spLocks/>
                    </p:cNvSpPr>
                    <p:nvPr/>
                  </p:nvSpPr>
                  <p:spPr bwMode="auto">
                    <a:xfrm>
                      <a:off x="4361" y="3351"/>
                      <a:ext cx="56" cy="17"/>
                    </a:xfrm>
                    <a:custGeom>
                      <a:avLst/>
                      <a:gdLst>
                        <a:gd name="T0" fmla="*/ 23 w 81"/>
                        <a:gd name="T1" fmla="*/ 0 h 25"/>
                        <a:gd name="T2" fmla="*/ 0 w 81"/>
                        <a:gd name="T3" fmla="*/ 5 h 25"/>
                        <a:gd name="T4" fmla="*/ 15 w 81"/>
                        <a:gd name="T5" fmla="*/ 8 h 25"/>
                        <a:gd name="T6" fmla="*/ 8 w 81"/>
                        <a:gd name="T7" fmla="*/ 5 h 25"/>
                        <a:gd name="T8" fmla="*/ 27 w 81"/>
                        <a:gd name="T9" fmla="*/ 0 h 25"/>
                        <a:gd name="T10" fmla="*/ 23 w 81"/>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5">
                          <a:moveTo>
                            <a:pt x="70" y="0"/>
                          </a:moveTo>
                          <a:cubicBezTo>
                            <a:pt x="32" y="0"/>
                            <a:pt x="3" y="9"/>
                            <a:pt x="0" y="15"/>
                          </a:cubicBezTo>
                          <a:cubicBezTo>
                            <a:pt x="11" y="20"/>
                            <a:pt x="25" y="23"/>
                            <a:pt x="44" y="25"/>
                          </a:cubicBezTo>
                          <a:cubicBezTo>
                            <a:pt x="31" y="23"/>
                            <a:pt x="23" y="20"/>
                            <a:pt x="23" y="16"/>
                          </a:cubicBezTo>
                          <a:cubicBezTo>
                            <a:pt x="23" y="10"/>
                            <a:pt x="48" y="2"/>
                            <a:pt x="81" y="0"/>
                          </a:cubicBezTo>
                          <a:cubicBezTo>
                            <a:pt x="78" y="0"/>
                            <a:pt x="74" y="0"/>
                            <a:pt x="70" y="0"/>
                          </a:cubicBezTo>
                        </a:path>
                      </a:pathLst>
                    </a:custGeom>
                    <a:solidFill>
                      <a:srgbClr val="9CA0A3"/>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72" name="Freeform 490"/>
                    <p:cNvSpPr>
                      <a:spLocks/>
                    </p:cNvSpPr>
                    <p:nvPr/>
                  </p:nvSpPr>
                  <p:spPr bwMode="auto">
                    <a:xfrm>
                      <a:off x="4361" y="3361"/>
                      <a:ext cx="50" cy="9"/>
                    </a:xfrm>
                    <a:custGeom>
                      <a:avLst/>
                      <a:gdLst>
                        <a:gd name="T0" fmla="*/ 0 w 72"/>
                        <a:gd name="T1" fmla="*/ 0 h 13"/>
                        <a:gd name="T2" fmla="*/ 0 w 72"/>
                        <a:gd name="T3" fmla="*/ 1 h 13"/>
                        <a:gd name="T4" fmla="*/ 0 w 72"/>
                        <a:gd name="T5" fmla="*/ 1 h 13"/>
                        <a:gd name="T6" fmla="*/ 15 w 72"/>
                        <a:gd name="T7" fmla="*/ 4 h 13"/>
                        <a:gd name="T8" fmla="*/ 24 w 72"/>
                        <a:gd name="T9" fmla="*/ 4 h 13"/>
                        <a:gd name="T10" fmla="*/ 24 w 72"/>
                        <a:gd name="T11" fmla="*/ 4 h 13"/>
                        <a:gd name="T12" fmla="*/ 15 w 72"/>
                        <a:gd name="T13" fmla="*/ 3 h 13"/>
                        <a:gd name="T14" fmla="*/ 0 w 72"/>
                        <a:gd name="T15" fmla="*/ 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2" h="13">
                          <a:moveTo>
                            <a:pt x="0" y="0"/>
                          </a:moveTo>
                          <a:cubicBezTo>
                            <a:pt x="0" y="1"/>
                            <a:pt x="0" y="1"/>
                            <a:pt x="0" y="1"/>
                          </a:cubicBezTo>
                          <a:cubicBezTo>
                            <a:pt x="0" y="2"/>
                            <a:pt x="0" y="2"/>
                            <a:pt x="0" y="3"/>
                          </a:cubicBezTo>
                          <a:cubicBezTo>
                            <a:pt x="12" y="7"/>
                            <a:pt x="27" y="11"/>
                            <a:pt x="46" y="13"/>
                          </a:cubicBezTo>
                          <a:cubicBezTo>
                            <a:pt x="54" y="13"/>
                            <a:pt x="63" y="13"/>
                            <a:pt x="71" y="13"/>
                          </a:cubicBezTo>
                          <a:cubicBezTo>
                            <a:pt x="72" y="13"/>
                            <a:pt x="72" y="13"/>
                            <a:pt x="72" y="13"/>
                          </a:cubicBezTo>
                          <a:cubicBezTo>
                            <a:pt x="61" y="13"/>
                            <a:pt x="52" y="12"/>
                            <a:pt x="44" y="10"/>
                          </a:cubicBezTo>
                          <a:cubicBezTo>
                            <a:pt x="25" y="8"/>
                            <a:pt x="11" y="5"/>
                            <a:pt x="0" y="0"/>
                          </a:cubicBezTo>
                        </a:path>
                      </a:pathLst>
                    </a:custGeom>
                    <a:solidFill>
                      <a:srgbClr val="9EA1A4"/>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73" name="Freeform 491"/>
                    <p:cNvSpPr>
                      <a:spLocks/>
                    </p:cNvSpPr>
                    <p:nvPr/>
                  </p:nvSpPr>
                  <p:spPr bwMode="auto">
                    <a:xfrm>
                      <a:off x="4435" y="3366"/>
                      <a:ext cx="13" cy="4"/>
                    </a:xfrm>
                    <a:custGeom>
                      <a:avLst/>
                      <a:gdLst>
                        <a:gd name="T0" fmla="*/ 1 w 19"/>
                        <a:gd name="T1" fmla="*/ 2 h 6"/>
                        <a:gd name="T2" fmla="*/ 5 w 19"/>
                        <a:gd name="T3" fmla="*/ 1 h 6"/>
                        <a:gd name="T4" fmla="*/ 6 w 19"/>
                        <a:gd name="T5" fmla="*/ 1 h 6"/>
                        <a:gd name="T6" fmla="*/ 5 w 19"/>
                        <a:gd name="T7" fmla="*/ 1 h 6"/>
                        <a:gd name="T8" fmla="*/ 1 w 19"/>
                        <a:gd name="T9" fmla="*/ 1 h 6"/>
                        <a:gd name="T10" fmla="*/ 1 w 19"/>
                        <a:gd name="T11" fmla="*/ 1 h 6"/>
                        <a:gd name="T12" fmla="*/ 1 w 19"/>
                        <a:gd name="T13" fmla="*/ 2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
                          <a:moveTo>
                            <a:pt x="2" y="6"/>
                          </a:moveTo>
                          <a:cubicBezTo>
                            <a:pt x="8" y="5"/>
                            <a:pt x="13" y="5"/>
                            <a:pt x="18" y="4"/>
                          </a:cubicBezTo>
                          <a:cubicBezTo>
                            <a:pt x="19" y="3"/>
                            <a:pt x="19" y="3"/>
                            <a:pt x="19" y="2"/>
                          </a:cubicBezTo>
                          <a:cubicBezTo>
                            <a:pt x="19" y="1"/>
                            <a:pt x="18" y="0"/>
                            <a:pt x="17" y="1"/>
                          </a:cubicBezTo>
                          <a:cubicBezTo>
                            <a:pt x="13" y="2"/>
                            <a:pt x="8" y="2"/>
                            <a:pt x="2" y="3"/>
                          </a:cubicBezTo>
                          <a:cubicBezTo>
                            <a:pt x="1" y="3"/>
                            <a:pt x="0" y="4"/>
                            <a:pt x="1" y="5"/>
                          </a:cubicBezTo>
                          <a:cubicBezTo>
                            <a:pt x="1" y="6"/>
                            <a:pt x="1" y="6"/>
                            <a:pt x="2" y="6"/>
                          </a:cubicBez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74" name="Freeform 492"/>
                    <p:cNvSpPr>
                      <a:spLocks/>
                    </p:cNvSpPr>
                    <p:nvPr/>
                  </p:nvSpPr>
                  <p:spPr bwMode="auto">
                    <a:xfrm>
                      <a:off x="4382" y="3367"/>
                      <a:ext cx="37" cy="4"/>
                    </a:xfrm>
                    <a:custGeom>
                      <a:avLst/>
                      <a:gdLst>
                        <a:gd name="T0" fmla="*/ 1 w 55"/>
                        <a:gd name="T1" fmla="*/ 1 h 6"/>
                        <a:gd name="T2" fmla="*/ 12 w 55"/>
                        <a:gd name="T3" fmla="*/ 2 h 6"/>
                        <a:gd name="T4" fmla="*/ 15 w 55"/>
                        <a:gd name="T5" fmla="*/ 2 h 6"/>
                        <a:gd name="T6" fmla="*/ 16 w 55"/>
                        <a:gd name="T7" fmla="*/ 2 h 6"/>
                        <a:gd name="T8" fmla="*/ 17 w 55"/>
                        <a:gd name="T9" fmla="*/ 1 h 6"/>
                        <a:gd name="T10" fmla="*/ 16 w 55"/>
                        <a:gd name="T11" fmla="*/ 1 h 6"/>
                        <a:gd name="T12" fmla="*/ 15 w 55"/>
                        <a:gd name="T13" fmla="*/ 1 h 6"/>
                        <a:gd name="T14" fmla="*/ 12 w 55"/>
                        <a:gd name="T15" fmla="*/ 1 h 6"/>
                        <a:gd name="T16" fmla="*/ 1 w 55"/>
                        <a:gd name="T17" fmla="*/ 0 h 6"/>
                        <a:gd name="T18" fmla="*/ 0 w 55"/>
                        <a:gd name="T19" fmla="*/ 1 h 6"/>
                        <a:gd name="T20" fmla="*/ 1 w 55"/>
                        <a:gd name="T21" fmla="*/ 1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6">
                          <a:moveTo>
                            <a:pt x="2" y="3"/>
                          </a:moveTo>
                          <a:cubicBezTo>
                            <a:pt x="13" y="5"/>
                            <a:pt x="27" y="6"/>
                            <a:pt x="40" y="6"/>
                          </a:cubicBezTo>
                          <a:cubicBezTo>
                            <a:pt x="43" y="6"/>
                            <a:pt x="45" y="6"/>
                            <a:pt x="48" y="6"/>
                          </a:cubicBezTo>
                          <a:cubicBezTo>
                            <a:pt x="50" y="6"/>
                            <a:pt x="51" y="6"/>
                            <a:pt x="53" y="6"/>
                          </a:cubicBezTo>
                          <a:cubicBezTo>
                            <a:pt x="54" y="6"/>
                            <a:pt x="55" y="5"/>
                            <a:pt x="55" y="5"/>
                          </a:cubicBezTo>
                          <a:cubicBezTo>
                            <a:pt x="55" y="4"/>
                            <a:pt x="54" y="3"/>
                            <a:pt x="53" y="3"/>
                          </a:cubicBezTo>
                          <a:cubicBezTo>
                            <a:pt x="51" y="3"/>
                            <a:pt x="50" y="3"/>
                            <a:pt x="48" y="3"/>
                          </a:cubicBezTo>
                          <a:cubicBezTo>
                            <a:pt x="45" y="3"/>
                            <a:pt x="43" y="3"/>
                            <a:pt x="40" y="3"/>
                          </a:cubicBezTo>
                          <a:cubicBezTo>
                            <a:pt x="27" y="3"/>
                            <a:pt x="13" y="2"/>
                            <a:pt x="2" y="0"/>
                          </a:cubicBezTo>
                          <a:cubicBezTo>
                            <a:pt x="1" y="0"/>
                            <a:pt x="0" y="0"/>
                            <a:pt x="0" y="1"/>
                          </a:cubicBezTo>
                          <a:cubicBezTo>
                            <a:pt x="0" y="2"/>
                            <a:pt x="1" y="3"/>
                            <a:pt x="2" y="3"/>
                          </a:cubicBez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75" name="Oval 493"/>
                    <p:cNvSpPr>
                      <a:spLocks noChangeArrowheads="1"/>
                    </p:cNvSpPr>
                    <p:nvPr/>
                  </p:nvSpPr>
                  <p:spPr bwMode="auto">
                    <a:xfrm>
                      <a:off x="4246" y="1681"/>
                      <a:ext cx="11" cy="10"/>
                    </a:xfrm>
                    <a:prstGeom prst="ellipse">
                      <a:avLst/>
                    </a:pr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76" name="Oval 494"/>
                    <p:cNvSpPr>
                      <a:spLocks noChangeArrowheads="1"/>
                    </p:cNvSpPr>
                    <p:nvPr/>
                  </p:nvSpPr>
                  <p:spPr bwMode="auto">
                    <a:xfrm>
                      <a:off x="4263" y="1679"/>
                      <a:ext cx="5" cy="5"/>
                    </a:xfrm>
                    <a:prstGeom prst="ellipse">
                      <a:avLst/>
                    </a:pr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77" name="Oval 495"/>
                    <p:cNvSpPr>
                      <a:spLocks noChangeArrowheads="1"/>
                    </p:cNvSpPr>
                    <p:nvPr/>
                  </p:nvSpPr>
                  <p:spPr bwMode="auto">
                    <a:xfrm>
                      <a:off x="4246" y="3012"/>
                      <a:ext cx="11" cy="10"/>
                    </a:xfrm>
                    <a:prstGeom prst="ellipse">
                      <a:avLst/>
                    </a:pr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78" name="Oval 496"/>
                    <p:cNvSpPr>
                      <a:spLocks noChangeArrowheads="1"/>
                    </p:cNvSpPr>
                    <p:nvPr/>
                  </p:nvSpPr>
                  <p:spPr bwMode="auto">
                    <a:xfrm>
                      <a:off x="4261" y="3002"/>
                      <a:ext cx="5" cy="5"/>
                    </a:xfrm>
                    <a:prstGeom prst="ellipse">
                      <a:avLst/>
                    </a:pr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79" name="Freeform 497"/>
                    <p:cNvSpPr>
                      <a:spLocks/>
                    </p:cNvSpPr>
                    <p:nvPr/>
                  </p:nvSpPr>
                  <p:spPr bwMode="auto">
                    <a:xfrm>
                      <a:off x="3968" y="1709"/>
                      <a:ext cx="105" cy="17"/>
                    </a:xfrm>
                    <a:custGeom>
                      <a:avLst/>
                      <a:gdLst>
                        <a:gd name="T0" fmla="*/ 3 w 154"/>
                        <a:gd name="T1" fmla="*/ 1 h 25"/>
                        <a:gd name="T2" fmla="*/ 1 w 154"/>
                        <a:gd name="T3" fmla="*/ 8 h 25"/>
                        <a:gd name="T4" fmla="*/ 22 w 154"/>
                        <a:gd name="T5" fmla="*/ 5 h 25"/>
                        <a:gd name="T6" fmla="*/ 49 w 154"/>
                        <a:gd name="T7" fmla="*/ 5 h 25"/>
                        <a:gd name="T8" fmla="*/ 24 w 154"/>
                        <a:gd name="T9" fmla="*/ 3 h 25"/>
                        <a:gd name="T10" fmla="*/ 3 w 154"/>
                        <a:gd name="T11" fmla="*/ 1 h 25"/>
                        <a:gd name="T12" fmla="*/ 3 w 154"/>
                        <a:gd name="T13" fmla="*/ 1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25">
                          <a:moveTo>
                            <a:pt x="10" y="2"/>
                          </a:moveTo>
                          <a:cubicBezTo>
                            <a:pt x="4" y="7"/>
                            <a:pt x="0" y="17"/>
                            <a:pt x="1" y="25"/>
                          </a:cubicBezTo>
                          <a:cubicBezTo>
                            <a:pt x="23" y="15"/>
                            <a:pt x="46" y="19"/>
                            <a:pt x="69" y="17"/>
                          </a:cubicBezTo>
                          <a:cubicBezTo>
                            <a:pt x="97" y="14"/>
                            <a:pt x="125" y="15"/>
                            <a:pt x="154" y="15"/>
                          </a:cubicBezTo>
                          <a:cubicBezTo>
                            <a:pt x="127" y="15"/>
                            <a:pt x="100" y="11"/>
                            <a:pt x="75" y="10"/>
                          </a:cubicBezTo>
                          <a:cubicBezTo>
                            <a:pt x="54" y="10"/>
                            <a:pt x="29" y="0"/>
                            <a:pt x="9" y="5"/>
                          </a:cubicBezTo>
                          <a:cubicBezTo>
                            <a:pt x="10" y="2"/>
                            <a:pt x="10" y="2"/>
                            <a:pt x="10" y="2"/>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80" name="Freeform 498"/>
                    <p:cNvSpPr>
                      <a:spLocks/>
                    </p:cNvSpPr>
                    <p:nvPr/>
                  </p:nvSpPr>
                  <p:spPr bwMode="auto">
                    <a:xfrm>
                      <a:off x="3967" y="3068"/>
                      <a:ext cx="106" cy="22"/>
                    </a:xfrm>
                    <a:custGeom>
                      <a:avLst/>
                      <a:gdLst>
                        <a:gd name="T0" fmla="*/ 2 w 155"/>
                        <a:gd name="T1" fmla="*/ 0 h 32"/>
                        <a:gd name="T2" fmla="*/ 1 w 155"/>
                        <a:gd name="T3" fmla="*/ 10 h 32"/>
                        <a:gd name="T4" fmla="*/ 17 w 155"/>
                        <a:gd name="T5" fmla="*/ 8 h 32"/>
                        <a:gd name="T6" fmla="*/ 25 w 155"/>
                        <a:gd name="T7" fmla="*/ 8 h 32"/>
                        <a:gd name="T8" fmla="*/ 39 w 155"/>
                        <a:gd name="T9" fmla="*/ 6 h 32"/>
                        <a:gd name="T10" fmla="*/ 49 w 155"/>
                        <a:gd name="T11" fmla="*/ 6 h 32"/>
                        <a:gd name="T12" fmla="*/ 41 w 155"/>
                        <a:gd name="T13" fmla="*/ 6 h 32"/>
                        <a:gd name="T14" fmla="*/ 35 w 155"/>
                        <a:gd name="T15" fmla="*/ 6 h 32"/>
                        <a:gd name="T16" fmla="*/ 23 w 155"/>
                        <a:gd name="T17" fmla="*/ 4 h 32"/>
                        <a:gd name="T18" fmla="*/ 17 w 155"/>
                        <a:gd name="T19" fmla="*/ 4 h 32"/>
                        <a:gd name="T20" fmla="*/ 3 w 155"/>
                        <a:gd name="T21" fmla="*/ 2 h 32"/>
                        <a:gd name="T22" fmla="*/ 2 w 155"/>
                        <a:gd name="T23" fmla="*/ 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5" h="32">
                          <a:moveTo>
                            <a:pt x="6" y="0"/>
                          </a:moveTo>
                          <a:cubicBezTo>
                            <a:pt x="6" y="11"/>
                            <a:pt x="0" y="20"/>
                            <a:pt x="1" y="32"/>
                          </a:cubicBezTo>
                          <a:cubicBezTo>
                            <a:pt x="17" y="22"/>
                            <a:pt x="35" y="22"/>
                            <a:pt x="54" y="23"/>
                          </a:cubicBezTo>
                          <a:cubicBezTo>
                            <a:pt x="62" y="23"/>
                            <a:pt x="70" y="23"/>
                            <a:pt x="77" y="23"/>
                          </a:cubicBezTo>
                          <a:cubicBezTo>
                            <a:pt x="92" y="22"/>
                            <a:pt x="107" y="17"/>
                            <a:pt x="122" y="18"/>
                          </a:cubicBezTo>
                          <a:cubicBezTo>
                            <a:pt x="133" y="18"/>
                            <a:pt x="144" y="19"/>
                            <a:pt x="155" y="18"/>
                          </a:cubicBezTo>
                          <a:cubicBezTo>
                            <a:pt x="146" y="16"/>
                            <a:pt x="137" y="17"/>
                            <a:pt x="128" y="17"/>
                          </a:cubicBezTo>
                          <a:cubicBezTo>
                            <a:pt x="121" y="17"/>
                            <a:pt x="115" y="18"/>
                            <a:pt x="109" y="17"/>
                          </a:cubicBezTo>
                          <a:cubicBezTo>
                            <a:pt x="96" y="16"/>
                            <a:pt x="83" y="13"/>
                            <a:pt x="70" y="12"/>
                          </a:cubicBezTo>
                          <a:cubicBezTo>
                            <a:pt x="65" y="12"/>
                            <a:pt x="60" y="12"/>
                            <a:pt x="54" y="12"/>
                          </a:cubicBezTo>
                          <a:cubicBezTo>
                            <a:pt x="39" y="12"/>
                            <a:pt x="22" y="12"/>
                            <a:pt x="10" y="7"/>
                          </a:cubicBezTo>
                          <a:cubicBezTo>
                            <a:pt x="6" y="0"/>
                            <a:pt x="6" y="0"/>
                            <a:pt x="6"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81" name="Freeform 499"/>
                    <p:cNvSpPr>
                      <a:spLocks/>
                    </p:cNvSpPr>
                    <p:nvPr/>
                  </p:nvSpPr>
                  <p:spPr bwMode="auto">
                    <a:xfrm>
                      <a:off x="4086" y="3075"/>
                      <a:ext cx="29" cy="10"/>
                    </a:xfrm>
                    <a:custGeom>
                      <a:avLst/>
                      <a:gdLst>
                        <a:gd name="T0" fmla="*/ 0 w 43"/>
                        <a:gd name="T1" fmla="*/ 2 h 14"/>
                        <a:gd name="T2" fmla="*/ 13 w 43"/>
                        <a:gd name="T3" fmla="*/ 3 h 14"/>
                        <a:gd name="T4" fmla="*/ 2 w 43"/>
                        <a:gd name="T5" fmla="*/ 1 h 14"/>
                        <a:gd name="T6" fmla="*/ 1 w 43"/>
                        <a:gd name="T7" fmla="*/ 2 h 14"/>
                        <a:gd name="T8" fmla="*/ 0 w 43"/>
                        <a:gd name="T9" fmla="*/ 2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14">
                          <a:moveTo>
                            <a:pt x="0" y="5"/>
                          </a:moveTo>
                          <a:cubicBezTo>
                            <a:pt x="7" y="14"/>
                            <a:pt x="32" y="8"/>
                            <a:pt x="43" y="7"/>
                          </a:cubicBezTo>
                          <a:cubicBezTo>
                            <a:pt x="37" y="0"/>
                            <a:pt x="15" y="2"/>
                            <a:pt x="6" y="3"/>
                          </a:cubicBezTo>
                          <a:cubicBezTo>
                            <a:pt x="6" y="5"/>
                            <a:pt x="5" y="5"/>
                            <a:pt x="4" y="6"/>
                          </a:cubicBezTo>
                          <a:cubicBezTo>
                            <a:pt x="0" y="5"/>
                            <a:pt x="0" y="5"/>
                            <a:pt x="0" y="5"/>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82" name="Freeform 500"/>
                    <p:cNvSpPr>
                      <a:spLocks/>
                    </p:cNvSpPr>
                    <p:nvPr/>
                  </p:nvSpPr>
                  <p:spPr bwMode="auto">
                    <a:xfrm>
                      <a:off x="4094" y="1714"/>
                      <a:ext cx="30" cy="7"/>
                    </a:xfrm>
                    <a:custGeom>
                      <a:avLst/>
                      <a:gdLst>
                        <a:gd name="T0" fmla="*/ 0 w 43"/>
                        <a:gd name="T1" fmla="*/ 1 h 10"/>
                        <a:gd name="T2" fmla="*/ 8 w 43"/>
                        <a:gd name="T3" fmla="*/ 3 h 10"/>
                        <a:gd name="T4" fmla="*/ 14 w 43"/>
                        <a:gd name="T5" fmla="*/ 3 h 10"/>
                        <a:gd name="T6" fmla="*/ 5 w 43"/>
                        <a:gd name="T7" fmla="*/ 1 h 10"/>
                        <a:gd name="T8" fmla="*/ 0 w 43"/>
                        <a:gd name="T9" fmla="*/ 1 h 10"/>
                        <a:gd name="T10" fmla="*/ 0 w 43"/>
                        <a:gd name="T11" fmla="*/ 1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10">
                          <a:moveTo>
                            <a:pt x="0" y="4"/>
                          </a:moveTo>
                          <a:cubicBezTo>
                            <a:pt x="4" y="10"/>
                            <a:pt x="15" y="9"/>
                            <a:pt x="25" y="8"/>
                          </a:cubicBezTo>
                          <a:cubicBezTo>
                            <a:pt x="31" y="8"/>
                            <a:pt x="37" y="7"/>
                            <a:pt x="41" y="8"/>
                          </a:cubicBezTo>
                          <a:cubicBezTo>
                            <a:pt x="43" y="0"/>
                            <a:pt x="28" y="1"/>
                            <a:pt x="15" y="2"/>
                          </a:cubicBezTo>
                          <a:cubicBezTo>
                            <a:pt x="9" y="3"/>
                            <a:pt x="3" y="4"/>
                            <a:pt x="0" y="3"/>
                          </a:cubicBezTo>
                          <a:cubicBezTo>
                            <a:pt x="0" y="4"/>
                            <a:pt x="0" y="4"/>
                            <a:pt x="0" y="4"/>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83" name="Freeform 501"/>
                    <p:cNvSpPr>
                      <a:spLocks/>
                    </p:cNvSpPr>
                    <p:nvPr/>
                  </p:nvSpPr>
                  <p:spPr bwMode="auto">
                    <a:xfrm>
                      <a:off x="4327" y="1802"/>
                      <a:ext cx="161" cy="54"/>
                    </a:xfrm>
                    <a:custGeom>
                      <a:avLst/>
                      <a:gdLst>
                        <a:gd name="T0" fmla="*/ 40 w 235"/>
                        <a:gd name="T1" fmla="*/ 0 h 80"/>
                        <a:gd name="T2" fmla="*/ 1 w 235"/>
                        <a:gd name="T3" fmla="*/ 13 h 80"/>
                        <a:gd name="T4" fmla="*/ 0 w 235"/>
                        <a:gd name="T5" fmla="*/ 13 h 80"/>
                        <a:gd name="T6" fmla="*/ 36 w 235"/>
                        <a:gd name="T7" fmla="*/ 24 h 80"/>
                        <a:gd name="T8" fmla="*/ 75 w 235"/>
                        <a:gd name="T9" fmla="*/ 12 h 80"/>
                        <a:gd name="T10" fmla="*/ 75 w 235"/>
                        <a:gd name="T11" fmla="*/ 12 h 80"/>
                        <a:gd name="T12" fmla="*/ 40 w 235"/>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 h="80">
                          <a:moveTo>
                            <a:pt x="124" y="0"/>
                          </a:moveTo>
                          <a:cubicBezTo>
                            <a:pt x="5" y="41"/>
                            <a:pt x="5" y="41"/>
                            <a:pt x="5" y="41"/>
                          </a:cubicBezTo>
                          <a:cubicBezTo>
                            <a:pt x="3" y="41"/>
                            <a:pt x="2" y="42"/>
                            <a:pt x="0" y="42"/>
                          </a:cubicBezTo>
                          <a:cubicBezTo>
                            <a:pt x="112" y="80"/>
                            <a:pt x="112" y="80"/>
                            <a:pt x="112" y="80"/>
                          </a:cubicBezTo>
                          <a:cubicBezTo>
                            <a:pt x="232" y="39"/>
                            <a:pt x="232" y="39"/>
                            <a:pt x="232" y="39"/>
                          </a:cubicBezTo>
                          <a:cubicBezTo>
                            <a:pt x="233" y="39"/>
                            <a:pt x="234" y="38"/>
                            <a:pt x="235" y="38"/>
                          </a:cubicBezTo>
                          <a:cubicBezTo>
                            <a:pt x="124" y="0"/>
                            <a:pt x="124" y="0"/>
                            <a:pt x="124" y="0"/>
                          </a:cubicBezTo>
                        </a:path>
                      </a:pathLst>
                    </a:custGeom>
                    <a:solidFill>
                      <a:srgbClr val="BBBDC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84" name="Freeform 502"/>
                    <p:cNvSpPr>
                      <a:spLocks noEditPoints="1"/>
                    </p:cNvSpPr>
                    <p:nvPr/>
                  </p:nvSpPr>
                  <p:spPr bwMode="auto">
                    <a:xfrm>
                      <a:off x="4322" y="1915"/>
                      <a:ext cx="180" cy="84"/>
                    </a:xfrm>
                    <a:custGeom>
                      <a:avLst/>
                      <a:gdLst>
                        <a:gd name="T0" fmla="*/ 85 w 262"/>
                        <a:gd name="T1" fmla="*/ 39 h 122"/>
                        <a:gd name="T2" fmla="*/ 85 w 262"/>
                        <a:gd name="T3" fmla="*/ 39 h 122"/>
                        <a:gd name="T4" fmla="*/ 81 w 262"/>
                        <a:gd name="T5" fmla="*/ 40 h 122"/>
                        <a:gd name="T6" fmla="*/ 85 w 262"/>
                        <a:gd name="T7" fmla="*/ 39 h 122"/>
                        <a:gd name="T8" fmla="*/ 41 w 262"/>
                        <a:gd name="T9" fmla="*/ 0 h 122"/>
                        <a:gd name="T10" fmla="*/ 3 w 262"/>
                        <a:gd name="T11" fmla="*/ 13 h 122"/>
                        <a:gd name="T12" fmla="*/ 1 w 262"/>
                        <a:gd name="T13" fmla="*/ 13 h 122"/>
                        <a:gd name="T14" fmla="*/ 0 w 262"/>
                        <a:gd name="T15" fmla="*/ 13 h 122"/>
                        <a:gd name="T16" fmla="*/ 37 w 262"/>
                        <a:gd name="T17" fmla="*/ 25 h 122"/>
                        <a:gd name="T18" fmla="*/ 78 w 262"/>
                        <a:gd name="T19" fmla="*/ 12 h 122"/>
                        <a:gd name="T20" fmla="*/ 41 w 262"/>
                        <a:gd name="T21" fmla="*/ 0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2" h="122">
                          <a:moveTo>
                            <a:pt x="262" y="118"/>
                          </a:moveTo>
                          <a:cubicBezTo>
                            <a:pt x="262" y="118"/>
                            <a:pt x="262" y="118"/>
                            <a:pt x="262" y="118"/>
                          </a:cubicBezTo>
                          <a:cubicBezTo>
                            <a:pt x="250" y="122"/>
                            <a:pt x="250" y="122"/>
                            <a:pt x="250" y="122"/>
                          </a:cubicBezTo>
                          <a:cubicBezTo>
                            <a:pt x="254" y="121"/>
                            <a:pt x="258" y="120"/>
                            <a:pt x="262" y="118"/>
                          </a:cubicBezTo>
                          <a:moveTo>
                            <a:pt x="127" y="0"/>
                          </a:moveTo>
                          <a:cubicBezTo>
                            <a:pt x="12" y="39"/>
                            <a:pt x="12" y="39"/>
                            <a:pt x="12" y="39"/>
                          </a:cubicBezTo>
                          <a:cubicBezTo>
                            <a:pt x="8" y="40"/>
                            <a:pt x="4" y="41"/>
                            <a:pt x="1" y="41"/>
                          </a:cubicBezTo>
                          <a:cubicBezTo>
                            <a:pt x="1" y="41"/>
                            <a:pt x="0" y="41"/>
                            <a:pt x="0" y="41"/>
                          </a:cubicBezTo>
                          <a:cubicBezTo>
                            <a:pt x="114" y="79"/>
                            <a:pt x="114" y="79"/>
                            <a:pt x="114" y="79"/>
                          </a:cubicBezTo>
                          <a:cubicBezTo>
                            <a:pt x="238" y="37"/>
                            <a:pt x="238" y="37"/>
                            <a:pt x="238" y="37"/>
                          </a:cubicBezTo>
                          <a:cubicBezTo>
                            <a:pt x="127" y="0"/>
                            <a:pt x="127" y="0"/>
                            <a:pt x="127" y="0"/>
                          </a:cubicBezTo>
                        </a:path>
                      </a:pathLst>
                    </a:custGeom>
                    <a:solidFill>
                      <a:srgbClr val="BBBDC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85" name="Freeform 503"/>
                    <p:cNvSpPr>
                      <a:spLocks/>
                    </p:cNvSpPr>
                    <p:nvPr/>
                  </p:nvSpPr>
                  <p:spPr bwMode="auto">
                    <a:xfrm>
                      <a:off x="4324" y="2027"/>
                      <a:ext cx="162" cy="55"/>
                    </a:xfrm>
                    <a:custGeom>
                      <a:avLst/>
                      <a:gdLst>
                        <a:gd name="T0" fmla="*/ 41 w 236"/>
                        <a:gd name="T1" fmla="*/ 0 h 80"/>
                        <a:gd name="T2" fmla="*/ 3 w 236"/>
                        <a:gd name="T3" fmla="*/ 13 h 80"/>
                        <a:gd name="T4" fmla="*/ 0 w 236"/>
                        <a:gd name="T5" fmla="*/ 13 h 80"/>
                        <a:gd name="T6" fmla="*/ 37 w 236"/>
                        <a:gd name="T7" fmla="*/ 26 h 80"/>
                        <a:gd name="T8" fmla="*/ 76 w 236"/>
                        <a:gd name="T9" fmla="*/ 12 h 80"/>
                        <a:gd name="T10" fmla="*/ 76 w 236"/>
                        <a:gd name="T11" fmla="*/ 12 h 80"/>
                        <a:gd name="T12" fmla="*/ 41 w 236"/>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6" h="80">
                          <a:moveTo>
                            <a:pt x="125" y="0"/>
                          </a:moveTo>
                          <a:cubicBezTo>
                            <a:pt x="9" y="40"/>
                            <a:pt x="9" y="40"/>
                            <a:pt x="9" y="40"/>
                          </a:cubicBezTo>
                          <a:cubicBezTo>
                            <a:pt x="6" y="41"/>
                            <a:pt x="3" y="41"/>
                            <a:pt x="0" y="41"/>
                          </a:cubicBezTo>
                          <a:cubicBezTo>
                            <a:pt x="113" y="80"/>
                            <a:pt x="113" y="80"/>
                            <a:pt x="113" y="80"/>
                          </a:cubicBezTo>
                          <a:cubicBezTo>
                            <a:pt x="236" y="38"/>
                            <a:pt x="236" y="38"/>
                            <a:pt x="236" y="38"/>
                          </a:cubicBezTo>
                          <a:cubicBezTo>
                            <a:pt x="236" y="38"/>
                            <a:pt x="236" y="38"/>
                            <a:pt x="236" y="38"/>
                          </a:cubicBezTo>
                          <a:cubicBezTo>
                            <a:pt x="125" y="0"/>
                            <a:pt x="125" y="0"/>
                            <a:pt x="125" y="0"/>
                          </a:cubicBezTo>
                        </a:path>
                      </a:pathLst>
                    </a:custGeom>
                    <a:solidFill>
                      <a:srgbClr val="BBBDC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86" name="Freeform 504"/>
                    <p:cNvSpPr>
                      <a:spLocks noEditPoints="1"/>
                    </p:cNvSpPr>
                    <p:nvPr/>
                  </p:nvSpPr>
                  <p:spPr bwMode="auto">
                    <a:xfrm>
                      <a:off x="4316" y="2141"/>
                      <a:ext cx="191" cy="84"/>
                    </a:xfrm>
                    <a:custGeom>
                      <a:avLst/>
                      <a:gdLst>
                        <a:gd name="T0" fmla="*/ 90 w 278"/>
                        <a:gd name="T1" fmla="*/ 36 h 123"/>
                        <a:gd name="T2" fmla="*/ 88 w 278"/>
                        <a:gd name="T3" fmla="*/ 38 h 123"/>
                        <a:gd name="T4" fmla="*/ 82 w 278"/>
                        <a:gd name="T5" fmla="*/ 39 h 123"/>
                        <a:gd name="T6" fmla="*/ 82 w 278"/>
                        <a:gd name="T7" fmla="*/ 39 h 123"/>
                        <a:gd name="T8" fmla="*/ 90 w 278"/>
                        <a:gd name="T9" fmla="*/ 36 h 123"/>
                        <a:gd name="T10" fmla="*/ 43 w 278"/>
                        <a:gd name="T11" fmla="*/ 0 h 123"/>
                        <a:gd name="T12" fmla="*/ 7 w 278"/>
                        <a:gd name="T13" fmla="*/ 12 h 123"/>
                        <a:gd name="T14" fmla="*/ 3 w 278"/>
                        <a:gd name="T15" fmla="*/ 12 h 123"/>
                        <a:gd name="T16" fmla="*/ 0 w 278"/>
                        <a:gd name="T17" fmla="*/ 12 h 123"/>
                        <a:gd name="T18" fmla="*/ 1 w 278"/>
                        <a:gd name="T19" fmla="*/ 12 h 123"/>
                        <a:gd name="T20" fmla="*/ 39 w 278"/>
                        <a:gd name="T21" fmla="*/ 25 h 123"/>
                        <a:gd name="T22" fmla="*/ 79 w 278"/>
                        <a:gd name="T23" fmla="*/ 12 h 123"/>
                        <a:gd name="T24" fmla="*/ 43 w 278"/>
                        <a:gd name="T25" fmla="*/ 0 h 1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8" h="123">
                          <a:moveTo>
                            <a:pt x="278" y="114"/>
                          </a:moveTo>
                          <a:cubicBezTo>
                            <a:pt x="276" y="115"/>
                            <a:pt x="273" y="116"/>
                            <a:pt x="271" y="117"/>
                          </a:cubicBezTo>
                          <a:cubicBezTo>
                            <a:pt x="253" y="123"/>
                            <a:pt x="253" y="123"/>
                            <a:pt x="253" y="123"/>
                          </a:cubicBezTo>
                          <a:cubicBezTo>
                            <a:pt x="254" y="123"/>
                            <a:pt x="254" y="123"/>
                            <a:pt x="255" y="123"/>
                          </a:cubicBezTo>
                          <a:cubicBezTo>
                            <a:pt x="263" y="123"/>
                            <a:pt x="272" y="120"/>
                            <a:pt x="278" y="114"/>
                          </a:cubicBezTo>
                          <a:moveTo>
                            <a:pt x="133" y="0"/>
                          </a:moveTo>
                          <a:cubicBezTo>
                            <a:pt x="21" y="38"/>
                            <a:pt x="21" y="38"/>
                            <a:pt x="21" y="38"/>
                          </a:cubicBezTo>
                          <a:cubicBezTo>
                            <a:pt x="17" y="39"/>
                            <a:pt x="13" y="40"/>
                            <a:pt x="10" y="40"/>
                          </a:cubicBezTo>
                          <a:cubicBezTo>
                            <a:pt x="6" y="40"/>
                            <a:pt x="3" y="39"/>
                            <a:pt x="0" y="38"/>
                          </a:cubicBezTo>
                          <a:cubicBezTo>
                            <a:pt x="1" y="39"/>
                            <a:pt x="2" y="39"/>
                            <a:pt x="2" y="39"/>
                          </a:cubicBezTo>
                          <a:cubicBezTo>
                            <a:pt x="121" y="79"/>
                            <a:pt x="121" y="79"/>
                            <a:pt x="121" y="79"/>
                          </a:cubicBezTo>
                          <a:cubicBezTo>
                            <a:pt x="244" y="37"/>
                            <a:pt x="244" y="37"/>
                            <a:pt x="244" y="37"/>
                          </a:cubicBezTo>
                          <a:cubicBezTo>
                            <a:pt x="133" y="0"/>
                            <a:pt x="133" y="0"/>
                            <a:pt x="133" y="0"/>
                          </a:cubicBezTo>
                        </a:path>
                      </a:pathLst>
                    </a:custGeom>
                    <a:solidFill>
                      <a:srgbClr val="BBBDC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87" name="Freeform 505"/>
                    <p:cNvSpPr>
                      <a:spLocks/>
                    </p:cNvSpPr>
                    <p:nvPr/>
                  </p:nvSpPr>
                  <p:spPr bwMode="auto">
                    <a:xfrm>
                      <a:off x="4327" y="2251"/>
                      <a:ext cx="162" cy="55"/>
                    </a:xfrm>
                    <a:custGeom>
                      <a:avLst/>
                      <a:gdLst>
                        <a:gd name="T0" fmla="*/ 41 w 235"/>
                        <a:gd name="T1" fmla="*/ 0 h 80"/>
                        <a:gd name="T2" fmla="*/ 1 w 235"/>
                        <a:gd name="T3" fmla="*/ 13 h 80"/>
                        <a:gd name="T4" fmla="*/ 0 w 235"/>
                        <a:gd name="T5" fmla="*/ 14 h 80"/>
                        <a:gd name="T6" fmla="*/ 37 w 235"/>
                        <a:gd name="T7" fmla="*/ 26 h 80"/>
                        <a:gd name="T8" fmla="*/ 76 w 235"/>
                        <a:gd name="T9" fmla="*/ 13 h 80"/>
                        <a:gd name="T10" fmla="*/ 77 w 235"/>
                        <a:gd name="T11" fmla="*/ 12 h 80"/>
                        <a:gd name="T12" fmla="*/ 41 w 235"/>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 h="80">
                          <a:moveTo>
                            <a:pt x="124" y="0"/>
                          </a:moveTo>
                          <a:cubicBezTo>
                            <a:pt x="4" y="41"/>
                            <a:pt x="4" y="41"/>
                            <a:pt x="4" y="41"/>
                          </a:cubicBezTo>
                          <a:cubicBezTo>
                            <a:pt x="3" y="41"/>
                            <a:pt x="1" y="42"/>
                            <a:pt x="0" y="42"/>
                          </a:cubicBezTo>
                          <a:cubicBezTo>
                            <a:pt x="111" y="80"/>
                            <a:pt x="111" y="80"/>
                            <a:pt x="111" y="80"/>
                          </a:cubicBezTo>
                          <a:cubicBezTo>
                            <a:pt x="231" y="39"/>
                            <a:pt x="231" y="39"/>
                            <a:pt x="231" y="39"/>
                          </a:cubicBezTo>
                          <a:cubicBezTo>
                            <a:pt x="233" y="39"/>
                            <a:pt x="234" y="38"/>
                            <a:pt x="235" y="38"/>
                          </a:cubicBezTo>
                          <a:cubicBezTo>
                            <a:pt x="124" y="0"/>
                            <a:pt x="124" y="0"/>
                            <a:pt x="124" y="0"/>
                          </a:cubicBezTo>
                        </a:path>
                      </a:pathLst>
                    </a:custGeom>
                    <a:solidFill>
                      <a:srgbClr val="BBBDC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88" name="Freeform 506"/>
                    <p:cNvSpPr>
                      <a:spLocks noEditPoints="1"/>
                    </p:cNvSpPr>
                    <p:nvPr/>
                  </p:nvSpPr>
                  <p:spPr bwMode="auto">
                    <a:xfrm>
                      <a:off x="4319" y="2365"/>
                      <a:ext cx="186" cy="84"/>
                    </a:xfrm>
                    <a:custGeom>
                      <a:avLst/>
                      <a:gdLst>
                        <a:gd name="T0" fmla="*/ 88 w 271"/>
                        <a:gd name="T1" fmla="*/ 37 h 123"/>
                        <a:gd name="T2" fmla="*/ 86 w 271"/>
                        <a:gd name="T3" fmla="*/ 38 h 123"/>
                        <a:gd name="T4" fmla="*/ 81 w 271"/>
                        <a:gd name="T5" fmla="*/ 39 h 123"/>
                        <a:gd name="T6" fmla="*/ 88 w 271"/>
                        <a:gd name="T7" fmla="*/ 37 h 123"/>
                        <a:gd name="T8" fmla="*/ 42 w 271"/>
                        <a:gd name="T9" fmla="*/ 0 h 123"/>
                        <a:gd name="T10" fmla="*/ 5 w 271"/>
                        <a:gd name="T11" fmla="*/ 12 h 123"/>
                        <a:gd name="T12" fmla="*/ 1 w 271"/>
                        <a:gd name="T13" fmla="*/ 13 h 123"/>
                        <a:gd name="T14" fmla="*/ 0 w 271"/>
                        <a:gd name="T15" fmla="*/ 12 h 123"/>
                        <a:gd name="T16" fmla="*/ 38 w 271"/>
                        <a:gd name="T17" fmla="*/ 26 h 123"/>
                        <a:gd name="T18" fmla="*/ 78 w 271"/>
                        <a:gd name="T19" fmla="*/ 12 h 123"/>
                        <a:gd name="T20" fmla="*/ 42 w 271"/>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1" h="123">
                          <a:moveTo>
                            <a:pt x="271" y="116"/>
                          </a:moveTo>
                          <a:cubicBezTo>
                            <a:pt x="269" y="117"/>
                            <a:pt x="268" y="117"/>
                            <a:pt x="266" y="118"/>
                          </a:cubicBezTo>
                          <a:cubicBezTo>
                            <a:pt x="250" y="123"/>
                            <a:pt x="250" y="123"/>
                            <a:pt x="250" y="123"/>
                          </a:cubicBezTo>
                          <a:cubicBezTo>
                            <a:pt x="258" y="123"/>
                            <a:pt x="265" y="121"/>
                            <a:pt x="271" y="116"/>
                          </a:cubicBezTo>
                          <a:moveTo>
                            <a:pt x="129" y="0"/>
                          </a:moveTo>
                          <a:cubicBezTo>
                            <a:pt x="16" y="39"/>
                            <a:pt x="16" y="39"/>
                            <a:pt x="16" y="39"/>
                          </a:cubicBezTo>
                          <a:cubicBezTo>
                            <a:pt x="12" y="40"/>
                            <a:pt x="8" y="41"/>
                            <a:pt x="5" y="41"/>
                          </a:cubicBezTo>
                          <a:cubicBezTo>
                            <a:pt x="3" y="41"/>
                            <a:pt x="1" y="40"/>
                            <a:pt x="0" y="40"/>
                          </a:cubicBezTo>
                          <a:cubicBezTo>
                            <a:pt x="117" y="80"/>
                            <a:pt x="117" y="80"/>
                            <a:pt x="117" y="80"/>
                          </a:cubicBezTo>
                          <a:cubicBezTo>
                            <a:pt x="240" y="38"/>
                            <a:pt x="240" y="38"/>
                            <a:pt x="240" y="38"/>
                          </a:cubicBezTo>
                          <a:cubicBezTo>
                            <a:pt x="129" y="0"/>
                            <a:pt x="129" y="0"/>
                            <a:pt x="129" y="0"/>
                          </a:cubicBezTo>
                        </a:path>
                      </a:pathLst>
                    </a:custGeom>
                    <a:solidFill>
                      <a:srgbClr val="BBBDC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89" name="Freeform 507"/>
                    <p:cNvSpPr>
                      <a:spLocks/>
                    </p:cNvSpPr>
                    <p:nvPr/>
                  </p:nvSpPr>
                  <p:spPr bwMode="auto">
                    <a:xfrm>
                      <a:off x="4326" y="2477"/>
                      <a:ext cx="161" cy="54"/>
                    </a:xfrm>
                    <a:custGeom>
                      <a:avLst/>
                      <a:gdLst>
                        <a:gd name="T0" fmla="*/ 40 w 235"/>
                        <a:gd name="T1" fmla="*/ 0 h 79"/>
                        <a:gd name="T2" fmla="*/ 2 w 235"/>
                        <a:gd name="T3" fmla="*/ 12 h 79"/>
                        <a:gd name="T4" fmla="*/ 0 w 235"/>
                        <a:gd name="T5" fmla="*/ 13 h 79"/>
                        <a:gd name="T6" fmla="*/ 36 w 235"/>
                        <a:gd name="T7" fmla="*/ 25 h 79"/>
                        <a:gd name="T8" fmla="*/ 75 w 235"/>
                        <a:gd name="T9" fmla="*/ 12 h 79"/>
                        <a:gd name="T10" fmla="*/ 75 w 235"/>
                        <a:gd name="T11" fmla="*/ 12 h 79"/>
                        <a:gd name="T12" fmla="*/ 40 w 235"/>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 h="79">
                          <a:moveTo>
                            <a:pt x="124" y="0"/>
                          </a:moveTo>
                          <a:cubicBezTo>
                            <a:pt x="6" y="40"/>
                            <a:pt x="6" y="40"/>
                            <a:pt x="6" y="40"/>
                          </a:cubicBezTo>
                          <a:cubicBezTo>
                            <a:pt x="4" y="40"/>
                            <a:pt x="2" y="41"/>
                            <a:pt x="0" y="41"/>
                          </a:cubicBezTo>
                          <a:cubicBezTo>
                            <a:pt x="112" y="79"/>
                            <a:pt x="112" y="79"/>
                            <a:pt x="112" y="79"/>
                          </a:cubicBezTo>
                          <a:cubicBezTo>
                            <a:pt x="233" y="38"/>
                            <a:pt x="233" y="38"/>
                            <a:pt x="233" y="38"/>
                          </a:cubicBezTo>
                          <a:cubicBezTo>
                            <a:pt x="234" y="38"/>
                            <a:pt x="234" y="38"/>
                            <a:pt x="235" y="37"/>
                          </a:cubicBezTo>
                          <a:cubicBezTo>
                            <a:pt x="124" y="0"/>
                            <a:pt x="124" y="0"/>
                            <a:pt x="124" y="0"/>
                          </a:cubicBezTo>
                        </a:path>
                      </a:pathLst>
                    </a:custGeom>
                    <a:solidFill>
                      <a:srgbClr val="BBBDC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90" name="Freeform 508"/>
                    <p:cNvSpPr>
                      <a:spLocks/>
                    </p:cNvSpPr>
                    <p:nvPr/>
                  </p:nvSpPr>
                  <p:spPr bwMode="auto">
                    <a:xfrm>
                      <a:off x="4326" y="2589"/>
                      <a:ext cx="161" cy="54"/>
                    </a:xfrm>
                    <a:custGeom>
                      <a:avLst/>
                      <a:gdLst>
                        <a:gd name="T0" fmla="*/ 40 w 235"/>
                        <a:gd name="T1" fmla="*/ 0 h 79"/>
                        <a:gd name="T2" fmla="*/ 2 w 235"/>
                        <a:gd name="T3" fmla="*/ 12 h 79"/>
                        <a:gd name="T4" fmla="*/ 0 w 235"/>
                        <a:gd name="T5" fmla="*/ 13 h 79"/>
                        <a:gd name="T6" fmla="*/ 36 w 235"/>
                        <a:gd name="T7" fmla="*/ 25 h 79"/>
                        <a:gd name="T8" fmla="*/ 75 w 235"/>
                        <a:gd name="T9" fmla="*/ 12 h 79"/>
                        <a:gd name="T10" fmla="*/ 75 w 235"/>
                        <a:gd name="T11" fmla="*/ 12 h 79"/>
                        <a:gd name="T12" fmla="*/ 40 w 235"/>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 h="79">
                          <a:moveTo>
                            <a:pt x="124" y="0"/>
                          </a:moveTo>
                          <a:cubicBezTo>
                            <a:pt x="6" y="40"/>
                            <a:pt x="6" y="40"/>
                            <a:pt x="6" y="40"/>
                          </a:cubicBezTo>
                          <a:cubicBezTo>
                            <a:pt x="4" y="40"/>
                            <a:pt x="2" y="41"/>
                            <a:pt x="0" y="41"/>
                          </a:cubicBezTo>
                          <a:cubicBezTo>
                            <a:pt x="112" y="79"/>
                            <a:pt x="112" y="79"/>
                            <a:pt x="112" y="79"/>
                          </a:cubicBezTo>
                          <a:cubicBezTo>
                            <a:pt x="233" y="38"/>
                            <a:pt x="233" y="38"/>
                            <a:pt x="233" y="38"/>
                          </a:cubicBezTo>
                          <a:cubicBezTo>
                            <a:pt x="234" y="38"/>
                            <a:pt x="234" y="38"/>
                            <a:pt x="235" y="37"/>
                          </a:cubicBezTo>
                          <a:cubicBezTo>
                            <a:pt x="124" y="0"/>
                            <a:pt x="124" y="0"/>
                            <a:pt x="124" y="0"/>
                          </a:cubicBezTo>
                        </a:path>
                      </a:pathLst>
                    </a:custGeom>
                    <a:solidFill>
                      <a:srgbClr val="BBBDC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91" name="Freeform 509"/>
                    <p:cNvSpPr>
                      <a:spLocks/>
                    </p:cNvSpPr>
                    <p:nvPr/>
                  </p:nvSpPr>
                  <p:spPr bwMode="auto">
                    <a:xfrm>
                      <a:off x="4320" y="2702"/>
                      <a:ext cx="164" cy="55"/>
                    </a:xfrm>
                    <a:custGeom>
                      <a:avLst/>
                      <a:gdLst>
                        <a:gd name="T0" fmla="*/ 41 w 239"/>
                        <a:gd name="T1" fmla="*/ 0 h 80"/>
                        <a:gd name="T2" fmla="*/ 5 w 239"/>
                        <a:gd name="T3" fmla="*/ 13 h 80"/>
                        <a:gd name="T4" fmla="*/ 1 w 239"/>
                        <a:gd name="T5" fmla="*/ 13 h 80"/>
                        <a:gd name="T6" fmla="*/ 0 w 239"/>
                        <a:gd name="T7" fmla="*/ 13 h 80"/>
                        <a:gd name="T8" fmla="*/ 38 w 239"/>
                        <a:gd name="T9" fmla="*/ 26 h 80"/>
                        <a:gd name="T10" fmla="*/ 78 w 239"/>
                        <a:gd name="T11" fmla="*/ 12 h 80"/>
                        <a:gd name="T12" fmla="*/ 41 w 239"/>
                        <a:gd name="T13" fmla="*/ 0 h 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80">
                          <a:moveTo>
                            <a:pt x="128" y="0"/>
                          </a:moveTo>
                          <a:cubicBezTo>
                            <a:pt x="15" y="39"/>
                            <a:pt x="15" y="39"/>
                            <a:pt x="15" y="39"/>
                          </a:cubicBezTo>
                          <a:cubicBezTo>
                            <a:pt x="11" y="40"/>
                            <a:pt x="7" y="41"/>
                            <a:pt x="4" y="41"/>
                          </a:cubicBezTo>
                          <a:cubicBezTo>
                            <a:pt x="2" y="41"/>
                            <a:pt x="1" y="41"/>
                            <a:pt x="0" y="40"/>
                          </a:cubicBezTo>
                          <a:cubicBezTo>
                            <a:pt x="116" y="80"/>
                            <a:pt x="116" y="80"/>
                            <a:pt x="116" y="80"/>
                          </a:cubicBezTo>
                          <a:cubicBezTo>
                            <a:pt x="239" y="38"/>
                            <a:pt x="239" y="38"/>
                            <a:pt x="239" y="38"/>
                          </a:cubicBezTo>
                          <a:cubicBezTo>
                            <a:pt x="128" y="0"/>
                            <a:pt x="128" y="0"/>
                            <a:pt x="128" y="0"/>
                          </a:cubicBezTo>
                        </a:path>
                      </a:pathLst>
                    </a:custGeom>
                    <a:solidFill>
                      <a:srgbClr val="BBBDC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92" name="Freeform 510"/>
                    <p:cNvSpPr>
                      <a:spLocks/>
                    </p:cNvSpPr>
                    <p:nvPr/>
                  </p:nvSpPr>
                  <p:spPr bwMode="auto">
                    <a:xfrm>
                      <a:off x="4326" y="2814"/>
                      <a:ext cx="161" cy="54"/>
                    </a:xfrm>
                    <a:custGeom>
                      <a:avLst/>
                      <a:gdLst>
                        <a:gd name="T0" fmla="*/ 40 w 235"/>
                        <a:gd name="T1" fmla="*/ 0 h 79"/>
                        <a:gd name="T2" fmla="*/ 2 w 235"/>
                        <a:gd name="T3" fmla="*/ 12 h 79"/>
                        <a:gd name="T4" fmla="*/ 0 w 235"/>
                        <a:gd name="T5" fmla="*/ 13 h 79"/>
                        <a:gd name="T6" fmla="*/ 36 w 235"/>
                        <a:gd name="T7" fmla="*/ 25 h 79"/>
                        <a:gd name="T8" fmla="*/ 75 w 235"/>
                        <a:gd name="T9" fmla="*/ 12 h 79"/>
                        <a:gd name="T10" fmla="*/ 75 w 235"/>
                        <a:gd name="T11" fmla="*/ 12 h 79"/>
                        <a:gd name="T12" fmla="*/ 40 w 235"/>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5" h="79">
                          <a:moveTo>
                            <a:pt x="124" y="0"/>
                          </a:moveTo>
                          <a:cubicBezTo>
                            <a:pt x="6" y="40"/>
                            <a:pt x="6" y="40"/>
                            <a:pt x="6" y="40"/>
                          </a:cubicBezTo>
                          <a:cubicBezTo>
                            <a:pt x="4" y="40"/>
                            <a:pt x="2" y="41"/>
                            <a:pt x="0" y="41"/>
                          </a:cubicBezTo>
                          <a:cubicBezTo>
                            <a:pt x="112" y="79"/>
                            <a:pt x="112" y="79"/>
                            <a:pt x="112" y="79"/>
                          </a:cubicBezTo>
                          <a:cubicBezTo>
                            <a:pt x="233" y="38"/>
                            <a:pt x="233" y="38"/>
                            <a:pt x="233" y="38"/>
                          </a:cubicBezTo>
                          <a:cubicBezTo>
                            <a:pt x="234" y="38"/>
                            <a:pt x="235" y="38"/>
                            <a:pt x="235" y="37"/>
                          </a:cubicBezTo>
                          <a:cubicBezTo>
                            <a:pt x="124" y="0"/>
                            <a:pt x="124" y="0"/>
                            <a:pt x="124" y="0"/>
                          </a:cubicBezTo>
                        </a:path>
                      </a:pathLst>
                    </a:custGeom>
                    <a:solidFill>
                      <a:srgbClr val="BBBDC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93" name="Freeform 511"/>
                    <p:cNvSpPr>
                      <a:spLocks/>
                    </p:cNvSpPr>
                    <p:nvPr/>
                  </p:nvSpPr>
                  <p:spPr bwMode="auto">
                    <a:xfrm>
                      <a:off x="4326" y="2926"/>
                      <a:ext cx="159" cy="54"/>
                    </a:xfrm>
                    <a:custGeom>
                      <a:avLst/>
                      <a:gdLst>
                        <a:gd name="T0" fmla="*/ 40 w 232"/>
                        <a:gd name="T1" fmla="*/ 0 h 78"/>
                        <a:gd name="T2" fmla="*/ 2 w 232"/>
                        <a:gd name="T3" fmla="*/ 13 h 78"/>
                        <a:gd name="T4" fmla="*/ 0 w 232"/>
                        <a:gd name="T5" fmla="*/ 13 h 78"/>
                        <a:gd name="T6" fmla="*/ 35 w 232"/>
                        <a:gd name="T7" fmla="*/ 26 h 78"/>
                        <a:gd name="T8" fmla="*/ 75 w 232"/>
                        <a:gd name="T9" fmla="*/ 12 h 78"/>
                        <a:gd name="T10" fmla="*/ 40 w 232"/>
                        <a:gd name="T11" fmla="*/ 0 h 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2" h="78">
                          <a:moveTo>
                            <a:pt x="124" y="0"/>
                          </a:moveTo>
                          <a:cubicBezTo>
                            <a:pt x="6" y="40"/>
                            <a:pt x="6" y="40"/>
                            <a:pt x="6" y="40"/>
                          </a:cubicBezTo>
                          <a:cubicBezTo>
                            <a:pt x="4" y="40"/>
                            <a:pt x="2" y="41"/>
                            <a:pt x="0" y="41"/>
                          </a:cubicBezTo>
                          <a:cubicBezTo>
                            <a:pt x="109" y="78"/>
                            <a:pt x="109" y="78"/>
                            <a:pt x="109" y="78"/>
                          </a:cubicBezTo>
                          <a:cubicBezTo>
                            <a:pt x="232" y="36"/>
                            <a:pt x="232" y="36"/>
                            <a:pt x="232" y="36"/>
                          </a:cubicBezTo>
                          <a:cubicBezTo>
                            <a:pt x="124" y="0"/>
                            <a:pt x="124" y="0"/>
                            <a:pt x="124" y="0"/>
                          </a:cubicBezTo>
                        </a:path>
                      </a:pathLst>
                    </a:custGeom>
                    <a:solidFill>
                      <a:srgbClr val="BBBDC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94" name="Freeform 512"/>
                    <p:cNvSpPr>
                      <a:spLocks/>
                    </p:cNvSpPr>
                    <p:nvPr/>
                  </p:nvSpPr>
                  <p:spPr bwMode="auto">
                    <a:xfrm>
                      <a:off x="4329" y="3040"/>
                      <a:ext cx="164" cy="28"/>
                    </a:xfrm>
                    <a:custGeom>
                      <a:avLst/>
                      <a:gdLst>
                        <a:gd name="T0" fmla="*/ 38 w 239"/>
                        <a:gd name="T1" fmla="*/ 0 h 41"/>
                        <a:gd name="T2" fmla="*/ 1 w 239"/>
                        <a:gd name="T3" fmla="*/ 12 h 41"/>
                        <a:gd name="T4" fmla="*/ 0 w 239"/>
                        <a:gd name="T5" fmla="*/ 12 h 41"/>
                        <a:gd name="T6" fmla="*/ 75 w 239"/>
                        <a:gd name="T7" fmla="*/ 12 h 41"/>
                        <a:gd name="T8" fmla="*/ 78 w 239"/>
                        <a:gd name="T9" fmla="*/ 13 h 41"/>
                        <a:gd name="T10" fmla="*/ 38 w 239"/>
                        <a:gd name="T11" fmla="*/ 0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 h="41">
                          <a:moveTo>
                            <a:pt x="119" y="0"/>
                          </a:moveTo>
                          <a:cubicBezTo>
                            <a:pt x="3" y="40"/>
                            <a:pt x="3" y="40"/>
                            <a:pt x="3" y="40"/>
                          </a:cubicBezTo>
                          <a:cubicBezTo>
                            <a:pt x="2" y="40"/>
                            <a:pt x="1" y="40"/>
                            <a:pt x="0" y="40"/>
                          </a:cubicBezTo>
                          <a:cubicBezTo>
                            <a:pt x="233" y="40"/>
                            <a:pt x="233" y="40"/>
                            <a:pt x="233" y="40"/>
                          </a:cubicBezTo>
                          <a:cubicBezTo>
                            <a:pt x="235" y="40"/>
                            <a:pt x="237" y="41"/>
                            <a:pt x="239" y="41"/>
                          </a:cubicBezTo>
                          <a:cubicBezTo>
                            <a:pt x="119" y="0"/>
                            <a:pt x="119" y="0"/>
                            <a:pt x="119" y="0"/>
                          </a:cubicBezTo>
                        </a:path>
                      </a:pathLst>
                    </a:custGeom>
                    <a:solidFill>
                      <a:srgbClr val="BBBDC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95" name="Freeform 513"/>
                    <p:cNvSpPr>
                      <a:spLocks/>
                    </p:cNvSpPr>
                    <p:nvPr/>
                  </p:nvSpPr>
                  <p:spPr bwMode="auto">
                    <a:xfrm>
                      <a:off x="4299" y="1772"/>
                      <a:ext cx="218" cy="114"/>
                    </a:xfrm>
                    <a:custGeom>
                      <a:avLst/>
                      <a:gdLst>
                        <a:gd name="T0" fmla="*/ 101 w 318"/>
                        <a:gd name="T1" fmla="*/ 44 h 166"/>
                        <a:gd name="T2" fmla="*/ 101 w 318"/>
                        <a:gd name="T3" fmla="*/ 44 h 166"/>
                        <a:gd name="T4" fmla="*/ 90 w 318"/>
                        <a:gd name="T5" fmla="*/ 54 h 166"/>
                        <a:gd name="T6" fmla="*/ 86 w 318"/>
                        <a:gd name="T7" fmla="*/ 52 h 166"/>
                        <a:gd name="T8" fmla="*/ 9 w 318"/>
                        <a:gd name="T9" fmla="*/ 26 h 166"/>
                        <a:gd name="T10" fmla="*/ 1 w 318"/>
                        <a:gd name="T11" fmla="*/ 14 h 166"/>
                        <a:gd name="T12" fmla="*/ 1 w 318"/>
                        <a:gd name="T13" fmla="*/ 10 h 166"/>
                        <a:gd name="T14" fmla="*/ 12 w 318"/>
                        <a:gd name="T15" fmla="*/ 1 h 166"/>
                        <a:gd name="T16" fmla="*/ 16 w 318"/>
                        <a:gd name="T17" fmla="*/ 1 h 166"/>
                        <a:gd name="T18" fmla="*/ 93 w 318"/>
                        <a:gd name="T19" fmla="*/ 28 h 166"/>
                        <a:gd name="T20" fmla="*/ 102 w 318"/>
                        <a:gd name="T21" fmla="*/ 40 h 166"/>
                        <a:gd name="T22" fmla="*/ 101 w 318"/>
                        <a:gd name="T23" fmla="*/ 44 h 166"/>
                        <a:gd name="T24" fmla="*/ 101 w 318"/>
                        <a:gd name="T25" fmla="*/ 44 h 166"/>
                        <a:gd name="T26" fmla="*/ 102 w 318"/>
                        <a:gd name="T27" fmla="*/ 44 h 166"/>
                        <a:gd name="T28" fmla="*/ 102 w 318"/>
                        <a:gd name="T29" fmla="*/ 40 h 166"/>
                        <a:gd name="T30" fmla="*/ 93 w 318"/>
                        <a:gd name="T31" fmla="*/ 27 h 166"/>
                        <a:gd name="T32" fmla="*/ 16 w 318"/>
                        <a:gd name="T33" fmla="*/ 1 h 166"/>
                        <a:gd name="T34" fmla="*/ 12 w 318"/>
                        <a:gd name="T35" fmla="*/ 0 h 166"/>
                        <a:gd name="T36" fmla="*/ 1 w 318"/>
                        <a:gd name="T37" fmla="*/ 10 h 166"/>
                        <a:gd name="T38" fmla="*/ 0 w 318"/>
                        <a:gd name="T39" fmla="*/ 14 h 166"/>
                        <a:gd name="T40" fmla="*/ 9 w 318"/>
                        <a:gd name="T41" fmla="*/ 26 h 166"/>
                        <a:gd name="T42" fmla="*/ 86 w 318"/>
                        <a:gd name="T43" fmla="*/ 54 h 166"/>
                        <a:gd name="T44" fmla="*/ 90 w 318"/>
                        <a:gd name="T45" fmla="*/ 54 h 166"/>
                        <a:gd name="T46" fmla="*/ 102 w 318"/>
                        <a:gd name="T47" fmla="*/ 44 h 166"/>
                        <a:gd name="T48" fmla="*/ 101 w 318"/>
                        <a:gd name="T49" fmla="*/ 44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8" h="166">
                          <a:moveTo>
                            <a:pt x="315" y="136"/>
                          </a:moveTo>
                          <a:cubicBezTo>
                            <a:pt x="314" y="136"/>
                            <a:pt x="314" y="136"/>
                            <a:pt x="314" y="136"/>
                          </a:cubicBezTo>
                          <a:cubicBezTo>
                            <a:pt x="310" y="153"/>
                            <a:pt x="295" y="164"/>
                            <a:pt x="280" y="164"/>
                          </a:cubicBezTo>
                          <a:cubicBezTo>
                            <a:pt x="276" y="164"/>
                            <a:pt x="273" y="164"/>
                            <a:pt x="269" y="162"/>
                          </a:cubicBezTo>
                          <a:cubicBezTo>
                            <a:pt x="27" y="80"/>
                            <a:pt x="27" y="80"/>
                            <a:pt x="27" y="80"/>
                          </a:cubicBezTo>
                          <a:cubicBezTo>
                            <a:pt x="12" y="75"/>
                            <a:pt x="2" y="59"/>
                            <a:pt x="2" y="42"/>
                          </a:cubicBezTo>
                          <a:cubicBezTo>
                            <a:pt x="2" y="38"/>
                            <a:pt x="2" y="34"/>
                            <a:pt x="3" y="30"/>
                          </a:cubicBezTo>
                          <a:cubicBezTo>
                            <a:pt x="8" y="13"/>
                            <a:pt x="22" y="2"/>
                            <a:pt x="38" y="2"/>
                          </a:cubicBezTo>
                          <a:cubicBezTo>
                            <a:pt x="41" y="2"/>
                            <a:pt x="45" y="2"/>
                            <a:pt x="48" y="4"/>
                          </a:cubicBezTo>
                          <a:cubicBezTo>
                            <a:pt x="290" y="86"/>
                            <a:pt x="290" y="86"/>
                            <a:pt x="290" y="86"/>
                          </a:cubicBezTo>
                          <a:cubicBezTo>
                            <a:pt x="306" y="91"/>
                            <a:pt x="316" y="107"/>
                            <a:pt x="316" y="124"/>
                          </a:cubicBezTo>
                          <a:cubicBezTo>
                            <a:pt x="316" y="128"/>
                            <a:pt x="315" y="132"/>
                            <a:pt x="314" y="136"/>
                          </a:cubicBezTo>
                          <a:cubicBezTo>
                            <a:pt x="315" y="136"/>
                            <a:pt x="315" y="136"/>
                            <a:pt x="315" y="136"/>
                          </a:cubicBezTo>
                          <a:cubicBezTo>
                            <a:pt x="316" y="136"/>
                            <a:pt x="316" y="136"/>
                            <a:pt x="316" y="136"/>
                          </a:cubicBezTo>
                          <a:cubicBezTo>
                            <a:pt x="317" y="132"/>
                            <a:pt x="318" y="128"/>
                            <a:pt x="318" y="124"/>
                          </a:cubicBezTo>
                          <a:cubicBezTo>
                            <a:pt x="318" y="106"/>
                            <a:pt x="307" y="90"/>
                            <a:pt x="291" y="84"/>
                          </a:cubicBezTo>
                          <a:cubicBezTo>
                            <a:pt x="49" y="2"/>
                            <a:pt x="49" y="2"/>
                            <a:pt x="49" y="2"/>
                          </a:cubicBezTo>
                          <a:cubicBezTo>
                            <a:pt x="45" y="0"/>
                            <a:pt x="41" y="0"/>
                            <a:pt x="38" y="0"/>
                          </a:cubicBezTo>
                          <a:cubicBezTo>
                            <a:pt x="21" y="0"/>
                            <a:pt x="6" y="12"/>
                            <a:pt x="1" y="30"/>
                          </a:cubicBezTo>
                          <a:cubicBezTo>
                            <a:pt x="0" y="34"/>
                            <a:pt x="0" y="38"/>
                            <a:pt x="0" y="42"/>
                          </a:cubicBezTo>
                          <a:cubicBezTo>
                            <a:pt x="0" y="60"/>
                            <a:pt x="10" y="76"/>
                            <a:pt x="27" y="82"/>
                          </a:cubicBezTo>
                          <a:cubicBezTo>
                            <a:pt x="269" y="164"/>
                            <a:pt x="269" y="164"/>
                            <a:pt x="269" y="164"/>
                          </a:cubicBezTo>
                          <a:cubicBezTo>
                            <a:pt x="272" y="165"/>
                            <a:pt x="276" y="166"/>
                            <a:pt x="280" y="166"/>
                          </a:cubicBezTo>
                          <a:cubicBezTo>
                            <a:pt x="296" y="166"/>
                            <a:pt x="311" y="154"/>
                            <a:pt x="316" y="136"/>
                          </a:cubicBezTo>
                          <a:cubicBezTo>
                            <a:pt x="315" y="136"/>
                            <a:pt x="315" y="136"/>
                            <a:pt x="315" y="13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96" name="Freeform 514"/>
                    <p:cNvSpPr>
                      <a:spLocks/>
                    </p:cNvSpPr>
                    <p:nvPr/>
                  </p:nvSpPr>
                  <p:spPr bwMode="auto">
                    <a:xfrm>
                      <a:off x="4299" y="1887"/>
                      <a:ext cx="218" cy="113"/>
                    </a:xfrm>
                    <a:custGeom>
                      <a:avLst/>
                      <a:gdLst>
                        <a:gd name="T0" fmla="*/ 101 w 318"/>
                        <a:gd name="T1" fmla="*/ 43 h 166"/>
                        <a:gd name="T2" fmla="*/ 101 w 318"/>
                        <a:gd name="T3" fmla="*/ 43 h 166"/>
                        <a:gd name="T4" fmla="*/ 90 w 318"/>
                        <a:gd name="T5" fmla="*/ 52 h 166"/>
                        <a:gd name="T6" fmla="*/ 86 w 318"/>
                        <a:gd name="T7" fmla="*/ 51 h 166"/>
                        <a:gd name="T8" fmla="*/ 9 w 318"/>
                        <a:gd name="T9" fmla="*/ 25 h 166"/>
                        <a:gd name="T10" fmla="*/ 1 w 318"/>
                        <a:gd name="T11" fmla="*/ 14 h 166"/>
                        <a:gd name="T12" fmla="*/ 1 w 318"/>
                        <a:gd name="T13" fmla="*/ 10 h 166"/>
                        <a:gd name="T14" fmla="*/ 12 w 318"/>
                        <a:gd name="T15" fmla="*/ 1 h 166"/>
                        <a:gd name="T16" fmla="*/ 16 w 318"/>
                        <a:gd name="T17" fmla="*/ 1 h 166"/>
                        <a:gd name="T18" fmla="*/ 93 w 318"/>
                        <a:gd name="T19" fmla="*/ 27 h 166"/>
                        <a:gd name="T20" fmla="*/ 102 w 318"/>
                        <a:gd name="T21" fmla="*/ 39 h 166"/>
                        <a:gd name="T22" fmla="*/ 101 w 318"/>
                        <a:gd name="T23" fmla="*/ 43 h 166"/>
                        <a:gd name="T24" fmla="*/ 101 w 318"/>
                        <a:gd name="T25" fmla="*/ 43 h 166"/>
                        <a:gd name="T26" fmla="*/ 102 w 318"/>
                        <a:gd name="T27" fmla="*/ 43 h 166"/>
                        <a:gd name="T28" fmla="*/ 102 w 318"/>
                        <a:gd name="T29" fmla="*/ 39 h 166"/>
                        <a:gd name="T30" fmla="*/ 93 w 318"/>
                        <a:gd name="T31" fmla="*/ 27 h 166"/>
                        <a:gd name="T32" fmla="*/ 16 w 318"/>
                        <a:gd name="T33" fmla="*/ 1 h 166"/>
                        <a:gd name="T34" fmla="*/ 12 w 318"/>
                        <a:gd name="T35" fmla="*/ 0 h 166"/>
                        <a:gd name="T36" fmla="*/ 1 w 318"/>
                        <a:gd name="T37" fmla="*/ 10 h 166"/>
                        <a:gd name="T38" fmla="*/ 0 w 318"/>
                        <a:gd name="T39" fmla="*/ 14 h 166"/>
                        <a:gd name="T40" fmla="*/ 9 w 318"/>
                        <a:gd name="T41" fmla="*/ 26 h 166"/>
                        <a:gd name="T42" fmla="*/ 86 w 318"/>
                        <a:gd name="T43" fmla="*/ 52 h 166"/>
                        <a:gd name="T44" fmla="*/ 90 w 318"/>
                        <a:gd name="T45" fmla="*/ 52 h 166"/>
                        <a:gd name="T46" fmla="*/ 102 w 318"/>
                        <a:gd name="T47" fmla="*/ 43 h 166"/>
                        <a:gd name="T48" fmla="*/ 101 w 318"/>
                        <a:gd name="T49" fmla="*/ 43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8" h="166">
                          <a:moveTo>
                            <a:pt x="315" y="136"/>
                          </a:moveTo>
                          <a:cubicBezTo>
                            <a:pt x="314" y="136"/>
                            <a:pt x="314" y="136"/>
                            <a:pt x="314" y="136"/>
                          </a:cubicBezTo>
                          <a:cubicBezTo>
                            <a:pt x="310" y="153"/>
                            <a:pt x="295" y="164"/>
                            <a:pt x="280" y="164"/>
                          </a:cubicBezTo>
                          <a:cubicBezTo>
                            <a:pt x="276" y="164"/>
                            <a:pt x="273" y="163"/>
                            <a:pt x="269" y="162"/>
                          </a:cubicBezTo>
                          <a:cubicBezTo>
                            <a:pt x="27" y="80"/>
                            <a:pt x="27" y="80"/>
                            <a:pt x="27" y="80"/>
                          </a:cubicBezTo>
                          <a:cubicBezTo>
                            <a:pt x="12" y="75"/>
                            <a:pt x="2" y="59"/>
                            <a:pt x="2" y="42"/>
                          </a:cubicBezTo>
                          <a:cubicBezTo>
                            <a:pt x="2" y="38"/>
                            <a:pt x="2" y="34"/>
                            <a:pt x="3" y="30"/>
                          </a:cubicBezTo>
                          <a:cubicBezTo>
                            <a:pt x="8" y="13"/>
                            <a:pt x="22" y="2"/>
                            <a:pt x="38" y="2"/>
                          </a:cubicBezTo>
                          <a:cubicBezTo>
                            <a:pt x="41" y="2"/>
                            <a:pt x="45" y="2"/>
                            <a:pt x="48" y="4"/>
                          </a:cubicBezTo>
                          <a:cubicBezTo>
                            <a:pt x="290" y="86"/>
                            <a:pt x="290" y="86"/>
                            <a:pt x="290" y="86"/>
                          </a:cubicBezTo>
                          <a:cubicBezTo>
                            <a:pt x="306" y="91"/>
                            <a:pt x="316" y="107"/>
                            <a:pt x="316" y="124"/>
                          </a:cubicBezTo>
                          <a:cubicBezTo>
                            <a:pt x="316" y="128"/>
                            <a:pt x="315" y="132"/>
                            <a:pt x="314" y="136"/>
                          </a:cubicBezTo>
                          <a:cubicBezTo>
                            <a:pt x="315" y="136"/>
                            <a:pt x="315" y="136"/>
                            <a:pt x="315" y="136"/>
                          </a:cubicBezTo>
                          <a:cubicBezTo>
                            <a:pt x="316" y="136"/>
                            <a:pt x="316" y="136"/>
                            <a:pt x="316" y="136"/>
                          </a:cubicBezTo>
                          <a:cubicBezTo>
                            <a:pt x="317" y="132"/>
                            <a:pt x="318" y="128"/>
                            <a:pt x="318" y="124"/>
                          </a:cubicBezTo>
                          <a:cubicBezTo>
                            <a:pt x="318" y="106"/>
                            <a:pt x="307" y="89"/>
                            <a:pt x="291" y="84"/>
                          </a:cubicBezTo>
                          <a:cubicBezTo>
                            <a:pt x="49" y="2"/>
                            <a:pt x="49" y="2"/>
                            <a:pt x="49" y="2"/>
                          </a:cubicBezTo>
                          <a:cubicBezTo>
                            <a:pt x="45" y="0"/>
                            <a:pt x="41" y="0"/>
                            <a:pt x="38" y="0"/>
                          </a:cubicBezTo>
                          <a:cubicBezTo>
                            <a:pt x="21" y="0"/>
                            <a:pt x="6" y="12"/>
                            <a:pt x="1" y="30"/>
                          </a:cubicBezTo>
                          <a:cubicBezTo>
                            <a:pt x="0" y="34"/>
                            <a:pt x="0" y="38"/>
                            <a:pt x="0" y="42"/>
                          </a:cubicBezTo>
                          <a:cubicBezTo>
                            <a:pt x="0" y="60"/>
                            <a:pt x="10" y="76"/>
                            <a:pt x="27" y="82"/>
                          </a:cubicBezTo>
                          <a:cubicBezTo>
                            <a:pt x="269" y="164"/>
                            <a:pt x="269" y="164"/>
                            <a:pt x="269" y="164"/>
                          </a:cubicBezTo>
                          <a:cubicBezTo>
                            <a:pt x="272" y="165"/>
                            <a:pt x="276" y="166"/>
                            <a:pt x="280" y="166"/>
                          </a:cubicBezTo>
                          <a:cubicBezTo>
                            <a:pt x="296" y="166"/>
                            <a:pt x="311" y="154"/>
                            <a:pt x="316" y="136"/>
                          </a:cubicBezTo>
                          <a:cubicBezTo>
                            <a:pt x="315" y="136"/>
                            <a:pt x="315" y="136"/>
                            <a:pt x="315" y="13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97" name="Freeform 515"/>
                    <p:cNvSpPr>
                      <a:spLocks/>
                    </p:cNvSpPr>
                    <p:nvPr/>
                  </p:nvSpPr>
                  <p:spPr bwMode="auto">
                    <a:xfrm>
                      <a:off x="4299" y="1998"/>
                      <a:ext cx="218" cy="114"/>
                    </a:xfrm>
                    <a:custGeom>
                      <a:avLst/>
                      <a:gdLst>
                        <a:gd name="T0" fmla="*/ 101 w 318"/>
                        <a:gd name="T1" fmla="*/ 44 h 166"/>
                        <a:gd name="T2" fmla="*/ 101 w 318"/>
                        <a:gd name="T3" fmla="*/ 44 h 166"/>
                        <a:gd name="T4" fmla="*/ 90 w 318"/>
                        <a:gd name="T5" fmla="*/ 54 h 166"/>
                        <a:gd name="T6" fmla="*/ 86 w 318"/>
                        <a:gd name="T7" fmla="*/ 52 h 166"/>
                        <a:gd name="T8" fmla="*/ 9 w 318"/>
                        <a:gd name="T9" fmla="*/ 26 h 166"/>
                        <a:gd name="T10" fmla="*/ 1 w 318"/>
                        <a:gd name="T11" fmla="*/ 14 h 166"/>
                        <a:gd name="T12" fmla="*/ 1 w 318"/>
                        <a:gd name="T13" fmla="*/ 10 h 166"/>
                        <a:gd name="T14" fmla="*/ 12 w 318"/>
                        <a:gd name="T15" fmla="*/ 1 h 166"/>
                        <a:gd name="T16" fmla="*/ 16 w 318"/>
                        <a:gd name="T17" fmla="*/ 1 h 166"/>
                        <a:gd name="T18" fmla="*/ 93 w 318"/>
                        <a:gd name="T19" fmla="*/ 28 h 166"/>
                        <a:gd name="T20" fmla="*/ 102 w 318"/>
                        <a:gd name="T21" fmla="*/ 40 h 166"/>
                        <a:gd name="T22" fmla="*/ 101 w 318"/>
                        <a:gd name="T23" fmla="*/ 44 h 166"/>
                        <a:gd name="T24" fmla="*/ 101 w 318"/>
                        <a:gd name="T25" fmla="*/ 44 h 166"/>
                        <a:gd name="T26" fmla="*/ 102 w 318"/>
                        <a:gd name="T27" fmla="*/ 44 h 166"/>
                        <a:gd name="T28" fmla="*/ 102 w 318"/>
                        <a:gd name="T29" fmla="*/ 40 h 166"/>
                        <a:gd name="T30" fmla="*/ 93 w 318"/>
                        <a:gd name="T31" fmla="*/ 27 h 166"/>
                        <a:gd name="T32" fmla="*/ 16 w 318"/>
                        <a:gd name="T33" fmla="*/ 1 h 166"/>
                        <a:gd name="T34" fmla="*/ 12 w 318"/>
                        <a:gd name="T35" fmla="*/ 0 h 166"/>
                        <a:gd name="T36" fmla="*/ 1 w 318"/>
                        <a:gd name="T37" fmla="*/ 10 h 166"/>
                        <a:gd name="T38" fmla="*/ 0 w 318"/>
                        <a:gd name="T39" fmla="*/ 14 h 166"/>
                        <a:gd name="T40" fmla="*/ 9 w 318"/>
                        <a:gd name="T41" fmla="*/ 26 h 166"/>
                        <a:gd name="T42" fmla="*/ 86 w 318"/>
                        <a:gd name="T43" fmla="*/ 54 h 166"/>
                        <a:gd name="T44" fmla="*/ 90 w 318"/>
                        <a:gd name="T45" fmla="*/ 54 h 166"/>
                        <a:gd name="T46" fmla="*/ 102 w 318"/>
                        <a:gd name="T47" fmla="*/ 44 h 166"/>
                        <a:gd name="T48" fmla="*/ 101 w 318"/>
                        <a:gd name="T49" fmla="*/ 44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8" h="166">
                          <a:moveTo>
                            <a:pt x="315" y="136"/>
                          </a:moveTo>
                          <a:cubicBezTo>
                            <a:pt x="314" y="136"/>
                            <a:pt x="314" y="136"/>
                            <a:pt x="314" y="136"/>
                          </a:cubicBezTo>
                          <a:cubicBezTo>
                            <a:pt x="310" y="153"/>
                            <a:pt x="295" y="164"/>
                            <a:pt x="280" y="164"/>
                          </a:cubicBezTo>
                          <a:cubicBezTo>
                            <a:pt x="276" y="164"/>
                            <a:pt x="273" y="163"/>
                            <a:pt x="269" y="162"/>
                          </a:cubicBezTo>
                          <a:cubicBezTo>
                            <a:pt x="27" y="80"/>
                            <a:pt x="27" y="80"/>
                            <a:pt x="27" y="80"/>
                          </a:cubicBezTo>
                          <a:cubicBezTo>
                            <a:pt x="12" y="75"/>
                            <a:pt x="2" y="59"/>
                            <a:pt x="2" y="42"/>
                          </a:cubicBezTo>
                          <a:cubicBezTo>
                            <a:pt x="2" y="38"/>
                            <a:pt x="2" y="34"/>
                            <a:pt x="3" y="30"/>
                          </a:cubicBezTo>
                          <a:cubicBezTo>
                            <a:pt x="8" y="13"/>
                            <a:pt x="22" y="2"/>
                            <a:pt x="38" y="2"/>
                          </a:cubicBezTo>
                          <a:cubicBezTo>
                            <a:pt x="41" y="2"/>
                            <a:pt x="45" y="2"/>
                            <a:pt x="48" y="3"/>
                          </a:cubicBezTo>
                          <a:cubicBezTo>
                            <a:pt x="290" y="86"/>
                            <a:pt x="290" y="86"/>
                            <a:pt x="290" y="86"/>
                          </a:cubicBezTo>
                          <a:cubicBezTo>
                            <a:pt x="306" y="91"/>
                            <a:pt x="316" y="107"/>
                            <a:pt x="316" y="124"/>
                          </a:cubicBezTo>
                          <a:cubicBezTo>
                            <a:pt x="316" y="128"/>
                            <a:pt x="315" y="132"/>
                            <a:pt x="314" y="136"/>
                          </a:cubicBezTo>
                          <a:cubicBezTo>
                            <a:pt x="315" y="136"/>
                            <a:pt x="315" y="136"/>
                            <a:pt x="315" y="136"/>
                          </a:cubicBezTo>
                          <a:cubicBezTo>
                            <a:pt x="316" y="136"/>
                            <a:pt x="316" y="136"/>
                            <a:pt x="316" y="136"/>
                          </a:cubicBezTo>
                          <a:cubicBezTo>
                            <a:pt x="317" y="132"/>
                            <a:pt x="318" y="128"/>
                            <a:pt x="318" y="124"/>
                          </a:cubicBezTo>
                          <a:cubicBezTo>
                            <a:pt x="318" y="106"/>
                            <a:pt x="307" y="89"/>
                            <a:pt x="291" y="84"/>
                          </a:cubicBezTo>
                          <a:cubicBezTo>
                            <a:pt x="49" y="2"/>
                            <a:pt x="49" y="2"/>
                            <a:pt x="49" y="2"/>
                          </a:cubicBezTo>
                          <a:cubicBezTo>
                            <a:pt x="45" y="0"/>
                            <a:pt x="41" y="0"/>
                            <a:pt x="38" y="0"/>
                          </a:cubicBezTo>
                          <a:cubicBezTo>
                            <a:pt x="21" y="0"/>
                            <a:pt x="6" y="11"/>
                            <a:pt x="1" y="29"/>
                          </a:cubicBezTo>
                          <a:cubicBezTo>
                            <a:pt x="0" y="34"/>
                            <a:pt x="0" y="38"/>
                            <a:pt x="0" y="42"/>
                          </a:cubicBezTo>
                          <a:cubicBezTo>
                            <a:pt x="0" y="60"/>
                            <a:pt x="10" y="76"/>
                            <a:pt x="27" y="82"/>
                          </a:cubicBezTo>
                          <a:cubicBezTo>
                            <a:pt x="269" y="164"/>
                            <a:pt x="269" y="164"/>
                            <a:pt x="269" y="164"/>
                          </a:cubicBezTo>
                          <a:cubicBezTo>
                            <a:pt x="272" y="165"/>
                            <a:pt x="276" y="166"/>
                            <a:pt x="280" y="166"/>
                          </a:cubicBezTo>
                          <a:cubicBezTo>
                            <a:pt x="296" y="166"/>
                            <a:pt x="311" y="154"/>
                            <a:pt x="316" y="136"/>
                          </a:cubicBezTo>
                          <a:cubicBezTo>
                            <a:pt x="315" y="136"/>
                            <a:pt x="315" y="136"/>
                            <a:pt x="315" y="13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98" name="Freeform 516"/>
                    <p:cNvSpPr>
                      <a:spLocks/>
                    </p:cNvSpPr>
                    <p:nvPr/>
                  </p:nvSpPr>
                  <p:spPr bwMode="auto">
                    <a:xfrm>
                      <a:off x="4299" y="2113"/>
                      <a:ext cx="218" cy="114"/>
                    </a:xfrm>
                    <a:custGeom>
                      <a:avLst/>
                      <a:gdLst>
                        <a:gd name="T0" fmla="*/ 101 w 318"/>
                        <a:gd name="T1" fmla="*/ 44 h 166"/>
                        <a:gd name="T2" fmla="*/ 101 w 318"/>
                        <a:gd name="T3" fmla="*/ 44 h 166"/>
                        <a:gd name="T4" fmla="*/ 90 w 318"/>
                        <a:gd name="T5" fmla="*/ 54 h 166"/>
                        <a:gd name="T6" fmla="*/ 86 w 318"/>
                        <a:gd name="T7" fmla="*/ 52 h 166"/>
                        <a:gd name="T8" fmla="*/ 9 w 318"/>
                        <a:gd name="T9" fmla="*/ 26 h 166"/>
                        <a:gd name="T10" fmla="*/ 1 w 318"/>
                        <a:gd name="T11" fmla="*/ 14 h 166"/>
                        <a:gd name="T12" fmla="*/ 1 w 318"/>
                        <a:gd name="T13" fmla="*/ 10 h 166"/>
                        <a:gd name="T14" fmla="*/ 12 w 318"/>
                        <a:gd name="T15" fmla="*/ 1 h 166"/>
                        <a:gd name="T16" fmla="*/ 16 w 318"/>
                        <a:gd name="T17" fmla="*/ 1 h 166"/>
                        <a:gd name="T18" fmla="*/ 93 w 318"/>
                        <a:gd name="T19" fmla="*/ 28 h 166"/>
                        <a:gd name="T20" fmla="*/ 102 w 318"/>
                        <a:gd name="T21" fmla="*/ 40 h 166"/>
                        <a:gd name="T22" fmla="*/ 101 w 318"/>
                        <a:gd name="T23" fmla="*/ 44 h 166"/>
                        <a:gd name="T24" fmla="*/ 101 w 318"/>
                        <a:gd name="T25" fmla="*/ 44 h 166"/>
                        <a:gd name="T26" fmla="*/ 102 w 318"/>
                        <a:gd name="T27" fmla="*/ 44 h 166"/>
                        <a:gd name="T28" fmla="*/ 102 w 318"/>
                        <a:gd name="T29" fmla="*/ 40 h 166"/>
                        <a:gd name="T30" fmla="*/ 93 w 318"/>
                        <a:gd name="T31" fmla="*/ 27 h 166"/>
                        <a:gd name="T32" fmla="*/ 16 w 318"/>
                        <a:gd name="T33" fmla="*/ 1 h 166"/>
                        <a:gd name="T34" fmla="*/ 12 w 318"/>
                        <a:gd name="T35" fmla="*/ 0 h 166"/>
                        <a:gd name="T36" fmla="*/ 1 w 318"/>
                        <a:gd name="T37" fmla="*/ 10 h 166"/>
                        <a:gd name="T38" fmla="*/ 0 w 318"/>
                        <a:gd name="T39" fmla="*/ 14 h 166"/>
                        <a:gd name="T40" fmla="*/ 9 w 318"/>
                        <a:gd name="T41" fmla="*/ 26 h 166"/>
                        <a:gd name="T42" fmla="*/ 86 w 318"/>
                        <a:gd name="T43" fmla="*/ 54 h 166"/>
                        <a:gd name="T44" fmla="*/ 90 w 318"/>
                        <a:gd name="T45" fmla="*/ 54 h 166"/>
                        <a:gd name="T46" fmla="*/ 102 w 318"/>
                        <a:gd name="T47" fmla="*/ 44 h 166"/>
                        <a:gd name="T48" fmla="*/ 101 w 318"/>
                        <a:gd name="T49" fmla="*/ 44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8" h="166">
                          <a:moveTo>
                            <a:pt x="315" y="136"/>
                          </a:moveTo>
                          <a:cubicBezTo>
                            <a:pt x="314" y="136"/>
                            <a:pt x="314" y="136"/>
                            <a:pt x="314" y="136"/>
                          </a:cubicBezTo>
                          <a:cubicBezTo>
                            <a:pt x="310" y="153"/>
                            <a:pt x="295" y="164"/>
                            <a:pt x="280" y="164"/>
                          </a:cubicBezTo>
                          <a:cubicBezTo>
                            <a:pt x="276" y="164"/>
                            <a:pt x="273" y="163"/>
                            <a:pt x="269" y="162"/>
                          </a:cubicBezTo>
                          <a:cubicBezTo>
                            <a:pt x="27" y="80"/>
                            <a:pt x="27" y="80"/>
                            <a:pt x="27" y="80"/>
                          </a:cubicBezTo>
                          <a:cubicBezTo>
                            <a:pt x="12" y="75"/>
                            <a:pt x="2" y="59"/>
                            <a:pt x="2" y="42"/>
                          </a:cubicBezTo>
                          <a:cubicBezTo>
                            <a:pt x="2" y="38"/>
                            <a:pt x="2" y="34"/>
                            <a:pt x="3" y="30"/>
                          </a:cubicBezTo>
                          <a:cubicBezTo>
                            <a:pt x="8" y="13"/>
                            <a:pt x="22" y="2"/>
                            <a:pt x="38" y="2"/>
                          </a:cubicBezTo>
                          <a:cubicBezTo>
                            <a:pt x="41" y="2"/>
                            <a:pt x="45" y="2"/>
                            <a:pt x="48" y="3"/>
                          </a:cubicBezTo>
                          <a:cubicBezTo>
                            <a:pt x="290" y="86"/>
                            <a:pt x="290" y="86"/>
                            <a:pt x="290" y="86"/>
                          </a:cubicBezTo>
                          <a:cubicBezTo>
                            <a:pt x="306" y="91"/>
                            <a:pt x="316" y="107"/>
                            <a:pt x="316" y="124"/>
                          </a:cubicBezTo>
                          <a:cubicBezTo>
                            <a:pt x="316" y="128"/>
                            <a:pt x="315" y="132"/>
                            <a:pt x="314" y="136"/>
                          </a:cubicBezTo>
                          <a:cubicBezTo>
                            <a:pt x="315" y="136"/>
                            <a:pt x="315" y="136"/>
                            <a:pt x="315" y="136"/>
                          </a:cubicBezTo>
                          <a:cubicBezTo>
                            <a:pt x="316" y="136"/>
                            <a:pt x="316" y="136"/>
                            <a:pt x="316" y="136"/>
                          </a:cubicBezTo>
                          <a:cubicBezTo>
                            <a:pt x="317" y="132"/>
                            <a:pt x="318" y="128"/>
                            <a:pt x="318" y="124"/>
                          </a:cubicBezTo>
                          <a:cubicBezTo>
                            <a:pt x="318" y="106"/>
                            <a:pt x="307" y="89"/>
                            <a:pt x="291" y="84"/>
                          </a:cubicBezTo>
                          <a:cubicBezTo>
                            <a:pt x="49" y="2"/>
                            <a:pt x="49" y="2"/>
                            <a:pt x="49" y="2"/>
                          </a:cubicBezTo>
                          <a:cubicBezTo>
                            <a:pt x="45" y="0"/>
                            <a:pt x="41" y="0"/>
                            <a:pt x="38" y="0"/>
                          </a:cubicBezTo>
                          <a:cubicBezTo>
                            <a:pt x="21" y="0"/>
                            <a:pt x="6" y="11"/>
                            <a:pt x="1" y="29"/>
                          </a:cubicBezTo>
                          <a:cubicBezTo>
                            <a:pt x="0" y="34"/>
                            <a:pt x="0" y="38"/>
                            <a:pt x="0" y="42"/>
                          </a:cubicBezTo>
                          <a:cubicBezTo>
                            <a:pt x="0" y="60"/>
                            <a:pt x="10" y="76"/>
                            <a:pt x="27" y="82"/>
                          </a:cubicBezTo>
                          <a:cubicBezTo>
                            <a:pt x="269" y="164"/>
                            <a:pt x="269" y="164"/>
                            <a:pt x="269" y="164"/>
                          </a:cubicBezTo>
                          <a:cubicBezTo>
                            <a:pt x="272" y="165"/>
                            <a:pt x="276" y="166"/>
                            <a:pt x="280" y="166"/>
                          </a:cubicBezTo>
                          <a:cubicBezTo>
                            <a:pt x="296" y="166"/>
                            <a:pt x="311" y="154"/>
                            <a:pt x="316" y="136"/>
                          </a:cubicBezTo>
                          <a:cubicBezTo>
                            <a:pt x="315" y="136"/>
                            <a:pt x="315" y="136"/>
                            <a:pt x="315" y="13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99" name="Freeform 517"/>
                    <p:cNvSpPr>
                      <a:spLocks/>
                    </p:cNvSpPr>
                    <p:nvPr/>
                  </p:nvSpPr>
                  <p:spPr bwMode="auto">
                    <a:xfrm>
                      <a:off x="4299" y="2222"/>
                      <a:ext cx="218" cy="114"/>
                    </a:xfrm>
                    <a:custGeom>
                      <a:avLst/>
                      <a:gdLst>
                        <a:gd name="T0" fmla="*/ 101 w 318"/>
                        <a:gd name="T1" fmla="*/ 44 h 166"/>
                        <a:gd name="T2" fmla="*/ 101 w 318"/>
                        <a:gd name="T3" fmla="*/ 44 h 166"/>
                        <a:gd name="T4" fmla="*/ 90 w 318"/>
                        <a:gd name="T5" fmla="*/ 54 h 166"/>
                        <a:gd name="T6" fmla="*/ 86 w 318"/>
                        <a:gd name="T7" fmla="*/ 52 h 166"/>
                        <a:gd name="T8" fmla="*/ 9 w 318"/>
                        <a:gd name="T9" fmla="*/ 26 h 166"/>
                        <a:gd name="T10" fmla="*/ 1 w 318"/>
                        <a:gd name="T11" fmla="*/ 14 h 166"/>
                        <a:gd name="T12" fmla="*/ 1 w 318"/>
                        <a:gd name="T13" fmla="*/ 10 h 166"/>
                        <a:gd name="T14" fmla="*/ 12 w 318"/>
                        <a:gd name="T15" fmla="*/ 1 h 166"/>
                        <a:gd name="T16" fmla="*/ 16 w 318"/>
                        <a:gd name="T17" fmla="*/ 1 h 166"/>
                        <a:gd name="T18" fmla="*/ 93 w 318"/>
                        <a:gd name="T19" fmla="*/ 27 h 166"/>
                        <a:gd name="T20" fmla="*/ 102 w 318"/>
                        <a:gd name="T21" fmla="*/ 40 h 166"/>
                        <a:gd name="T22" fmla="*/ 101 w 318"/>
                        <a:gd name="T23" fmla="*/ 44 h 166"/>
                        <a:gd name="T24" fmla="*/ 101 w 318"/>
                        <a:gd name="T25" fmla="*/ 44 h 166"/>
                        <a:gd name="T26" fmla="*/ 102 w 318"/>
                        <a:gd name="T27" fmla="*/ 44 h 166"/>
                        <a:gd name="T28" fmla="*/ 102 w 318"/>
                        <a:gd name="T29" fmla="*/ 40 h 166"/>
                        <a:gd name="T30" fmla="*/ 93 w 318"/>
                        <a:gd name="T31" fmla="*/ 27 h 166"/>
                        <a:gd name="T32" fmla="*/ 16 w 318"/>
                        <a:gd name="T33" fmla="*/ 1 h 166"/>
                        <a:gd name="T34" fmla="*/ 12 w 318"/>
                        <a:gd name="T35" fmla="*/ 0 h 166"/>
                        <a:gd name="T36" fmla="*/ 1 w 318"/>
                        <a:gd name="T37" fmla="*/ 10 h 166"/>
                        <a:gd name="T38" fmla="*/ 0 w 318"/>
                        <a:gd name="T39" fmla="*/ 14 h 166"/>
                        <a:gd name="T40" fmla="*/ 9 w 318"/>
                        <a:gd name="T41" fmla="*/ 26 h 166"/>
                        <a:gd name="T42" fmla="*/ 86 w 318"/>
                        <a:gd name="T43" fmla="*/ 54 h 166"/>
                        <a:gd name="T44" fmla="*/ 90 w 318"/>
                        <a:gd name="T45" fmla="*/ 54 h 166"/>
                        <a:gd name="T46" fmla="*/ 102 w 318"/>
                        <a:gd name="T47" fmla="*/ 44 h 166"/>
                        <a:gd name="T48" fmla="*/ 101 w 318"/>
                        <a:gd name="T49" fmla="*/ 44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8" h="166">
                          <a:moveTo>
                            <a:pt x="315" y="136"/>
                          </a:moveTo>
                          <a:cubicBezTo>
                            <a:pt x="314" y="135"/>
                            <a:pt x="314" y="135"/>
                            <a:pt x="314" y="135"/>
                          </a:cubicBezTo>
                          <a:cubicBezTo>
                            <a:pt x="310" y="153"/>
                            <a:pt x="295" y="164"/>
                            <a:pt x="280" y="164"/>
                          </a:cubicBezTo>
                          <a:cubicBezTo>
                            <a:pt x="276" y="164"/>
                            <a:pt x="273" y="163"/>
                            <a:pt x="269" y="162"/>
                          </a:cubicBezTo>
                          <a:cubicBezTo>
                            <a:pt x="27" y="80"/>
                            <a:pt x="27" y="80"/>
                            <a:pt x="27" y="80"/>
                          </a:cubicBezTo>
                          <a:cubicBezTo>
                            <a:pt x="12" y="75"/>
                            <a:pt x="2" y="59"/>
                            <a:pt x="2" y="42"/>
                          </a:cubicBezTo>
                          <a:cubicBezTo>
                            <a:pt x="2" y="38"/>
                            <a:pt x="2" y="34"/>
                            <a:pt x="3" y="30"/>
                          </a:cubicBezTo>
                          <a:cubicBezTo>
                            <a:pt x="8" y="13"/>
                            <a:pt x="22" y="1"/>
                            <a:pt x="38" y="1"/>
                          </a:cubicBezTo>
                          <a:cubicBezTo>
                            <a:pt x="41" y="1"/>
                            <a:pt x="45" y="2"/>
                            <a:pt x="48" y="3"/>
                          </a:cubicBezTo>
                          <a:cubicBezTo>
                            <a:pt x="290" y="85"/>
                            <a:pt x="290" y="85"/>
                            <a:pt x="290" y="85"/>
                          </a:cubicBezTo>
                          <a:cubicBezTo>
                            <a:pt x="306" y="91"/>
                            <a:pt x="316" y="107"/>
                            <a:pt x="316" y="124"/>
                          </a:cubicBezTo>
                          <a:cubicBezTo>
                            <a:pt x="316" y="128"/>
                            <a:pt x="315" y="132"/>
                            <a:pt x="314" y="135"/>
                          </a:cubicBezTo>
                          <a:cubicBezTo>
                            <a:pt x="315" y="136"/>
                            <a:pt x="315" y="136"/>
                            <a:pt x="315" y="136"/>
                          </a:cubicBezTo>
                          <a:cubicBezTo>
                            <a:pt x="316" y="136"/>
                            <a:pt x="316" y="136"/>
                            <a:pt x="316" y="136"/>
                          </a:cubicBezTo>
                          <a:cubicBezTo>
                            <a:pt x="317" y="132"/>
                            <a:pt x="318" y="128"/>
                            <a:pt x="318" y="124"/>
                          </a:cubicBezTo>
                          <a:cubicBezTo>
                            <a:pt x="318" y="106"/>
                            <a:pt x="307" y="89"/>
                            <a:pt x="291" y="84"/>
                          </a:cubicBezTo>
                          <a:cubicBezTo>
                            <a:pt x="49" y="1"/>
                            <a:pt x="49" y="1"/>
                            <a:pt x="49" y="1"/>
                          </a:cubicBezTo>
                          <a:cubicBezTo>
                            <a:pt x="45" y="0"/>
                            <a:pt x="41" y="0"/>
                            <a:pt x="38" y="0"/>
                          </a:cubicBezTo>
                          <a:cubicBezTo>
                            <a:pt x="21" y="0"/>
                            <a:pt x="6" y="11"/>
                            <a:pt x="1" y="29"/>
                          </a:cubicBezTo>
                          <a:cubicBezTo>
                            <a:pt x="0" y="33"/>
                            <a:pt x="0" y="37"/>
                            <a:pt x="0" y="42"/>
                          </a:cubicBezTo>
                          <a:cubicBezTo>
                            <a:pt x="0" y="59"/>
                            <a:pt x="10" y="76"/>
                            <a:pt x="27" y="82"/>
                          </a:cubicBezTo>
                          <a:cubicBezTo>
                            <a:pt x="269" y="164"/>
                            <a:pt x="269" y="164"/>
                            <a:pt x="269" y="164"/>
                          </a:cubicBezTo>
                          <a:cubicBezTo>
                            <a:pt x="272" y="165"/>
                            <a:pt x="276" y="166"/>
                            <a:pt x="280" y="166"/>
                          </a:cubicBezTo>
                          <a:cubicBezTo>
                            <a:pt x="296" y="166"/>
                            <a:pt x="311" y="154"/>
                            <a:pt x="316" y="136"/>
                          </a:cubicBezTo>
                          <a:cubicBezTo>
                            <a:pt x="315" y="136"/>
                            <a:pt x="315" y="136"/>
                            <a:pt x="315" y="13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00" name="Freeform 518"/>
                    <p:cNvSpPr>
                      <a:spLocks/>
                    </p:cNvSpPr>
                    <p:nvPr/>
                  </p:nvSpPr>
                  <p:spPr bwMode="auto">
                    <a:xfrm>
                      <a:off x="4299" y="2337"/>
                      <a:ext cx="218" cy="114"/>
                    </a:xfrm>
                    <a:custGeom>
                      <a:avLst/>
                      <a:gdLst>
                        <a:gd name="T0" fmla="*/ 101 w 318"/>
                        <a:gd name="T1" fmla="*/ 44 h 166"/>
                        <a:gd name="T2" fmla="*/ 101 w 318"/>
                        <a:gd name="T3" fmla="*/ 44 h 166"/>
                        <a:gd name="T4" fmla="*/ 90 w 318"/>
                        <a:gd name="T5" fmla="*/ 54 h 166"/>
                        <a:gd name="T6" fmla="*/ 86 w 318"/>
                        <a:gd name="T7" fmla="*/ 53 h 166"/>
                        <a:gd name="T8" fmla="*/ 9 w 318"/>
                        <a:gd name="T9" fmla="*/ 26 h 166"/>
                        <a:gd name="T10" fmla="*/ 1 w 318"/>
                        <a:gd name="T11" fmla="*/ 14 h 166"/>
                        <a:gd name="T12" fmla="*/ 1 w 318"/>
                        <a:gd name="T13" fmla="*/ 10 h 166"/>
                        <a:gd name="T14" fmla="*/ 12 w 318"/>
                        <a:gd name="T15" fmla="*/ 1 h 166"/>
                        <a:gd name="T16" fmla="*/ 16 w 318"/>
                        <a:gd name="T17" fmla="*/ 1 h 166"/>
                        <a:gd name="T18" fmla="*/ 93 w 318"/>
                        <a:gd name="T19" fmla="*/ 28 h 166"/>
                        <a:gd name="T20" fmla="*/ 102 w 318"/>
                        <a:gd name="T21" fmla="*/ 40 h 166"/>
                        <a:gd name="T22" fmla="*/ 101 w 318"/>
                        <a:gd name="T23" fmla="*/ 44 h 166"/>
                        <a:gd name="T24" fmla="*/ 101 w 318"/>
                        <a:gd name="T25" fmla="*/ 44 h 166"/>
                        <a:gd name="T26" fmla="*/ 102 w 318"/>
                        <a:gd name="T27" fmla="*/ 45 h 166"/>
                        <a:gd name="T28" fmla="*/ 102 w 318"/>
                        <a:gd name="T29" fmla="*/ 40 h 166"/>
                        <a:gd name="T30" fmla="*/ 93 w 318"/>
                        <a:gd name="T31" fmla="*/ 27 h 166"/>
                        <a:gd name="T32" fmla="*/ 16 w 318"/>
                        <a:gd name="T33" fmla="*/ 1 h 166"/>
                        <a:gd name="T34" fmla="*/ 12 w 318"/>
                        <a:gd name="T35" fmla="*/ 0 h 166"/>
                        <a:gd name="T36" fmla="*/ 1 w 318"/>
                        <a:gd name="T37" fmla="*/ 10 h 166"/>
                        <a:gd name="T38" fmla="*/ 0 w 318"/>
                        <a:gd name="T39" fmla="*/ 14 h 166"/>
                        <a:gd name="T40" fmla="*/ 9 w 318"/>
                        <a:gd name="T41" fmla="*/ 26 h 166"/>
                        <a:gd name="T42" fmla="*/ 86 w 318"/>
                        <a:gd name="T43" fmla="*/ 54 h 166"/>
                        <a:gd name="T44" fmla="*/ 90 w 318"/>
                        <a:gd name="T45" fmla="*/ 54 h 166"/>
                        <a:gd name="T46" fmla="*/ 102 w 318"/>
                        <a:gd name="T47" fmla="*/ 45 h 166"/>
                        <a:gd name="T48" fmla="*/ 101 w 318"/>
                        <a:gd name="T49" fmla="*/ 44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8" h="166">
                          <a:moveTo>
                            <a:pt x="315" y="136"/>
                          </a:moveTo>
                          <a:cubicBezTo>
                            <a:pt x="314" y="136"/>
                            <a:pt x="314" y="136"/>
                            <a:pt x="314" y="136"/>
                          </a:cubicBezTo>
                          <a:cubicBezTo>
                            <a:pt x="310" y="153"/>
                            <a:pt x="295" y="164"/>
                            <a:pt x="280" y="164"/>
                          </a:cubicBezTo>
                          <a:cubicBezTo>
                            <a:pt x="276" y="164"/>
                            <a:pt x="273" y="164"/>
                            <a:pt x="269" y="163"/>
                          </a:cubicBezTo>
                          <a:cubicBezTo>
                            <a:pt x="27" y="80"/>
                            <a:pt x="27" y="80"/>
                            <a:pt x="27" y="80"/>
                          </a:cubicBezTo>
                          <a:cubicBezTo>
                            <a:pt x="12" y="75"/>
                            <a:pt x="2" y="59"/>
                            <a:pt x="2" y="42"/>
                          </a:cubicBezTo>
                          <a:cubicBezTo>
                            <a:pt x="2" y="38"/>
                            <a:pt x="2" y="34"/>
                            <a:pt x="3" y="30"/>
                          </a:cubicBezTo>
                          <a:cubicBezTo>
                            <a:pt x="8" y="13"/>
                            <a:pt x="22" y="2"/>
                            <a:pt x="38" y="2"/>
                          </a:cubicBezTo>
                          <a:cubicBezTo>
                            <a:pt x="41" y="2"/>
                            <a:pt x="45" y="3"/>
                            <a:pt x="48" y="4"/>
                          </a:cubicBezTo>
                          <a:cubicBezTo>
                            <a:pt x="290" y="86"/>
                            <a:pt x="290" y="86"/>
                            <a:pt x="290" y="86"/>
                          </a:cubicBezTo>
                          <a:cubicBezTo>
                            <a:pt x="306" y="91"/>
                            <a:pt x="316" y="107"/>
                            <a:pt x="316" y="124"/>
                          </a:cubicBezTo>
                          <a:cubicBezTo>
                            <a:pt x="316" y="128"/>
                            <a:pt x="315" y="132"/>
                            <a:pt x="314" y="136"/>
                          </a:cubicBezTo>
                          <a:cubicBezTo>
                            <a:pt x="315" y="136"/>
                            <a:pt x="315" y="136"/>
                            <a:pt x="315" y="136"/>
                          </a:cubicBezTo>
                          <a:cubicBezTo>
                            <a:pt x="316" y="137"/>
                            <a:pt x="316" y="137"/>
                            <a:pt x="316" y="137"/>
                          </a:cubicBezTo>
                          <a:cubicBezTo>
                            <a:pt x="317" y="132"/>
                            <a:pt x="318" y="128"/>
                            <a:pt x="318" y="124"/>
                          </a:cubicBezTo>
                          <a:cubicBezTo>
                            <a:pt x="318" y="106"/>
                            <a:pt x="307" y="90"/>
                            <a:pt x="291" y="84"/>
                          </a:cubicBezTo>
                          <a:cubicBezTo>
                            <a:pt x="49" y="2"/>
                            <a:pt x="49" y="2"/>
                            <a:pt x="49" y="2"/>
                          </a:cubicBezTo>
                          <a:cubicBezTo>
                            <a:pt x="45" y="1"/>
                            <a:pt x="41" y="0"/>
                            <a:pt x="38" y="0"/>
                          </a:cubicBezTo>
                          <a:cubicBezTo>
                            <a:pt x="21" y="0"/>
                            <a:pt x="6" y="12"/>
                            <a:pt x="1" y="30"/>
                          </a:cubicBezTo>
                          <a:cubicBezTo>
                            <a:pt x="0" y="34"/>
                            <a:pt x="0" y="38"/>
                            <a:pt x="0" y="42"/>
                          </a:cubicBezTo>
                          <a:cubicBezTo>
                            <a:pt x="0" y="60"/>
                            <a:pt x="10" y="77"/>
                            <a:pt x="27" y="82"/>
                          </a:cubicBezTo>
                          <a:cubicBezTo>
                            <a:pt x="269" y="164"/>
                            <a:pt x="269" y="164"/>
                            <a:pt x="269" y="164"/>
                          </a:cubicBezTo>
                          <a:cubicBezTo>
                            <a:pt x="272" y="166"/>
                            <a:pt x="276" y="166"/>
                            <a:pt x="280" y="166"/>
                          </a:cubicBezTo>
                          <a:cubicBezTo>
                            <a:pt x="296" y="166"/>
                            <a:pt x="311" y="155"/>
                            <a:pt x="316" y="137"/>
                          </a:cubicBezTo>
                          <a:cubicBezTo>
                            <a:pt x="315" y="136"/>
                            <a:pt x="315" y="136"/>
                            <a:pt x="315" y="13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01" name="Freeform 519"/>
                    <p:cNvSpPr>
                      <a:spLocks/>
                    </p:cNvSpPr>
                    <p:nvPr/>
                  </p:nvSpPr>
                  <p:spPr bwMode="auto">
                    <a:xfrm>
                      <a:off x="4299" y="2447"/>
                      <a:ext cx="218" cy="114"/>
                    </a:xfrm>
                    <a:custGeom>
                      <a:avLst/>
                      <a:gdLst>
                        <a:gd name="T0" fmla="*/ 101 w 318"/>
                        <a:gd name="T1" fmla="*/ 44 h 166"/>
                        <a:gd name="T2" fmla="*/ 101 w 318"/>
                        <a:gd name="T3" fmla="*/ 44 h 166"/>
                        <a:gd name="T4" fmla="*/ 90 w 318"/>
                        <a:gd name="T5" fmla="*/ 54 h 166"/>
                        <a:gd name="T6" fmla="*/ 86 w 318"/>
                        <a:gd name="T7" fmla="*/ 52 h 166"/>
                        <a:gd name="T8" fmla="*/ 9 w 318"/>
                        <a:gd name="T9" fmla="*/ 26 h 166"/>
                        <a:gd name="T10" fmla="*/ 1 w 318"/>
                        <a:gd name="T11" fmla="*/ 14 h 166"/>
                        <a:gd name="T12" fmla="*/ 1 w 318"/>
                        <a:gd name="T13" fmla="*/ 10 h 166"/>
                        <a:gd name="T14" fmla="*/ 12 w 318"/>
                        <a:gd name="T15" fmla="*/ 1 h 166"/>
                        <a:gd name="T16" fmla="*/ 16 w 318"/>
                        <a:gd name="T17" fmla="*/ 1 h 166"/>
                        <a:gd name="T18" fmla="*/ 93 w 318"/>
                        <a:gd name="T19" fmla="*/ 28 h 166"/>
                        <a:gd name="T20" fmla="*/ 102 w 318"/>
                        <a:gd name="T21" fmla="*/ 40 h 166"/>
                        <a:gd name="T22" fmla="*/ 101 w 318"/>
                        <a:gd name="T23" fmla="*/ 44 h 166"/>
                        <a:gd name="T24" fmla="*/ 101 w 318"/>
                        <a:gd name="T25" fmla="*/ 44 h 166"/>
                        <a:gd name="T26" fmla="*/ 102 w 318"/>
                        <a:gd name="T27" fmla="*/ 44 h 166"/>
                        <a:gd name="T28" fmla="*/ 102 w 318"/>
                        <a:gd name="T29" fmla="*/ 40 h 166"/>
                        <a:gd name="T30" fmla="*/ 93 w 318"/>
                        <a:gd name="T31" fmla="*/ 27 h 166"/>
                        <a:gd name="T32" fmla="*/ 16 w 318"/>
                        <a:gd name="T33" fmla="*/ 1 h 166"/>
                        <a:gd name="T34" fmla="*/ 12 w 318"/>
                        <a:gd name="T35" fmla="*/ 0 h 166"/>
                        <a:gd name="T36" fmla="*/ 1 w 318"/>
                        <a:gd name="T37" fmla="*/ 10 h 166"/>
                        <a:gd name="T38" fmla="*/ 0 w 318"/>
                        <a:gd name="T39" fmla="*/ 14 h 166"/>
                        <a:gd name="T40" fmla="*/ 9 w 318"/>
                        <a:gd name="T41" fmla="*/ 26 h 166"/>
                        <a:gd name="T42" fmla="*/ 86 w 318"/>
                        <a:gd name="T43" fmla="*/ 54 h 166"/>
                        <a:gd name="T44" fmla="*/ 90 w 318"/>
                        <a:gd name="T45" fmla="*/ 54 h 166"/>
                        <a:gd name="T46" fmla="*/ 102 w 318"/>
                        <a:gd name="T47" fmla="*/ 44 h 166"/>
                        <a:gd name="T48" fmla="*/ 101 w 318"/>
                        <a:gd name="T49" fmla="*/ 44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8" h="166">
                          <a:moveTo>
                            <a:pt x="315" y="136"/>
                          </a:moveTo>
                          <a:cubicBezTo>
                            <a:pt x="314" y="136"/>
                            <a:pt x="314" y="136"/>
                            <a:pt x="314" y="136"/>
                          </a:cubicBezTo>
                          <a:cubicBezTo>
                            <a:pt x="310" y="153"/>
                            <a:pt x="295" y="164"/>
                            <a:pt x="280" y="164"/>
                          </a:cubicBezTo>
                          <a:cubicBezTo>
                            <a:pt x="276" y="164"/>
                            <a:pt x="273" y="163"/>
                            <a:pt x="269" y="162"/>
                          </a:cubicBezTo>
                          <a:cubicBezTo>
                            <a:pt x="27" y="80"/>
                            <a:pt x="27" y="80"/>
                            <a:pt x="27" y="80"/>
                          </a:cubicBezTo>
                          <a:cubicBezTo>
                            <a:pt x="12" y="75"/>
                            <a:pt x="2" y="59"/>
                            <a:pt x="2" y="42"/>
                          </a:cubicBezTo>
                          <a:cubicBezTo>
                            <a:pt x="2" y="38"/>
                            <a:pt x="2" y="34"/>
                            <a:pt x="3" y="30"/>
                          </a:cubicBezTo>
                          <a:cubicBezTo>
                            <a:pt x="8" y="13"/>
                            <a:pt x="22" y="2"/>
                            <a:pt x="38" y="2"/>
                          </a:cubicBezTo>
                          <a:cubicBezTo>
                            <a:pt x="41" y="2"/>
                            <a:pt x="45" y="2"/>
                            <a:pt x="48" y="3"/>
                          </a:cubicBezTo>
                          <a:cubicBezTo>
                            <a:pt x="290" y="86"/>
                            <a:pt x="290" y="86"/>
                            <a:pt x="290" y="86"/>
                          </a:cubicBezTo>
                          <a:cubicBezTo>
                            <a:pt x="306" y="91"/>
                            <a:pt x="316" y="107"/>
                            <a:pt x="316" y="124"/>
                          </a:cubicBezTo>
                          <a:cubicBezTo>
                            <a:pt x="316" y="128"/>
                            <a:pt x="315" y="132"/>
                            <a:pt x="314" y="136"/>
                          </a:cubicBezTo>
                          <a:cubicBezTo>
                            <a:pt x="315" y="136"/>
                            <a:pt x="315" y="136"/>
                            <a:pt x="315" y="136"/>
                          </a:cubicBezTo>
                          <a:cubicBezTo>
                            <a:pt x="316" y="136"/>
                            <a:pt x="316" y="136"/>
                            <a:pt x="316" y="136"/>
                          </a:cubicBezTo>
                          <a:cubicBezTo>
                            <a:pt x="317" y="132"/>
                            <a:pt x="318" y="128"/>
                            <a:pt x="318" y="124"/>
                          </a:cubicBezTo>
                          <a:cubicBezTo>
                            <a:pt x="318" y="106"/>
                            <a:pt x="307" y="89"/>
                            <a:pt x="291" y="84"/>
                          </a:cubicBezTo>
                          <a:cubicBezTo>
                            <a:pt x="49" y="2"/>
                            <a:pt x="49" y="2"/>
                            <a:pt x="49" y="2"/>
                          </a:cubicBezTo>
                          <a:cubicBezTo>
                            <a:pt x="45" y="0"/>
                            <a:pt x="41" y="0"/>
                            <a:pt x="38" y="0"/>
                          </a:cubicBezTo>
                          <a:cubicBezTo>
                            <a:pt x="21" y="0"/>
                            <a:pt x="6" y="11"/>
                            <a:pt x="1" y="29"/>
                          </a:cubicBezTo>
                          <a:cubicBezTo>
                            <a:pt x="0" y="34"/>
                            <a:pt x="0" y="38"/>
                            <a:pt x="0" y="42"/>
                          </a:cubicBezTo>
                          <a:cubicBezTo>
                            <a:pt x="0" y="60"/>
                            <a:pt x="10" y="76"/>
                            <a:pt x="27" y="82"/>
                          </a:cubicBezTo>
                          <a:cubicBezTo>
                            <a:pt x="269" y="164"/>
                            <a:pt x="269" y="164"/>
                            <a:pt x="269" y="164"/>
                          </a:cubicBezTo>
                          <a:cubicBezTo>
                            <a:pt x="272" y="165"/>
                            <a:pt x="276" y="166"/>
                            <a:pt x="280" y="166"/>
                          </a:cubicBezTo>
                          <a:cubicBezTo>
                            <a:pt x="296" y="166"/>
                            <a:pt x="311" y="154"/>
                            <a:pt x="316" y="136"/>
                          </a:cubicBezTo>
                          <a:cubicBezTo>
                            <a:pt x="315" y="136"/>
                            <a:pt x="315" y="136"/>
                            <a:pt x="315" y="13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02" name="Freeform 520"/>
                    <p:cNvSpPr>
                      <a:spLocks/>
                    </p:cNvSpPr>
                    <p:nvPr/>
                  </p:nvSpPr>
                  <p:spPr bwMode="auto">
                    <a:xfrm>
                      <a:off x="4299" y="2560"/>
                      <a:ext cx="218" cy="114"/>
                    </a:xfrm>
                    <a:custGeom>
                      <a:avLst/>
                      <a:gdLst>
                        <a:gd name="T0" fmla="*/ 101 w 318"/>
                        <a:gd name="T1" fmla="*/ 44 h 166"/>
                        <a:gd name="T2" fmla="*/ 101 w 318"/>
                        <a:gd name="T3" fmla="*/ 44 h 166"/>
                        <a:gd name="T4" fmla="*/ 90 w 318"/>
                        <a:gd name="T5" fmla="*/ 54 h 166"/>
                        <a:gd name="T6" fmla="*/ 86 w 318"/>
                        <a:gd name="T7" fmla="*/ 52 h 166"/>
                        <a:gd name="T8" fmla="*/ 9 w 318"/>
                        <a:gd name="T9" fmla="*/ 26 h 166"/>
                        <a:gd name="T10" fmla="*/ 1 w 318"/>
                        <a:gd name="T11" fmla="*/ 14 h 166"/>
                        <a:gd name="T12" fmla="*/ 1 w 318"/>
                        <a:gd name="T13" fmla="*/ 10 h 166"/>
                        <a:gd name="T14" fmla="*/ 12 w 318"/>
                        <a:gd name="T15" fmla="*/ 1 h 166"/>
                        <a:gd name="T16" fmla="*/ 16 w 318"/>
                        <a:gd name="T17" fmla="*/ 1 h 166"/>
                        <a:gd name="T18" fmla="*/ 93 w 318"/>
                        <a:gd name="T19" fmla="*/ 28 h 166"/>
                        <a:gd name="T20" fmla="*/ 102 w 318"/>
                        <a:gd name="T21" fmla="*/ 40 h 166"/>
                        <a:gd name="T22" fmla="*/ 101 w 318"/>
                        <a:gd name="T23" fmla="*/ 44 h 166"/>
                        <a:gd name="T24" fmla="*/ 101 w 318"/>
                        <a:gd name="T25" fmla="*/ 44 h 166"/>
                        <a:gd name="T26" fmla="*/ 102 w 318"/>
                        <a:gd name="T27" fmla="*/ 44 h 166"/>
                        <a:gd name="T28" fmla="*/ 102 w 318"/>
                        <a:gd name="T29" fmla="*/ 40 h 166"/>
                        <a:gd name="T30" fmla="*/ 93 w 318"/>
                        <a:gd name="T31" fmla="*/ 27 h 166"/>
                        <a:gd name="T32" fmla="*/ 16 w 318"/>
                        <a:gd name="T33" fmla="*/ 1 h 166"/>
                        <a:gd name="T34" fmla="*/ 12 w 318"/>
                        <a:gd name="T35" fmla="*/ 0 h 166"/>
                        <a:gd name="T36" fmla="*/ 1 w 318"/>
                        <a:gd name="T37" fmla="*/ 10 h 166"/>
                        <a:gd name="T38" fmla="*/ 0 w 318"/>
                        <a:gd name="T39" fmla="*/ 14 h 166"/>
                        <a:gd name="T40" fmla="*/ 9 w 318"/>
                        <a:gd name="T41" fmla="*/ 26 h 166"/>
                        <a:gd name="T42" fmla="*/ 86 w 318"/>
                        <a:gd name="T43" fmla="*/ 54 h 166"/>
                        <a:gd name="T44" fmla="*/ 90 w 318"/>
                        <a:gd name="T45" fmla="*/ 54 h 166"/>
                        <a:gd name="T46" fmla="*/ 102 w 318"/>
                        <a:gd name="T47" fmla="*/ 44 h 166"/>
                        <a:gd name="T48" fmla="*/ 101 w 318"/>
                        <a:gd name="T49" fmla="*/ 44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8" h="166">
                          <a:moveTo>
                            <a:pt x="315" y="136"/>
                          </a:moveTo>
                          <a:cubicBezTo>
                            <a:pt x="314" y="136"/>
                            <a:pt x="314" y="136"/>
                            <a:pt x="314" y="136"/>
                          </a:cubicBezTo>
                          <a:cubicBezTo>
                            <a:pt x="310" y="153"/>
                            <a:pt x="295" y="164"/>
                            <a:pt x="280" y="164"/>
                          </a:cubicBezTo>
                          <a:cubicBezTo>
                            <a:pt x="276" y="164"/>
                            <a:pt x="273" y="163"/>
                            <a:pt x="269" y="162"/>
                          </a:cubicBezTo>
                          <a:cubicBezTo>
                            <a:pt x="27" y="80"/>
                            <a:pt x="27" y="80"/>
                            <a:pt x="27" y="80"/>
                          </a:cubicBezTo>
                          <a:cubicBezTo>
                            <a:pt x="12" y="75"/>
                            <a:pt x="2" y="59"/>
                            <a:pt x="2" y="42"/>
                          </a:cubicBezTo>
                          <a:cubicBezTo>
                            <a:pt x="2" y="38"/>
                            <a:pt x="2" y="34"/>
                            <a:pt x="3" y="30"/>
                          </a:cubicBezTo>
                          <a:cubicBezTo>
                            <a:pt x="8" y="13"/>
                            <a:pt x="22" y="2"/>
                            <a:pt x="38" y="2"/>
                          </a:cubicBezTo>
                          <a:cubicBezTo>
                            <a:pt x="41" y="2"/>
                            <a:pt x="45" y="2"/>
                            <a:pt x="48" y="3"/>
                          </a:cubicBezTo>
                          <a:cubicBezTo>
                            <a:pt x="290" y="86"/>
                            <a:pt x="290" y="86"/>
                            <a:pt x="290" y="86"/>
                          </a:cubicBezTo>
                          <a:cubicBezTo>
                            <a:pt x="306" y="91"/>
                            <a:pt x="316" y="107"/>
                            <a:pt x="316" y="124"/>
                          </a:cubicBezTo>
                          <a:cubicBezTo>
                            <a:pt x="316" y="128"/>
                            <a:pt x="315" y="132"/>
                            <a:pt x="314" y="136"/>
                          </a:cubicBezTo>
                          <a:cubicBezTo>
                            <a:pt x="315" y="136"/>
                            <a:pt x="315" y="136"/>
                            <a:pt x="315" y="136"/>
                          </a:cubicBezTo>
                          <a:cubicBezTo>
                            <a:pt x="316" y="136"/>
                            <a:pt x="316" y="136"/>
                            <a:pt x="316" y="136"/>
                          </a:cubicBezTo>
                          <a:cubicBezTo>
                            <a:pt x="317" y="132"/>
                            <a:pt x="318" y="128"/>
                            <a:pt x="318" y="124"/>
                          </a:cubicBezTo>
                          <a:cubicBezTo>
                            <a:pt x="318" y="106"/>
                            <a:pt x="307" y="89"/>
                            <a:pt x="291" y="84"/>
                          </a:cubicBezTo>
                          <a:cubicBezTo>
                            <a:pt x="49" y="2"/>
                            <a:pt x="49" y="2"/>
                            <a:pt x="49" y="2"/>
                          </a:cubicBezTo>
                          <a:cubicBezTo>
                            <a:pt x="45" y="0"/>
                            <a:pt x="41" y="0"/>
                            <a:pt x="38" y="0"/>
                          </a:cubicBezTo>
                          <a:cubicBezTo>
                            <a:pt x="21" y="0"/>
                            <a:pt x="6" y="11"/>
                            <a:pt x="1" y="29"/>
                          </a:cubicBezTo>
                          <a:cubicBezTo>
                            <a:pt x="0" y="34"/>
                            <a:pt x="0" y="38"/>
                            <a:pt x="0" y="42"/>
                          </a:cubicBezTo>
                          <a:cubicBezTo>
                            <a:pt x="0" y="60"/>
                            <a:pt x="10" y="76"/>
                            <a:pt x="27" y="82"/>
                          </a:cubicBezTo>
                          <a:cubicBezTo>
                            <a:pt x="269" y="164"/>
                            <a:pt x="269" y="164"/>
                            <a:pt x="269" y="164"/>
                          </a:cubicBezTo>
                          <a:cubicBezTo>
                            <a:pt x="272" y="165"/>
                            <a:pt x="276" y="166"/>
                            <a:pt x="280" y="166"/>
                          </a:cubicBezTo>
                          <a:cubicBezTo>
                            <a:pt x="296" y="166"/>
                            <a:pt x="311" y="154"/>
                            <a:pt x="316" y="136"/>
                          </a:cubicBezTo>
                          <a:cubicBezTo>
                            <a:pt x="315" y="136"/>
                            <a:pt x="315" y="136"/>
                            <a:pt x="315" y="13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03" name="Freeform 521"/>
                    <p:cNvSpPr>
                      <a:spLocks/>
                    </p:cNvSpPr>
                    <p:nvPr/>
                  </p:nvSpPr>
                  <p:spPr bwMode="auto">
                    <a:xfrm>
                      <a:off x="4295" y="2673"/>
                      <a:ext cx="219" cy="114"/>
                    </a:xfrm>
                    <a:custGeom>
                      <a:avLst/>
                      <a:gdLst>
                        <a:gd name="T0" fmla="*/ 103 w 318"/>
                        <a:gd name="T1" fmla="*/ 44 h 166"/>
                        <a:gd name="T2" fmla="*/ 103 w 318"/>
                        <a:gd name="T3" fmla="*/ 44 h 166"/>
                        <a:gd name="T4" fmla="*/ 92 w 318"/>
                        <a:gd name="T5" fmla="*/ 54 h 166"/>
                        <a:gd name="T6" fmla="*/ 87 w 318"/>
                        <a:gd name="T7" fmla="*/ 53 h 166"/>
                        <a:gd name="T8" fmla="*/ 9 w 318"/>
                        <a:gd name="T9" fmla="*/ 26 h 166"/>
                        <a:gd name="T10" fmla="*/ 1 w 318"/>
                        <a:gd name="T11" fmla="*/ 14 h 166"/>
                        <a:gd name="T12" fmla="*/ 1 w 318"/>
                        <a:gd name="T13" fmla="*/ 10 h 166"/>
                        <a:gd name="T14" fmla="*/ 12 w 318"/>
                        <a:gd name="T15" fmla="*/ 1 h 166"/>
                        <a:gd name="T16" fmla="*/ 16 w 318"/>
                        <a:gd name="T17" fmla="*/ 1 h 166"/>
                        <a:gd name="T18" fmla="*/ 95 w 318"/>
                        <a:gd name="T19" fmla="*/ 28 h 166"/>
                        <a:gd name="T20" fmla="*/ 103 w 318"/>
                        <a:gd name="T21" fmla="*/ 40 h 166"/>
                        <a:gd name="T22" fmla="*/ 103 w 318"/>
                        <a:gd name="T23" fmla="*/ 44 h 166"/>
                        <a:gd name="T24" fmla="*/ 103 w 318"/>
                        <a:gd name="T25" fmla="*/ 44 h 166"/>
                        <a:gd name="T26" fmla="*/ 103 w 318"/>
                        <a:gd name="T27" fmla="*/ 45 h 166"/>
                        <a:gd name="T28" fmla="*/ 104 w 318"/>
                        <a:gd name="T29" fmla="*/ 40 h 166"/>
                        <a:gd name="T30" fmla="*/ 95 w 318"/>
                        <a:gd name="T31" fmla="*/ 27 h 166"/>
                        <a:gd name="T32" fmla="*/ 16 w 318"/>
                        <a:gd name="T33" fmla="*/ 1 h 166"/>
                        <a:gd name="T34" fmla="*/ 12 w 318"/>
                        <a:gd name="T35" fmla="*/ 0 h 166"/>
                        <a:gd name="T36" fmla="*/ 1 w 318"/>
                        <a:gd name="T37" fmla="*/ 10 h 166"/>
                        <a:gd name="T38" fmla="*/ 0 w 318"/>
                        <a:gd name="T39" fmla="*/ 14 h 166"/>
                        <a:gd name="T40" fmla="*/ 9 w 318"/>
                        <a:gd name="T41" fmla="*/ 26 h 166"/>
                        <a:gd name="T42" fmla="*/ 87 w 318"/>
                        <a:gd name="T43" fmla="*/ 54 h 166"/>
                        <a:gd name="T44" fmla="*/ 92 w 318"/>
                        <a:gd name="T45" fmla="*/ 54 h 166"/>
                        <a:gd name="T46" fmla="*/ 103 w 318"/>
                        <a:gd name="T47" fmla="*/ 45 h 166"/>
                        <a:gd name="T48" fmla="*/ 103 w 318"/>
                        <a:gd name="T49" fmla="*/ 44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8" h="166">
                          <a:moveTo>
                            <a:pt x="315" y="136"/>
                          </a:moveTo>
                          <a:cubicBezTo>
                            <a:pt x="314" y="136"/>
                            <a:pt x="314" y="136"/>
                            <a:pt x="314" y="136"/>
                          </a:cubicBezTo>
                          <a:cubicBezTo>
                            <a:pt x="310" y="153"/>
                            <a:pt x="295" y="164"/>
                            <a:pt x="280" y="164"/>
                          </a:cubicBezTo>
                          <a:cubicBezTo>
                            <a:pt x="276" y="164"/>
                            <a:pt x="273" y="164"/>
                            <a:pt x="269" y="163"/>
                          </a:cubicBezTo>
                          <a:cubicBezTo>
                            <a:pt x="27" y="81"/>
                            <a:pt x="27" y="81"/>
                            <a:pt x="27" y="81"/>
                          </a:cubicBezTo>
                          <a:cubicBezTo>
                            <a:pt x="12" y="75"/>
                            <a:pt x="2" y="59"/>
                            <a:pt x="2" y="42"/>
                          </a:cubicBezTo>
                          <a:cubicBezTo>
                            <a:pt x="2" y="38"/>
                            <a:pt x="2" y="34"/>
                            <a:pt x="3" y="30"/>
                          </a:cubicBezTo>
                          <a:cubicBezTo>
                            <a:pt x="8" y="13"/>
                            <a:pt x="22" y="2"/>
                            <a:pt x="38" y="2"/>
                          </a:cubicBezTo>
                          <a:cubicBezTo>
                            <a:pt x="41" y="2"/>
                            <a:pt x="45" y="3"/>
                            <a:pt x="48" y="4"/>
                          </a:cubicBezTo>
                          <a:cubicBezTo>
                            <a:pt x="290" y="86"/>
                            <a:pt x="290" y="86"/>
                            <a:pt x="290" y="86"/>
                          </a:cubicBezTo>
                          <a:cubicBezTo>
                            <a:pt x="306" y="91"/>
                            <a:pt x="316" y="107"/>
                            <a:pt x="316" y="124"/>
                          </a:cubicBezTo>
                          <a:cubicBezTo>
                            <a:pt x="316" y="128"/>
                            <a:pt x="315" y="132"/>
                            <a:pt x="314" y="136"/>
                          </a:cubicBezTo>
                          <a:cubicBezTo>
                            <a:pt x="315" y="136"/>
                            <a:pt x="315" y="136"/>
                            <a:pt x="315" y="136"/>
                          </a:cubicBezTo>
                          <a:cubicBezTo>
                            <a:pt x="316" y="137"/>
                            <a:pt x="316" y="137"/>
                            <a:pt x="316" y="137"/>
                          </a:cubicBezTo>
                          <a:cubicBezTo>
                            <a:pt x="317" y="133"/>
                            <a:pt x="318" y="129"/>
                            <a:pt x="318" y="124"/>
                          </a:cubicBezTo>
                          <a:cubicBezTo>
                            <a:pt x="318" y="107"/>
                            <a:pt x="307" y="90"/>
                            <a:pt x="291" y="84"/>
                          </a:cubicBezTo>
                          <a:cubicBezTo>
                            <a:pt x="49" y="2"/>
                            <a:pt x="49" y="2"/>
                            <a:pt x="49" y="2"/>
                          </a:cubicBezTo>
                          <a:cubicBezTo>
                            <a:pt x="45" y="1"/>
                            <a:pt x="42" y="0"/>
                            <a:pt x="38" y="0"/>
                          </a:cubicBezTo>
                          <a:cubicBezTo>
                            <a:pt x="21" y="0"/>
                            <a:pt x="6" y="12"/>
                            <a:pt x="1" y="30"/>
                          </a:cubicBezTo>
                          <a:cubicBezTo>
                            <a:pt x="0" y="34"/>
                            <a:pt x="0" y="38"/>
                            <a:pt x="0" y="42"/>
                          </a:cubicBezTo>
                          <a:cubicBezTo>
                            <a:pt x="0" y="60"/>
                            <a:pt x="10" y="77"/>
                            <a:pt x="27" y="82"/>
                          </a:cubicBezTo>
                          <a:cubicBezTo>
                            <a:pt x="269" y="165"/>
                            <a:pt x="269" y="165"/>
                            <a:pt x="269" y="165"/>
                          </a:cubicBezTo>
                          <a:cubicBezTo>
                            <a:pt x="272" y="166"/>
                            <a:pt x="276" y="166"/>
                            <a:pt x="280" y="166"/>
                          </a:cubicBezTo>
                          <a:cubicBezTo>
                            <a:pt x="296" y="166"/>
                            <a:pt x="311" y="155"/>
                            <a:pt x="316" y="137"/>
                          </a:cubicBezTo>
                          <a:cubicBezTo>
                            <a:pt x="315" y="136"/>
                            <a:pt x="315" y="136"/>
                            <a:pt x="315" y="13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04" name="Freeform 522"/>
                    <p:cNvSpPr>
                      <a:spLocks/>
                    </p:cNvSpPr>
                    <p:nvPr/>
                  </p:nvSpPr>
                  <p:spPr bwMode="auto">
                    <a:xfrm>
                      <a:off x="4299" y="2785"/>
                      <a:ext cx="219" cy="113"/>
                    </a:xfrm>
                    <a:custGeom>
                      <a:avLst/>
                      <a:gdLst>
                        <a:gd name="T0" fmla="*/ 103 w 318"/>
                        <a:gd name="T1" fmla="*/ 43 h 166"/>
                        <a:gd name="T2" fmla="*/ 103 w 318"/>
                        <a:gd name="T3" fmla="*/ 43 h 166"/>
                        <a:gd name="T4" fmla="*/ 92 w 318"/>
                        <a:gd name="T5" fmla="*/ 52 h 166"/>
                        <a:gd name="T6" fmla="*/ 87 w 318"/>
                        <a:gd name="T7" fmla="*/ 52 h 166"/>
                        <a:gd name="T8" fmla="*/ 9 w 318"/>
                        <a:gd name="T9" fmla="*/ 25 h 166"/>
                        <a:gd name="T10" fmla="*/ 1 w 318"/>
                        <a:gd name="T11" fmla="*/ 14 h 166"/>
                        <a:gd name="T12" fmla="*/ 1 w 318"/>
                        <a:gd name="T13" fmla="*/ 10 h 166"/>
                        <a:gd name="T14" fmla="*/ 12 w 318"/>
                        <a:gd name="T15" fmla="*/ 1 h 166"/>
                        <a:gd name="T16" fmla="*/ 16 w 318"/>
                        <a:gd name="T17" fmla="*/ 1 h 166"/>
                        <a:gd name="T18" fmla="*/ 95 w 318"/>
                        <a:gd name="T19" fmla="*/ 27 h 166"/>
                        <a:gd name="T20" fmla="*/ 103 w 318"/>
                        <a:gd name="T21" fmla="*/ 39 h 166"/>
                        <a:gd name="T22" fmla="*/ 103 w 318"/>
                        <a:gd name="T23" fmla="*/ 43 h 166"/>
                        <a:gd name="T24" fmla="*/ 103 w 318"/>
                        <a:gd name="T25" fmla="*/ 43 h 166"/>
                        <a:gd name="T26" fmla="*/ 103 w 318"/>
                        <a:gd name="T27" fmla="*/ 43 h 166"/>
                        <a:gd name="T28" fmla="*/ 104 w 318"/>
                        <a:gd name="T29" fmla="*/ 39 h 166"/>
                        <a:gd name="T30" fmla="*/ 95 w 318"/>
                        <a:gd name="T31" fmla="*/ 27 h 166"/>
                        <a:gd name="T32" fmla="*/ 16 w 318"/>
                        <a:gd name="T33" fmla="*/ 1 h 166"/>
                        <a:gd name="T34" fmla="*/ 12 w 318"/>
                        <a:gd name="T35" fmla="*/ 0 h 166"/>
                        <a:gd name="T36" fmla="*/ 1 w 318"/>
                        <a:gd name="T37" fmla="*/ 10 h 166"/>
                        <a:gd name="T38" fmla="*/ 0 w 318"/>
                        <a:gd name="T39" fmla="*/ 14 h 166"/>
                        <a:gd name="T40" fmla="*/ 9 w 318"/>
                        <a:gd name="T41" fmla="*/ 26 h 166"/>
                        <a:gd name="T42" fmla="*/ 87 w 318"/>
                        <a:gd name="T43" fmla="*/ 52 h 166"/>
                        <a:gd name="T44" fmla="*/ 92 w 318"/>
                        <a:gd name="T45" fmla="*/ 52 h 166"/>
                        <a:gd name="T46" fmla="*/ 103 w 318"/>
                        <a:gd name="T47" fmla="*/ 43 h 166"/>
                        <a:gd name="T48" fmla="*/ 103 w 318"/>
                        <a:gd name="T49" fmla="*/ 43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8" h="166">
                          <a:moveTo>
                            <a:pt x="315" y="136"/>
                          </a:moveTo>
                          <a:cubicBezTo>
                            <a:pt x="315" y="136"/>
                            <a:pt x="315" y="136"/>
                            <a:pt x="315" y="136"/>
                          </a:cubicBezTo>
                          <a:cubicBezTo>
                            <a:pt x="310" y="153"/>
                            <a:pt x="295" y="164"/>
                            <a:pt x="280" y="164"/>
                          </a:cubicBezTo>
                          <a:cubicBezTo>
                            <a:pt x="277" y="164"/>
                            <a:pt x="273" y="164"/>
                            <a:pt x="269" y="163"/>
                          </a:cubicBezTo>
                          <a:cubicBezTo>
                            <a:pt x="27" y="80"/>
                            <a:pt x="27" y="80"/>
                            <a:pt x="27" y="80"/>
                          </a:cubicBezTo>
                          <a:cubicBezTo>
                            <a:pt x="12" y="75"/>
                            <a:pt x="2" y="59"/>
                            <a:pt x="2" y="42"/>
                          </a:cubicBezTo>
                          <a:cubicBezTo>
                            <a:pt x="2" y="38"/>
                            <a:pt x="2" y="34"/>
                            <a:pt x="3" y="30"/>
                          </a:cubicBezTo>
                          <a:cubicBezTo>
                            <a:pt x="8" y="13"/>
                            <a:pt x="23" y="2"/>
                            <a:pt x="38" y="2"/>
                          </a:cubicBezTo>
                          <a:cubicBezTo>
                            <a:pt x="42" y="2"/>
                            <a:pt x="45" y="3"/>
                            <a:pt x="49" y="4"/>
                          </a:cubicBezTo>
                          <a:cubicBezTo>
                            <a:pt x="291" y="86"/>
                            <a:pt x="291" y="86"/>
                            <a:pt x="291" y="86"/>
                          </a:cubicBezTo>
                          <a:cubicBezTo>
                            <a:pt x="306" y="91"/>
                            <a:pt x="316" y="107"/>
                            <a:pt x="316" y="124"/>
                          </a:cubicBezTo>
                          <a:cubicBezTo>
                            <a:pt x="316" y="128"/>
                            <a:pt x="316" y="132"/>
                            <a:pt x="315" y="136"/>
                          </a:cubicBezTo>
                          <a:cubicBezTo>
                            <a:pt x="315" y="136"/>
                            <a:pt x="315" y="136"/>
                            <a:pt x="315" y="136"/>
                          </a:cubicBezTo>
                          <a:cubicBezTo>
                            <a:pt x="316" y="137"/>
                            <a:pt x="316" y="137"/>
                            <a:pt x="316" y="137"/>
                          </a:cubicBezTo>
                          <a:cubicBezTo>
                            <a:pt x="318" y="133"/>
                            <a:pt x="318" y="128"/>
                            <a:pt x="318" y="124"/>
                          </a:cubicBezTo>
                          <a:cubicBezTo>
                            <a:pt x="318" y="106"/>
                            <a:pt x="308" y="90"/>
                            <a:pt x="291" y="84"/>
                          </a:cubicBezTo>
                          <a:cubicBezTo>
                            <a:pt x="49" y="2"/>
                            <a:pt x="49" y="2"/>
                            <a:pt x="49" y="2"/>
                          </a:cubicBezTo>
                          <a:cubicBezTo>
                            <a:pt x="45" y="1"/>
                            <a:pt x="42" y="0"/>
                            <a:pt x="38" y="0"/>
                          </a:cubicBezTo>
                          <a:cubicBezTo>
                            <a:pt x="22" y="0"/>
                            <a:pt x="7" y="12"/>
                            <a:pt x="2" y="30"/>
                          </a:cubicBezTo>
                          <a:cubicBezTo>
                            <a:pt x="0" y="34"/>
                            <a:pt x="0" y="38"/>
                            <a:pt x="0" y="42"/>
                          </a:cubicBezTo>
                          <a:cubicBezTo>
                            <a:pt x="0" y="60"/>
                            <a:pt x="10" y="77"/>
                            <a:pt x="27" y="82"/>
                          </a:cubicBezTo>
                          <a:cubicBezTo>
                            <a:pt x="269" y="164"/>
                            <a:pt x="269" y="164"/>
                            <a:pt x="269" y="164"/>
                          </a:cubicBezTo>
                          <a:cubicBezTo>
                            <a:pt x="273" y="166"/>
                            <a:pt x="276" y="166"/>
                            <a:pt x="280" y="166"/>
                          </a:cubicBezTo>
                          <a:cubicBezTo>
                            <a:pt x="296" y="166"/>
                            <a:pt x="311" y="155"/>
                            <a:pt x="316" y="137"/>
                          </a:cubicBezTo>
                          <a:cubicBezTo>
                            <a:pt x="315" y="136"/>
                            <a:pt x="315" y="136"/>
                            <a:pt x="315" y="13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05" name="Freeform 523"/>
                    <p:cNvSpPr>
                      <a:spLocks/>
                    </p:cNvSpPr>
                    <p:nvPr/>
                  </p:nvSpPr>
                  <p:spPr bwMode="auto">
                    <a:xfrm>
                      <a:off x="4299" y="2897"/>
                      <a:ext cx="218" cy="114"/>
                    </a:xfrm>
                    <a:custGeom>
                      <a:avLst/>
                      <a:gdLst>
                        <a:gd name="T0" fmla="*/ 102 w 318"/>
                        <a:gd name="T1" fmla="*/ 44 h 166"/>
                        <a:gd name="T2" fmla="*/ 101 w 318"/>
                        <a:gd name="T3" fmla="*/ 44 h 166"/>
                        <a:gd name="T4" fmla="*/ 90 w 318"/>
                        <a:gd name="T5" fmla="*/ 54 h 166"/>
                        <a:gd name="T6" fmla="*/ 87 w 318"/>
                        <a:gd name="T7" fmla="*/ 52 h 166"/>
                        <a:gd name="T8" fmla="*/ 9 w 318"/>
                        <a:gd name="T9" fmla="*/ 26 h 166"/>
                        <a:gd name="T10" fmla="*/ 1 w 318"/>
                        <a:gd name="T11" fmla="*/ 14 h 166"/>
                        <a:gd name="T12" fmla="*/ 1 w 318"/>
                        <a:gd name="T13" fmla="*/ 10 h 166"/>
                        <a:gd name="T14" fmla="*/ 12 w 318"/>
                        <a:gd name="T15" fmla="*/ 1 h 166"/>
                        <a:gd name="T16" fmla="*/ 16 w 318"/>
                        <a:gd name="T17" fmla="*/ 1 h 166"/>
                        <a:gd name="T18" fmla="*/ 93 w 318"/>
                        <a:gd name="T19" fmla="*/ 28 h 166"/>
                        <a:gd name="T20" fmla="*/ 102 w 318"/>
                        <a:gd name="T21" fmla="*/ 40 h 166"/>
                        <a:gd name="T22" fmla="*/ 101 w 318"/>
                        <a:gd name="T23" fmla="*/ 44 h 166"/>
                        <a:gd name="T24" fmla="*/ 102 w 318"/>
                        <a:gd name="T25" fmla="*/ 44 h 166"/>
                        <a:gd name="T26" fmla="*/ 102 w 318"/>
                        <a:gd name="T27" fmla="*/ 44 h 166"/>
                        <a:gd name="T28" fmla="*/ 102 w 318"/>
                        <a:gd name="T29" fmla="*/ 40 h 166"/>
                        <a:gd name="T30" fmla="*/ 93 w 318"/>
                        <a:gd name="T31" fmla="*/ 27 h 166"/>
                        <a:gd name="T32" fmla="*/ 16 w 318"/>
                        <a:gd name="T33" fmla="*/ 1 h 166"/>
                        <a:gd name="T34" fmla="*/ 12 w 318"/>
                        <a:gd name="T35" fmla="*/ 0 h 166"/>
                        <a:gd name="T36" fmla="*/ 1 w 318"/>
                        <a:gd name="T37" fmla="*/ 10 h 166"/>
                        <a:gd name="T38" fmla="*/ 0 w 318"/>
                        <a:gd name="T39" fmla="*/ 14 h 166"/>
                        <a:gd name="T40" fmla="*/ 9 w 318"/>
                        <a:gd name="T41" fmla="*/ 26 h 166"/>
                        <a:gd name="T42" fmla="*/ 86 w 318"/>
                        <a:gd name="T43" fmla="*/ 54 h 166"/>
                        <a:gd name="T44" fmla="*/ 90 w 318"/>
                        <a:gd name="T45" fmla="*/ 54 h 166"/>
                        <a:gd name="T46" fmla="*/ 102 w 318"/>
                        <a:gd name="T47" fmla="*/ 44 h 166"/>
                        <a:gd name="T48" fmla="*/ 102 w 318"/>
                        <a:gd name="T49" fmla="*/ 44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8" h="166">
                          <a:moveTo>
                            <a:pt x="316" y="136"/>
                          </a:moveTo>
                          <a:cubicBezTo>
                            <a:pt x="315" y="136"/>
                            <a:pt x="315" y="136"/>
                            <a:pt x="315" y="136"/>
                          </a:cubicBezTo>
                          <a:cubicBezTo>
                            <a:pt x="310" y="153"/>
                            <a:pt x="296" y="164"/>
                            <a:pt x="280" y="164"/>
                          </a:cubicBezTo>
                          <a:cubicBezTo>
                            <a:pt x="277" y="164"/>
                            <a:pt x="273" y="163"/>
                            <a:pt x="270" y="162"/>
                          </a:cubicBezTo>
                          <a:cubicBezTo>
                            <a:pt x="28" y="80"/>
                            <a:pt x="28" y="80"/>
                            <a:pt x="28" y="80"/>
                          </a:cubicBezTo>
                          <a:cubicBezTo>
                            <a:pt x="12" y="75"/>
                            <a:pt x="2" y="59"/>
                            <a:pt x="2" y="42"/>
                          </a:cubicBezTo>
                          <a:cubicBezTo>
                            <a:pt x="2" y="38"/>
                            <a:pt x="3" y="34"/>
                            <a:pt x="4" y="30"/>
                          </a:cubicBezTo>
                          <a:cubicBezTo>
                            <a:pt x="9" y="13"/>
                            <a:pt x="23" y="2"/>
                            <a:pt x="38" y="2"/>
                          </a:cubicBezTo>
                          <a:cubicBezTo>
                            <a:pt x="42" y="2"/>
                            <a:pt x="45" y="2"/>
                            <a:pt x="49" y="3"/>
                          </a:cubicBezTo>
                          <a:cubicBezTo>
                            <a:pt x="291" y="86"/>
                            <a:pt x="291" y="86"/>
                            <a:pt x="291" y="86"/>
                          </a:cubicBezTo>
                          <a:cubicBezTo>
                            <a:pt x="306" y="91"/>
                            <a:pt x="316" y="107"/>
                            <a:pt x="316" y="124"/>
                          </a:cubicBezTo>
                          <a:cubicBezTo>
                            <a:pt x="316" y="128"/>
                            <a:pt x="316" y="132"/>
                            <a:pt x="315" y="136"/>
                          </a:cubicBezTo>
                          <a:cubicBezTo>
                            <a:pt x="316" y="136"/>
                            <a:pt x="316" y="136"/>
                            <a:pt x="316" y="136"/>
                          </a:cubicBezTo>
                          <a:cubicBezTo>
                            <a:pt x="317" y="136"/>
                            <a:pt x="317" y="136"/>
                            <a:pt x="317" y="136"/>
                          </a:cubicBezTo>
                          <a:cubicBezTo>
                            <a:pt x="318" y="132"/>
                            <a:pt x="318" y="128"/>
                            <a:pt x="318" y="124"/>
                          </a:cubicBezTo>
                          <a:cubicBezTo>
                            <a:pt x="318" y="106"/>
                            <a:pt x="308" y="89"/>
                            <a:pt x="291" y="84"/>
                          </a:cubicBezTo>
                          <a:cubicBezTo>
                            <a:pt x="49" y="2"/>
                            <a:pt x="49" y="2"/>
                            <a:pt x="49" y="2"/>
                          </a:cubicBezTo>
                          <a:cubicBezTo>
                            <a:pt x="46" y="0"/>
                            <a:pt x="42" y="0"/>
                            <a:pt x="38" y="0"/>
                          </a:cubicBezTo>
                          <a:cubicBezTo>
                            <a:pt x="22" y="0"/>
                            <a:pt x="7" y="11"/>
                            <a:pt x="2" y="29"/>
                          </a:cubicBezTo>
                          <a:cubicBezTo>
                            <a:pt x="1" y="34"/>
                            <a:pt x="0" y="38"/>
                            <a:pt x="0" y="42"/>
                          </a:cubicBezTo>
                          <a:cubicBezTo>
                            <a:pt x="0" y="60"/>
                            <a:pt x="11" y="76"/>
                            <a:pt x="27" y="82"/>
                          </a:cubicBezTo>
                          <a:cubicBezTo>
                            <a:pt x="269" y="164"/>
                            <a:pt x="269" y="164"/>
                            <a:pt x="269" y="164"/>
                          </a:cubicBezTo>
                          <a:cubicBezTo>
                            <a:pt x="273" y="165"/>
                            <a:pt x="277" y="166"/>
                            <a:pt x="280" y="166"/>
                          </a:cubicBezTo>
                          <a:cubicBezTo>
                            <a:pt x="297" y="166"/>
                            <a:pt x="312" y="154"/>
                            <a:pt x="317" y="136"/>
                          </a:cubicBezTo>
                          <a:cubicBezTo>
                            <a:pt x="316" y="136"/>
                            <a:pt x="316" y="136"/>
                            <a:pt x="316" y="13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06" name="Freeform 524"/>
                    <p:cNvSpPr>
                      <a:spLocks/>
                    </p:cNvSpPr>
                    <p:nvPr/>
                  </p:nvSpPr>
                  <p:spPr bwMode="auto">
                    <a:xfrm>
                      <a:off x="4297" y="3011"/>
                      <a:ext cx="219" cy="114"/>
                    </a:xfrm>
                    <a:custGeom>
                      <a:avLst/>
                      <a:gdLst>
                        <a:gd name="T0" fmla="*/ 102 w 319"/>
                        <a:gd name="T1" fmla="*/ 44 h 166"/>
                        <a:gd name="T2" fmla="*/ 102 w 319"/>
                        <a:gd name="T3" fmla="*/ 44 h 166"/>
                        <a:gd name="T4" fmla="*/ 91 w 319"/>
                        <a:gd name="T5" fmla="*/ 54 h 166"/>
                        <a:gd name="T6" fmla="*/ 87 w 319"/>
                        <a:gd name="T7" fmla="*/ 53 h 166"/>
                        <a:gd name="T8" fmla="*/ 9 w 319"/>
                        <a:gd name="T9" fmla="*/ 26 h 166"/>
                        <a:gd name="T10" fmla="*/ 1 w 319"/>
                        <a:gd name="T11" fmla="*/ 14 h 166"/>
                        <a:gd name="T12" fmla="*/ 1 w 319"/>
                        <a:gd name="T13" fmla="*/ 10 h 166"/>
                        <a:gd name="T14" fmla="*/ 13 w 319"/>
                        <a:gd name="T15" fmla="*/ 1 h 166"/>
                        <a:gd name="T16" fmla="*/ 16 w 319"/>
                        <a:gd name="T17" fmla="*/ 1 h 166"/>
                        <a:gd name="T18" fmla="*/ 94 w 319"/>
                        <a:gd name="T19" fmla="*/ 28 h 166"/>
                        <a:gd name="T20" fmla="*/ 103 w 319"/>
                        <a:gd name="T21" fmla="*/ 40 h 166"/>
                        <a:gd name="T22" fmla="*/ 102 w 319"/>
                        <a:gd name="T23" fmla="*/ 44 h 166"/>
                        <a:gd name="T24" fmla="*/ 102 w 319"/>
                        <a:gd name="T25" fmla="*/ 44 h 166"/>
                        <a:gd name="T26" fmla="*/ 103 w 319"/>
                        <a:gd name="T27" fmla="*/ 45 h 166"/>
                        <a:gd name="T28" fmla="*/ 103 w 319"/>
                        <a:gd name="T29" fmla="*/ 40 h 166"/>
                        <a:gd name="T30" fmla="*/ 94 w 319"/>
                        <a:gd name="T31" fmla="*/ 27 h 166"/>
                        <a:gd name="T32" fmla="*/ 16 w 319"/>
                        <a:gd name="T33" fmla="*/ 1 h 166"/>
                        <a:gd name="T34" fmla="*/ 13 w 319"/>
                        <a:gd name="T35" fmla="*/ 0 h 166"/>
                        <a:gd name="T36" fmla="*/ 1 w 319"/>
                        <a:gd name="T37" fmla="*/ 10 h 166"/>
                        <a:gd name="T38" fmla="*/ 0 w 319"/>
                        <a:gd name="T39" fmla="*/ 14 h 166"/>
                        <a:gd name="T40" fmla="*/ 9 w 319"/>
                        <a:gd name="T41" fmla="*/ 26 h 166"/>
                        <a:gd name="T42" fmla="*/ 87 w 319"/>
                        <a:gd name="T43" fmla="*/ 54 h 166"/>
                        <a:gd name="T44" fmla="*/ 91 w 319"/>
                        <a:gd name="T45" fmla="*/ 54 h 166"/>
                        <a:gd name="T46" fmla="*/ 103 w 319"/>
                        <a:gd name="T47" fmla="*/ 45 h 166"/>
                        <a:gd name="T48" fmla="*/ 102 w 319"/>
                        <a:gd name="T49" fmla="*/ 44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9" h="166">
                          <a:moveTo>
                            <a:pt x="316" y="136"/>
                          </a:moveTo>
                          <a:cubicBezTo>
                            <a:pt x="315" y="136"/>
                            <a:pt x="315" y="136"/>
                            <a:pt x="315" y="136"/>
                          </a:cubicBezTo>
                          <a:cubicBezTo>
                            <a:pt x="310" y="153"/>
                            <a:pt x="296" y="164"/>
                            <a:pt x="281" y="164"/>
                          </a:cubicBezTo>
                          <a:cubicBezTo>
                            <a:pt x="277" y="164"/>
                            <a:pt x="273" y="164"/>
                            <a:pt x="270" y="163"/>
                          </a:cubicBezTo>
                          <a:cubicBezTo>
                            <a:pt x="28" y="80"/>
                            <a:pt x="28" y="80"/>
                            <a:pt x="28" y="80"/>
                          </a:cubicBezTo>
                          <a:cubicBezTo>
                            <a:pt x="12" y="75"/>
                            <a:pt x="2" y="59"/>
                            <a:pt x="2" y="42"/>
                          </a:cubicBezTo>
                          <a:cubicBezTo>
                            <a:pt x="2" y="38"/>
                            <a:pt x="3" y="34"/>
                            <a:pt x="4" y="30"/>
                          </a:cubicBezTo>
                          <a:cubicBezTo>
                            <a:pt x="9" y="13"/>
                            <a:pt x="23" y="2"/>
                            <a:pt x="39" y="2"/>
                          </a:cubicBezTo>
                          <a:cubicBezTo>
                            <a:pt x="42" y="2"/>
                            <a:pt x="46" y="3"/>
                            <a:pt x="49" y="4"/>
                          </a:cubicBezTo>
                          <a:cubicBezTo>
                            <a:pt x="291" y="86"/>
                            <a:pt x="291" y="86"/>
                            <a:pt x="291" y="86"/>
                          </a:cubicBezTo>
                          <a:cubicBezTo>
                            <a:pt x="307" y="91"/>
                            <a:pt x="317" y="107"/>
                            <a:pt x="317" y="124"/>
                          </a:cubicBezTo>
                          <a:cubicBezTo>
                            <a:pt x="317" y="128"/>
                            <a:pt x="316" y="132"/>
                            <a:pt x="315" y="136"/>
                          </a:cubicBezTo>
                          <a:cubicBezTo>
                            <a:pt x="316" y="136"/>
                            <a:pt x="316" y="136"/>
                            <a:pt x="316" y="136"/>
                          </a:cubicBezTo>
                          <a:cubicBezTo>
                            <a:pt x="317" y="137"/>
                            <a:pt x="317" y="137"/>
                            <a:pt x="317" y="137"/>
                          </a:cubicBezTo>
                          <a:cubicBezTo>
                            <a:pt x="318" y="133"/>
                            <a:pt x="319" y="128"/>
                            <a:pt x="319" y="124"/>
                          </a:cubicBezTo>
                          <a:cubicBezTo>
                            <a:pt x="319" y="106"/>
                            <a:pt x="308" y="90"/>
                            <a:pt x="292" y="84"/>
                          </a:cubicBezTo>
                          <a:cubicBezTo>
                            <a:pt x="50" y="2"/>
                            <a:pt x="50" y="2"/>
                            <a:pt x="50" y="2"/>
                          </a:cubicBezTo>
                          <a:cubicBezTo>
                            <a:pt x="46" y="1"/>
                            <a:pt x="42" y="0"/>
                            <a:pt x="39" y="0"/>
                          </a:cubicBezTo>
                          <a:cubicBezTo>
                            <a:pt x="22" y="0"/>
                            <a:pt x="7" y="12"/>
                            <a:pt x="2" y="30"/>
                          </a:cubicBezTo>
                          <a:cubicBezTo>
                            <a:pt x="1" y="34"/>
                            <a:pt x="0" y="38"/>
                            <a:pt x="0" y="42"/>
                          </a:cubicBezTo>
                          <a:cubicBezTo>
                            <a:pt x="0" y="60"/>
                            <a:pt x="11" y="77"/>
                            <a:pt x="27" y="82"/>
                          </a:cubicBezTo>
                          <a:cubicBezTo>
                            <a:pt x="269" y="164"/>
                            <a:pt x="269" y="164"/>
                            <a:pt x="269" y="164"/>
                          </a:cubicBezTo>
                          <a:cubicBezTo>
                            <a:pt x="273" y="166"/>
                            <a:pt x="277" y="166"/>
                            <a:pt x="281" y="166"/>
                          </a:cubicBezTo>
                          <a:cubicBezTo>
                            <a:pt x="297" y="166"/>
                            <a:pt x="312" y="155"/>
                            <a:pt x="317" y="137"/>
                          </a:cubicBezTo>
                          <a:cubicBezTo>
                            <a:pt x="316" y="136"/>
                            <a:pt x="316" y="136"/>
                            <a:pt x="316" y="13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07" name="Freeform 525"/>
                    <p:cNvSpPr>
                      <a:spLocks/>
                    </p:cNvSpPr>
                    <p:nvPr/>
                  </p:nvSpPr>
                  <p:spPr bwMode="auto">
                    <a:xfrm>
                      <a:off x="4293" y="1827"/>
                      <a:ext cx="230" cy="114"/>
                    </a:xfrm>
                    <a:custGeom>
                      <a:avLst/>
                      <a:gdLst>
                        <a:gd name="T0" fmla="*/ 95 w 335"/>
                        <a:gd name="T1" fmla="*/ 0 h 167"/>
                        <a:gd name="T2" fmla="*/ 93 w 335"/>
                        <a:gd name="T3" fmla="*/ 0 h 167"/>
                        <a:gd name="T4" fmla="*/ 97 w 335"/>
                        <a:gd name="T5" fmla="*/ 1 h 167"/>
                        <a:gd name="T6" fmla="*/ 106 w 335"/>
                        <a:gd name="T7" fmla="*/ 14 h 167"/>
                        <a:gd name="T8" fmla="*/ 104 w 335"/>
                        <a:gd name="T9" fmla="*/ 18 h 167"/>
                        <a:gd name="T10" fmla="*/ 104 w 335"/>
                        <a:gd name="T11" fmla="*/ 18 h 167"/>
                        <a:gd name="T12" fmla="*/ 93 w 335"/>
                        <a:gd name="T13" fmla="*/ 27 h 167"/>
                        <a:gd name="T14" fmla="*/ 89 w 335"/>
                        <a:gd name="T15" fmla="*/ 27 h 167"/>
                        <a:gd name="T16" fmla="*/ 51 w 335"/>
                        <a:gd name="T17" fmla="*/ 14 h 167"/>
                        <a:gd name="T18" fmla="*/ 10 w 335"/>
                        <a:gd name="T19" fmla="*/ 27 h 167"/>
                        <a:gd name="T20" fmla="*/ 2 w 335"/>
                        <a:gd name="T21" fmla="*/ 45 h 167"/>
                        <a:gd name="T22" fmla="*/ 10 w 335"/>
                        <a:gd name="T23" fmla="*/ 53 h 167"/>
                        <a:gd name="T24" fmla="*/ 2 w 335"/>
                        <a:gd name="T25" fmla="*/ 41 h 167"/>
                        <a:gd name="T26" fmla="*/ 3 w 335"/>
                        <a:gd name="T27" fmla="*/ 38 h 167"/>
                        <a:gd name="T28" fmla="*/ 15 w 335"/>
                        <a:gd name="T29" fmla="*/ 27 h 167"/>
                        <a:gd name="T30" fmla="*/ 19 w 335"/>
                        <a:gd name="T31" fmla="*/ 29 h 167"/>
                        <a:gd name="T32" fmla="*/ 56 w 335"/>
                        <a:gd name="T33" fmla="*/ 40 h 167"/>
                        <a:gd name="T34" fmla="*/ 98 w 335"/>
                        <a:gd name="T35" fmla="*/ 27 h 167"/>
                        <a:gd name="T36" fmla="*/ 106 w 335"/>
                        <a:gd name="T37" fmla="*/ 10 h 167"/>
                        <a:gd name="T38" fmla="*/ 95 w 335"/>
                        <a:gd name="T39" fmla="*/ 0 h 1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5" h="167">
                          <a:moveTo>
                            <a:pt x="293" y="0"/>
                          </a:moveTo>
                          <a:cubicBezTo>
                            <a:pt x="291" y="0"/>
                            <a:pt x="290" y="0"/>
                            <a:pt x="288" y="0"/>
                          </a:cubicBezTo>
                          <a:cubicBezTo>
                            <a:pt x="299" y="4"/>
                            <a:pt x="299" y="4"/>
                            <a:pt x="299" y="4"/>
                          </a:cubicBezTo>
                          <a:cubicBezTo>
                            <a:pt x="315" y="10"/>
                            <a:pt x="326" y="26"/>
                            <a:pt x="326" y="44"/>
                          </a:cubicBezTo>
                          <a:cubicBezTo>
                            <a:pt x="326" y="48"/>
                            <a:pt x="325" y="52"/>
                            <a:pt x="324" y="56"/>
                          </a:cubicBezTo>
                          <a:cubicBezTo>
                            <a:pt x="324" y="56"/>
                            <a:pt x="324" y="56"/>
                            <a:pt x="324" y="56"/>
                          </a:cubicBezTo>
                          <a:cubicBezTo>
                            <a:pt x="319" y="74"/>
                            <a:pt x="304" y="86"/>
                            <a:pt x="288" y="86"/>
                          </a:cubicBezTo>
                          <a:cubicBezTo>
                            <a:pt x="284" y="86"/>
                            <a:pt x="280" y="85"/>
                            <a:pt x="277" y="84"/>
                          </a:cubicBezTo>
                          <a:cubicBezTo>
                            <a:pt x="158" y="44"/>
                            <a:pt x="158" y="44"/>
                            <a:pt x="158" y="44"/>
                          </a:cubicBezTo>
                          <a:cubicBezTo>
                            <a:pt x="31" y="87"/>
                            <a:pt x="31" y="87"/>
                            <a:pt x="31" y="87"/>
                          </a:cubicBezTo>
                          <a:cubicBezTo>
                            <a:pt x="11" y="94"/>
                            <a:pt x="0" y="117"/>
                            <a:pt x="6" y="140"/>
                          </a:cubicBezTo>
                          <a:cubicBezTo>
                            <a:pt x="10" y="153"/>
                            <a:pt x="19" y="163"/>
                            <a:pt x="31" y="167"/>
                          </a:cubicBezTo>
                          <a:cubicBezTo>
                            <a:pt x="17" y="161"/>
                            <a:pt x="8" y="145"/>
                            <a:pt x="8" y="129"/>
                          </a:cubicBezTo>
                          <a:cubicBezTo>
                            <a:pt x="8" y="125"/>
                            <a:pt x="8" y="121"/>
                            <a:pt x="9" y="117"/>
                          </a:cubicBezTo>
                          <a:cubicBezTo>
                            <a:pt x="14" y="99"/>
                            <a:pt x="29" y="87"/>
                            <a:pt x="46" y="87"/>
                          </a:cubicBezTo>
                          <a:cubicBezTo>
                            <a:pt x="49" y="87"/>
                            <a:pt x="53" y="87"/>
                            <a:pt x="57" y="89"/>
                          </a:cubicBezTo>
                          <a:cubicBezTo>
                            <a:pt x="172" y="128"/>
                            <a:pt x="172" y="128"/>
                            <a:pt x="172" y="128"/>
                          </a:cubicBezTo>
                          <a:cubicBezTo>
                            <a:pt x="304" y="83"/>
                            <a:pt x="304" y="83"/>
                            <a:pt x="304" y="83"/>
                          </a:cubicBezTo>
                          <a:cubicBezTo>
                            <a:pt x="324" y="76"/>
                            <a:pt x="335" y="52"/>
                            <a:pt x="329" y="30"/>
                          </a:cubicBezTo>
                          <a:cubicBezTo>
                            <a:pt x="324" y="12"/>
                            <a:pt x="309" y="0"/>
                            <a:pt x="293"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08" name="Freeform 526"/>
                    <p:cNvSpPr>
                      <a:spLocks/>
                    </p:cNvSpPr>
                    <p:nvPr/>
                  </p:nvSpPr>
                  <p:spPr bwMode="auto">
                    <a:xfrm>
                      <a:off x="4404" y="1828"/>
                      <a:ext cx="112" cy="57"/>
                    </a:xfrm>
                    <a:custGeom>
                      <a:avLst/>
                      <a:gdLst>
                        <a:gd name="T0" fmla="*/ 40 w 163"/>
                        <a:gd name="T1" fmla="*/ 0 h 83"/>
                        <a:gd name="T2" fmla="*/ 38 w 163"/>
                        <a:gd name="T3" fmla="*/ 1 h 83"/>
                        <a:gd name="T4" fmla="*/ 0 w 163"/>
                        <a:gd name="T5" fmla="*/ 14 h 83"/>
                        <a:gd name="T6" fmla="*/ 38 w 163"/>
                        <a:gd name="T7" fmla="*/ 26 h 83"/>
                        <a:gd name="T8" fmla="*/ 41 w 163"/>
                        <a:gd name="T9" fmla="*/ 27 h 83"/>
                        <a:gd name="T10" fmla="*/ 52 w 163"/>
                        <a:gd name="T11" fmla="*/ 18 h 83"/>
                        <a:gd name="T12" fmla="*/ 52 w 163"/>
                        <a:gd name="T13" fmla="*/ 18 h 83"/>
                        <a:gd name="T14" fmla="*/ 53 w 163"/>
                        <a:gd name="T15" fmla="*/ 14 h 83"/>
                        <a:gd name="T16" fmla="*/ 45 w 163"/>
                        <a:gd name="T17" fmla="*/ 1 h 83"/>
                        <a:gd name="T18" fmla="*/ 40 w 16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3" h="83">
                          <a:moveTo>
                            <a:pt x="123" y="0"/>
                          </a:moveTo>
                          <a:cubicBezTo>
                            <a:pt x="122" y="0"/>
                            <a:pt x="121" y="1"/>
                            <a:pt x="120" y="1"/>
                          </a:cubicBezTo>
                          <a:cubicBezTo>
                            <a:pt x="0" y="42"/>
                            <a:pt x="0" y="42"/>
                            <a:pt x="0" y="42"/>
                          </a:cubicBezTo>
                          <a:cubicBezTo>
                            <a:pt x="116" y="81"/>
                            <a:pt x="116" y="81"/>
                            <a:pt x="116" y="81"/>
                          </a:cubicBezTo>
                          <a:cubicBezTo>
                            <a:pt x="120" y="83"/>
                            <a:pt x="123" y="83"/>
                            <a:pt x="127" y="83"/>
                          </a:cubicBezTo>
                          <a:cubicBezTo>
                            <a:pt x="142" y="83"/>
                            <a:pt x="157" y="72"/>
                            <a:pt x="161" y="55"/>
                          </a:cubicBezTo>
                          <a:cubicBezTo>
                            <a:pt x="161" y="55"/>
                            <a:pt x="161" y="55"/>
                            <a:pt x="161" y="55"/>
                          </a:cubicBezTo>
                          <a:cubicBezTo>
                            <a:pt x="162" y="51"/>
                            <a:pt x="163" y="47"/>
                            <a:pt x="163" y="43"/>
                          </a:cubicBezTo>
                          <a:cubicBezTo>
                            <a:pt x="163" y="26"/>
                            <a:pt x="153" y="10"/>
                            <a:pt x="137" y="5"/>
                          </a:cubicBezTo>
                          <a:cubicBezTo>
                            <a:pt x="123" y="0"/>
                            <a:pt x="123" y="0"/>
                            <a:pt x="123"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09" name="Freeform 527"/>
                    <p:cNvSpPr>
                      <a:spLocks/>
                    </p:cNvSpPr>
                    <p:nvPr/>
                  </p:nvSpPr>
                  <p:spPr bwMode="auto">
                    <a:xfrm>
                      <a:off x="4300" y="1888"/>
                      <a:ext cx="109" cy="56"/>
                    </a:xfrm>
                    <a:custGeom>
                      <a:avLst/>
                      <a:gdLst>
                        <a:gd name="T0" fmla="*/ 12 w 159"/>
                        <a:gd name="T1" fmla="*/ 0 h 81"/>
                        <a:gd name="T2" fmla="*/ 1 w 159"/>
                        <a:gd name="T3" fmla="*/ 9 h 81"/>
                        <a:gd name="T4" fmla="*/ 0 w 159"/>
                        <a:gd name="T5" fmla="*/ 13 h 81"/>
                        <a:gd name="T6" fmla="*/ 8 w 159"/>
                        <a:gd name="T7" fmla="*/ 26 h 81"/>
                        <a:gd name="T8" fmla="*/ 10 w 159"/>
                        <a:gd name="T9" fmla="*/ 27 h 81"/>
                        <a:gd name="T10" fmla="*/ 11 w 159"/>
                        <a:gd name="T11" fmla="*/ 27 h 81"/>
                        <a:gd name="T12" fmla="*/ 14 w 159"/>
                        <a:gd name="T13" fmla="*/ 26 h 81"/>
                        <a:gd name="T14" fmla="*/ 51 w 159"/>
                        <a:gd name="T15" fmla="*/ 13 h 81"/>
                        <a:gd name="T16" fmla="*/ 15 w 159"/>
                        <a:gd name="T17" fmla="*/ 1 h 81"/>
                        <a:gd name="T18" fmla="*/ 12 w 159"/>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81">
                          <a:moveTo>
                            <a:pt x="36" y="0"/>
                          </a:moveTo>
                          <a:cubicBezTo>
                            <a:pt x="20" y="0"/>
                            <a:pt x="6" y="11"/>
                            <a:pt x="1" y="28"/>
                          </a:cubicBezTo>
                          <a:cubicBezTo>
                            <a:pt x="0" y="32"/>
                            <a:pt x="0" y="36"/>
                            <a:pt x="0" y="40"/>
                          </a:cubicBezTo>
                          <a:cubicBezTo>
                            <a:pt x="0" y="57"/>
                            <a:pt x="10" y="73"/>
                            <a:pt x="25" y="78"/>
                          </a:cubicBezTo>
                          <a:cubicBezTo>
                            <a:pt x="32" y="81"/>
                            <a:pt x="32" y="81"/>
                            <a:pt x="32" y="81"/>
                          </a:cubicBezTo>
                          <a:cubicBezTo>
                            <a:pt x="32" y="81"/>
                            <a:pt x="33" y="81"/>
                            <a:pt x="33" y="81"/>
                          </a:cubicBezTo>
                          <a:cubicBezTo>
                            <a:pt x="36" y="81"/>
                            <a:pt x="40" y="80"/>
                            <a:pt x="44" y="79"/>
                          </a:cubicBezTo>
                          <a:cubicBezTo>
                            <a:pt x="159" y="40"/>
                            <a:pt x="159" y="40"/>
                            <a:pt x="159" y="40"/>
                          </a:cubicBezTo>
                          <a:cubicBezTo>
                            <a:pt x="46" y="2"/>
                            <a:pt x="46" y="2"/>
                            <a:pt x="46" y="2"/>
                          </a:cubicBezTo>
                          <a:cubicBezTo>
                            <a:pt x="43" y="0"/>
                            <a:pt x="39" y="0"/>
                            <a:pt x="36"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10" name="Freeform 528"/>
                    <p:cNvSpPr>
                      <a:spLocks/>
                    </p:cNvSpPr>
                    <p:nvPr/>
                  </p:nvSpPr>
                  <p:spPr bwMode="auto">
                    <a:xfrm>
                      <a:off x="4402" y="1827"/>
                      <a:ext cx="115" cy="59"/>
                    </a:xfrm>
                    <a:custGeom>
                      <a:avLst/>
                      <a:gdLst>
                        <a:gd name="T0" fmla="*/ 42 w 168"/>
                        <a:gd name="T1" fmla="*/ 0 h 86"/>
                        <a:gd name="T2" fmla="*/ 40 w 168"/>
                        <a:gd name="T3" fmla="*/ 1 h 86"/>
                        <a:gd name="T4" fmla="*/ 45 w 168"/>
                        <a:gd name="T5" fmla="*/ 2 h 86"/>
                        <a:gd name="T6" fmla="*/ 53 w 168"/>
                        <a:gd name="T7" fmla="*/ 14 h 86"/>
                        <a:gd name="T8" fmla="*/ 53 w 168"/>
                        <a:gd name="T9" fmla="*/ 18 h 86"/>
                        <a:gd name="T10" fmla="*/ 53 w 168"/>
                        <a:gd name="T11" fmla="*/ 18 h 86"/>
                        <a:gd name="T12" fmla="*/ 42 w 168"/>
                        <a:gd name="T13" fmla="*/ 27 h 86"/>
                        <a:gd name="T14" fmla="*/ 38 w 168"/>
                        <a:gd name="T15" fmla="*/ 26 h 86"/>
                        <a:gd name="T16" fmla="*/ 1 w 168"/>
                        <a:gd name="T17" fmla="*/ 14 h 86"/>
                        <a:gd name="T18" fmla="*/ 0 w 168"/>
                        <a:gd name="T19" fmla="*/ 14 h 86"/>
                        <a:gd name="T20" fmla="*/ 38 w 168"/>
                        <a:gd name="T21" fmla="*/ 27 h 86"/>
                        <a:gd name="T22" fmla="*/ 42 w 168"/>
                        <a:gd name="T23" fmla="*/ 27 h 86"/>
                        <a:gd name="T24" fmla="*/ 53 w 168"/>
                        <a:gd name="T25" fmla="*/ 18 h 86"/>
                        <a:gd name="T26" fmla="*/ 53 w 168"/>
                        <a:gd name="T27" fmla="*/ 18 h 86"/>
                        <a:gd name="T28" fmla="*/ 54 w 168"/>
                        <a:gd name="T29" fmla="*/ 14 h 86"/>
                        <a:gd name="T30" fmla="*/ 45 w 168"/>
                        <a:gd name="T31" fmla="*/ 1 h 86"/>
                        <a:gd name="T32" fmla="*/ 42 w 168"/>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8" h="86">
                          <a:moveTo>
                            <a:pt x="130" y="0"/>
                          </a:moveTo>
                          <a:cubicBezTo>
                            <a:pt x="129" y="0"/>
                            <a:pt x="128" y="1"/>
                            <a:pt x="126" y="1"/>
                          </a:cubicBezTo>
                          <a:cubicBezTo>
                            <a:pt x="140" y="6"/>
                            <a:pt x="140" y="6"/>
                            <a:pt x="140" y="6"/>
                          </a:cubicBezTo>
                          <a:cubicBezTo>
                            <a:pt x="156" y="11"/>
                            <a:pt x="166" y="27"/>
                            <a:pt x="166" y="44"/>
                          </a:cubicBezTo>
                          <a:cubicBezTo>
                            <a:pt x="166" y="48"/>
                            <a:pt x="165" y="52"/>
                            <a:pt x="164" y="56"/>
                          </a:cubicBezTo>
                          <a:cubicBezTo>
                            <a:pt x="164" y="56"/>
                            <a:pt x="164" y="56"/>
                            <a:pt x="164" y="56"/>
                          </a:cubicBezTo>
                          <a:cubicBezTo>
                            <a:pt x="160" y="73"/>
                            <a:pt x="145" y="84"/>
                            <a:pt x="130" y="84"/>
                          </a:cubicBezTo>
                          <a:cubicBezTo>
                            <a:pt x="126" y="84"/>
                            <a:pt x="123" y="84"/>
                            <a:pt x="119" y="82"/>
                          </a:cubicBezTo>
                          <a:cubicBezTo>
                            <a:pt x="3" y="43"/>
                            <a:pt x="3" y="43"/>
                            <a:pt x="3" y="43"/>
                          </a:cubicBezTo>
                          <a:cubicBezTo>
                            <a:pt x="0" y="44"/>
                            <a:pt x="0" y="44"/>
                            <a:pt x="0" y="44"/>
                          </a:cubicBezTo>
                          <a:cubicBezTo>
                            <a:pt x="119" y="84"/>
                            <a:pt x="119" y="84"/>
                            <a:pt x="119" y="84"/>
                          </a:cubicBezTo>
                          <a:cubicBezTo>
                            <a:pt x="122" y="85"/>
                            <a:pt x="126" y="86"/>
                            <a:pt x="130" y="86"/>
                          </a:cubicBezTo>
                          <a:cubicBezTo>
                            <a:pt x="146" y="86"/>
                            <a:pt x="161" y="74"/>
                            <a:pt x="166" y="56"/>
                          </a:cubicBezTo>
                          <a:cubicBezTo>
                            <a:pt x="166" y="56"/>
                            <a:pt x="166" y="56"/>
                            <a:pt x="166" y="56"/>
                          </a:cubicBezTo>
                          <a:cubicBezTo>
                            <a:pt x="167" y="52"/>
                            <a:pt x="168" y="48"/>
                            <a:pt x="168" y="44"/>
                          </a:cubicBezTo>
                          <a:cubicBezTo>
                            <a:pt x="168" y="26"/>
                            <a:pt x="157" y="10"/>
                            <a:pt x="141" y="4"/>
                          </a:cubicBezTo>
                          <a:cubicBezTo>
                            <a:pt x="130" y="0"/>
                            <a:pt x="130" y="0"/>
                            <a:pt x="130"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11" name="Freeform 529"/>
                    <p:cNvSpPr>
                      <a:spLocks/>
                    </p:cNvSpPr>
                    <p:nvPr/>
                  </p:nvSpPr>
                  <p:spPr bwMode="auto">
                    <a:xfrm>
                      <a:off x="4299" y="1887"/>
                      <a:ext cx="112" cy="57"/>
                    </a:xfrm>
                    <a:custGeom>
                      <a:avLst/>
                      <a:gdLst>
                        <a:gd name="T0" fmla="*/ 12 w 164"/>
                        <a:gd name="T1" fmla="*/ 0 h 83"/>
                        <a:gd name="T2" fmla="*/ 1 w 164"/>
                        <a:gd name="T3" fmla="*/ 10 h 83"/>
                        <a:gd name="T4" fmla="*/ 0 w 164"/>
                        <a:gd name="T5" fmla="*/ 14 h 83"/>
                        <a:gd name="T6" fmla="*/ 8 w 164"/>
                        <a:gd name="T7" fmla="*/ 26 h 83"/>
                        <a:gd name="T8" fmla="*/ 11 w 164"/>
                        <a:gd name="T9" fmla="*/ 27 h 83"/>
                        <a:gd name="T10" fmla="*/ 8 w 164"/>
                        <a:gd name="T11" fmla="*/ 26 h 83"/>
                        <a:gd name="T12" fmla="*/ 1 w 164"/>
                        <a:gd name="T13" fmla="*/ 14 h 83"/>
                        <a:gd name="T14" fmla="*/ 1 w 164"/>
                        <a:gd name="T15" fmla="*/ 10 h 83"/>
                        <a:gd name="T16" fmla="*/ 12 w 164"/>
                        <a:gd name="T17" fmla="*/ 1 h 83"/>
                        <a:gd name="T18" fmla="*/ 16 w 164"/>
                        <a:gd name="T19" fmla="*/ 1 h 83"/>
                        <a:gd name="T20" fmla="*/ 51 w 164"/>
                        <a:gd name="T21" fmla="*/ 14 h 83"/>
                        <a:gd name="T22" fmla="*/ 52 w 164"/>
                        <a:gd name="T23" fmla="*/ 13 h 83"/>
                        <a:gd name="T24" fmla="*/ 16 w 164"/>
                        <a:gd name="T25" fmla="*/ 1 h 83"/>
                        <a:gd name="T26" fmla="*/ 12 w 164"/>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4" h="83">
                          <a:moveTo>
                            <a:pt x="38" y="0"/>
                          </a:moveTo>
                          <a:cubicBezTo>
                            <a:pt x="21" y="0"/>
                            <a:pt x="6" y="12"/>
                            <a:pt x="1" y="30"/>
                          </a:cubicBezTo>
                          <a:cubicBezTo>
                            <a:pt x="0" y="34"/>
                            <a:pt x="0" y="38"/>
                            <a:pt x="0" y="42"/>
                          </a:cubicBezTo>
                          <a:cubicBezTo>
                            <a:pt x="0" y="58"/>
                            <a:pt x="9" y="74"/>
                            <a:pt x="23" y="80"/>
                          </a:cubicBezTo>
                          <a:cubicBezTo>
                            <a:pt x="26" y="82"/>
                            <a:pt x="30" y="82"/>
                            <a:pt x="34" y="83"/>
                          </a:cubicBezTo>
                          <a:cubicBezTo>
                            <a:pt x="27" y="80"/>
                            <a:pt x="27" y="80"/>
                            <a:pt x="27" y="80"/>
                          </a:cubicBezTo>
                          <a:cubicBezTo>
                            <a:pt x="12" y="75"/>
                            <a:pt x="2" y="59"/>
                            <a:pt x="2" y="42"/>
                          </a:cubicBezTo>
                          <a:cubicBezTo>
                            <a:pt x="2" y="38"/>
                            <a:pt x="2" y="34"/>
                            <a:pt x="3" y="30"/>
                          </a:cubicBezTo>
                          <a:cubicBezTo>
                            <a:pt x="8" y="13"/>
                            <a:pt x="22" y="2"/>
                            <a:pt x="38" y="2"/>
                          </a:cubicBezTo>
                          <a:cubicBezTo>
                            <a:pt x="41" y="2"/>
                            <a:pt x="45" y="2"/>
                            <a:pt x="48" y="4"/>
                          </a:cubicBezTo>
                          <a:cubicBezTo>
                            <a:pt x="161" y="42"/>
                            <a:pt x="161" y="42"/>
                            <a:pt x="161" y="42"/>
                          </a:cubicBezTo>
                          <a:cubicBezTo>
                            <a:pt x="164" y="41"/>
                            <a:pt x="164" y="41"/>
                            <a:pt x="164" y="41"/>
                          </a:cubicBezTo>
                          <a:cubicBezTo>
                            <a:pt x="49" y="2"/>
                            <a:pt x="49" y="2"/>
                            <a:pt x="49" y="2"/>
                          </a:cubicBezTo>
                          <a:cubicBezTo>
                            <a:pt x="45" y="0"/>
                            <a:pt x="41" y="0"/>
                            <a:pt x="38"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12" name="Freeform 530"/>
                    <p:cNvSpPr>
                      <a:spLocks noEditPoints="1"/>
                    </p:cNvSpPr>
                    <p:nvPr/>
                  </p:nvSpPr>
                  <p:spPr bwMode="auto">
                    <a:xfrm>
                      <a:off x="4293" y="1939"/>
                      <a:ext cx="229" cy="116"/>
                    </a:xfrm>
                    <a:custGeom>
                      <a:avLst/>
                      <a:gdLst>
                        <a:gd name="T0" fmla="*/ 49 w 334"/>
                        <a:gd name="T1" fmla="*/ 14 h 169"/>
                        <a:gd name="T2" fmla="*/ 10 w 334"/>
                        <a:gd name="T3" fmla="*/ 28 h 169"/>
                        <a:gd name="T4" fmla="*/ 2 w 334"/>
                        <a:gd name="T5" fmla="*/ 45 h 169"/>
                        <a:gd name="T6" fmla="*/ 13 w 334"/>
                        <a:gd name="T7" fmla="*/ 55 h 169"/>
                        <a:gd name="T8" fmla="*/ 11 w 334"/>
                        <a:gd name="T9" fmla="*/ 54 h 169"/>
                        <a:gd name="T10" fmla="*/ 2 w 334"/>
                        <a:gd name="T11" fmla="*/ 41 h 169"/>
                        <a:gd name="T12" fmla="*/ 3 w 334"/>
                        <a:gd name="T13" fmla="*/ 37 h 169"/>
                        <a:gd name="T14" fmla="*/ 15 w 334"/>
                        <a:gd name="T15" fmla="*/ 27 h 169"/>
                        <a:gd name="T16" fmla="*/ 19 w 334"/>
                        <a:gd name="T17" fmla="*/ 28 h 169"/>
                        <a:gd name="T18" fmla="*/ 56 w 334"/>
                        <a:gd name="T19" fmla="*/ 41 h 169"/>
                        <a:gd name="T20" fmla="*/ 92 w 334"/>
                        <a:gd name="T21" fmla="*/ 29 h 169"/>
                        <a:gd name="T22" fmla="*/ 89 w 334"/>
                        <a:gd name="T23" fmla="*/ 28 h 169"/>
                        <a:gd name="T24" fmla="*/ 49 w 334"/>
                        <a:gd name="T25" fmla="*/ 14 h 169"/>
                        <a:gd name="T26" fmla="*/ 95 w 334"/>
                        <a:gd name="T27" fmla="*/ 0 h 169"/>
                        <a:gd name="T28" fmla="*/ 91 w 334"/>
                        <a:gd name="T29" fmla="*/ 1 h 169"/>
                        <a:gd name="T30" fmla="*/ 97 w 334"/>
                        <a:gd name="T31" fmla="*/ 2 h 169"/>
                        <a:gd name="T32" fmla="*/ 106 w 334"/>
                        <a:gd name="T33" fmla="*/ 15 h 169"/>
                        <a:gd name="T34" fmla="*/ 104 w 334"/>
                        <a:gd name="T35" fmla="*/ 19 h 169"/>
                        <a:gd name="T36" fmla="*/ 104 w 334"/>
                        <a:gd name="T37" fmla="*/ 19 h 169"/>
                        <a:gd name="T38" fmla="*/ 101 w 334"/>
                        <a:gd name="T39" fmla="*/ 25 h 169"/>
                        <a:gd name="T40" fmla="*/ 106 w 334"/>
                        <a:gd name="T41" fmla="*/ 10 h 169"/>
                        <a:gd name="T42" fmla="*/ 95 w 334"/>
                        <a:gd name="T43" fmla="*/ 0 h 1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4" h="169">
                          <a:moveTo>
                            <a:pt x="153" y="45"/>
                          </a:moveTo>
                          <a:cubicBezTo>
                            <a:pt x="31" y="87"/>
                            <a:pt x="31" y="87"/>
                            <a:pt x="31" y="87"/>
                          </a:cubicBezTo>
                          <a:cubicBezTo>
                            <a:pt x="11" y="94"/>
                            <a:pt x="0" y="117"/>
                            <a:pt x="6" y="140"/>
                          </a:cubicBezTo>
                          <a:cubicBezTo>
                            <a:pt x="11" y="156"/>
                            <a:pt x="24" y="168"/>
                            <a:pt x="39" y="169"/>
                          </a:cubicBezTo>
                          <a:cubicBezTo>
                            <a:pt x="35" y="168"/>
                            <a:pt x="35" y="168"/>
                            <a:pt x="35" y="168"/>
                          </a:cubicBezTo>
                          <a:cubicBezTo>
                            <a:pt x="18" y="162"/>
                            <a:pt x="8" y="146"/>
                            <a:pt x="8" y="128"/>
                          </a:cubicBezTo>
                          <a:cubicBezTo>
                            <a:pt x="8" y="124"/>
                            <a:pt x="8" y="120"/>
                            <a:pt x="9" y="115"/>
                          </a:cubicBezTo>
                          <a:cubicBezTo>
                            <a:pt x="14" y="97"/>
                            <a:pt x="29" y="86"/>
                            <a:pt x="46" y="86"/>
                          </a:cubicBezTo>
                          <a:cubicBezTo>
                            <a:pt x="49" y="86"/>
                            <a:pt x="53" y="86"/>
                            <a:pt x="57" y="88"/>
                          </a:cubicBezTo>
                          <a:cubicBezTo>
                            <a:pt x="173" y="127"/>
                            <a:pt x="173" y="127"/>
                            <a:pt x="173" y="127"/>
                          </a:cubicBezTo>
                          <a:cubicBezTo>
                            <a:pt x="286" y="89"/>
                            <a:pt x="286" y="89"/>
                            <a:pt x="286" y="89"/>
                          </a:cubicBezTo>
                          <a:cubicBezTo>
                            <a:pt x="283" y="89"/>
                            <a:pt x="280" y="88"/>
                            <a:pt x="277" y="87"/>
                          </a:cubicBezTo>
                          <a:cubicBezTo>
                            <a:pt x="153" y="45"/>
                            <a:pt x="153" y="45"/>
                            <a:pt x="153" y="45"/>
                          </a:cubicBezTo>
                          <a:moveTo>
                            <a:pt x="293" y="0"/>
                          </a:moveTo>
                          <a:cubicBezTo>
                            <a:pt x="289" y="0"/>
                            <a:pt x="286" y="0"/>
                            <a:pt x="283" y="1"/>
                          </a:cubicBezTo>
                          <a:cubicBezTo>
                            <a:pt x="299" y="7"/>
                            <a:pt x="299" y="7"/>
                            <a:pt x="299" y="7"/>
                          </a:cubicBezTo>
                          <a:cubicBezTo>
                            <a:pt x="315" y="12"/>
                            <a:pt x="326" y="29"/>
                            <a:pt x="326" y="47"/>
                          </a:cubicBezTo>
                          <a:cubicBezTo>
                            <a:pt x="326" y="51"/>
                            <a:pt x="325" y="55"/>
                            <a:pt x="324" y="59"/>
                          </a:cubicBezTo>
                          <a:cubicBezTo>
                            <a:pt x="324" y="59"/>
                            <a:pt x="324" y="59"/>
                            <a:pt x="324" y="59"/>
                          </a:cubicBezTo>
                          <a:cubicBezTo>
                            <a:pt x="322" y="67"/>
                            <a:pt x="319" y="73"/>
                            <a:pt x="314" y="78"/>
                          </a:cubicBezTo>
                          <a:cubicBezTo>
                            <a:pt x="328" y="67"/>
                            <a:pt x="334" y="48"/>
                            <a:pt x="329" y="30"/>
                          </a:cubicBezTo>
                          <a:cubicBezTo>
                            <a:pt x="324" y="12"/>
                            <a:pt x="309" y="0"/>
                            <a:pt x="293"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13" name="Freeform 531"/>
                    <p:cNvSpPr>
                      <a:spLocks/>
                    </p:cNvSpPr>
                    <p:nvPr/>
                  </p:nvSpPr>
                  <p:spPr bwMode="auto">
                    <a:xfrm>
                      <a:off x="4400" y="1941"/>
                      <a:ext cx="116" cy="58"/>
                    </a:xfrm>
                    <a:custGeom>
                      <a:avLst/>
                      <a:gdLst>
                        <a:gd name="T0" fmla="*/ 41 w 168"/>
                        <a:gd name="T1" fmla="*/ 0 h 85"/>
                        <a:gd name="T2" fmla="*/ 0 w 168"/>
                        <a:gd name="T3" fmla="*/ 14 h 85"/>
                        <a:gd name="T4" fmla="*/ 40 w 168"/>
                        <a:gd name="T5" fmla="*/ 27 h 85"/>
                        <a:gd name="T6" fmla="*/ 44 w 168"/>
                        <a:gd name="T7" fmla="*/ 27 h 85"/>
                        <a:gd name="T8" fmla="*/ 45 w 168"/>
                        <a:gd name="T9" fmla="*/ 27 h 85"/>
                        <a:gd name="T10" fmla="*/ 48 w 168"/>
                        <a:gd name="T11" fmla="*/ 26 h 85"/>
                        <a:gd name="T12" fmla="*/ 48 w 168"/>
                        <a:gd name="T13" fmla="*/ 26 h 85"/>
                        <a:gd name="T14" fmla="*/ 55 w 168"/>
                        <a:gd name="T15" fmla="*/ 18 h 85"/>
                        <a:gd name="T16" fmla="*/ 55 w 168"/>
                        <a:gd name="T17" fmla="*/ 18 h 85"/>
                        <a:gd name="T18" fmla="*/ 55 w 168"/>
                        <a:gd name="T19" fmla="*/ 14 h 85"/>
                        <a:gd name="T20" fmla="*/ 47 w 168"/>
                        <a:gd name="T21" fmla="*/ 2 h 85"/>
                        <a:gd name="T22" fmla="*/ 41 w 168"/>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8" h="85">
                          <a:moveTo>
                            <a:pt x="124" y="0"/>
                          </a:moveTo>
                          <a:cubicBezTo>
                            <a:pt x="0" y="42"/>
                            <a:pt x="0" y="42"/>
                            <a:pt x="0" y="42"/>
                          </a:cubicBezTo>
                          <a:cubicBezTo>
                            <a:pt x="121" y="83"/>
                            <a:pt x="121" y="83"/>
                            <a:pt x="121" y="83"/>
                          </a:cubicBezTo>
                          <a:cubicBezTo>
                            <a:pt x="125" y="84"/>
                            <a:pt x="128" y="85"/>
                            <a:pt x="132" y="85"/>
                          </a:cubicBezTo>
                          <a:cubicBezTo>
                            <a:pt x="133" y="85"/>
                            <a:pt x="135" y="85"/>
                            <a:pt x="136" y="85"/>
                          </a:cubicBezTo>
                          <a:cubicBezTo>
                            <a:pt x="148" y="81"/>
                            <a:pt x="148" y="81"/>
                            <a:pt x="148" y="81"/>
                          </a:cubicBezTo>
                          <a:cubicBezTo>
                            <a:pt x="148" y="81"/>
                            <a:pt x="148" y="81"/>
                            <a:pt x="148" y="81"/>
                          </a:cubicBezTo>
                          <a:cubicBezTo>
                            <a:pt x="157" y="76"/>
                            <a:pt x="163" y="68"/>
                            <a:pt x="166" y="57"/>
                          </a:cubicBezTo>
                          <a:cubicBezTo>
                            <a:pt x="166" y="57"/>
                            <a:pt x="166" y="57"/>
                            <a:pt x="166" y="57"/>
                          </a:cubicBezTo>
                          <a:cubicBezTo>
                            <a:pt x="167" y="53"/>
                            <a:pt x="168" y="49"/>
                            <a:pt x="168" y="45"/>
                          </a:cubicBezTo>
                          <a:cubicBezTo>
                            <a:pt x="168" y="28"/>
                            <a:pt x="158" y="12"/>
                            <a:pt x="142" y="7"/>
                          </a:cubicBezTo>
                          <a:cubicBezTo>
                            <a:pt x="124" y="0"/>
                            <a:pt x="124" y="0"/>
                            <a:pt x="124"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14" name="Freeform 532"/>
                    <p:cNvSpPr>
                      <a:spLocks/>
                    </p:cNvSpPr>
                    <p:nvPr/>
                  </p:nvSpPr>
                  <p:spPr bwMode="auto">
                    <a:xfrm>
                      <a:off x="4300" y="2000"/>
                      <a:ext cx="110" cy="55"/>
                    </a:xfrm>
                    <a:custGeom>
                      <a:avLst/>
                      <a:gdLst>
                        <a:gd name="T0" fmla="*/ 12 w 160"/>
                        <a:gd name="T1" fmla="*/ 0 h 81"/>
                        <a:gd name="T2" fmla="*/ 1 w 160"/>
                        <a:gd name="T3" fmla="*/ 9 h 81"/>
                        <a:gd name="T4" fmla="*/ 0 w 160"/>
                        <a:gd name="T5" fmla="*/ 12 h 81"/>
                        <a:gd name="T6" fmla="*/ 8 w 160"/>
                        <a:gd name="T7" fmla="*/ 24 h 81"/>
                        <a:gd name="T8" fmla="*/ 12 w 160"/>
                        <a:gd name="T9" fmla="*/ 25 h 81"/>
                        <a:gd name="T10" fmla="*/ 14 w 160"/>
                        <a:gd name="T11" fmla="*/ 25 h 81"/>
                        <a:gd name="T12" fmla="*/ 52 w 160"/>
                        <a:gd name="T13" fmla="*/ 12 h 81"/>
                        <a:gd name="T14" fmla="*/ 15 w 160"/>
                        <a:gd name="T15" fmla="*/ 1 h 81"/>
                        <a:gd name="T16" fmla="*/ 12 w 160"/>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81">
                          <a:moveTo>
                            <a:pt x="36" y="0"/>
                          </a:moveTo>
                          <a:cubicBezTo>
                            <a:pt x="20" y="0"/>
                            <a:pt x="6" y="11"/>
                            <a:pt x="1" y="28"/>
                          </a:cubicBezTo>
                          <a:cubicBezTo>
                            <a:pt x="0" y="32"/>
                            <a:pt x="0" y="36"/>
                            <a:pt x="0" y="40"/>
                          </a:cubicBezTo>
                          <a:cubicBezTo>
                            <a:pt x="0" y="57"/>
                            <a:pt x="10" y="73"/>
                            <a:pt x="25" y="78"/>
                          </a:cubicBezTo>
                          <a:cubicBezTo>
                            <a:pt x="35" y="81"/>
                            <a:pt x="35" y="81"/>
                            <a:pt x="35" y="81"/>
                          </a:cubicBezTo>
                          <a:cubicBezTo>
                            <a:pt x="38" y="81"/>
                            <a:pt x="41" y="81"/>
                            <a:pt x="44" y="80"/>
                          </a:cubicBezTo>
                          <a:cubicBezTo>
                            <a:pt x="160" y="40"/>
                            <a:pt x="160" y="40"/>
                            <a:pt x="160" y="40"/>
                          </a:cubicBezTo>
                          <a:cubicBezTo>
                            <a:pt x="46" y="1"/>
                            <a:pt x="46" y="1"/>
                            <a:pt x="46" y="1"/>
                          </a:cubicBezTo>
                          <a:cubicBezTo>
                            <a:pt x="43" y="0"/>
                            <a:pt x="39" y="0"/>
                            <a:pt x="36"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15" name="Freeform 533"/>
                    <p:cNvSpPr>
                      <a:spLocks noEditPoints="1"/>
                    </p:cNvSpPr>
                    <p:nvPr/>
                  </p:nvSpPr>
                  <p:spPr bwMode="auto">
                    <a:xfrm>
                      <a:off x="4398" y="1940"/>
                      <a:ext cx="119" cy="60"/>
                    </a:xfrm>
                    <a:custGeom>
                      <a:avLst/>
                      <a:gdLst>
                        <a:gd name="T0" fmla="*/ 1 w 173"/>
                        <a:gd name="T1" fmla="*/ 14 h 88"/>
                        <a:gd name="T2" fmla="*/ 0 w 173"/>
                        <a:gd name="T3" fmla="*/ 14 h 88"/>
                        <a:gd name="T4" fmla="*/ 40 w 173"/>
                        <a:gd name="T5" fmla="*/ 27 h 88"/>
                        <a:gd name="T6" fmla="*/ 43 w 173"/>
                        <a:gd name="T7" fmla="*/ 28 h 88"/>
                        <a:gd name="T8" fmla="*/ 45 w 173"/>
                        <a:gd name="T9" fmla="*/ 27 h 88"/>
                        <a:gd name="T10" fmla="*/ 44 w 173"/>
                        <a:gd name="T11" fmla="*/ 27 h 88"/>
                        <a:gd name="T12" fmla="*/ 40 w 173"/>
                        <a:gd name="T13" fmla="*/ 27 h 88"/>
                        <a:gd name="T14" fmla="*/ 1 w 173"/>
                        <a:gd name="T15" fmla="*/ 14 h 88"/>
                        <a:gd name="T16" fmla="*/ 42 w 173"/>
                        <a:gd name="T17" fmla="*/ 0 h 88"/>
                        <a:gd name="T18" fmla="*/ 42 w 173"/>
                        <a:gd name="T19" fmla="*/ 1 h 88"/>
                        <a:gd name="T20" fmla="*/ 41 w 173"/>
                        <a:gd name="T21" fmla="*/ 1 h 88"/>
                        <a:gd name="T22" fmla="*/ 47 w 173"/>
                        <a:gd name="T23" fmla="*/ 2 h 88"/>
                        <a:gd name="T24" fmla="*/ 56 w 173"/>
                        <a:gd name="T25" fmla="*/ 14 h 88"/>
                        <a:gd name="T26" fmla="*/ 55 w 173"/>
                        <a:gd name="T27" fmla="*/ 18 h 88"/>
                        <a:gd name="T28" fmla="*/ 55 w 173"/>
                        <a:gd name="T29" fmla="*/ 18 h 88"/>
                        <a:gd name="T30" fmla="*/ 50 w 173"/>
                        <a:gd name="T31" fmla="*/ 26 h 88"/>
                        <a:gd name="T32" fmla="*/ 52 w 173"/>
                        <a:gd name="T33" fmla="*/ 24 h 88"/>
                        <a:gd name="T34" fmla="*/ 56 w 173"/>
                        <a:gd name="T35" fmla="*/ 18 h 88"/>
                        <a:gd name="T36" fmla="*/ 56 w 173"/>
                        <a:gd name="T37" fmla="*/ 18 h 88"/>
                        <a:gd name="T38" fmla="*/ 56 w 173"/>
                        <a:gd name="T39" fmla="*/ 14 h 88"/>
                        <a:gd name="T40" fmla="*/ 47 w 173"/>
                        <a:gd name="T41" fmla="*/ 2 h 88"/>
                        <a:gd name="T42" fmla="*/ 42 w 173"/>
                        <a:gd name="T43" fmla="*/ 0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3" h="88">
                          <a:moveTo>
                            <a:pt x="3" y="43"/>
                          </a:moveTo>
                          <a:cubicBezTo>
                            <a:pt x="0" y="44"/>
                            <a:pt x="0" y="44"/>
                            <a:pt x="0" y="44"/>
                          </a:cubicBezTo>
                          <a:cubicBezTo>
                            <a:pt x="124" y="86"/>
                            <a:pt x="124" y="86"/>
                            <a:pt x="124" y="86"/>
                          </a:cubicBezTo>
                          <a:cubicBezTo>
                            <a:pt x="127" y="87"/>
                            <a:pt x="130" y="88"/>
                            <a:pt x="133" y="88"/>
                          </a:cubicBezTo>
                          <a:cubicBezTo>
                            <a:pt x="139" y="86"/>
                            <a:pt x="139" y="86"/>
                            <a:pt x="139" y="86"/>
                          </a:cubicBezTo>
                          <a:cubicBezTo>
                            <a:pt x="138" y="86"/>
                            <a:pt x="136" y="86"/>
                            <a:pt x="135" y="86"/>
                          </a:cubicBezTo>
                          <a:cubicBezTo>
                            <a:pt x="131" y="86"/>
                            <a:pt x="128" y="85"/>
                            <a:pt x="124" y="84"/>
                          </a:cubicBezTo>
                          <a:cubicBezTo>
                            <a:pt x="3" y="43"/>
                            <a:pt x="3" y="43"/>
                            <a:pt x="3" y="43"/>
                          </a:cubicBezTo>
                          <a:moveTo>
                            <a:pt x="130" y="0"/>
                          </a:moveTo>
                          <a:cubicBezTo>
                            <a:pt x="129" y="1"/>
                            <a:pt x="129" y="1"/>
                            <a:pt x="128" y="1"/>
                          </a:cubicBezTo>
                          <a:cubicBezTo>
                            <a:pt x="127" y="1"/>
                            <a:pt x="127" y="1"/>
                            <a:pt x="127" y="1"/>
                          </a:cubicBezTo>
                          <a:cubicBezTo>
                            <a:pt x="145" y="8"/>
                            <a:pt x="145" y="8"/>
                            <a:pt x="145" y="8"/>
                          </a:cubicBezTo>
                          <a:cubicBezTo>
                            <a:pt x="161" y="13"/>
                            <a:pt x="171" y="29"/>
                            <a:pt x="171" y="46"/>
                          </a:cubicBezTo>
                          <a:cubicBezTo>
                            <a:pt x="171" y="50"/>
                            <a:pt x="170" y="54"/>
                            <a:pt x="169" y="58"/>
                          </a:cubicBezTo>
                          <a:cubicBezTo>
                            <a:pt x="169" y="58"/>
                            <a:pt x="169" y="58"/>
                            <a:pt x="169" y="58"/>
                          </a:cubicBezTo>
                          <a:cubicBezTo>
                            <a:pt x="166" y="69"/>
                            <a:pt x="160" y="77"/>
                            <a:pt x="151" y="82"/>
                          </a:cubicBezTo>
                          <a:cubicBezTo>
                            <a:pt x="155" y="81"/>
                            <a:pt x="158" y="79"/>
                            <a:pt x="161" y="77"/>
                          </a:cubicBezTo>
                          <a:cubicBezTo>
                            <a:pt x="166" y="72"/>
                            <a:pt x="169" y="66"/>
                            <a:pt x="171" y="58"/>
                          </a:cubicBezTo>
                          <a:cubicBezTo>
                            <a:pt x="171" y="58"/>
                            <a:pt x="171" y="58"/>
                            <a:pt x="171" y="58"/>
                          </a:cubicBezTo>
                          <a:cubicBezTo>
                            <a:pt x="172" y="54"/>
                            <a:pt x="173" y="50"/>
                            <a:pt x="173" y="46"/>
                          </a:cubicBezTo>
                          <a:cubicBezTo>
                            <a:pt x="173" y="28"/>
                            <a:pt x="162" y="11"/>
                            <a:pt x="146" y="6"/>
                          </a:cubicBezTo>
                          <a:cubicBezTo>
                            <a:pt x="130" y="0"/>
                            <a:pt x="130" y="0"/>
                            <a:pt x="130"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16" name="Freeform 534"/>
                    <p:cNvSpPr>
                      <a:spLocks/>
                    </p:cNvSpPr>
                    <p:nvPr/>
                  </p:nvSpPr>
                  <p:spPr bwMode="auto">
                    <a:xfrm>
                      <a:off x="4299" y="1998"/>
                      <a:ext cx="113" cy="58"/>
                    </a:xfrm>
                    <a:custGeom>
                      <a:avLst/>
                      <a:gdLst>
                        <a:gd name="T0" fmla="*/ 12 w 165"/>
                        <a:gd name="T1" fmla="*/ 0 h 84"/>
                        <a:gd name="T2" fmla="*/ 1 w 165"/>
                        <a:gd name="T3" fmla="*/ 10 h 84"/>
                        <a:gd name="T4" fmla="*/ 0 w 165"/>
                        <a:gd name="T5" fmla="*/ 14 h 84"/>
                        <a:gd name="T6" fmla="*/ 8 w 165"/>
                        <a:gd name="T7" fmla="*/ 27 h 84"/>
                        <a:gd name="T8" fmla="*/ 10 w 165"/>
                        <a:gd name="T9" fmla="*/ 27 h 84"/>
                        <a:gd name="T10" fmla="*/ 11 w 165"/>
                        <a:gd name="T11" fmla="*/ 28 h 84"/>
                        <a:gd name="T12" fmla="*/ 12 w 165"/>
                        <a:gd name="T13" fmla="*/ 27 h 84"/>
                        <a:gd name="T14" fmla="*/ 8 w 165"/>
                        <a:gd name="T15" fmla="*/ 26 h 84"/>
                        <a:gd name="T16" fmla="*/ 1 w 165"/>
                        <a:gd name="T17" fmla="*/ 14 h 84"/>
                        <a:gd name="T18" fmla="*/ 1 w 165"/>
                        <a:gd name="T19" fmla="*/ 10 h 84"/>
                        <a:gd name="T20" fmla="*/ 12 w 165"/>
                        <a:gd name="T21" fmla="*/ 1 h 84"/>
                        <a:gd name="T22" fmla="*/ 16 w 165"/>
                        <a:gd name="T23" fmla="*/ 1 h 84"/>
                        <a:gd name="T24" fmla="*/ 52 w 165"/>
                        <a:gd name="T25" fmla="*/ 14 h 84"/>
                        <a:gd name="T26" fmla="*/ 53 w 165"/>
                        <a:gd name="T27" fmla="*/ 13 h 84"/>
                        <a:gd name="T28" fmla="*/ 16 w 165"/>
                        <a:gd name="T29" fmla="*/ 1 h 84"/>
                        <a:gd name="T30" fmla="*/ 12 w 165"/>
                        <a:gd name="T31" fmla="*/ 0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5" h="84">
                          <a:moveTo>
                            <a:pt x="38" y="0"/>
                          </a:moveTo>
                          <a:cubicBezTo>
                            <a:pt x="21" y="0"/>
                            <a:pt x="6" y="11"/>
                            <a:pt x="1" y="29"/>
                          </a:cubicBezTo>
                          <a:cubicBezTo>
                            <a:pt x="0" y="34"/>
                            <a:pt x="0" y="38"/>
                            <a:pt x="0" y="42"/>
                          </a:cubicBezTo>
                          <a:cubicBezTo>
                            <a:pt x="0" y="60"/>
                            <a:pt x="10" y="76"/>
                            <a:pt x="27" y="82"/>
                          </a:cubicBezTo>
                          <a:cubicBezTo>
                            <a:pt x="31" y="83"/>
                            <a:pt x="31" y="83"/>
                            <a:pt x="31" y="83"/>
                          </a:cubicBezTo>
                          <a:cubicBezTo>
                            <a:pt x="32" y="83"/>
                            <a:pt x="33" y="84"/>
                            <a:pt x="35" y="84"/>
                          </a:cubicBezTo>
                          <a:cubicBezTo>
                            <a:pt x="36" y="84"/>
                            <a:pt x="36" y="84"/>
                            <a:pt x="37" y="83"/>
                          </a:cubicBezTo>
                          <a:cubicBezTo>
                            <a:pt x="27" y="80"/>
                            <a:pt x="27" y="80"/>
                            <a:pt x="27" y="80"/>
                          </a:cubicBezTo>
                          <a:cubicBezTo>
                            <a:pt x="12" y="75"/>
                            <a:pt x="2" y="59"/>
                            <a:pt x="2" y="42"/>
                          </a:cubicBezTo>
                          <a:cubicBezTo>
                            <a:pt x="2" y="38"/>
                            <a:pt x="2" y="34"/>
                            <a:pt x="3" y="30"/>
                          </a:cubicBezTo>
                          <a:cubicBezTo>
                            <a:pt x="8" y="13"/>
                            <a:pt x="22" y="2"/>
                            <a:pt x="38" y="2"/>
                          </a:cubicBezTo>
                          <a:cubicBezTo>
                            <a:pt x="41" y="2"/>
                            <a:pt x="45" y="2"/>
                            <a:pt x="48" y="3"/>
                          </a:cubicBezTo>
                          <a:cubicBezTo>
                            <a:pt x="162" y="42"/>
                            <a:pt x="162" y="42"/>
                            <a:pt x="162" y="42"/>
                          </a:cubicBezTo>
                          <a:cubicBezTo>
                            <a:pt x="165" y="41"/>
                            <a:pt x="165" y="41"/>
                            <a:pt x="165" y="41"/>
                          </a:cubicBezTo>
                          <a:cubicBezTo>
                            <a:pt x="49" y="2"/>
                            <a:pt x="49" y="2"/>
                            <a:pt x="49" y="2"/>
                          </a:cubicBezTo>
                          <a:cubicBezTo>
                            <a:pt x="45" y="0"/>
                            <a:pt x="41" y="0"/>
                            <a:pt x="38"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17" name="Freeform 535"/>
                    <p:cNvSpPr>
                      <a:spLocks noEditPoints="1"/>
                    </p:cNvSpPr>
                    <p:nvPr/>
                  </p:nvSpPr>
                  <p:spPr bwMode="auto">
                    <a:xfrm>
                      <a:off x="4293" y="2052"/>
                      <a:ext cx="230" cy="110"/>
                    </a:xfrm>
                    <a:custGeom>
                      <a:avLst/>
                      <a:gdLst>
                        <a:gd name="T0" fmla="*/ 50 w 335"/>
                        <a:gd name="T1" fmla="*/ 14 h 160"/>
                        <a:gd name="T2" fmla="*/ 10 w 335"/>
                        <a:gd name="T3" fmla="*/ 28 h 160"/>
                        <a:gd name="T4" fmla="*/ 2 w 335"/>
                        <a:gd name="T5" fmla="*/ 45 h 160"/>
                        <a:gd name="T6" fmla="*/ 6 w 335"/>
                        <a:gd name="T7" fmla="*/ 52 h 160"/>
                        <a:gd name="T8" fmla="*/ 2 w 335"/>
                        <a:gd name="T9" fmla="*/ 43 h 160"/>
                        <a:gd name="T10" fmla="*/ 3 w 335"/>
                        <a:gd name="T11" fmla="*/ 39 h 160"/>
                        <a:gd name="T12" fmla="*/ 15 w 335"/>
                        <a:gd name="T13" fmla="*/ 29 h 160"/>
                        <a:gd name="T14" fmla="*/ 19 w 335"/>
                        <a:gd name="T15" fmla="*/ 30 h 160"/>
                        <a:gd name="T16" fmla="*/ 55 w 335"/>
                        <a:gd name="T17" fmla="*/ 42 h 160"/>
                        <a:gd name="T18" fmla="*/ 93 w 335"/>
                        <a:gd name="T19" fmla="*/ 29 h 160"/>
                        <a:gd name="T20" fmla="*/ 93 w 335"/>
                        <a:gd name="T21" fmla="*/ 29 h 160"/>
                        <a:gd name="T22" fmla="*/ 89 w 335"/>
                        <a:gd name="T23" fmla="*/ 28 h 160"/>
                        <a:gd name="T24" fmla="*/ 50 w 335"/>
                        <a:gd name="T25" fmla="*/ 14 h 160"/>
                        <a:gd name="T26" fmla="*/ 95 w 335"/>
                        <a:gd name="T27" fmla="*/ 0 h 160"/>
                        <a:gd name="T28" fmla="*/ 93 w 335"/>
                        <a:gd name="T29" fmla="*/ 1 h 160"/>
                        <a:gd name="T30" fmla="*/ 97 w 335"/>
                        <a:gd name="T31" fmla="*/ 2 h 160"/>
                        <a:gd name="T32" fmla="*/ 106 w 335"/>
                        <a:gd name="T33" fmla="*/ 15 h 160"/>
                        <a:gd name="T34" fmla="*/ 104 w 335"/>
                        <a:gd name="T35" fmla="*/ 19 h 160"/>
                        <a:gd name="T36" fmla="*/ 104 w 335"/>
                        <a:gd name="T37" fmla="*/ 19 h 160"/>
                        <a:gd name="T38" fmla="*/ 100 w 335"/>
                        <a:gd name="T39" fmla="*/ 26 h 160"/>
                        <a:gd name="T40" fmla="*/ 106 w 335"/>
                        <a:gd name="T41" fmla="*/ 10 h 160"/>
                        <a:gd name="T42" fmla="*/ 95 w 335"/>
                        <a:gd name="T43" fmla="*/ 0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 h="160">
                          <a:moveTo>
                            <a:pt x="155" y="45"/>
                          </a:moveTo>
                          <a:cubicBezTo>
                            <a:pt x="31" y="87"/>
                            <a:pt x="31" y="87"/>
                            <a:pt x="31" y="87"/>
                          </a:cubicBezTo>
                          <a:cubicBezTo>
                            <a:pt x="11" y="94"/>
                            <a:pt x="0" y="117"/>
                            <a:pt x="6" y="140"/>
                          </a:cubicBezTo>
                          <a:cubicBezTo>
                            <a:pt x="8" y="148"/>
                            <a:pt x="13" y="155"/>
                            <a:pt x="19" y="160"/>
                          </a:cubicBezTo>
                          <a:cubicBezTo>
                            <a:pt x="12" y="152"/>
                            <a:pt x="8" y="142"/>
                            <a:pt x="8" y="131"/>
                          </a:cubicBezTo>
                          <a:cubicBezTo>
                            <a:pt x="8" y="127"/>
                            <a:pt x="8" y="123"/>
                            <a:pt x="9" y="118"/>
                          </a:cubicBezTo>
                          <a:cubicBezTo>
                            <a:pt x="14" y="100"/>
                            <a:pt x="29" y="89"/>
                            <a:pt x="46" y="89"/>
                          </a:cubicBezTo>
                          <a:cubicBezTo>
                            <a:pt x="49" y="89"/>
                            <a:pt x="53" y="89"/>
                            <a:pt x="57" y="91"/>
                          </a:cubicBezTo>
                          <a:cubicBezTo>
                            <a:pt x="169" y="129"/>
                            <a:pt x="169" y="129"/>
                            <a:pt x="169" y="129"/>
                          </a:cubicBezTo>
                          <a:cubicBezTo>
                            <a:pt x="289" y="88"/>
                            <a:pt x="289" y="88"/>
                            <a:pt x="289" y="88"/>
                          </a:cubicBezTo>
                          <a:cubicBezTo>
                            <a:pt x="289" y="88"/>
                            <a:pt x="288" y="88"/>
                            <a:pt x="288" y="88"/>
                          </a:cubicBezTo>
                          <a:cubicBezTo>
                            <a:pt x="284" y="88"/>
                            <a:pt x="280" y="87"/>
                            <a:pt x="277" y="86"/>
                          </a:cubicBezTo>
                          <a:cubicBezTo>
                            <a:pt x="155" y="45"/>
                            <a:pt x="155" y="45"/>
                            <a:pt x="155" y="45"/>
                          </a:cubicBezTo>
                          <a:moveTo>
                            <a:pt x="293" y="0"/>
                          </a:moveTo>
                          <a:cubicBezTo>
                            <a:pt x="290" y="0"/>
                            <a:pt x="287" y="0"/>
                            <a:pt x="285" y="1"/>
                          </a:cubicBezTo>
                          <a:cubicBezTo>
                            <a:pt x="299" y="6"/>
                            <a:pt x="299" y="6"/>
                            <a:pt x="299" y="6"/>
                          </a:cubicBezTo>
                          <a:cubicBezTo>
                            <a:pt x="315" y="11"/>
                            <a:pt x="326" y="28"/>
                            <a:pt x="326" y="46"/>
                          </a:cubicBezTo>
                          <a:cubicBezTo>
                            <a:pt x="326" y="50"/>
                            <a:pt x="325" y="54"/>
                            <a:pt x="324" y="58"/>
                          </a:cubicBezTo>
                          <a:cubicBezTo>
                            <a:pt x="324" y="58"/>
                            <a:pt x="324" y="58"/>
                            <a:pt x="324" y="58"/>
                          </a:cubicBezTo>
                          <a:cubicBezTo>
                            <a:pt x="322" y="68"/>
                            <a:pt x="316" y="75"/>
                            <a:pt x="310" y="80"/>
                          </a:cubicBezTo>
                          <a:cubicBezTo>
                            <a:pt x="326" y="71"/>
                            <a:pt x="335" y="50"/>
                            <a:pt x="329" y="30"/>
                          </a:cubicBezTo>
                          <a:cubicBezTo>
                            <a:pt x="324" y="12"/>
                            <a:pt x="309" y="0"/>
                            <a:pt x="293"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18" name="Freeform 536"/>
                    <p:cNvSpPr>
                      <a:spLocks/>
                    </p:cNvSpPr>
                    <p:nvPr/>
                  </p:nvSpPr>
                  <p:spPr bwMode="auto">
                    <a:xfrm>
                      <a:off x="4402" y="2053"/>
                      <a:ext cx="114" cy="58"/>
                    </a:xfrm>
                    <a:custGeom>
                      <a:avLst/>
                      <a:gdLst>
                        <a:gd name="T0" fmla="*/ 40 w 166"/>
                        <a:gd name="T1" fmla="*/ 0 h 84"/>
                        <a:gd name="T2" fmla="*/ 40 w 166"/>
                        <a:gd name="T3" fmla="*/ 0 h 84"/>
                        <a:gd name="T4" fmla="*/ 0 w 166"/>
                        <a:gd name="T5" fmla="*/ 14 h 84"/>
                        <a:gd name="T6" fmla="*/ 38 w 166"/>
                        <a:gd name="T7" fmla="*/ 27 h 84"/>
                        <a:gd name="T8" fmla="*/ 42 w 166"/>
                        <a:gd name="T9" fmla="*/ 28 h 84"/>
                        <a:gd name="T10" fmla="*/ 54 w 166"/>
                        <a:gd name="T11" fmla="*/ 19 h 84"/>
                        <a:gd name="T12" fmla="*/ 54 w 166"/>
                        <a:gd name="T13" fmla="*/ 19 h 84"/>
                        <a:gd name="T14" fmla="*/ 54 w 166"/>
                        <a:gd name="T15" fmla="*/ 15 h 84"/>
                        <a:gd name="T16" fmla="*/ 45 w 166"/>
                        <a:gd name="T17" fmla="*/ 2 h 84"/>
                        <a:gd name="T18" fmla="*/ 40 w 166"/>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6" h="84">
                          <a:moveTo>
                            <a:pt x="123" y="0"/>
                          </a:moveTo>
                          <a:cubicBezTo>
                            <a:pt x="123" y="0"/>
                            <a:pt x="123" y="0"/>
                            <a:pt x="123" y="0"/>
                          </a:cubicBezTo>
                          <a:cubicBezTo>
                            <a:pt x="0" y="42"/>
                            <a:pt x="0" y="42"/>
                            <a:pt x="0" y="42"/>
                          </a:cubicBezTo>
                          <a:cubicBezTo>
                            <a:pt x="119" y="82"/>
                            <a:pt x="119" y="82"/>
                            <a:pt x="119" y="82"/>
                          </a:cubicBezTo>
                          <a:cubicBezTo>
                            <a:pt x="123" y="83"/>
                            <a:pt x="126" y="84"/>
                            <a:pt x="130" y="84"/>
                          </a:cubicBezTo>
                          <a:cubicBezTo>
                            <a:pt x="145" y="84"/>
                            <a:pt x="160" y="73"/>
                            <a:pt x="164" y="56"/>
                          </a:cubicBezTo>
                          <a:cubicBezTo>
                            <a:pt x="164" y="56"/>
                            <a:pt x="164" y="56"/>
                            <a:pt x="164" y="56"/>
                          </a:cubicBezTo>
                          <a:cubicBezTo>
                            <a:pt x="165" y="52"/>
                            <a:pt x="166" y="48"/>
                            <a:pt x="166" y="44"/>
                          </a:cubicBezTo>
                          <a:cubicBezTo>
                            <a:pt x="166" y="27"/>
                            <a:pt x="156" y="11"/>
                            <a:pt x="140" y="6"/>
                          </a:cubicBezTo>
                          <a:cubicBezTo>
                            <a:pt x="123" y="0"/>
                            <a:pt x="123" y="0"/>
                            <a:pt x="123"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19" name="Freeform 537"/>
                    <p:cNvSpPr>
                      <a:spLocks/>
                    </p:cNvSpPr>
                    <p:nvPr/>
                  </p:nvSpPr>
                  <p:spPr bwMode="auto">
                    <a:xfrm>
                      <a:off x="4300" y="2114"/>
                      <a:ext cx="107" cy="54"/>
                    </a:xfrm>
                    <a:custGeom>
                      <a:avLst/>
                      <a:gdLst>
                        <a:gd name="T0" fmla="*/ 12 w 156"/>
                        <a:gd name="T1" fmla="*/ 0 h 79"/>
                        <a:gd name="T2" fmla="*/ 1 w 156"/>
                        <a:gd name="T3" fmla="*/ 9 h 79"/>
                        <a:gd name="T4" fmla="*/ 0 w 156"/>
                        <a:gd name="T5" fmla="*/ 12 h 79"/>
                        <a:gd name="T6" fmla="*/ 8 w 156"/>
                        <a:gd name="T7" fmla="*/ 25 h 79"/>
                        <a:gd name="T8" fmla="*/ 11 w 156"/>
                        <a:gd name="T9" fmla="*/ 25 h 79"/>
                        <a:gd name="T10" fmla="*/ 14 w 156"/>
                        <a:gd name="T11" fmla="*/ 25 h 79"/>
                        <a:gd name="T12" fmla="*/ 50 w 156"/>
                        <a:gd name="T13" fmla="*/ 12 h 79"/>
                        <a:gd name="T14" fmla="*/ 15 w 156"/>
                        <a:gd name="T15" fmla="*/ 1 h 79"/>
                        <a:gd name="T16" fmla="*/ 12 w 156"/>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79">
                          <a:moveTo>
                            <a:pt x="36" y="0"/>
                          </a:moveTo>
                          <a:cubicBezTo>
                            <a:pt x="20" y="0"/>
                            <a:pt x="6" y="11"/>
                            <a:pt x="1" y="28"/>
                          </a:cubicBezTo>
                          <a:cubicBezTo>
                            <a:pt x="0" y="32"/>
                            <a:pt x="0" y="36"/>
                            <a:pt x="0" y="40"/>
                          </a:cubicBezTo>
                          <a:cubicBezTo>
                            <a:pt x="0" y="56"/>
                            <a:pt x="9" y="71"/>
                            <a:pt x="23" y="77"/>
                          </a:cubicBezTo>
                          <a:cubicBezTo>
                            <a:pt x="26" y="78"/>
                            <a:pt x="29" y="79"/>
                            <a:pt x="33" y="79"/>
                          </a:cubicBezTo>
                          <a:cubicBezTo>
                            <a:pt x="36" y="79"/>
                            <a:pt x="40" y="78"/>
                            <a:pt x="44" y="77"/>
                          </a:cubicBezTo>
                          <a:cubicBezTo>
                            <a:pt x="156" y="39"/>
                            <a:pt x="156" y="39"/>
                            <a:pt x="156" y="39"/>
                          </a:cubicBezTo>
                          <a:cubicBezTo>
                            <a:pt x="46" y="1"/>
                            <a:pt x="46" y="1"/>
                            <a:pt x="46" y="1"/>
                          </a:cubicBezTo>
                          <a:cubicBezTo>
                            <a:pt x="43" y="0"/>
                            <a:pt x="39" y="0"/>
                            <a:pt x="36"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20" name="Freeform 538"/>
                    <p:cNvSpPr>
                      <a:spLocks/>
                    </p:cNvSpPr>
                    <p:nvPr/>
                  </p:nvSpPr>
                  <p:spPr bwMode="auto">
                    <a:xfrm>
                      <a:off x="4400" y="2053"/>
                      <a:ext cx="117" cy="59"/>
                    </a:xfrm>
                    <a:custGeom>
                      <a:avLst/>
                      <a:gdLst>
                        <a:gd name="T0" fmla="*/ 42 w 171"/>
                        <a:gd name="T1" fmla="*/ 0 h 87"/>
                        <a:gd name="T2" fmla="*/ 40 w 171"/>
                        <a:gd name="T3" fmla="*/ 1 h 87"/>
                        <a:gd name="T4" fmla="*/ 46 w 171"/>
                        <a:gd name="T5" fmla="*/ 2 h 87"/>
                        <a:gd name="T6" fmla="*/ 54 w 171"/>
                        <a:gd name="T7" fmla="*/ 14 h 87"/>
                        <a:gd name="T8" fmla="*/ 53 w 171"/>
                        <a:gd name="T9" fmla="*/ 18 h 87"/>
                        <a:gd name="T10" fmla="*/ 53 w 171"/>
                        <a:gd name="T11" fmla="*/ 18 h 87"/>
                        <a:gd name="T12" fmla="*/ 42 w 171"/>
                        <a:gd name="T13" fmla="*/ 26 h 87"/>
                        <a:gd name="T14" fmla="*/ 39 w 171"/>
                        <a:gd name="T15" fmla="*/ 26 h 87"/>
                        <a:gd name="T16" fmla="*/ 1 w 171"/>
                        <a:gd name="T17" fmla="*/ 14 h 87"/>
                        <a:gd name="T18" fmla="*/ 0 w 171"/>
                        <a:gd name="T19" fmla="*/ 14 h 87"/>
                        <a:gd name="T20" fmla="*/ 39 w 171"/>
                        <a:gd name="T21" fmla="*/ 26 h 87"/>
                        <a:gd name="T22" fmla="*/ 42 w 171"/>
                        <a:gd name="T23" fmla="*/ 27 h 87"/>
                        <a:gd name="T24" fmla="*/ 43 w 171"/>
                        <a:gd name="T25" fmla="*/ 27 h 87"/>
                        <a:gd name="T26" fmla="*/ 48 w 171"/>
                        <a:gd name="T27" fmla="*/ 26 h 87"/>
                        <a:gd name="T28" fmla="*/ 50 w 171"/>
                        <a:gd name="T29" fmla="*/ 25 h 87"/>
                        <a:gd name="T30" fmla="*/ 54 w 171"/>
                        <a:gd name="T31" fmla="*/ 18 h 87"/>
                        <a:gd name="T32" fmla="*/ 54 w 171"/>
                        <a:gd name="T33" fmla="*/ 18 h 87"/>
                        <a:gd name="T34" fmla="*/ 55 w 171"/>
                        <a:gd name="T35" fmla="*/ 14 h 87"/>
                        <a:gd name="T36" fmla="*/ 47 w 171"/>
                        <a:gd name="T37" fmla="*/ 1 h 87"/>
                        <a:gd name="T38" fmla="*/ 42 w 171"/>
                        <a:gd name="T39" fmla="*/ 0 h 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87">
                          <a:moveTo>
                            <a:pt x="130" y="0"/>
                          </a:moveTo>
                          <a:cubicBezTo>
                            <a:pt x="129" y="0"/>
                            <a:pt x="127" y="1"/>
                            <a:pt x="126" y="1"/>
                          </a:cubicBezTo>
                          <a:cubicBezTo>
                            <a:pt x="143" y="7"/>
                            <a:pt x="143" y="7"/>
                            <a:pt x="143" y="7"/>
                          </a:cubicBezTo>
                          <a:cubicBezTo>
                            <a:pt x="159" y="12"/>
                            <a:pt x="169" y="28"/>
                            <a:pt x="169" y="45"/>
                          </a:cubicBezTo>
                          <a:cubicBezTo>
                            <a:pt x="169" y="49"/>
                            <a:pt x="168" y="53"/>
                            <a:pt x="167" y="57"/>
                          </a:cubicBezTo>
                          <a:cubicBezTo>
                            <a:pt x="167" y="57"/>
                            <a:pt x="167" y="57"/>
                            <a:pt x="167" y="57"/>
                          </a:cubicBezTo>
                          <a:cubicBezTo>
                            <a:pt x="163" y="74"/>
                            <a:pt x="148" y="85"/>
                            <a:pt x="133" y="85"/>
                          </a:cubicBezTo>
                          <a:cubicBezTo>
                            <a:pt x="129" y="85"/>
                            <a:pt x="126" y="84"/>
                            <a:pt x="122" y="83"/>
                          </a:cubicBezTo>
                          <a:cubicBezTo>
                            <a:pt x="3" y="43"/>
                            <a:pt x="3" y="43"/>
                            <a:pt x="3" y="43"/>
                          </a:cubicBezTo>
                          <a:cubicBezTo>
                            <a:pt x="0" y="44"/>
                            <a:pt x="0" y="44"/>
                            <a:pt x="0" y="44"/>
                          </a:cubicBezTo>
                          <a:cubicBezTo>
                            <a:pt x="122" y="85"/>
                            <a:pt x="122" y="85"/>
                            <a:pt x="122" y="85"/>
                          </a:cubicBezTo>
                          <a:cubicBezTo>
                            <a:pt x="125" y="86"/>
                            <a:pt x="129" y="87"/>
                            <a:pt x="133" y="87"/>
                          </a:cubicBezTo>
                          <a:cubicBezTo>
                            <a:pt x="133" y="87"/>
                            <a:pt x="134" y="87"/>
                            <a:pt x="134" y="87"/>
                          </a:cubicBezTo>
                          <a:cubicBezTo>
                            <a:pt x="149" y="82"/>
                            <a:pt x="149" y="82"/>
                            <a:pt x="149" y="82"/>
                          </a:cubicBezTo>
                          <a:cubicBezTo>
                            <a:pt x="151" y="81"/>
                            <a:pt x="153" y="80"/>
                            <a:pt x="155" y="79"/>
                          </a:cubicBezTo>
                          <a:cubicBezTo>
                            <a:pt x="161" y="74"/>
                            <a:pt x="167" y="67"/>
                            <a:pt x="169" y="57"/>
                          </a:cubicBezTo>
                          <a:cubicBezTo>
                            <a:pt x="169" y="57"/>
                            <a:pt x="169" y="57"/>
                            <a:pt x="169" y="57"/>
                          </a:cubicBezTo>
                          <a:cubicBezTo>
                            <a:pt x="170" y="53"/>
                            <a:pt x="171" y="49"/>
                            <a:pt x="171" y="45"/>
                          </a:cubicBezTo>
                          <a:cubicBezTo>
                            <a:pt x="171" y="27"/>
                            <a:pt x="160" y="10"/>
                            <a:pt x="144" y="5"/>
                          </a:cubicBezTo>
                          <a:cubicBezTo>
                            <a:pt x="130" y="0"/>
                            <a:pt x="130" y="0"/>
                            <a:pt x="130"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21" name="Freeform 539"/>
                    <p:cNvSpPr>
                      <a:spLocks/>
                    </p:cNvSpPr>
                    <p:nvPr/>
                  </p:nvSpPr>
                  <p:spPr bwMode="auto">
                    <a:xfrm>
                      <a:off x="4299" y="2113"/>
                      <a:ext cx="110" cy="54"/>
                    </a:xfrm>
                    <a:custGeom>
                      <a:avLst/>
                      <a:gdLst>
                        <a:gd name="T0" fmla="*/ 12 w 161"/>
                        <a:gd name="T1" fmla="*/ 0 h 79"/>
                        <a:gd name="T2" fmla="*/ 1 w 161"/>
                        <a:gd name="T3" fmla="*/ 10 h 79"/>
                        <a:gd name="T4" fmla="*/ 0 w 161"/>
                        <a:gd name="T5" fmla="*/ 14 h 79"/>
                        <a:gd name="T6" fmla="*/ 3 w 161"/>
                        <a:gd name="T7" fmla="*/ 23 h 79"/>
                        <a:gd name="T8" fmla="*/ 8 w 161"/>
                        <a:gd name="T9" fmla="*/ 25 h 79"/>
                        <a:gd name="T10" fmla="*/ 1 w 161"/>
                        <a:gd name="T11" fmla="*/ 14 h 79"/>
                        <a:gd name="T12" fmla="*/ 1 w 161"/>
                        <a:gd name="T13" fmla="*/ 10 h 79"/>
                        <a:gd name="T14" fmla="*/ 12 w 161"/>
                        <a:gd name="T15" fmla="*/ 1 h 79"/>
                        <a:gd name="T16" fmla="*/ 16 w 161"/>
                        <a:gd name="T17" fmla="*/ 1 h 79"/>
                        <a:gd name="T18" fmla="*/ 51 w 161"/>
                        <a:gd name="T19" fmla="*/ 13 h 79"/>
                        <a:gd name="T20" fmla="*/ 51 w 161"/>
                        <a:gd name="T21" fmla="*/ 12 h 79"/>
                        <a:gd name="T22" fmla="*/ 16 w 161"/>
                        <a:gd name="T23" fmla="*/ 1 h 79"/>
                        <a:gd name="T24" fmla="*/ 12 w 161"/>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1" h="79">
                          <a:moveTo>
                            <a:pt x="38" y="0"/>
                          </a:moveTo>
                          <a:cubicBezTo>
                            <a:pt x="21" y="0"/>
                            <a:pt x="6" y="11"/>
                            <a:pt x="1" y="29"/>
                          </a:cubicBezTo>
                          <a:cubicBezTo>
                            <a:pt x="0" y="34"/>
                            <a:pt x="0" y="38"/>
                            <a:pt x="0" y="42"/>
                          </a:cubicBezTo>
                          <a:cubicBezTo>
                            <a:pt x="0" y="53"/>
                            <a:pt x="4" y="63"/>
                            <a:pt x="11" y="71"/>
                          </a:cubicBezTo>
                          <a:cubicBezTo>
                            <a:pt x="15" y="75"/>
                            <a:pt x="20" y="78"/>
                            <a:pt x="25" y="79"/>
                          </a:cubicBezTo>
                          <a:cubicBezTo>
                            <a:pt x="11" y="73"/>
                            <a:pt x="2" y="58"/>
                            <a:pt x="2" y="42"/>
                          </a:cubicBezTo>
                          <a:cubicBezTo>
                            <a:pt x="2" y="38"/>
                            <a:pt x="2" y="34"/>
                            <a:pt x="3" y="30"/>
                          </a:cubicBezTo>
                          <a:cubicBezTo>
                            <a:pt x="8" y="13"/>
                            <a:pt x="22" y="2"/>
                            <a:pt x="38" y="2"/>
                          </a:cubicBezTo>
                          <a:cubicBezTo>
                            <a:pt x="41" y="2"/>
                            <a:pt x="45" y="2"/>
                            <a:pt x="48" y="3"/>
                          </a:cubicBezTo>
                          <a:cubicBezTo>
                            <a:pt x="158" y="41"/>
                            <a:pt x="158" y="41"/>
                            <a:pt x="158" y="41"/>
                          </a:cubicBezTo>
                          <a:cubicBezTo>
                            <a:pt x="161" y="40"/>
                            <a:pt x="161" y="40"/>
                            <a:pt x="161" y="40"/>
                          </a:cubicBezTo>
                          <a:cubicBezTo>
                            <a:pt x="49" y="2"/>
                            <a:pt x="49" y="2"/>
                            <a:pt x="49" y="2"/>
                          </a:cubicBezTo>
                          <a:cubicBezTo>
                            <a:pt x="45" y="0"/>
                            <a:pt x="41" y="0"/>
                            <a:pt x="38"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22" name="Freeform 540"/>
                    <p:cNvSpPr>
                      <a:spLocks noEditPoints="1"/>
                    </p:cNvSpPr>
                    <p:nvPr/>
                  </p:nvSpPr>
                  <p:spPr bwMode="auto">
                    <a:xfrm>
                      <a:off x="4293" y="2164"/>
                      <a:ext cx="229" cy="117"/>
                    </a:xfrm>
                    <a:custGeom>
                      <a:avLst/>
                      <a:gdLst>
                        <a:gd name="T0" fmla="*/ 10 w 334"/>
                        <a:gd name="T1" fmla="*/ 28 h 170"/>
                        <a:gd name="T2" fmla="*/ 2 w 334"/>
                        <a:gd name="T3" fmla="*/ 45 h 170"/>
                        <a:gd name="T4" fmla="*/ 14 w 334"/>
                        <a:gd name="T5" fmla="*/ 56 h 170"/>
                        <a:gd name="T6" fmla="*/ 15 w 334"/>
                        <a:gd name="T7" fmla="*/ 55 h 170"/>
                        <a:gd name="T8" fmla="*/ 11 w 334"/>
                        <a:gd name="T9" fmla="*/ 54 h 170"/>
                        <a:gd name="T10" fmla="*/ 2 w 334"/>
                        <a:gd name="T11" fmla="*/ 41 h 170"/>
                        <a:gd name="T12" fmla="*/ 3 w 334"/>
                        <a:gd name="T13" fmla="*/ 37 h 170"/>
                        <a:gd name="T14" fmla="*/ 10 w 334"/>
                        <a:gd name="T15" fmla="*/ 28 h 170"/>
                        <a:gd name="T16" fmla="*/ 49 w 334"/>
                        <a:gd name="T17" fmla="*/ 15 h 170"/>
                        <a:gd name="T18" fmla="*/ 13 w 334"/>
                        <a:gd name="T19" fmla="*/ 28 h 170"/>
                        <a:gd name="T20" fmla="*/ 15 w 334"/>
                        <a:gd name="T21" fmla="*/ 28 h 170"/>
                        <a:gd name="T22" fmla="*/ 19 w 334"/>
                        <a:gd name="T23" fmla="*/ 28 h 170"/>
                        <a:gd name="T24" fmla="*/ 57 w 334"/>
                        <a:gd name="T25" fmla="*/ 41 h 170"/>
                        <a:gd name="T26" fmla="*/ 91 w 334"/>
                        <a:gd name="T27" fmla="*/ 30 h 170"/>
                        <a:gd name="T28" fmla="*/ 89 w 334"/>
                        <a:gd name="T29" fmla="*/ 29 h 170"/>
                        <a:gd name="T30" fmla="*/ 49 w 334"/>
                        <a:gd name="T31" fmla="*/ 15 h 170"/>
                        <a:gd name="T32" fmla="*/ 95 w 334"/>
                        <a:gd name="T33" fmla="*/ 0 h 170"/>
                        <a:gd name="T34" fmla="*/ 91 w 334"/>
                        <a:gd name="T35" fmla="*/ 1 h 170"/>
                        <a:gd name="T36" fmla="*/ 91 w 334"/>
                        <a:gd name="T37" fmla="*/ 1 h 170"/>
                        <a:gd name="T38" fmla="*/ 97 w 334"/>
                        <a:gd name="T39" fmla="*/ 3 h 170"/>
                        <a:gd name="T40" fmla="*/ 106 w 334"/>
                        <a:gd name="T41" fmla="*/ 16 h 170"/>
                        <a:gd name="T42" fmla="*/ 104 w 334"/>
                        <a:gd name="T43" fmla="*/ 20 h 170"/>
                        <a:gd name="T44" fmla="*/ 104 w 334"/>
                        <a:gd name="T45" fmla="*/ 20 h 170"/>
                        <a:gd name="T46" fmla="*/ 103 w 334"/>
                        <a:gd name="T47" fmla="*/ 23 h 170"/>
                        <a:gd name="T48" fmla="*/ 106 w 334"/>
                        <a:gd name="T49" fmla="*/ 10 h 170"/>
                        <a:gd name="T50" fmla="*/ 95 w 334"/>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4" h="170">
                          <a:moveTo>
                            <a:pt x="30" y="87"/>
                          </a:moveTo>
                          <a:cubicBezTo>
                            <a:pt x="11" y="95"/>
                            <a:pt x="0" y="118"/>
                            <a:pt x="6" y="140"/>
                          </a:cubicBezTo>
                          <a:cubicBezTo>
                            <a:pt x="11" y="158"/>
                            <a:pt x="26" y="170"/>
                            <a:pt x="43" y="170"/>
                          </a:cubicBezTo>
                          <a:cubicBezTo>
                            <a:pt x="44" y="170"/>
                            <a:pt x="45" y="170"/>
                            <a:pt x="46" y="169"/>
                          </a:cubicBezTo>
                          <a:cubicBezTo>
                            <a:pt x="35" y="166"/>
                            <a:pt x="35" y="166"/>
                            <a:pt x="35" y="166"/>
                          </a:cubicBezTo>
                          <a:cubicBezTo>
                            <a:pt x="18" y="160"/>
                            <a:pt x="8" y="143"/>
                            <a:pt x="8" y="126"/>
                          </a:cubicBezTo>
                          <a:cubicBezTo>
                            <a:pt x="8" y="121"/>
                            <a:pt x="8" y="117"/>
                            <a:pt x="9" y="113"/>
                          </a:cubicBezTo>
                          <a:cubicBezTo>
                            <a:pt x="13" y="101"/>
                            <a:pt x="21" y="92"/>
                            <a:pt x="30" y="87"/>
                          </a:cubicBezTo>
                          <a:moveTo>
                            <a:pt x="151" y="46"/>
                          </a:moveTo>
                          <a:cubicBezTo>
                            <a:pt x="39" y="84"/>
                            <a:pt x="39" y="84"/>
                            <a:pt x="39" y="84"/>
                          </a:cubicBezTo>
                          <a:cubicBezTo>
                            <a:pt x="41" y="84"/>
                            <a:pt x="43" y="84"/>
                            <a:pt x="46" y="84"/>
                          </a:cubicBezTo>
                          <a:cubicBezTo>
                            <a:pt x="49" y="84"/>
                            <a:pt x="53" y="84"/>
                            <a:pt x="57" y="85"/>
                          </a:cubicBezTo>
                          <a:cubicBezTo>
                            <a:pt x="177" y="126"/>
                            <a:pt x="177" y="126"/>
                            <a:pt x="177" y="126"/>
                          </a:cubicBezTo>
                          <a:cubicBezTo>
                            <a:pt x="282" y="90"/>
                            <a:pt x="282" y="90"/>
                            <a:pt x="282" y="90"/>
                          </a:cubicBezTo>
                          <a:cubicBezTo>
                            <a:pt x="280" y="90"/>
                            <a:pt x="278" y="90"/>
                            <a:pt x="277" y="89"/>
                          </a:cubicBezTo>
                          <a:cubicBezTo>
                            <a:pt x="151" y="46"/>
                            <a:pt x="151" y="46"/>
                            <a:pt x="151" y="46"/>
                          </a:cubicBezTo>
                          <a:moveTo>
                            <a:pt x="293" y="0"/>
                          </a:moveTo>
                          <a:cubicBezTo>
                            <a:pt x="289" y="0"/>
                            <a:pt x="285" y="1"/>
                            <a:pt x="281" y="2"/>
                          </a:cubicBezTo>
                          <a:cubicBezTo>
                            <a:pt x="280" y="2"/>
                            <a:pt x="280" y="2"/>
                            <a:pt x="280" y="2"/>
                          </a:cubicBezTo>
                          <a:cubicBezTo>
                            <a:pt x="299" y="9"/>
                            <a:pt x="299" y="9"/>
                            <a:pt x="299" y="9"/>
                          </a:cubicBezTo>
                          <a:cubicBezTo>
                            <a:pt x="315" y="14"/>
                            <a:pt x="326" y="31"/>
                            <a:pt x="326" y="49"/>
                          </a:cubicBezTo>
                          <a:cubicBezTo>
                            <a:pt x="326" y="53"/>
                            <a:pt x="325" y="57"/>
                            <a:pt x="324" y="61"/>
                          </a:cubicBezTo>
                          <a:cubicBezTo>
                            <a:pt x="324" y="61"/>
                            <a:pt x="324" y="61"/>
                            <a:pt x="324" y="61"/>
                          </a:cubicBezTo>
                          <a:cubicBezTo>
                            <a:pt x="323" y="66"/>
                            <a:pt x="321" y="70"/>
                            <a:pt x="319" y="73"/>
                          </a:cubicBezTo>
                          <a:cubicBezTo>
                            <a:pt x="329" y="63"/>
                            <a:pt x="334" y="46"/>
                            <a:pt x="329" y="30"/>
                          </a:cubicBezTo>
                          <a:cubicBezTo>
                            <a:pt x="324" y="12"/>
                            <a:pt x="309" y="0"/>
                            <a:pt x="293"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23" name="Freeform 541"/>
                    <p:cNvSpPr>
                      <a:spLocks/>
                    </p:cNvSpPr>
                    <p:nvPr/>
                  </p:nvSpPr>
                  <p:spPr bwMode="auto">
                    <a:xfrm>
                      <a:off x="4399" y="2166"/>
                      <a:ext cx="117" cy="59"/>
                    </a:xfrm>
                    <a:custGeom>
                      <a:avLst/>
                      <a:gdLst>
                        <a:gd name="T0" fmla="*/ 41 w 170"/>
                        <a:gd name="T1" fmla="*/ 0 h 86"/>
                        <a:gd name="T2" fmla="*/ 0 w 170"/>
                        <a:gd name="T3" fmla="*/ 14 h 86"/>
                        <a:gd name="T4" fmla="*/ 41 w 170"/>
                        <a:gd name="T5" fmla="*/ 27 h 86"/>
                        <a:gd name="T6" fmla="*/ 43 w 170"/>
                        <a:gd name="T7" fmla="*/ 27 h 86"/>
                        <a:gd name="T8" fmla="*/ 49 w 170"/>
                        <a:gd name="T9" fmla="*/ 26 h 86"/>
                        <a:gd name="T10" fmla="*/ 51 w 170"/>
                        <a:gd name="T11" fmla="*/ 25 h 86"/>
                        <a:gd name="T12" fmla="*/ 55 w 170"/>
                        <a:gd name="T13" fmla="*/ 19 h 86"/>
                        <a:gd name="T14" fmla="*/ 55 w 170"/>
                        <a:gd name="T15" fmla="*/ 19 h 86"/>
                        <a:gd name="T16" fmla="*/ 56 w 170"/>
                        <a:gd name="T17" fmla="*/ 15 h 86"/>
                        <a:gd name="T18" fmla="*/ 47 w 170"/>
                        <a:gd name="T19" fmla="*/ 2 h 86"/>
                        <a:gd name="T20" fmla="*/ 41 w 170"/>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0" h="86">
                          <a:moveTo>
                            <a:pt x="123" y="0"/>
                          </a:moveTo>
                          <a:cubicBezTo>
                            <a:pt x="0" y="42"/>
                            <a:pt x="0" y="42"/>
                            <a:pt x="0" y="42"/>
                          </a:cubicBezTo>
                          <a:cubicBezTo>
                            <a:pt x="123" y="84"/>
                            <a:pt x="123" y="84"/>
                            <a:pt x="123" y="84"/>
                          </a:cubicBezTo>
                          <a:cubicBezTo>
                            <a:pt x="126" y="85"/>
                            <a:pt x="129" y="86"/>
                            <a:pt x="132" y="86"/>
                          </a:cubicBezTo>
                          <a:cubicBezTo>
                            <a:pt x="150" y="80"/>
                            <a:pt x="150" y="80"/>
                            <a:pt x="150" y="80"/>
                          </a:cubicBezTo>
                          <a:cubicBezTo>
                            <a:pt x="152" y="79"/>
                            <a:pt x="155" y="78"/>
                            <a:pt x="157" y="77"/>
                          </a:cubicBezTo>
                          <a:cubicBezTo>
                            <a:pt x="162" y="72"/>
                            <a:pt x="166" y="65"/>
                            <a:pt x="168" y="58"/>
                          </a:cubicBezTo>
                          <a:cubicBezTo>
                            <a:pt x="168" y="58"/>
                            <a:pt x="168" y="58"/>
                            <a:pt x="168" y="58"/>
                          </a:cubicBezTo>
                          <a:cubicBezTo>
                            <a:pt x="169" y="54"/>
                            <a:pt x="170" y="50"/>
                            <a:pt x="170" y="46"/>
                          </a:cubicBezTo>
                          <a:cubicBezTo>
                            <a:pt x="170" y="29"/>
                            <a:pt x="160" y="13"/>
                            <a:pt x="144" y="8"/>
                          </a:cubicBezTo>
                          <a:cubicBezTo>
                            <a:pt x="123" y="0"/>
                            <a:pt x="123" y="0"/>
                            <a:pt x="123"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24" name="Freeform 542"/>
                    <p:cNvSpPr>
                      <a:spLocks/>
                    </p:cNvSpPr>
                    <p:nvPr/>
                  </p:nvSpPr>
                  <p:spPr bwMode="auto">
                    <a:xfrm>
                      <a:off x="4300" y="2223"/>
                      <a:ext cx="113" cy="57"/>
                    </a:xfrm>
                    <a:custGeom>
                      <a:avLst/>
                      <a:gdLst>
                        <a:gd name="T0" fmla="*/ 12 w 164"/>
                        <a:gd name="T1" fmla="*/ 0 h 84"/>
                        <a:gd name="T2" fmla="*/ 1 w 164"/>
                        <a:gd name="T3" fmla="*/ 10 h 84"/>
                        <a:gd name="T4" fmla="*/ 0 w 164"/>
                        <a:gd name="T5" fmla="*/ 13 h 84"/>
                        <a:gd name="T6" fmla="*/ 8 w 164"/>
                        <a:gd name="T7" fmla="*/ 25 h 84"/>
                        <a:gd name="T8" fmla="*/ 13 w 164"/>
                        <a:gd name="T9" fmla="*/ 26 h 84"/>
                        <a:gd name="T10" fmla="*/ 14 w 164"/>
                        <a:gd name="T11" fmla="*/ 26 h 84"/>
                        <a:gd name="T12" fmla="*/ 54 w 164"/>
                        <a:gd name="T13" fmla="*/ 14 h 84"/>
                        <a:gd name="T14" fmla="*/ 15 w 164"/>
                        <a:gd name="T15" fmla="*/ 1 h 84"/>
                        <a:gd name="T16" fmla="*/ 12 w 164"/>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4" h="84">
                          <a:moveTo>
                            <a:pt x="36" y="0"/>
                          </a:moveTo>
                          <a:cubicBezTo>
                            <a:pt x="20" y="0"/>
                            <a:pt x="6" y="12"/>
                            <a:pt x="1" y="29"/>
                          </a:cubicBezTo>
                          <a:cubicBezTo>
                            <a:pt x="0" y="33"/>
                            <a:pt x="0" y="37"/>
                            <a:pt x="0" y="41"/>
                          </a:cubicBezTo>
                          <a:cubicBezTo>
                            <a:pt x="0" y="58"/>
                            <a:pt x="10" y="74"/>
                            <a:pt x="25" y="79"/>
                          </a:cubicBezTo>
                          <a:cubicBezTo>
                            <a:pt x="40" y="84"/>
                            <a:pt x="40" y="84"/>
                            <a:pt x="40" y="84"/>
                          </a:cubicBezTo>
                          <a:cubicBezTo>
                            <a:pt x="41" y="84"/>
                            <a:pt x="43" y="83"/>
                            <a:pt x="44" y="83"/>
                          </a:cubicBezTo>
                          <a:cubicBezTo>
                            <a:pt x="164" y="42"/>
                            <a:pt x="164" y="42"/>
                            <a:pt x="164" y="42"/>
                          </a:cubicBezTo>
                          <a:cubicBezTo>
                            <a:pt x="46" y="2"/>
                            <a:pt x="46" y="2"/>
                            <a:pt x="46" y="2"/>
                          </a:cubicBezTo>
                          <a:cubicBezTo>
                            <a:pt x="43" y="1"/>
                            <a:pt x="39" y="0"/>
                            <a:pt x="36"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25" name="Freeform 543"/>
                    <p:cNvSpPr>
                      <a:spLocks noEditPoints="1"/>
                    </p:cNvSpPr>
                    <p:nvPr/>
                  </p:nvSpPr>
                  <p:spPr bwMode="auto">
                    <a:xfrm>
                      <a:off x="4397" y="2166"/>
                      <a:ext cx="120" cy="60"/>
                    </a:xfrm>
                    <a:custGeom>
                      <a:avLst/>
                      <a:gdLst>
                        <a:gd name="T0" fmla="*/ 1 w 175"/>
                        <a:gd name="T1" fmla="*/ 14 h 88"/>
                        <a:gd name="T2" fmla="*/ 0 w 175"/>
                        <a:gd name="T3" fmla="*/ 14 h 88"/>
                        <a:gd name="T4" fmla="*/ 40 w 175"/>
                        <a:gd name="T5" fmla="*/ 27 h 88"/>
                        <a:gd name="T6" fmla="*/ 43 w 175"/>
                        <a:gd name="T7" fmla="*/ 28 h 88"/>
                        <a:gd name="T8" fmla="*/ 44 w 175"/>
                        <a:gd name="T9" fmla="*/ 27 h 88"/>
                        <a:gd name="T10" fmla="*/ 40 w 175"/>
                        <a:gd name="T11" fmla="*/ 27 h 88"/>
                        <a:gd name="T12" fmla="*/ 1 w 175"/>
                        <a:gd name="T13" fmla="*/ 14 h 88"/>
                        <a:gd name="T14" fmla="*/ 41 w 175"/>
                        <a:gd name="T15" fmla="*/ 0 h 88"/>
                        <a:gd name="T16" fmla="*/ 40 w 175"/>
                        <a:gd name="T17" fmla="*/ 1 h 88"/>
                        <a:gd name="T18" fmla="*/ 47 w 175"/>
                        <a:gd name="T19" fmla="*/ 3 h 88"/>
                        <a:gd name="T20" fmla="*/ 56 w 175"/>
                        <a:gd name="T21" fmla="*/ 15 h 88"/>
                        <a:gd name="T22" fmla="*/ 55 w 175"/>
                        <a:gd name="T23" fmla="*/ 18 h 88"/>
                        <a:gd name="T24" fmla="*/ 55 w 175"/>
                        <a:gd name="T25" fmla="*/ 18 h 88"/>
                        <a:gd name="T26" fmla="*/ 51 w 175"/>
                        <a:gd name="T27" fmla="*/ 25 h 88"/>
                        <a:gd name="T28" fmla="*/ 54 w 175"/>
                        <a:gd name="T29" fmla="*/ 23 h 88"/>
                        <a:gd name="T30" fmla="*/ 56 w 175"/>
                        <a:gd name="T31" fmla="*/ 18 h 88"/>
                        <a:gd name="T32" fmla="*/ 56 w 175"/>
                        <a:gd name="T33" fmla="*/ 18 h 88"/>
                        <a:gd name="T34" fmla="*/ 56 w 175"/>
                        <a:gd name="T35" fmla="*/ 15 h 88"/>
                        <a:gd name="T36" fmla="*/ 47 w 175"/>
                        <a:gd name="T37" fmla="*/ 2 h 88"/>
                        <a:gd name="T38" fmla="*/ 41 w 175"/>
                        <a:gd name="T39" fmla="*/ 0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5" h="88">
                          <a:moveTo>
                            <a:pt x="3" y="43"/>
                          </a:moveTo>
                          <a:cubicBezTo>
                            <a:pt x="0" y="44"/>
                            <a:pt x="0" y="44"/>
                            <a:pt x="0" y="44"/>
                          </a:cubicBezTo>
                          <a:cubicBezTo>
                            <a:pt x="126" y="87"/>
                            <a:pt x="126" y="87"/>
                            <a:pt x="126" y="87"/>
                          </a:cubicBezTo>
                          <a:cubicBezTo>
                            <a:pt x="127" y="88"/>
                            <a:pt x="129" y="88"/>
                            <a:pt x="131" y="88"/>
                          </a:cubicBezTo>
                          <a:cubicBezTo>
                            <a:pt x="135" y="87"/>
                            <a:pt x="135" y="87"/>
                            <a:pt x="135" y="87"/>
                          </a:cubicBezTo>
                          <a:cubicBezTo>
                            <a:pt x="132" y="87"/>
                            <a:pt x="129" y="86"/>
                            <a:pt x="126" y="85"/>
                          </a:cubicBezTo>
                          <a:cubicBezTo>
                            <a:pt x="3" y="43"/>
                            <a:pt x="3" y="43"/>
                            <a:pt x="3" y="43"/>
                          </a:cubicBezTo>
                          <a:moveTo>
                            <a:pt x="129" y="0"/>
                          </a:moveTo>
                          <a:cubicBezTo>
                            <a:pt x="126" y="1"/>
                            <a:pt x="126" y="1"/>
                            <a:pt x="126" y="1"/>
                          </a:cubicBezTo>
                          <a:cubicBezTo>
                            <a:pt x="147" y="9"/>
                            <a:pt x="147" y="9"/>
                            <a:pt x="147" y="9"/>
                          </a:cubicBezTo>
                          <a:cubicBezTo>
                            <a:pt x="163" y="14"/>
                            <a:pt x="173" y="30"/>
                            <a:pt x="173" y="47"/>
                          </a:cubicBezTo>
                          <a:cubicBezTo>
                            <a:pt x="173" y="51"/>
                            <a:pt x="172" y="55"/>
                            <a:pt x="171" y="59"/>
                          </a:cubicBezTo>
                          <a:cubicBezTo>
                            <a:pt x="171" y="59"/>
                            <a:pt x="171" y="59"/>
                            <a:pt x="171" y="59"/>
                          </a:cubicBezTo>
                          <a:cubicBezTo>
                            <a:pt x="169" y="66"/>
                            <a:pt x="165" y="73"/>
                            <a:pt x="160" y="78"/>
                          </a:cubicBezTo>
                          <a:cubicBezTo>
                            <a:pt x="163" y="76"/>
                            <a:pt x="165" y="74"/>
                            <a:pt x="168" y="71"/>
                          </a:cubicBezTo>
                          <a:cubicBezTo>
                            <a:pt x="170" y="68"/>
                            <a:pt x="172" y="64"/>
                            <a:pt x="173" y="59"/>
                          </a:cubicBezTo>
                          <a:cubicBezTo>
                            <a:pt x="173" y="59"/>
                            <a:pt x="173" y="59"/>
                            <a:pt x="173" y="59"/>
                          </a:cubicBezTo>
                          <a:cubicBezTo>
                            <a:pt x="174" y="55"/>
                            <a:pt x="175" y="51"/>
                            <a:pt x="175" y="47"/>
                          </a:cubicBezTo>
                          <a:cubicBezTo>
                            <a:pt x="175" y="29"/>
                            <a:pt x="164" y="12"/>
                            <a:pt x="148" y="7"/>
                          </a:cubicBezTo>
                          <a:cubicBezTo>
                            <a:pt x="129" y="0"/>
                            <a:pt x="129" y="0"/>
                            <a:pt x="129"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26" name="Freeform 544"/>
                    <p:cNvSpPr>
                      <a:spLocks/>
                    </p:cNvSpPr>
                    <p:nvPr/>
                  </p:nvSpPr>
                  <p:spPr bwMode="auto">
                    <a:xfrm>
                      <a:off x="4299" y="2222"/>
                      <a:ext cx="116" cy="58"/>
                    </a:xfrm>
                    <a:custGeom>
                      <a:avLst/>
                      <a:gdLst>
                        <a:gd name="T0" fmla="*/ 12 w 169"/>
                        <a:gd name="T1" fmla="*/ 0 h 85"/>
                        <a:gd name="T2" fmla="*/ 10 w 169"/>
                        <a:gd name="T3" fmla="*/ 0 h 85"/>
                        <a:gd name="T4" fmla="*/ 8 w 169"/>
                        <a:gd name="T5" fmla="*/ 1 h 85"/>
                        <a:gd name="T6" fmla="*/ 7 w 169"/>
                        <a:gd name="T7" fmla="*/ 1 h 85"/>
                        <a:gd name="T8" fmla="*/ 1 w 169"/>
                        <a:gd name="T9" fmla="*/ 10 h 85"/>
                        <a:gd name="T10" fmla="*/ 0 w 169"/>
                        <a:gd name="T11" fmla="*/ 14 h 85"/>
                        <a:gd name="T12" fmla="*/ 9 w 169"/>
                        <a:gd name="T13" fmla="*/ 26 h 85"/>
                        <a:gd name="T14" fmla="*/ 12 w 169"/>
                        <a:gd name="T15" fmla="*/ 27 h 85"/>
                        <a:gd name="T16" fmla="*/ 14 w 169"/>
                        <a:gd name="T17" fmla="*/ 27 h 85"/>
                        <a:gd name="T18" fmla="*/ 9 w 169"/>
                        <a:gd name="T19" fmla="*/ 26 h 85"/>
                        <a:gd name="T20" fmla="*/ 1 w 169"/>
                        <a:gd name="T21" fmla="*/ 14 h 85"/>
                        <a:gd name="T22" fmla="*/ 1 w 169"/>
                        <a:gd name="T23" fmla="*/ 10 h 85"/>
                        <a:gd name="T24" fmla="*/ 12 w 169"/>
                        <a:gd name="T25" fmla="*/ 1 h 85"/>
                        <a:gd name="T26" fmla="*/ 16 w 169"/>
                        <a:gd name="T27" fmla="*/ 1 h 85"/>
                        <a:gd name="T28" fmla="*/ 54 w 169"/>
                        <a:gd name="T29" fmla="*/ 14 h 85"/>
                        <a:gd name="T30" fmla="*/ 55 w 169"/>
                        <a:gd name="T31" fmla="*/ 14 h 85"/>
                        <a:gd name="T32" fmla="*/ 16 w 169"/>
                        <a:gd name="T33" fmla="*/ 1 h 85"/>
                        <a:gd name="T34" fmla="*/ 12 w 169"/>
                        <a:gd name="T35" fmla="*/ 0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9" h="85">
                          <a:moveTo>
                            <a:pt x="38" y="0"/>
                          </a:moveTo>
                          <a:cubicBezTo>
                            <a:pt x="35" y="0"/>
                            <a:pt x="33" y="0"/>
                            <a:pt x="31" y="0"/>
                          </a:cubicBezTo>
                          <a:cubicBezTo>
                            <a:pt x="23" y="3"/>
                            <a:pt x="23" y="3"/>
                            <a:pt x="23" y="3"/>
                          </a:cubicBezTo>
                          <a:cubicBezTo>
                            <a:pt x="23" y="3"/>
                            <a:pt x="23" y="3"/>
                            <a:pt x="22" y="3"/>
                          </a:cubicBezTo>
                          <a:cubicBezTo>
                            <a:pt x="13" y="8"/>
                            <a:pt x="5" y="17"/>
                            <a:pt x="1" y="29"/>
                          </a:cubicBezTo>
                          <a:cubicBezTo>
                            <a:pt x="0" y="33"/>
                            <a:pt x="0" y="37"/>
                            <a:pt x="0" y="42"/>
                          </a:cubicBezTo>
                          <a:cubicBezTo>
                            <a:pt x="0" y="59"/>
                            <a:pt x="10" y="76"/>
                            <a:pt x="27" y="82"/>
                          </a:cubicBezTo>
                          <a:cubicBezTo>
                            <a:pt x="38" y="85"/>
                            <a:pt x="38" y="85"/>
                            <a:pt x="38" y="85"/>
                          </a:cubicBezTo>
                          <a:cubicBezTo>
                            <a:pt x="39" y="85"/>
                            <a:pt x="41" y="85"/>
                            <a:pt x="42" y="85"/>
                          </a:cubicBezTo>
                          <a:cubicBezTo>
                            <a:pt x="27" y="80"/>
                            <a:pt x="27" y="80"/>
                            <a:pt x="27" y="80"/>
                          </a:cubicBezTo>
                          <a:cubicBezTo>
                            <a:pt x="12" y="75"/>
                            <a:pt x="2" y="59"/>
                            <a:pt x="2" y="42"/>
                          </a:cubicBezTo>
                          <a:cubicBezTo>
                            <a:pt x="2" y="38"/>
                            <a:pt x="2" y="34"/>
                            <a:pt x="3" y="30"/>
                          </a:cubicBezTo>
                          <a:cubicBezTo>
                            <a:pt x="8" y="13"/>
                            <a:pt x="22" y="1"/>
                            <a:pt x="38" y="1"/>
                          </a:cubicBezTo>
                          <a:cubicBezTo>
                            <a:pt x="41" y="1"/>
                            <a:pt x="45" y="2"/>
                            <a:pt x="48" y="3"/>
                          </a:cubicBezTo>
                          <a:cubicBezTo>
                            <a:pt x="166" y="43"/>
                            <a:pt x="166" y="43"/>
                            <a:pt x="166" y="43"/>
                          </a:cubicBezTo>
                          <a:cubicBezTo>
                            <a:pt x="169" y="42"/>
                            <a:pt x="169" y="42"/>
                            <a:pt x="169" y="42"/>
                          </a:cubicBezTo>
                          <a:cubicBezTo>
                            <a:pt x="49" y="1"/>
                            <a:pt x="49" y="1"/>
                            <a:pt x="49" y="1"/>
                          </a:cubicBezTo>
                          <a:cubicBezTo>
                            <a:pt x="45" y="0"/>
                            <a:pt x="41" y="0"/>
                            <a:pt x="38"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27" name="Freeform 545"/>
                    <p:cNvSpPr>
                      <a:spLocks/>
                    </p:cNvSpPr>
                    <p:nvPr/>
                  </p:nvSpPr>
                  <p:spPr bwMode="auto">
                    <a:xfrm>
                      <a:off x="4293" y="2277"/>
                      <a:ext cx="230" cy="111"/>
                    </a:xfrm>
                    <a:custGeom>
                      <a:avLst/>
                      <a:gdLst>
                        <a:gd name="T0" fmla="*/ 95 w 335"/>
                        <a:gd name="T1" fmla="*/ 0 h 163"/>
                        <a:gd name="T2" fmla="*/ 93 w 335"/>
                        <a:gd name="T3" fmla="*/ 0 h 163"/>
                        <a:gd name="T4" fmla="*/ 97 w 335"/>
                        <a:gd name="T5" fmla="*/ 1 h 163"/>
                        <a:gd name="T6" fmla="*/ 106 w 335"/>
                        <a:gd name="T7" fmla="*/ 14 h 163"/>
                        <a:gd name="T8" fmla="*/ 104 w 335"/>
                        <a:gd name="T9" fmla="*/ 18 h 163"/>
                        <a:gd name="T10" fmla="*/ 104 w 335"/>
                        <a:gd name="T11" fmla="*/ 18 h 163"/>
                        <a:gd name="T12" fmla="*/ 93 w 335"/>
                        <a:gd name="T13" fmla="*/ 27 h 163"/>
                        <a:gd name="T14" fmla="*/ 89 w 335"/>
                        <a:gd name="T15" fmla="*/ 27 h 163"/>
                        <a:gd name="T16" fmla="*/ 51 w 335"/>
                        <a:gd name="T17" fmla="*/ 14 h 163"/>
                        <a:gd name="T18" fmla="*/ 10 w 335"/>
                        <a:gd name="T19" fmla="*/ 27 h 163"/>
                        <a:gd name="T20" fmla="*/ 2 w 335"/>
                        <a:gd name="T21" fmla="*/ 44 h 163"/>
                        <a:gd name="T22" fmla="*/ 7 w 335"/>
                        <a:gd name="T23" fmla="*/ 52 h 163"/>
                        <a:gd name="T24" fmla="*/ 2 w 335"/>
                        <a:gd name="T25" fmla="*/ 42 h 163"/>
                        <a:gd name="T26" fmla="*/ 3 w 335"/>
                        <a:gd name="T27" fmla="*/ 37 h 163"/>
                        <a:gd name="T28" fmla="*/ 15 w 335"/>
                        <a:gd name="T29" fmla="*/ 28 h 163"/>
                        <a:gd name="T30" fmla="*/ 19 w 335"/>
                        <a:gd name="T31" fmla="*/ 29 h 163"/>
                        <a:gd name="T32" fmla="*/ 55 w 335"/>
                        <a:gd name="T33" fmla="*/ 40 h 163"/>
                        <a:gd name="T34" fmla="*/ 98 w 335"/>
                        <a:gd name="T35" fmla="*/ 27 h 163"/>
                        <a:gd name="T36" fmla="*/ 106 w 335"/>
                        <a:gd name="T37" fmla="*/ 10 h 163"/>
                        <a:gd name="T38" fmla="*/ 95 w 335"/>
                        <a:gd name="T39" fmla="*/ 0 h 16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5" h="163">
                          <a:moveTo>
                            <a:pt x="293" y="0"/>
                          </a:moveTo>
                          <a:cubicBezTo>
                            <a:pt x="291" y="0"/>
                            <a:pt x="290" y="0"/>
                            <a:pt x="289" y="0"/>
                          </a:cubicBezTo>
                          <a:cubicBezTo>
                            <a:pt x="299" y="4"/>
                            <a:pt x="299" y="4"/>
                            <a:pt x="299" y="4"/>
                          </a:cubicBezTo>
                          <a:cubicBezTo>
                            <a:pt x="315" y="9"/>
                            <a:pt x="326" y="26"/>
                            <a:pt x="326" y="44"/>
                          </a:cubicBezTo>
                          <a:cubicBezTo>
                            <a:pt x="326" y="48"/>
                            <a:pt x="325" y="52"/>
                            <a:pt x="324" y="56"/>
                          </a:cubicBezTo>
                          <a:cubicBezTo>
                            <a:pt x="324" y="56"/>
                            <a:pt x="324" y="56"/>
                            <a:pt x="324" y="56"/>
                          </a:cubicBezTo>
                          <a:cubicBezTo>
                            <a:pt x="319" y="74"/>
                            <a:pt x="304" y="86"/>
                            <a:pt x="288" y="86"/>
                          </a:cubicBezTo>
                          <a:cubicBezTo>
                            <a:pt x="284" y="86"/>
                            <a:pt x="280" y="85"/>
                            <a:pt x="277" y="84"/>
                          </a:cubicBezTo>
                          <a:cubicBezTo>
                            <a:pt x="158" y="44"/>
                            <a:pt x="158" y="44"/>
                            <a:pt x="158" y="44"/>
                          </a:cubicBezTo>
                          <a:cubicBezTo>
                            <a:pt x="31" y="87"/>
                            <a:pt x="31" y="87"/>
                            <a:pt x="31" y="87"/>
                          </a:cubicBezTo>
                          <a:cubicBezTo>
                            <a:pt x="11" y="94"/>
                            <a:pt x="0" y="117"/>
                            <a:pt x="6" y="140"/>
                          </a:cubicBezTo>
                          <a:cubicBezTo>
                            <a:pt x="9" y="150"/>
                            <a:pt x="15" y="158"/>
                            <a:pt x="22" y="163"/>
                          </a:cubicBezTo>
                          <a:cubicBezTo>
                            <a:pt x="13" y="155"/>
                            <a:pt x="8" y="143"/>
                            <a:pt x="8" y="130"/>
                          </a:cubicBezTo>
                          <a:cubicBezTo>
                            <a:pt x="8" y="126"/>
                            <a:pt x="8" y="122"/>
                            <a:pt x="9" y="118"/>
                          </a:cubicBezTo>
                          <a:cubicBezTo>
                            <a:pt x="14" y="100"/>
                            <a:pt x="29" y="88"/>
                            <a:pt x="46" y="88"/>
                          </a:cubicBezTo>
                          <a:cubicBezTo>
                            <a:pt x="49" y="88"/>
                            <a:pt x="53" y="89"/>
                            <a:pt x="57" y="90"/>
                          </a:cubicBezTo>
                          <a:cubicBezTo>
                            <a:pt x="170" y="128"/>
                            <a:pt x="170" y="128"/>
                            <a:pt x="170" y="128"/>
                          </a:cubicBezTo>
                          <a:cubicBezTo>
                            <a:pt x="304" y="83"/>
                            <a:pt x="304" y="83"/>
                            <a:pt x="304" y="83"/>
                          </a:cubicBezTo>
                          <a:cubicBezTo>
                            <a:pt x="324" y="76"/>
                            <a:pt x="335" y="52"/>
                            <a:pt x="329" y="30"/>
                          </a:cubicBezTo>
                          <a:cubicBezTo>
                            <a:pt x="324" y="12"/>
                            <a:pt x="309" y="0"/>
                            <a:pt x="293"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28" name="Freeform 546"/>
                    <p:cNvSpPr>
                      <a:spLocks/>
                    </p:cNvSpPr>
                    <p:nvPr/>
                  </p:nvSpPr>
                  <p:spPr bwMode="auto">
                    <a:xfrm>
                      <a:off x="4404" y="2277"/>
                      <a:ext cx="112" cy="57"/>
                    </a:xfrm>
                    <a:custGeom>
                      <a:avLst/>
                      <a:gdLst>
                        <a:gd name="T0" fmla="*/ 40 w 163"/>
                        <a:gd name="T1" fmla="*/ 0 h 83"/>
                        <a:gd name="T2" fmla="*/ 38 w 163"/>
                        <a:gd name="T3" fmla="*/ 1 h 83"/>
                        <a:gd name="T4" fmla="*/ 0 w 163"/>
                        <a:gd name="T5" fmla="*/ 14 h 83"/>
                        <a:gd name="T6" fmla="*/ 38 w 163"/>
                        <a:gd name="T7" fmla="*/ 26 h 83"/>
                        <a:gd name="T8" fmla="*/ 41 w 163"/>
                        <a:gd name="T9" fmla="*/ 27 h 83"/>
                        <a:gd name="T10" fmla="*/ 52 w 163"/>
                        <a:gd name="T11" fmla="*/ 17 h 83"/>
                        <a:gd name="T12" fmla="*/ 52 w 163"/>
                        <a:gd name="T13" fmla="*/ 17 h 83"/>
                        <a:gd name="T14" fmla="*/ 53 w 163"/>
                        <a:gd name="T15" fmla="*/ 14 h 83"/>
                        <a:gd name="T16" fmla="*/ 45 w 163"/>
                        <a:gd name="T17" fmla="*/ 1 h 83"/>
                        <a:gd name="T18" fmla="*/ 40 w 163"/>
                        <a:gd name="T19" fmla="*/ 0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3" h="83">
                          <a:moveTo>
                            <a:pt x="124" y="0"/>
                          </a:moveTo>
                          <a:cubicBezTo>
                            <a:pt x="123" y="0"/>
                            <a:pt x="122" y="1"/>
                            <a:pt x="120" y="1"/>
                          </a:cubicBezTo>
                          <a:cubicBezTo>
                            <a:pt x="0" y="42"/>
                            <a:pt x="0" y="42"/>
                            <a:pt x="0" y="42"/>
                          </a:cubicBezTo>
                          <a:cubicBezTo>
                            <a:pt x="116" y="81"/>
                            <a:pt x="116" y="81"/>
                            <a:pt x="116" y="81"/>
                          </a:cubicBezTo>
                          <a:cubicBezTo>
                            <a:pt x="120" y="82"/>
                            <a:pt x="123" y="83"/>
                            <a:pt x="127" y="83"/>
                          </a:cubicBezTo>
                          <a:cubicBezTo>
                            <a:pt x="142" y="83"/>
                            <a:pt x="157" y="72"/>
                            <a:pt x="161" y="54"/>
                          </a:cubicBezTo>
                          <a:cubicBezTo>
                            <a:pt x="161" y="54"/>
                            <a:pt x="161" y="54"/>
                            <a:pt x="161" y="54"/>
                          </a:cubicBezTo>
                          <a:cubicBezTo>
                            <a:pt x="162" y="51"/>
                            <a:pt x="163" y="47"/>
                            <a:pt x="163" y="43"/>
                          </a:cubicBezTo>
                          <a:cubicBezTo>
                            <a:pt x="163" y="26"/>
                            <a:pt x="153" y="10"/>
                            <a:pt x="137" y="4"/>
                          </a:cubicBezTo>
                          <a:cubicBezTo>
                            <a:pt x="124" y="0"/>
                            <a:pt x="124" y="0"/>
                            <a:pt x="124"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29" name="Freeform 547"/>
                    <p:cNvSpPr>
                      <a:spLocks/>
                    </p:cNvSpPr>
                    <p:nvPr/>
                  </p:nvSpPr>
                  <p:spPr bwMode="auto">
                    <a:xfrm>
                      <a:off x="4300" y="2338"/>
                      <a:ext cx="108" cy="55"/>
                    </a:xfrm>
                    <a:custGeom>
                      <a:avLst/>
                      <a:gdLst>
                        <a:gd name="T0" fmla="*/ 12 w 157"/>
                        <a:gd name="T1" fmla="*/ 0 h 80"/>
                        <a:gd name="T2" fmla="*/ 1 w 157"/>
                        <a:gd name="T3" fmla="*/ 9 h 80"/>
                        <a:gd name="T4" fmla="*/ 0 w 157"/>
                        <a:gd name="T5" fmla="*/ 13 h 80"/>
                        <a:gd name="T6" fmla="*/ 8 w 157"/>
                        <a:gd name="T7" fmla="*/ 25 h 80"/>
                        <a:gd name="T8" fmla="*/ 9 w 157"/>
                        <a:gd name="T9" fmla="*/ 25 h 80"/>
                        <a:gd name="T10" fmla="*/ 11 w 157"/>
                        <a:gd name="T11" fmla="*/ 26 h 80"/>
                        <a:gd name="T12" fmla="*/ 14 w 157"/>
                        <a:gd name="T13" fmla="*/ 25 h 80"/>
                        <a:gd name="T14" fmla="*/ 51 w 157"/>
                        <a:gd name="T15" fmla="*/ 13 h 80"/>
                        <a:gd name="T16" fmla="*/ 15 w 157"/>
                        <a:gd name="T17" fmla="*/ 1 h 80"/>
                        <a:gd name="T18" fmla="*/ 12 w 157"/>
                        <a:gd name="T19" fmla="*/ 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7" h="80">
                          <a:moveTo>
                            <a:pt x="36" y="0"/>
                          </a:moveTo>
                          <a:cubicBezTo>
                            <a:pt x="20" y="0"/>
                            <a:pt x="6" y="11"/>
                            <a:pt x="1" y="28"/>
                          </a:cubicBezTo>
                          <a:cubicBezTo>
                            <a:pt x="0" y="32"/>
                            <a:pt x="0" y="36"/>
                            <a:pt x="0" y="40"/>
                          </a:cubicBezTo>
                          <a:cubicBezTo>
                            <a:pt x="0" y="57"/>
                            <a:pt x="10" y="73"/>
                            <a:pt x="25" y="78"/>
                          </a:cubicBezTo>
                          <a:cubicBezTo>
                            <a:pt x="28" y="79"/>
                            <a:pt x="28" y="79"/>
                            <a:pt x="28" y="79"/>
                          </a:cubicBezTo>
                          <a:cubicBezTo>
                            <a:pt x="29" y="79"/>
                            <a:pt x="31" y="80"/>
                            <a:pt x="33" y="80"/>
                          </a:cubicBezTo>
                          <a:cubicBezTo>
                            <a:pt x="36" y="80"/>
                            <a:pt x="40" y="79"/>
                            <a:pt x="44" y="78"/>
                          </a:cubicBezTo>
                          <a:cubicBezTo>
                            <a:pt x="157" y="39"/>
                            <a:pt x="157" y="39"/>
                            <a:pt x="157" y="39"/>
                          </a:cubicBezTo>
                          <a:cubicBezTo>
                            <a:pt x="46" y="2"/>
                            <a:pt x="46" y="2"/>
                            <a:pt x="46" y="2"/>
                          </a:cubicBezTo>
                          <a:cubicBezTo>
                            <a:pt x="43" y="1"/>
                            <a:pt x="39" y="0"/>
                            <a:pt x="36"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30" name="Freeform 548"/>
                    <p:cNvSpPr>
                      <a:spLocks/>
                    </p:cNvSpPr>
                    <p:nvPr/>
                  </p:nvSpPr>
                  <p:spPr bwMode="auto">
                    <a:xfrm>
                      <a:off x="4402" y="2277"/>
                      <a:ext cx="115" cy="59"/>
                    </a:xfrm>
                    <a:custGeom>
                      <a:avLst/>
                      <a:gdLst>
                        <a:gd name="T0" fmla="*/ 42 w 168"/>
                        <a:gd name="T1" fmla="*/ 0 h 86"/>
                        <a:gd name="T2" fmla="*/ 41 w 168"/>
                        <a:gd name="T3" fmla="*/ 1 h 86"/>
                        <a:gd name="T4" fmla="*/ 45 w 168"/>
                        <a:gd name="T5" fmla="*/ 1 h 86"/>
                        <a:gd name="T6" fmla="*/ 53 w 168"/>
                        <a:gd name="T7" fmla="*/ 14 h 86"/>
                        <a:gd name="T8" fmla="*/ 53 w 168"/>
                        <a:gd name="T9" fmla="*/ 18 h 86"/>
                        <a:gd name="T10" fmla="*/ 53 w 168"/>
                        <a:gd name="T11" fmla="*/ 18 h 86"/>
                        <a:gd name="T12" fmla="*/ 42 w 168"/>
                        <a:gd name="T13" fmla="*/ 27 h 86"/>
                        <a:gd name="T14" fmla="*/ 38 w 168"/>
                        <a:gd name="T15" fmla="*/ 26 h 86"/>
                        <a:gd name="T16" fmla="*/ 1 w 168"/>
                        <a:gd name="T17" fmla="*/ 14 h 86"/>
                        <a:gd name="T18" fmla="*/ 0 w 168"/>
                        <a:gd name="T19" fmla="*/ 14 h 86"/>
                        <a:gd name="T20" fmla="*/ 38 w 168"/>
                        <a:gd name="T21" fmla="*/ 27 h 86"/>
                        <a:gd name="T22" fmla="*/ 42 w 168"/>
                        <a:gd name="T23" fmla="*/ 27 h 86"/>
                        <a:gd name="T24" fmla="*/ 53 w 168"/>
                        <a:gd name="T25" fmla="*/ 18 h 86"/>
                        <a:gd name="T26" fmla="*/ 53 w 168"/>
                        <a:gd name="T27" fmla="*/ 18 h 86"/>
                        <a:gd name="T28" fmla="*/ 54 w 168"/>
                        <a:gd name="T29" fmla="*/ 14 h 86"/>
                        <a:gd name="T30" fmla="*/ 45 w 168"/>
                        <a:gd name="T31" fmla="*/ 1 h 86"/>
                        <a:gd name="T32" fmla="*/ 42 w 168"/>
                        <a:gd name="T33" fmla="*/ 0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8" h="86">
                          <a:moveTo>
                            <a:pt x="131" y="0"/>
                          </a:moveTo>
                          <a:cubicBezTo>
                            <a:pt x="130" y="0"/>
                            <a:pt x="128" y="1"/>
                            <a:pt x="127" y="1"/>
                          </a:cubicBezTo>
                          <a:cubicBezTo>
                            <a:pt x="140" y="5"/>
                            <a:pt x="140" y="5"/>
                            <a:pt x="140" y="5"/>
                          </a:cubicBezTo>
                          <a:cubicBezTo>
                            <a:pt x="156" y="11"/>
                            <a:pt x="166" y="27"/>
                            <a:pt x="166" y="44"/>
                          </a:cubicBezTo>
                          <a:cubicBezTo>
                            <a:pt x="166" y="48"/>
                            <a:pt x="165" y="52"/>
                            <a:pt x="164" y="55"/>
                          </a:cubicBezTo>
                          <a:cubicBezTo>
                            <a:pt x="164" y="55"/>
                            <a:pt x="164" y="55"/>
                            <a:pt x="164" y="55"/>
                          </a:cubicBezTo>
                          <a:cubicBezTo>
                            <a:pt x="160" y="73"/>
                            <a:pt x="145" y="84"/>
                            <a:pt x="130" y="84"/>
                          </a:cubicBezTo>
                          <a:cubicBezTo>
                            <a:pt x="126" y="84"/>
                            <a:pt x="123" y="83"/>
                            <a:pt x="119" y="82"/>
                          </a:cubicBezTo>
                          <a:cubicBezTo>
                            <a:pt x="3" y="43"/>
                            <a:pt x="3" y="43"/>
                            <a:pt x="3" y="43"/>
                          </a:cubicBezTo>
                          <a:cubicBezTo>
                            <a:pt x="0" y="44"/>
                            <a:pt x="0" y="44"/>
                            <a:pt x="0" y="44"/>
                          </a:cubicBezTo>
                          <a:cubicBezTo>
                            <a:pt x="119" y="84"/>
                            <a:pt x="119" y="84"/>
                            <a:pt x="119" y="84"/>
                          </a:cubicBezTo>
                          <a:cubicBezTo>
                            <a:pt x="122" y="85"/>
                            <a:pt x="126" y="86"/>
                            <a:pt x="130" y="86"/>
                          </a:cubicBezTo>
                          <a:cubicBezTo>
                            <a:pt x="146" y="86"/>
                            <a:pt x="161" y="74"/>
                            <a:pt x="166" y="56"/>
                          </a:cubicBezTo>
                          <a:cubicBezTo>
                            <a:pt x="166" y="56"/>
                            <a:pt x="166" y="56"/>
                            <a:pt x="166" y="56"/>
                          </a:cubicBezTo>
                          <a:cubicBezTo>
                            <a:pt x="167" y="52"/>
                            <a:pt x="168" y="48"/>
                            <a:pt x="168" y="44"/>
                          </a:cubicBezTo>
                          <a:cubicBezTo>
                            <a:pt x="168" y="26"/>
                            <a:pt x="157" y="9"/>
                            <a:pt x="141" y="4"/>
                          </a:cubicBezTo>
                          <a:cubicBezTo>
                            <a:pt x="131" y="0"/>
                            <a:pt x="131" y="0"/>
                            <a:pt x="131"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31" name="Freeform 549"/>
                    <p:cNvSpPr>
                      <a:spLocks/>
                    </p:cNvSpPr>
                    <p:nvPr/>
                  </p:nvSpPr>
                  <p:spPr bwMode="auto">
                    <a:xfrm>
                      <a:off x="4299" y="2337"/>
                      <a:ext cx="111" cy="55"/>
                    </a:xfrm>
                    <a:custGeom>
                      <a:avLst/>
                      <a:gdLst>
                        <a:gd name="T0" fmla="*/ 12 w 162"/>
                        <a:gd name="T1" fmla="*/ 0 h 81"/>
                        <a:gd name="T2" fmla="*/ 1 w 162"/>
                        <a:gd name="T3" fmla="*/ 10 h 81"/>
                        <a:gd name="T4" fmla="*/ 0 w 162"/>
                        <a:gd name="T5" fmla="*/ 14 h 81"/>
                        <a:gd name="T6" fmla="*/ 5 w 162"/>
                        <a:gd name="T7" fmla="*/ 24 h 81"/>
                        <a:gd name="T8" fmla="*/ 10 w 162"/>
                        <a:gd name="T9" fmla="*/ 25 h 81"/>
                        <a:gd name="T10" fmla="*/ 9 w 162"/>
                        <a:gd name="T11" fmla="*/ 25 h 81"/>
                        <a:gd name="T12" fmla="*/ 1 w 162"/>
                        <a:gd name="T13" fmla="*/ 14 h 81"/>
                        <a:gd name="T14" fmla="*/ 1 w 162"/>
                        <a:gd name="T15" fmla="*/ 10 h 81"/>
                        <a:gd name="T16" fmla="*/ 12 w 162"/>
                        <a:gd name="T17" fmla="*/ 1 h 81"/>
                        <a:gd name="T18" fmla="*/ 16 w 162"/>
                        <a:gd name="T19" fmla="*/ 1 h 81"/>
                        <a:gd name="T20" fmla="*/ 51 w 162"/>
                        <a:gd name="T21" fmla="*/ 13 h 81"/>
                        <a:gd name="T22" fmla="*/ 52 w 162"/>
                        <a:gd name="T23" fmla="*/ 12 h 81"/>
                        <a:gd name="T24" fmla="*/ 16 w 162"/>
                        <a:gd name="T25" fmla="*/ 1 h 81"/>
                        <a:gd name="T26" fmla="*/ 12 w 162"/>
                        <a:gd name="T27" fmla="*/ 0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2" h="81">
                          <a:moveTo>
                            <a:pt x="38" y="0"/>
                          </a:moveTo>
                          <a:cubicBezTo>
                            <a:pt x="21" y="0"/>
                            <a:pt x="6" y="12"/>
                            <a:pt x="1" y="30"/>
                          </a:cubicBezTo>
                          <a:cubicBezTo>
                            <a:pt x="0" y="34"/>
                            <a:pt x="0" y="38"/>
                            <a:pt x="0" y="42"/>
                          </a:cubicBezTo>
                          <a:cubicBezTo>
                            <a:pt x="0" y="55"/>
                            <a:pt x="5" y="67"/>
                            <a:pt x="14" y="75"/>
                          </a:cubicBezTo>
                          <a:cubicBezTo>
                            <a:pt x="19" y="78"/>
                            <a:pt x="24" y="80"/>
                            <a:pt x="30" y="81"/>
                          </a:cubicBezTo>
                          <a:cubicBezTo>
                            <a:pt x="27" y="80"/>
                            <a:pt x="27" y="80"/>
                            <a:pt x="27" y="80"/>
                          </a:cubicBezTo>
                          <a:cubicBezTo>
                            <a:pt x="12" y="75"/>
                            <a:pt x="2" y="59"/>
                            <a:pt x="2" y="42"/>
                          </a:cubicBezTo>
                          <a:cubicBezTo>
                            <a:pt x="2" y="38"/>
                            <a:pt x="2" y="34"/>
                            <a:pt x="3" y="30"/>
                          </a:cubicBezTo>
                          <a:cubicBezTo>
                            <a:pt x="8" y="13"/>
                            <a:pt x="22" y="2"/>
                            <a:pt x="38" y="2"/>
                          </a:cubicBezTo>
                          <a:cubicBezTo>
                            <a:pt x="41" y="2"/>
                            <a:pt x="45" y="3"/>
                            <a:pt x="48" y="4"/>
                          </a:cubicBezTo>
                          <a:cubicBezTo>
                            <a:pt x="159" y="41"/>
                            <a:pt x="159" y="41"/>
                            <a:pt x="159" y="41"/>
                          </a:cubicBezTo>
                          <a:cubicBezTo>
                            <a:pt x="162" y="40"/>
                            <a:pt x="162" y="40"/>
                            <a:pt x="162" y="40"/>
                          </a:cubicBezTo>
                          <a:cubicBezTo>
                            <a:pt x="49" y="2"/>
                            <a:pt x="49" y="2"/>
                            <a:pt x="49" y="2"/>
                          </a:cubicBezTo>
                          <a:cubicBezTo>
                            <a:pt x="45" y="1"/>
                            <a:pt x="41" y="0"/>
                            <a:pt x="38"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32" name="Freeform 550"/>
                    <p:cNvSpPr>
                      <a:spLocks noEditPoints="1"/>
                    </p:cNvSpPr>
                    <p:nvPr/>
                  </p:nvSpPr>
                  <p:spPr bwMode="auto">
                    <a:xfrm>
                      <a:off x="4293" y="2389"/>
                      <a:ext cx="229" cy="117"/>
                    </a:xfrm>
                    <a:custGeom>
                      <a:avLst/>
                      <a:gdLst>
                        <a:gd name="T0" fmla="*/ 49 w 334"/>
                        <a:gd name="T1" fmla="*/ 15 h 170"/>
                        <a:gd name="T2" fmla="*/ 10 w 334"/>
                        <a:gd name="T3" fmla="*/ 28 h 170"/>
                        <a:gd name="T4" fmla="*/ 2 w 334"/>
                        <a:gd name="T5" fmla="*/ 45 h 170"/>
                        <a:gd name="T6" fmla="*/ 14 w 334"/>
                        <a:gd name="T7" fmla="*/ 56 h 170"/>
                        <a:gd name="T8" fmla="*/ 11 w 334"/>
                        <a:gd name="T9" fmla="*/ 54 h 170"/>
                        <a:gd name="T10" fmla="*/ 2 w 334"/>
                        <a:gd name="T11" fmla="*/ 41 h 170"/>
                        <a:gd name="T12" fmla="*/ 3 w 334"/>
                        <a:gd name="T13" fmla="*/ 37 h 170"/>
                        <a:gd name="T14" fmla="*/ 15 w 334"/>
                        <a:gd name="T15" fmla="*/ 28 h 170"/>
                        <a:gd name="T16" fmla="*/ 19 w 334"/>
                        <a:gd name="T17" fmla="*/ 28 h 170"/>
                        <a:gd name="T18" fmla="*/ 56 w 334"/>
                        <a:gd name="T19" fmla="*/ 41 h 170"/>
                        <a:gd name="T20" fmla="*/ 91 w 334"/>
                        <a:gd name="T21" fmla="*/ 30 h 170"/>
                        <a:gd name="T22" fmla="*/ 89 w 334"/>
                        <a:gd name="T23" fmla="*/ 29 h 170"/>
                        <a:gd name="T24" fmla="*/ 49 w 334"/>
                        <a:gd name="T25" fmla="*/ 15 h 170"/>
                        <a:gd name="T26" fmla="*/ 95 w 334"/>
                        <a:gd name="T27" fmla="*/ 0 h 170"/>
                        <a:gd name="T28" fmla="*/ 91 w 334"/>
                        <a:gd name="T29" fmla="*/ 1 h 170"/>
                        <a:gd name="T30" fmla="*/ 91 w 334"/>
                        <a:gd name="T31" fmla="*/ 1 h 170"/>
                        <a:gd name="T32" fmla="*/ 97 w 334"/>
                        <a:gd name="T33" fmla="*/ 3 h 170"/>
                        <a:gd name="T34" fmla="*/ 106 w 334"/>
                        <a:gd name="T35" fmla="*/ 16 h 170"/>
                        <a:gd name="T36" fmla="*/ 104 w 334"/>
                        <a:gd name="T37" fmla="*/ 20 h 170"/>
                        <a:gd name="T38" fmla="*/ 104 w 334"/>
                        <a:gd name="T39" fmla="*/ 20 h 170"/>
                        <a:gd name="T40" fmla="*/ 102 w 334"/>
                        <a:gd name="T41" fmla="*/ 25 h 170"/>
                        <a:gd name="T42" fmla="*/ 106 w 334"/>
                        <a:gd name="T43" fmla="*/ 10 h 170"/>
                        <a:gd name="T44" fmla="*/ 95 w 334"/>
                        <a:gd name="T45" fmla="*/ 0 h 1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4" h="170">
                          <a:moveTo>
                            <a:pt x="152" y="46"/>
                          </a:moveTo>
                          <a:cubicBezTo>
                            <a:pt x="31" y="87"/>
                            <a:pt x="31" y="87"/>
                            <a:pt x="31" y="87"/>
                          </a:cubicBezTo>
                          <a:cubicBezTo>
                            <a:pt x="11" y="94"/>
                            <a:pt x="0" y="117"/>
                            <a:pt x="6" y="140"/>
                          </a:cubicBezTo>
                          <a:cubicBezTo>
                            <a:pt x="11" y="158"/>
                            <a:pt x="26" y="170"/>
                            <a:pt x="43" y="170"/>
                          </a:cubicBezTo>
                          <a:cubicBezTo>
                            <a:pt x="35" y="167"/>
                            <a:pt x="35" y="167"/>
                            <a:pt x="35" y="167"/>
                          </a:cubicBezTo>
                          <a:cubicBezTo>
                            <a:pt x="18" y="161"/>
                            <a:pt x="8" y="145"/>
                            <a:pt x="8" y="127"/>
                          </a:cubicBezTo>
                          <a:cubicBezTo>
                            <a:pt x="8" y="123"/>
                            <a:pt x="8" y="119"/>
                            <a:pt x="9" y="114"/>
                          </a:cubicBezTo>
                          <a:cubicBezTo>
                            <a:pt x="14" y="96"/>
                            <a:pt x="29" y="85"/>
                            <a:pt x="46" y="85"/>
                          </a:cubicBezTo>
                          <a:cubicBezTo>
                            <a:pt x="49" y="85"/>
                            <a:pt x="53" y="85"/>
                            <a:pt x="57" y="87"/>
                          </a:cubicBezTo>
                          <a:cubicBezTo>
                            <a:pt x="175" y="127"/>
                            <a:pt x="175" y="127"/>
                            <a:pt x="175" y="127"/>
                          </a:cubicBezTo>
                          <a:cubicBezTo>
                            <a:pt x="283" y="90"/>
                            <a:pt x="283" y="90"/>
                            <a:pt x="283" y="90"/>
                          </a:cubicBezTo>
                          <a:cubicBezTo>
                            <a:pt x="281" y="90"/>
                            <a:pt x="279" y="89"/>
                            <a:pt x="277" y="88"/>
                          </a:cubicBezTo>
                          <a:cubicBezTo>
                            <a:pt x="152" y="46"/>
                            <a:pt x="152" y="46"/>
                            <a:pt x="152" y="46"/>
                          </a:cubicBezTo>
                          <a:moveTo>
                            <a:pt x="293" y="0"/>
                          </a:moveTo>
                          <a:cubicBezTo>
                            <a:pt x="289" y="0"/>
                            <a:pt x="285" y="1"/>
                            <a:pt x="281" y="2"/>
                          </a:cubicBezTo>
                          <a:cubicBezTo>
                            <a:pt x="281" y="2"/>
                            <a:pt x="281" y="2"/>
                            <a:pt x="281" y="2"/>
                          </a:cubicBezTo>
                          <a:cubicBezTo>
                            <a:pt x="299" y="8"/>
                            <a:pt x="299" y="8"/>
                            <a:pt x="299" y="8"/>
                          </a:cubicBezTo>
                          <a:cubicBezTo>
                            <a:pt x="315" y="14"/>
                            <a:pt x="326" y="30"/>
                            <a:pt x="326" y="48"/>
                          </a:cubicBezTo>
                          <a:cubicBezTo>
                            <a:pt x="326" y="52"/>
                            <a:pt x="325" y="56"/>
                            <a:pt x="324" y="61"/>
                          </a:cubicBezTo>
                          <a:cubicBezTo>
                            <a:pt x="324" y="61"/>
                            <a:pt x="324" y="61"/>
                            <a:pt x="324" y="61"/>
                          </a:cubicBezTo>
                          <a:cubicBezTo>
                            <a:pt x="323" y="66"/>
                            <a:pt x="320" y="71"/>
                            <a:pt x="317" y="75"/>
                          </a:cubicBezTo>
                          <a:cubicBezTo>
                            <a:pt x="329" y="64"/>
                            <a:pt x="334" y="47"/>
                            <a:pt x="329" y="30"/>
                          </a:cubicBezTo>
                          <a:cubicBezTo>
                            <a:pt x="324" y="12"/>
                            <a:pt x="309" y="0"/>
                            <a:pt x="293"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33" name="Freeform 551"/>
                    <p:cNvSpPr>
                      <a:spLocks/>
                    </p:cNvSpPr>
                    <p:nvPr/>
                  </p:nvSpPr>
                  <p:spPr bwMode="auto">
                    <a:xfrm>
                      <a:off x="4400" y="2391"/>
                      <a:ext cx="116" cy="58"/>
                    </a:xfrm>
                    <a:custGeom>
                      <a:avLst/>
                      <a:gdLst>
                        <a:gd name="T0" fmla="*/ 40 w 169"/>
                        <a:gd name="T1" fmla="*/ 0 h 85"/>
                        <a:gd name="T2" fmla="*/ 0 w 169"/>
                        <a:gd name="T3" fmla="*/ 14 h 85"/>
                        <a:gd name="T4" fmla="*/ 40 w 169"/>
                        <a:gd name="T5" fmla="*/ 27 h 85"/>
                        <a:gd name="T6" fmla="*/ 43 w 169"/>
                        <a:gd name="T7" fmla="*/ 27 h 85"/>
                        <a:gd name="T8" fmla="*/ 43 w 169"/>
                        <a:gd name="T9" fmla="*/ 27 h 85"/>
                        <a:gd name="T10" fmla="*/ 48 w 169"/>
                        <a:gd name="T11" fmla="*/ 26 h 85"/>
                        <a:gd name="T12" fmla="*/ 50 w 169"/>
                        <a:gd name="T13" fmla="*/ 25 h 85"/>
                        <a:gd name="T14" fmla="*/ 54 w 169"/>
                        <a:gd name="T15" fmla="*/ 18 h 85"/>
                        <a:gd name="T16" fmla="*/ 54 w 169"/>
                        <a:gd name="T17" fmla="*/ 18 h 85"/>
                        <a:gd name="T18" fmla="*/ 55 w 169"/>
                        <a:gd name="T19" fmla="*/ 14 h 85"/>
                        <a:gd name="T20" fmla="*/ 46 w 169"/>
                        <a:gd name="T21" fmla="*/ 2 h 85"/>
                        <a:gd name="T22" fmla="*/ 40 w 169"/>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9" h="85">
                          <a:moveTo>
                            <a:pt x="123" y="0"/>
                          </a:moveTo>
                          <a:cubicBezTo>
                            <a:pt x="0" y="42"/>
                            <a:pt x="0" y="42"/>
                            <a:pt x="0" y="42"/>
                          </a:cubicBezTo>
                          <a:cubicBezTo>
                            <a:pt x="122" y="84"/>
                            <a:pt x="122" y="84"/>
                            <a:pt x="122" y="84"/>
                          </a:cubicBezTo>
                          <a:cubicBezTo>
                            <a:pt x="126" y="85"/>
                            <a:pt x="129" y="85"/>
                            <a:pt x="133" y="85"/>
                          </a:cubicBezTo>
                          <a:cubicBezTo>
                            <a:pt x="133" y="85"/>
                            <a:pt x="133" y="85"/>
                            <a:pt x="133" y="85"/>
                          </a:cubicBezTo>
                          <a:cubicBezTo>
                            <a:pt x="149" y="80"/>
                            <a:pt x="149" y="80"/>
                            <a:pt x="149" y="80"/>
                          </a:cubicBezTo>
                          <a:cubicBezTo>
                            <a:pt x="151" y="79"/>
                            <a:pt x="152" y="79"/>
                            <a:pt x="154" y="78"/>
                          </a:cubicBezTo>
                          <a:cubicBezTo>
                            <a:pt x="160" y="73"/>
                            <a:pt x="165" y="66"/>
                            <a:pt x="167" y="57"/>
                          </a:cubicBezTo>
                          <a:cubicBezTo>
                            <a:pt x="167" y="57"/>
                            <a:pt x="167" y="57"/>
                            <a:pt x="167" y="57"/>
                          </a:cubicBezTo>
                          <a:cubicBezTo>
                            <a:pt x="168" y="53"/>
                            <a:pt x="169" y="49"/>
                            <a:pt x="169" y="45"/>
                          </a:cubicBezTo>
                          <a:cubicBezTo>
                            <a:pt x="169" y="28"/>
                            <a:pt x="159" y="12"/>
                            <a:pt x="143" y="7"/>
                          </a:cubicBezTo>
                          <a:cubicBezTo>
                            <a:pt x="123" y="0"/>
                            <a:pt x="123" y="0"/>
                            <a:pt x="123"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34" name="Freeform 552"/>
                    <p:cNvSpPr>
                      <a:spLocks/>
                    </p:cNvSpPr>
                    <p:nvPr/>
                  </p:nvSpPr>
                  <p:spPr bwMode="auto">
                    <a:xfrm>
                      <a:off x="4300" y="2449"/>
                      <a:ext cx="111" cy="56"/>
                    </a:xfrm>
                    <a:custGeom>
                      <a:avLst/>
                      <a:gdLst>
                        <a:gd name="T0" fmla="*/ 12 w 162"/>
                        <a:gd name="T1" fmla="*/ 0 h 82"/>
                        <a:gd name="T2" fmla="*/ 1 w 162"/>
                        <a:gd name="T3" fmla="*/ 9 h 82"/>
                        <a:gd name="T4" fmla="*/ 0 w 162"/>
                        <a:gd name="T5" fmla="*/ 12 h 82"/>
                        <a:gd name="T6" fmla="*/ 8 w 162"/>
                        <a:gd name="T7" fmla="*/ 25 h 82"/>
                        <a:gd name="T8" fmla="*/ 12 w 162"/>
                        <a:gd name="T9" fmla="*/ 26 h 82"/>
                        <a:gd name="T10" fmla="*/ 14 w 162"/>
                        <a:gd name="T11" fmla="*/ 26 h 82"/>
                        <a:gd name="T12" fmla="*/ 52 w 162"/>
                        <a:gd name="T13" fmla="*/ 13 h 82"/>
                        <a:gd name="T14" fmla="*/ 15 w 162"/>
                        <a:gd name="T15" fmla="*/ 1 h 82"/>
                        <a:gd name="T16" fmla="*/ 12 w 162"/>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82">
                          <a:moveTo>
                            <a:pt x="36" y="0"/>
                          </a:moveTo>
                          <a:cubicBezTo>
                            <a:pt x="20" y="0"/>
                            <a:pt x="6" y="11"/>
                            <a:pt x="1" y="28"/>
                          </a:cubicBezTo>
                          <a:cubicBezTo>
                            <a:pt x="0" y="32"/>
                            <a:pt x="0" y="36"/>
                            <a:pt x="0" y="40"/>
                          </a:cubicBezTo>
                          <a:cubicBezTo>
                            <a:pt x="0" y="57"/>
                            <a:pt x="10" y="73"/>
                            <a:pt x="25" y="78"/>
                          </a:cubicBezTo>
                          <a:cubicBezTo>
                            <a:pt x="38" y="82"/>
                            <a:pt x="38" y="82"/>
                            <a:pt x="38" y="82"/>
                          </a:cubicBezTo>
                          <a:cubicBezTo>
                            <a:pt x="40" y="82"/>
                            <a:pt x="42" y="81"/>
                            <a:pt x="44" y="81"/>
                          </a:cubicBezTo>
                          <a:cubicBezTo>
                            <a:pt x="162" y="41"/>
                            <a:pt x="162" y="41"/>
                            <a:pt x="162" y="41"/>
                          </a:cubicBezTo>
                          <a:cubicBezTo>
                            <a:pt x="46" y="1"/>
                            <a:pt x="46" y="1"/>
                            <a:pt x="46" y="1"/>
                          </a:cubicBezTo>
                          <a:cubicBezTo>
                            <a:pt x="43" y="0"/>
                            <a:pt x="39" y="0"/>
                            <a:pt x="36"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35" name="Freeform 553"/>
                    <p:cNvSpPr>
                      <a:spLocks noEditPoints="1"/>
                    </p:cNvSpPr>
                    <p:nvPr/>
                  </p:nvSpPr>
                  <p:spPr bwMode="auto">
                    <a:xfrm>
                      <a:off x="4398" y="2390"/>
                      <a:ext cx="119" cy="61"/>
                    </a:xfrm>
                    <a:custGeom>
                      <a:avLst/>
                      <a:gdLst>
                        <a:gd name="T0" fmla="*/ 1 w 174"/>
                        <a:gd name="T1" fmla="*/ 15 h 88"/>
                        <a:gd name="T2" fmla="*/ 0 w 174"/>
                        <a:gd name="T3" fmla="*/ 15 h 88"/>
                        <a:gd name="T4" fmla="*/ 40 w 174"/>
                        <a:gd name="T5" fmla="*/ 29 h 88"/>
                        <a:gd name="T6" fmla="*/ 42 w 174"/>
                        <a:gd name="T7" fmla="*/ 29 h 88"/>
                        <a:gd name="T8" fmla="*/ 44 w 174"/>
                        <a:gd name="T9" fmla="*/ 29 h 88"/>
                        <a:gd name="T10" fmla="*/ 44 w 174"/>
                        <a:gd name="T11" fmla="*/ 29 h 88"/>
                        <a:gd name="T12" fmla="*/ 40 w 174"/>
                        <a:gd name="T13" fmla="*/ 28 h 88"/>
                        <a:gd name="T14" fmla="*/ 1 w 174"/>
                        <a:gd name="T15" fmla="*/ 15 h 88"/>
                        <a:gd name="T16" fmla="*/ 41 w 174"/>
                        <a:gd name="T17" fmla="*/ 0 h 88"/>
                        <a:gd name="T18" fmla="*/ 40 w 174"/>
                        <a:gd name="T19" fmla="*/ 1 h 88"/>
                        <a:gd name="T20" fmla="*/ 47 w 174"/>
                        <a:gd name="T21" fmla="*/ 3 h 88"/>
                        <a:gd name="T22" fmla="*/ 55 w 174"/>
                        <a:gd name="T23" fmla="*/ 15 h 88"/>
                        <a:gd name="T24" fmla="*/ 54 w 174"/>
                        <a:gd name="T25" fmla="*/ 19 h 88"/>
                        <a:gd name="T26" fmla="*/ 54 w 174"/>
                        <a:gd name="T27" fmla="*/ 19 h 88"/>
                        <a:gd name="T28" fmla="*/ 50 w 174"/>
                        <a:gd name="T29" fmla="*/ 26 h 88"/>
                        <a:gd name="T30" fmla="*/ 53 w 174"/>
                        <a:gd name="T31" fmla="*/ 24 h 88"/>
                        <a:gd name="T32" fmla="*/ 55 w 174"/>
                        <a:gd name="T33" fmla="*/ 19 h 88"/>
                        <a:gd name="T34" fmla="*/ 55 w 174"/>
                        <a:gd name="T35" fmla="*/ 19 h 88"/>
                        <a:gd name="T36" fmla="*/ 55 w 174"/>
                        <a:gd name="T37" fmla="*/ 15 h 88"/>
                        <a:gd name="T38" fmla="*/ 47 w 174"/>
                        <a:gd name="T39" fmla="*/ 2 h 88"/>
                        <a:gd name="T40" fmla="*/ 41 w 174"/>
                        <a:gd name="T41" fmla="*/ 0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4" h="88">
                          <a:moveTo>
                            <a:pt x="3" y="43"/>
                          </a:moveTo>
                          <a:cubicBezTo>
                            <a:pt x="0" y="44"/>
                            <a:pt x="0" y="44"/>
                            <a:pt x="0" y="44"/>
                          </a:cubicBezTo>
                          <a:cubicBezTo>
                            <a:pt x="125" y="86"/>
                            <a:pt x="125" y="86"/>
                            <a:pt x="125" y="86"/>
                          </a:cubicBezTo>
                          <a:cubicBezTo>
                            <a:pt x="127" y="87"/>
                            <a:pt x="129" y="88"/>
                            <a:pt x="131" y="88"/>
                          </a:cubicBezTo>
                          <a:cubicBezTo>
                            <a:pt x="136" y="86"/>
                            <a:pt x="136" y="86"/>
                            <a:pt x="136" y="86"/>
                          </a:cubicBezTo>
                          <a:cubicBezTo>
                            <a:pt x="136" y="86"/>
                            <a:pt x="136" y="86"/>
                            <a:pt x="136" y="86"/>
                          </a:cubicBezTo>
                          <a:cubicBezTo>
                            <a:pt x="132" y="86"/>
                            <a:pt x="129" y="86"/>
                            <a:pt x="125" y="85"/>
                          </a:cubicBezTo>
                          <a:cubicBezTo>
                            <a:pt x="3" y="43"/>
                            <a:pt x="3" y="43"/>
                            <a:pt x="3" y="43"/>
                          </a:cubicBezTo>
                          <a:moveTo>
                            <a:pt x="129" y="0"/>
                          </a:moveTo>
                          <a:cubicBezTo>
                            <a:pt x="126" y="1"/>
                            <a:pt x="126" y="1"/>
                            <a:pt x="126" y="1"/>
                          </a:cubicBezTo>
                          <a:cubicBezTo>
                            <a:pt x="146" y="8"/>
                            <a:pt x="146" y="8"/>
                            <a:pt x="146" y="8"/>
                          </a:cubicBezTo>
                          <a:cubicBezTo>
                            <a:pt x="162" y="13"/>
                            <a:pt x="172" y="29"/>
                            <a:pt x="172" y="46"/>
                          </a:cubicBezTo>
                          <a:cubicBezTo>
                            <a:pt x="172" y="50"/>
                            <a:pt x="171" y="54"/>
                            <a:pt x="170" y="58"/>
                          </a:cubicBezTo>
                          <a:cubicBezTo>
                            <a:pt x="170" y="58"/>
                            <a:pt x="170" y="58"/>
                            <a:pt x="170" y="58"/>
                          </a:cubicBezTo>
                          <a:cubicBezTo>
                            <a:pt x="168" y="67"/>
                            <a:pt x="163" y="74"/>
                            <a:pt x="157" y="79"/>
                          </a:cubicBezTo>
                          <a:cubicBezTo>
                            <a:pt x="160" y="77"/>
                            <a:pt x="163" y="75"/>
                            <a:pt x="165" y="73"/>
                          </a:cubicBezTo>
                          <a:cubicBezTo>
                            <a:pt x="168" y="69"/>
                            <a:pt x="171" y="64"/>
                            <a:pt x="172" y="59"/>
                          </a:cubicBezTo>
                          <a:cubicBezTo>
                            <a:pt x="172" y="59"/>
                            <a:pt x="172" y="59"/>
                            <a:pt x="172" y="59"/>
                          </a:cubicBezTo>
                          <a:cubicBezTo>
                            <a:pt x="173" y="54"/>
                            <a:pt x="174" y="50"/>
                            <a:pt x="174" y="46"/>
                          </a:cubicBezTo>
                          <a:cubicBezTo>
                            <a:pt x="174" y="28"/>
                            <a:pt x="163" y="12"/>
                            <a:pt x="147" y="6"/>
                          </a:cubicBezTo>
                          <a:cubicBezTo>
                            <a:pt x="129" y="0"/>
                            <a:pt x="129" y="0"/>
                            <a:pt x="129"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36" name="Freeform 554"/>
                    <p:cNvSpPr>
                      <a:spLocks/>
                    </p:cNvSpPr>
                    <p:nvPr/>
                  </p:nvSpPr>
                  <p:spPr bwMode="auto">
                    <a:xfrm>
                      <a:off x="4299" y="2447"/>
                      <a:ext cx="114" cy="59"/>
                    </a:xfrm>
                    <a:custGeom>
                      <a:avLst/>
                      <a:gdLst>
                        <a:gd name="T0" fmla="*/ 12 w 167"/>
                        <a:gd name="T1" fmla="*/ 0 h 85"/>
                        <a:gd name="T2" fmla="*/ 1 w 167"/>
                        <a:gd name="T3" fmla="*/ 10 h 85"/>
                        <a:gd name="T4" fmla="*/ 0 w 167"/>
                        <a:gd name="T5" fmla="*/ 14 h 85"/>
                        <a:gd name="T6" fmla="*/ 8 w 167"/>
                        <a:gd name="T7" fmla="*/ 28 h 85"/>
                        <a:gd name="T8" fmla="*/ 11 w 167"/>
                        <a:gd name="T9" fmla="*/ 28 h 85"/>
                        <a:gd name="T10" fmla="*/ 11 w 167"/>
                        <a:gd name="T11" fmla="*/ 28 h 85"/>
                        <a:gd name="T12" fmla="*/ 12 w 167"/>
                        <a:gd name="T13" fmla="*/ 28 h 85"/>
                        <a:gd name="T14" fmla="*/ 8 w 167"/>
                        <a:gd name="T15" fmla="*/ 27 h 85"/>
                        <a:gd name="T16" fmla="*/ 1 w 167"/>
                        <a:gd name="T17" fmla="*/ 14 h 85"/>
                        <a:gd name="T18" fmla="*/ 1 w 167"/>
                        <a:gd name="T19" fmla="*/ 10 h 85"/>
                        <a:gd name="T20" fmla="*/ 12 w 167"/>
                        <a:gd name="T21" fmla="*/ 1 h 85"/>
                        <a:gd name="T22" fmla="*/ 16 w 167"/>
                        <a:gd name="T23" fmla="*/ 1 h 85"/>
                        <a:gd name="T24" fmla="*/ 52 w 167"/>
                        <a:gd name="T25" fmla="*/ 15 h 85"/>
                        <a:gd name="T26" fmla="*/ 53 w 167"/>
                        <a:gd name="T27" fmla="*/ 14 h 85"/>
                        <a:gd name="T28" fmla="*/ 16 w 167"/>
                        <a:gd name="T29" fmla="*/ 1 h 85"/>
                        <a:gd name="T30" fmla="*/ 12 w 167"/>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7" h="85">
                          <a:moveTo>
                            <a:pt x="38" y="0"/>
                          </a:moveTo>
                          <a:cubicBezTo>
                            <a:pt x="21" y="0"/>
                            <a:pt x="6" y="11"/>
                            <a:pt x="1" y="29"/>
                          </a:cubicBezTo>
                          <a:cubicBezTo>
                            <a:pt x="0" y="34"/>
                            <a:pt x="0" y="38"/>
                            <a:pt x="0" y="42"/>
                          </a:cubicBezTo>
                          <a:cubicBezTo>
                            <a:pt x="0" y="60"/>
                            <a:pt x="10" y="76"/>
                            <a:pt x="27" y="82"/>
                          </a:cubicBezTo>
                          <a:cubicBezTo>
                            <a:pt x="35" y="85"/>
                            <a:pt x="35" y="85"/>
                            <a:pt x="35" y="85"/>
                          </a:cubicBezTo>
                          <a:cubicBezTo>
                            <a:pt x="35" y="85"/>
                            <a:pt x="35" y="85"/>
                            <a:pt x="35" y="85"/>
                          </a:cubicBezTo>
                          <a:cubicBezTo>
                            <a:pt x="36" y="85"/>
                            <a:pt x="38" y="85"/>
                            <a:pt x="40" y="84"/>
                          </a:cubicBezTo>
                          <a:cubicBezTo>
                            <a:pt x="27" y="80"/>
                            <a:pt x="27" y="80"/>
                            <a:pt x="27" y="80"/>
                          </a:cubicBezTo>
                          <a:cubicBezTo>
                            <a:pt x="12" y="75"/>
                            <a:pt x="2" y="59"/>
                            <a:pt x="2" y="42"/>
                          </a:cubicBezTo>
                          <a:cubicBezTo>
                            <a:pt x="2" y="38"/>
                            <a:pt x="2" y="34"/>
                            <a:pt x="3" y="30"/>
                          </a:cubicBezTo>
                          <a:cubicBezTo>
                            <a:pt x="8" y="13"/>
                            <a:pt x="22" y="2"/>
                            <a:pt x="38" y="2"/>
                          </a:cubicBezTo>
                          <a:cubicBezTo>
                            <a:pt x="41" y="2"/>
                            <a:pt x="45" y="2"/>
                            <a:pt x="48" y="3"/>
                          </a:cubicBezTo>
                          <a:cubicBezTo>
                            <a:pt x="164" y="43"/>
                            <a:pt x="164" y="43"/>
                            <a:pt x="164" y="43"/>
                          </a:cubicBezTo>
                          <a:cubicBezTo>
                            <a:pt x="167" y="42"/>
                            <a:pt x="167" y="42"/>
                            <a:pt x="167" y="42"/>
                          </a:cubicBezTo>
                          <a:cubicBezTo>
                            <a:pt x="49" y="2"/>
                            <a:pt x="49" y="2"/>
                            <a:pt x="49" y="2"/>
                          </a:cubicBezTo>
                          <a:cubicBezTo>
                            <a:pt x="45" y="0"/>
                            <a:pt x="41" y="0"/>
                            <a:pt x="38"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37" name="Freeform 555"/>
                    <p:cNvSpPr>
                      <a:spLocks noEditPoints="1"/>
                    </p:cNvSpPr>
                    <p:nvPr/>
                  </p:nvSpPr>
                  <p:spPr bwMode="auto">
                    <a:xfrm>
                      <a:off x="4293" y="2501"/>
                      <a:ext cx="230" cy="117"/>
                    </a:xfrm>
                    <a:custGeom>
                      <a:avLst/>
                      <a:gdLst>
                        <a:gd name="T0" fmla="*/ 51 w 335"/>
                        <a:gd name="T1" fmla="*/ 14 h 170"/>
                        <a:gd name="T2" fmla="*/ 10 w 335"/>
                        <a:gd name="T3" fmla="*/ 28 h 170"/>
                        <a:gd name="T4" fmla="*/ 2 w 335"/>
                        <a:gd name="T5" fmla="*/ 45 h 170"/>
                        <a:gd name="T6" fmla="*/ 14 w 335"/>
                        <a:gd name="T7" fmla="*/ 56 h 170"/>
                        <a:gd name="T8" fmla="*/ 14 w 335"/>
                        <a:gd name="T9" fmla="*/ 56 h 170"/>
                        <a:gd name="T10" fmla="*/ 11 w 335"/>
                        <a:gd name="T11" fmla="*/ 54 h 170"/>
                        <a:gd name="T12" fmla="*/ 2 w 335"/>
                        <a:gd name="T13" fmla="*/ 41 h 170"/>
                        <a:gd name="T14" fmla="*/ 3 w 335"/>
                        <a:gd name="T15" fmla="*/ 37 h 170"/>
                        <a:gd name="T16" fmla="*/ 15 w 335"/>
                        <a:gd name="T17" fmla="*/ 28 h 170"/>
                        <a:gd name="T18" fmla="*/ 19 w 335"/>
                        <a:gd name="T19" fmla="*/ 28 h 170"/>
                        <a:gd name="T20" fmla="*/ 56 w 335"/>
                        <a:gd name="T21" fmla="*/ 41 h 170"/>
                        <a:gd name="T22" fmla="*/ 95 w 335"/>
                        <a:gd name="T23" fmla="*/ 28 h 170"/>
                        <a:gd name="T24" fmla="*/ 93 w 335"/>
                        <a:gd name="T25" fmla="*/ 28 h 170"/>
                        <a:gd name="T26" fmla="*/ 89 w 335"/>
                        <a:gd name="T27" fmla="*/ 28 h 170"/>
                        <a:gd name="T28" fmla="*/ 51 w 335"/>
                        <a:gd name="T29" fmla="*/ 14 h 170"/>
                        <a:gd name="T30" fmla="*/ 95 w 335"/>
                        <a:gd name="T31" fmla="*/ 0 h 170"/>
                        <a:gd name="T32" fmla="*/ 93 w 335"/>
                        <a:gd name="T33" fmla="*/ 1 h 170"/>
                        <a:gd name="T34" fmla="*/ 97 w 335"/>
                        <a:gd name="T35" fmla="*/ 1 h 170"/>
                        <a:gd name="T36" fmla="*/ 106 w 335"/>
                        <a:gd name="T37" fmla="*/ 14 h 170"/>
                        <a:gd name="T38" fmla="*/ 104 w 335"/>
                        <a:gd name="T39" fmla="*/ 19 h 170"/>
                        <a:gd name="T40" fmla="*/ 104 w 335"/>
                        <a:gd name="T41" fmla="*/ 19 h 170"/>
                        <a:gd name="T42" fmla="*/ 98 w 335"/>
                        <a:gd name="T43" fmla="*/ 27 h 170"/>
                        <a:gd name="T44" fmla="*/ 106 w 335"/>
                        <a:gd name="T45" fmla="*/ 10 h 170"/>
                        <a:gd name="T46" fmla="*/ 95 w 335"/>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5" h="170">
                          <a:moveTo>
                            <a:pt x="157" y="44"/>
                          </a:moveTo>
                          <a:cubicBezTo>
                            <a:pt x="31" y="87"/>
                            <a:pt x="31" y="87"/>
                            <a:pt x="31" y="87"/>
                          </a:cubicBezTo>
                          <a:cubicBezTo>
                            <a:pt x="11" y="94"/>
                            <a:pt x="0" y="117"/>
                            <a:pt x="6" y="140"/>
                          </a:cubicBezTo>
                          <a:cubicBezTo>
                            <a:pt x="11" y="158"/>
                            <a:pt x="26" y="170"/>
                            <a:pt x="43" y="170"/>
                          </a:cubicBezTo>
                          <a:cubicBezTo>
                            <a:pt x="43" y="170"/>
                            <a:pt x="43" y="170"/>
                            <a:pt x="43" y="170"/>
                          </a:cubicBezTo>
                          <a:cubicBezTo>
                            <a:pt x="35" y="167"/>
                            <a:pt x="35" y="167"/>
                            <a:pt x="35" y="167"/>
                          </a:cubicBezTo>
                          <a:cubicBezTo>
                            <a:pt x="18" y="161"/>
                            <a:pt x="8" y="145"/>
                            <a:pt x="8" y="127"/>
                          </a:cubicBezTo>
                          <a:cubicBezTo>
                            <a:pt x="8" y="123"/>
                            <a:pt x="8" y="119"/>
                            <a:pt x="9" y="114"/>
                          </a:cubicBezTo>
                          <a:cubicBezTo>
                            <a:pt x="14" y="96"/>
                            <a:pt x="29" y="85"/>
                            <a:pt x="46" y="85"/>
                          </a:cubicBezTo>
                          <a:cubicBezTo>
                            <a:pt x="49" y="85"/>
                            <a:pt x="53" y="85"/>
                            <a:pt x="57" y="87"/>
                          </a:cubicBezTo>
                          <a:cubicBezTo>
                            <a:pt x="175" y="127"/>
                            <a:pt x="175" y="127"/>
                            <a:pt x="175" y="127"/>
                          </a:cubicBezTo>
                          <a:cubicBezTo>
                            <a:pt x="293" y="86"/>
                            <a:pt x="293" y="86"/>
                            <a:pt x="293" y="86"/>
                          </a:cubicBezTo>
                          <a:cubicBezTo>
                            <a:pt x="291" y="87"/>
                            <a:pt x="290" y="87"/>
                            <a:pt x="288" y="87"/>
                          </a:cubicBezTo>
                          <a:cubicBezTo>
                            <a:pt x="284" y="87"/>
                            <a:pt x="280" y="86"/>
                            <a:pt x="277" y="85"/>
                          </a:cubicBezTo>
                          <a:cubicBezTo>
                            <a:pt x="157" y="44"/>
                            <a:pt x="157" y="44"/>
                            <a:pt x="157" y="44"/>
                          </a:cubicBezTo>
                          <a:moveTo>
                            <a:pt x="293" y="0"/>
                          </a:moveTo>
                          <a:cubicBezTo>
                            <a:pt x="291" y="0"/>
                            <a:pt x="289" y="0"/>
                            <a:pt x="287" y="1"/>
                          </a:cubicBezTo>
                          <a:cubicBezTo>
                            <a:pt x="299" y="5"/>
                            <a:pt x="299" y="5"/>
                            <a:pt x="299" y="5"/>
                          </a:cubicBezTo>
                          <a:cubicBezTo>
                            <a:pt x="315" y="10"/>
                            <a:pt x="326" y="27"/>
                            <a:pt x="326" y="45"/>
                          </a:cubicBezTo>
                          <a:cubicBezTo>
                            <a:pt x="326" y="49"/>
                            <a:pt x="325" y="53"/>
                            <a:pt x="324" y="57"/>
                          </a:cubicBezTo>
                          <a:cubicBezTo>
                            <a:pt x="324" y="57"/>
                            <a:pt x="324" y="57"/>
                            <a:pt x="324" y="57"/>
                          </a:cubicBezTo>
                          <a:cubicBezTo>
                            <a:pt x="321" y="69"/>
                            <a:pt x="314" y="78"/>
                            <a:pt x="304" y="83"/>
                          </a:cubicBezTo>
                          <a:cubicBezTo>
                            <a:pt x="324" y="76"/>
                            <a:pt x="335" y="52"/>
                            <a:pt x="329" y="30"/>
                          </a:cubicBezTo>
                          <a:cubicBezTo>
                            <a:pt x="324" y="12"/>
                            <a:pt x="309" y="0"/>
                            <a:pt x="293"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38" name="Freeform 556"/>
                    <p:cNvSpPr>
                      <a:spLocks/>
                    </p:cNvSpPr>
                    <p:nvPr/>
                  </p:nvSpPr>
                  <p:spPr bwMode="auto">
                    <a:xfrm>
                      <a:off x="4403" y="2502"/>
                      <a:ext cx="113" cy="58"/>
                    </a:xfrm>
                    <a:custGeom>
                      <a:avLst/>
                      <a:gdLst>
                        <a:gd name="T0" fmla="*/ 41 w 164"/>
                        <a:gd name="T1" fmla="*/ 0 h 84"/>
                        <a:gd name="T2" fmla="*/ 39 w 164"/>
                        <a:gd name="T3" fmla="*/ 1 h 84"/>
                        <a:gd name="T4" fmla="*/ 0 w 164"/>
                        <a:gd name="T5" fmla="*/ 14 h 84"/>
                        <a:gd name="T6" fmla="*/ 39 w 164"/>
                        <a:gd name="T7" fmla="*/ 27 h 84"/>
                        <a:gd name="T8" fmla="*/ 42 w 164"/>
                        <a:gd name="T9" fmla="*/ 28 h 84"/>
                        <a:gd name="T10" fmla="*/ 53 w 164"/>
                        <a:gd name="T11" fmla="*/ 19 h 84"/>
                        <a:gd name="T12" fmla="*/ 53 w 164"/>
                        <a:gd name="T13" fmla="*/ 19 h 84"/>
                        <a:gd name="T14" fmla="*/ 54 w 164"/>
                        <a:gd name="T15" fmla="*/ 15 h 84"/>
                        <a:gd name="T16" fmla="*/ 45 w 164"/>
                        <a:gd name="T17" fmla="*/ 2 h 84"/>
                        <a:gd name="T18" fmla="*/ 41 w 164"/>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84">
                          <a:moveTo>
                            <a:pt x="123" y="0"/>
                          </a:moveTo>
                          <a:cubicBezTo>
                            <a:pt x="122" y="1"/>
                            <a:pt x="122" y="1"/>
                            <a:pt x="121" y="1"/>
                          </a:cubicBezTo>
                          <a:cubicBezTo>
                            <a:pt x="0" y="42"/>
                            <a:pt x="0" y="42"/>
                            <a:pt x="0" y="42"/>
                          </a:cubicBezTo>
                          <a:cubicBezTo>
                            <a:pt x="117" y="82"/>
                            <a:pt x="117" y="82"/>
                            <a:pt x="117" y="82"/>
                          </a:cubicBezTo>
                          <a:cubicBezTo>
                            <a:pt x="121" y="83"/>
                            <a:pt x="124" y="84"/>
                            <a:pt x="128" y="84"/>
                          </a:cubicBezTo>
                          <a:cubicBezTo>
                            <a:pt x="143" y="84"/>
                            <a:pt x="158" y="73"/>
                            <a:pt x="162" y="56"/>
                          </a:cubicBezTo>
                          <a:cubicBezTo>
                            <a:pt x="162" y="56"/>
                            <a:pt x="162" y="56"/>
                            <a:pt x="162" y="56"/>
                          </a:cubicBezTo>
                          <a:cubicBezTo>
                            <a:pt x="163" y="52"/>
                            <a:pt x="164" y="48"/>
                            <a:pt x="164" y="44"/>
                          </a:cubicBezTo>
                          <a:cubicBezTo>
                            <a:pt x="164" y="27"/>
                            <a:pt x="154" y="11"/>
                            <a:pt x="138" y="6"/>
                          </a:cubicBezTo>
                          <a:cubicBezTo>
                            <a:pt x="123" y="0"/>
                            <a:pt x="123" y="0"/>
                            <a:pt x="123"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39" name="Freeform 557"/>
                    <p:cNvSpPr>
                      <a:spLocks/>
                    </p:cNvSpPr>
                    <p:nvPr/>
                  </p:nvSpPr>
                  <p:spPr bwMode="auto">
                    <a:xfrm>
                      <a:off x="4300" y="2561"/>
                      <a:ext cx="111" cy="56"/>
                    </a:xfrm>
                    <a:custGeom>
                      <a:avLst/>
                      <a:gdLst>
                        <a:gd name="T0" fmla="*/ 12 w 162"/>
                        <a:gd name="T1" fmla="*/ 0 h 82"/>
                        <a:gd name="T2" fmla="*/ 1 w 162"/>
                        <a:gd name="T3" fmla="*/ 9 h 82"/>
                        <a:gd name="T4" fmla="*/ 0 w 162"/>
                        <a:gd name="T5" fmla="*/ 12 h 82"/>
                        <a:gd name="T6" fmla="*/ 8 w 162"/>
                        <a:gd name="T7" fmla="*/ 25 h 82"/>
                        <a:gd name="T8" fmla="*/ 12 w 162"/>
                        <a:gd name="T9" fmla="*/ 26 h 82"/>
                        <a:gd name="T10" fmla="*/ 14 w 162"/>
                        <a:gd name="T11" fmla="*/ 26 h 82"/>
                        <a:gd name="T12" fmla="*/ 52 w 162"/>
                        <a:gd name="T13" fmla="*/ 13 h 82"/>
                        <a:gd name="T14" fmla="*/ 15 w 162"/>
                        <a:gd name="T15" fmla="*/ 1 h 82"/>
                        <a:gd name="T16" fmla="*/ 12 w 162"/>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82">
                          <a:moveTo>
                            <a:pt x="36" y="0"/>
                          </a:moveTo>
                          <a:cubicBezTo>
                            <a:pt x="20" y="0"/>
                            <a:pt x="6" y="11"/>
                            <a:pt x="1" y="28"/>
                          </a:cubicBezTo>
                          <a:cubicBezTo>
                            <a:pt x="0" y="32"/>
                            <a:pt x="0" y="36"/>
                            <a:pt x="0" y="40"/>
                          </a:cubicBezTo>
                          <a:cubicBezTo>
                            <a:pt x="0" y="57"/>
                            <a:pt x="10" y="73"/>
                            <a:pt x="25" y="78"/>
                          </a:cubicBezTo>
                          <a:cubicBezTo>
                            <a:pt x="38" y="82"/>
                            <a:pt x="38" y="82"/>
                            <a:pt x="38" y="82"/>
                          </a:cubicBezTo>
                          <a:cubicBezTo>
                            <a:pt x="40" y="82"/>
                            <a:pt x="42" y="81"/>
                            <a:pt x="44" y="81"/>
                          </a:cubicBezTo>
                          <a:cubicBezTo>
                            <a:pt x="162" y="41"/>
                            <a:pt x="162" y="41"/>
                            <a:pt x="162" y="41"/>
                          </a:cubicBezTo>
                          <a:cubicBezTo>
                            <a:pt x="46" y="1"/>
                            <a:pt x="46" y="1"/>
                            <a:pt x="46" y="1"/>
                          </a:cubicBezTo>
                          <a:cubicBezTo>
                            <a:pt x="43" y="0"/>
                            <a:pt x="39" y="0"/>
                            <a:pt x="36"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40" name="Freeform 558"/>
                    <p:cNvSpPr>
                      <a:spLocks/>
                    </p:cNvSpPr>
                    <p:nvPr/>
                  </p:nvSpPr>
                  <p:spPr bwMode="auto">
                    <a:xfrm>
                      <a:off x="4401" y="2502"/>
                      <a:ext cx="116" cy="59"/>
                    </a:xfrm>
                    <a:custGeom>
                      <a:avLst/>
                      <a:gdLst>
                        <a:gd name="T0" fmla="*/ 42 w 169"/>
                        <a:gd name="T1" fmla="*/ 0 h 86"/>
                        <a:gd name="T2" fmla="*/ 40 w 169"/>
                        <a:gd name="T3" fmla="*/ 0 h 86"/>
                        <a:gd name="T4" fmla="*/ 46 w 169"/>
                        <a:gd name="T5" fmla="*/ 2 h 86"/>
                        <a:gd name="T6" fmla="*/ 54 w 169"/>
                        <a:gd name="T7" fmla="*/ 14 h 86"/>
                        <a:gd name="T8" fmla="*/ 54 w 169"/>
                        <a:gd name="T9" fmla="*/ 18 h 86"/>
                        <a:gd name="T10" fmla="*/ 54 w 169"/>
                        <a:gd name="T11" fmla="*/ 18 h 86"/>
                        <a:gd name="T12" fmla="*/ 43 w 169"/>
                        <a:gd name="T13" fmla="*/ 27 h 86"/>
                        <a:gd name="T14" fmla="*/ 38 w 169"/>
                        <a:gd name="T15" fmla="*/ 26 h 86"/>
                        <a:gd name="T16" fmla="*/ 1 w 169"/>
                        <a:gd name="T17" fmla="*/ 14 h 86"/>
                        <a:gd name="T18" fmla="*/ 0 w 169"/>
                        <a:gd name="T19" fmla="*/ 14 h 86"/>
                        <a:gd name="T20" fmla="*/ 38 w 169"/>
                        <a:gd name="T21" fmla="*/ 27 h 86"/>
                        <a:gd name="T22" fmla="*/ 43 w 169"/>
                        <a:gd name="T23" fmla="*/ 27 h 86"/>
                        <a:gd name="T24" fmla="*/ 44 w 169"/>
                        <a:gd name="T25" fmla="*/ 27 h 86"/>
                        <a:gd name="T26" fmla="*/ 47 w 169"/>
                        <a:gd name="T27" fmla="*/ 26 h 86"/>
                        <a:gd name="T28" fmla="*/ 47 w 169"/>
                        <a:gd name="T29" fmla="*/ 26 h 86"/>
                        <a:gd name="T30" fmla="*/ 54 w 169"/>
                        <a:gd name="T31" fmla="*/ 18 h 86"/>
                        <a:gd name="T32" fmla="*/ 54 w 169"/>
                        <a:gd name="T33" fmla="*/ 18 h 86"/>
                        <a:gd name="T34" fmla="*/ 55 w 169"/>
                        <a:gd name="T35" fmla="*/ 14 h 86"/>
                        <a:gd name="T36" fmla="*/ 46 w 169"/>
                        <a:gd name="T37" fmla="*/ 1 h 86"/>
                        <a:gd name="T38" fmla="*/ 42 w 169"/>
                        <a:gd name="T39" fmla="*/ 0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9" h="86">
                          <a:moveTo>
                            <a:pt x="130" y="0"/>
                          </a:moveTo>
                          <a:cubicBezTo>
                            <a:pt x="128" y="0"/>
                            <a:pt x="127" y="0"/>
                            <a:pt x="126" y="0"/>
                          </a:cubicBezTo>
                          <a:cubicBezTo>
                            <a:pt x="141" y="6"/>
                            <a:pt x="141" y="6"/>
                            <a:pt x="141" y="6"/>
                          </a:cubicBezTo>
                          <a:cubicBezTo>
                            <a:pt x="157" y="11"/>
                            <a:pt x="167" y="27"/>
                            <a:pt x="167" y="44"/>
                          </a:cubicBezTo>
                          <a:cubicBezTo>
                            <a:pt x="167" y="48"/>
                            <a:pt x="166" y="52"/>
                            <a:pt x="165" y="56"/>
                          </a:cubicBezTo>
                          <a:cubicBezTo>
                            <a:pt x="165" y="56"/>
                            <a:pt x="165" y="56"/>
                            <a:pt x="165" y="56"/>
                          </a:cubicBezTo>
                          <a:cubicBezTo>
                            <a:pt x="161" y="73"/>
                            <a:pt x="146" y="84"/>
                            <a:pt x="131" y="84"/>
                          </a:cubicBezTo>
                          <a:cubicBezTo>
                            <a:pt x="127" y="84"/>
                            <a:pt x="124" y="83"/>
                            <a:pt x="120" y="82"/>
                          </a:cubicBezTo>
                          <a:cubicBezTo>
                            <a:pt x="3" y="42"/>
                            <a:pt x="3" y="42"/>
                            <a:pt x="3" y="42"/>
                          </a:cubicBezTo>
                          <a:cubicBezTo>
                            <a:pt x="0" y="43"/>
                            <a:pt x="0" y="43"/>
                            <a:pt x="0" y="43"/>
                          </a:cubicBezTo>
                          <a:cubicBezTo>
                            <a:pt x="120" y="84"/>
                            <a:pt x="120" y="84"/>
                            <a:pt x="120" y="84"/>
                          </a:cubicBezTo>
                          <a:cubicBezTo>
                            <a:pt x="123" y="85"/>
                            <a:pt x="127" y="86"/>
                            <a:pt x="131" y="86"/>
                          </a:cubicBezTo>
                          <a:cubicBezTo>
                            <a:pt x="133" y="86"/>
                            <a:pt x="134" y="86"/>
                            <a:pt x="136" y="85"/>
                          </a:cubicBezTo>
                          <a:cubicBezTo>
                            <a:pt x="147" y="82"/>
                            <a:pt x="147" y="82"/>
                            <a:pt x="147" y="82"/>
                          </a:cubicBezTo>
                          <a:cubicBezTo>
                            <a:pt x="147" y="82"/>
                            <a:pt x="147" y="82"/>
                            <a:pt x="147" y="82"/>
                          </a:cubicBezTo>
                          <a:cubicBezTo>
                            <a:pt x="157" y="77"/>
                            <a:pt x="164" y="68"/>
                            <a:pt x="167" y="56"/>
                          </a:cubicBezTo>
                          <a:cubicBezTo>
                            <a:pt x="167" y="56"/>
                            <a:pt x="167" y="56"/>
                            <a:pt x="167" y="56"/>
                          </a:cubicBezTo>
                          <a:cubicBezTo>
                            <a:pt x="168" y="52"/>
                            <a:pt x="169" y="48"/>
                            <a:pt x="169" y="44"/>
                          </a:cubicBezTo>
                          <a:cubicBezTo>
                            <a:pt x="169" y="26"/>
                            <a:pt x="158" y="9"/>
                            <a:pt x="142" y="4"/>
                          </a:cubicBezTo>
                          <a:cubicBezTo>
                            <a:pt x="130" y="0"/>
                            <a:pt x="130" y="0"/>
                            <a:pt x="130"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41" name="Freeform 559"/>
                    <p:cNvSpPr>
                      <a:spLocks/>
                    </p:cNvSpPr>
                    <p:nvPr/>
                  </p:nvSpPr>
                  <p:spPr bwMode="auto">
                    <a:xfrm>
                      <a:off x="4299" y="2560"/>
                      <a:ext cx="114" cy="58"/>
                    </a:xfrm>
                    <a:custGeom>
                      <a:avLst/>
                      <a:gdLst>
                        <a:gd name="T0" fmla="*/ 12 w 167"/>
                        <a:gd name="T1" fmla="*/ 0 h 85"/>
                        <a:gd name="T2" fmla="*/ 1 w 167"/>
                        <a:gd name="T3" fmla="*/ 10 h 85"/>
                        <a:gd name="T4" fmla="*/ 0 w 167"/>
                        <a:gd name="T5" fmla="*/ 14 h 85"/>
                        <a:gd name="T6" fmla="*/ 8 w 167"/>
                        <a:gd name="T7" fmla="*/ 26 h 85"/>
                        <a:gd name="T8" fmla="*/ 11 w 167"/>
                        <a:gd name="T9" fmla="*/ 27 h 85"/>
                        <a:gd name="T10" fmla="*/ 12 w 167"/>
                        <a:gd name="T11" fmla="*/ 27 h 85"/>
                        <a:gd name="T12" fmla="*/ 8 w 167"/>
                        <a:gd name="T13" fmla="*/ 26 h 85"/>
                        <a:gd name="T14" fmla="*/ 1 w 167"/>
                        <a:gd name="T15" fmla="*/ 14 h 85"/>
                        <a:gd name="T16" fmla="*/ 1 w 167"/>
                        <a:gd name="T17" fmla="*/ 10 h 85"/>
                        <a:gd name="T18" fmla="*/ 12 w 167"/>
                        <a:gd name="T19" fmla="*/ 1 h 85"/>
                        <a:gd name="T20" fmla="*/ 16 w 167"/>
                        <a:gd name="T21" fmla="*/ 1 h 85"/>
                        <a:gd name="T22" fmla="*/ 52 w 167"/>
                        <a:gd name="T23" fmla="*/ 14 h 85"/>
                        <a:gd name="T24" fmla="*/ 53 w 167"/>
                        <a:gd name="T25" fmla="*/ 14 h 85"/>
                        <a:gd name="T26" fmla="*/ 16 w 167"/>
                        <a:gd name="T27" fmla="*/ 1 h 85"/>
                        <a:gd name="T28" fmla="*/ 12 w 167"/>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7" h="85">
                          <a:moveTo>
                            <a:pt x="38" y="0"/>
                          </a:moveTo>
                          <a:cubicBezTo>
                            <a:pt x="21" y="0"/>
                            <a:pt x="6" y="11"/>
                            <a:pt x="1" y="29"/>
                          </a:cubicBezTo>
                          <a:cubicBezTo>
                            <a:pt x="0" y="34"/>
                            <a:pt x="0" y="38"/>
                            <a:pt x="0" y="42"/>
                          </a:cubicBezTo>
                          <a:cubicBezTo>
                            <a:pt x="0" y="60"/>
                            <a:pt x="10" y="76"/>
                            <a:pt x="27" y="82"/>
                          </a:cubicBezTo>
                          <a:cubicBezTo>
                            <a:pt x="35" y="85"/>
                            <a:pt x="35" y="85"/>
                            <a:pt x="35" y="85"/>
                          </a:cubicBezTo>
                          <a:cubicBezTo>
                            <a:pt x="36" y="85"/>
                            <a:pt x="38" y="85"/>
                            <a:pt x="40" y="84"/>
                          </a:cubicBezTo>
                          <a:cubicBezTo>
                            <a:pt x="27" y="80"/>
                            <a:pt x="27" y="80"/>
                            <a:pt x="27" y="80"/>
                          </a:cubicBezTo>
                          <a:cubicBezTo>
                            <a:pt x="12" y="75"/>
                            <a:pt x="2" y="59"/>
                            <a:pt x="2" y="42"/>
                          </a:cubicBezTo>
                          <a:cubicBezTo>
                            <a:pt x="2" y="38"/>
                            <a:pt x="2" y="34"/>
                            <a:pt x="3" y="30"/>
                          </a:cubicBezTo>
                          <a:cubicBezTo>
                            <a:pt x="8" y="13"/>
                            <a:pt x="22" y="2"/>
                            <a:pt x="38" y="2"/>
                          </a:cubicBezTo>
                          <a:cubicBezTo>
                            <a:pt x="41" y="2"/>
                            <a:pt x="45" y="2"/>
                            <a:pt x="48" y="3"/>
                          </a:cubicBezTo>
                          <a:cubicBezTo>
                            <a:pt x="164" y="43"/>
                            <a:pt x="164" y="43"/>
                            <a:pt x="164" y="43"/>
                          </a:cubicBezTo>
                          <a:cubicBezTo>
                            <a:pt x="167" y="42"/>
                            <a:pt x="167" y="42"/>
                            <a:pt x="167" y="42"/>
                          </a:cubicBezTo>
                          <a:cubicBezTo>
                            <a:pt x="49" y="2"/>
                            <a:pt x="49" y="2"/>
                            <a:pt x="49" y="2"/>
                          </a:cubicBezTo>
                          <a:cubicBezTo>
                            <a:pt x="45" y="0"/>
                            <a:pt x="41" y="0"/>
                            <a:pt x="38"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42" name="Freeform 560"/>
                    <p:cNvSpPr>
                      <a:spLocks noEditPoints="1"/>
                    </p:cNvSpPr>
                    <p:nvPr/>
                  </p:nvSpPr>
                  <p:spPr bwMode="auto">
                    <a:xfrm>
                      <a:off x="4308" y="2614"/>
                      <a:ext cx="215" cy="88"/>
                    </a:xfrm>
                    <a:custGeom>
                      <a:avLst/>
                      <a:gdLst>
                        <a:gd name="T0" fmla="*/ 44 w 314"/>
                        <a:gd name="T1" fmla="*/ 14 h 128"/>
                        <a:gd name="T2" fmla="*/ 3 w 314"/>
                        <a:gd name="T3" fmla="*/ 28 h 128"/>
                        <a:gd name="T4" fmla="*/ 0 w 314"/>
                        <a:gd name="T5" fmla="*/ 30 h 128"/>
                        <a:gd name="T6" fmla="*/ 7 w 314"/>
                        <a:gd name="T7" fmla="*/ 28 h 128"/>
                        <a:gd name="T8" fmla="*/ 10 w 314"/>
                        <a:gd name="T9" fmla="*/ 29 h 128"/>
                        <a:gd name="T10" fmla="*/ 48 w 314"/>
                        <a:gd name="T11" fmla="*/ 42 h 128"/>
                        <a:gd name="T12" fmla="*/ 88 w 314"/>
                        <a:gd name="T13" fmla="*/ 28 h 128"/>
                        <a:gd name="T14" fmla="*/ 86 w 314"/>
                        <a:gd name="T15" fmla="*/ 28 h 128"/>
                        <a:gd name="T16" fmla="*/ 82 w 314"/>
                        <a:gd name="T17" fmla="*/ 28 h 128"/>
                        <a:gd name="T18" fmla="*/ 44 w 314"/>
                        <a:gd name="T19" fmla="*/ 14 h 128"/>
                        <a:gd name="T20" fmla="*/ 87 w 314"/>
                        <a:gd name="T21" fmla="*/ 0 h 128"/>
                        <a:gd name="T22" fmla="*/ 86 w 314"/>
                        <a:gd name="T23" fmla="*/ 1 h 128"/>
                        <a:gd name="T24" fmla="*/ 89 w 314"/>
                        <a:gd name="T25" fmla="*/ 1 h 128"/>
                        <a:gd name="T26" fmla="*/ 98 w 314"/>
                        <a:gd name="T27" fmla="*/ 14 h 128"/>
                        <a:gd name="T28" fmla="*/ 97 w 314"/>
                        <a:gd name="T29" fmla="*/ 19 h 128"/>
                        <a:gd name="T30" fmla="*/ 97 w 314"/>
                        <a:gd name="T31" fmla="*/ 19 h 128"/>
                        <a:gd name="T32" fmla="*/ 91 w 314"/>
                        <a:gd name="T33" fmla="*/ 27 h 128"/>
                        <a:gd name="T34" fmla="*/ 99 w 314"/>
                        <a:gd name="T35" fmla="*/ 10 h 128"/>
                        <a:gd name="T36" fmla="*/ 87 w 314"/>
                        <a:gd name="T37" fmla="*/ 0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4" h="128">
                          <a:moveTo>
                            <a:pt x="136" y="44"/>
                          </a:moveTo>
                          <a:cubicBezTo>
                            <a:pt x="10" y="87"/>
                            <a:pt x="10" y="87"/>
                            <a:pt x="10" y="87"/>
                          </a:cubicBezTo>
                          <a:cubicBezTo>
                            <a:pt x="7" y="88"/>
                            <a:pt x="3" y="90"/>
                            <a:pt x="0" y="92"/>
                          </a:cubicBezTo>
                          <a:cubicBezTo>
                            <a:pt x="6" y="88"/>
                            <a:pt x="13" y="86"/>
                            <a:pt x="20" y="86"/>
                          </a:cubicBezTo>
                          <a:cubicBezTo>
                            <a:pt x="24" y="86"/>
                            <a:pt x="27" y="87"/>
                            <a:pt x="31" y="88"/>
                          </a:cubicBezTo>
                          <a:cubicBezTo>
                            <a:pt x="149" y="128"/>
                            <a:pt x="149" y="128"/>
                            <a:pt x="149" y="128"/>
                          </a:cubicBezTo>
                          <a:cubicBezTo>
                            <a:pt x="273" y="86"/>
                            <a:pt x="273" y="86"/>
                            <a:pt x="273" y="86"/>
                          </a:cubicBezTo>
                          <a:cubicBezTo>
                            <a:pt x="271" y="87"/>
                            <a:pt x="269" y="87"/>
                            <a:pt x="267" y="87"/>
                          </a:cubicBezTo>
                          <a:cubicBezTo>
                            <a:pt x="263" y="87"/>
                            <a:pt x="259" y="86"/>
                            <a:pt x="256" y="85"/>
                          </a:cubicBezTo>
                          <a:cubicBezTo>
                            <a:pt x="136" y="44"/>
                            <a:pt x="136" y="44"/>
                            <a:pt x="136" y="44"/>
                          </a:cubicBezTo>
                          <a:moveTo>
                            <a:pt x="272" y="0"/>
                          </a:moveTo>
                          <a:cubicBezTo>
                            <a:pt x="270" y="0"/>
                            <a:pt x="268" y="0"/>
                            <a:pt x="266" y="1"/>
                          </a:cubicBezTo>
                          <a:cubicBezTo>
                            <a:pt x="278" y="5"/>
                            <a:pt x="278" y="5"/>
                            <a:pt x="278" y="5"/>
                          </a:cubicBezTo>
                          <a:cubicBezTo>
                            <a:pt x="294" y="10"/>
                            <a:pt x="305" y="27"/>
                            <a:pt x="305" y="45"/>
                          </a:cubicBezTo>
                          <a:cubicBezTo>
                            <a:pt x="305" y="49"/>
                            <a:pt x="304" y="53"/>
                            <a:pt x="303" y="57"/>
                          </a:cubicBezTo>
                          <a:cubicBezTo>
                            <a:pt x="303" y="57"/>
                            <a:pt x="303" y="57"/>
                            <a:pt x="303" y="57"/>
                          </a:cubicBezTo>
                          <a:cubicBezTo>
                            <a:pt x="300" y="69"/>
                            <a:pt x="293" y="78"/>
                            <a:pt x="283" y="83"/>
                          </a:cubicBezTo>
                          <a:cubicBezTo>
                            <a:pt x="303" y="76"/>
                            <a:pt x="314" y="52"/>
                            <a:pt x="308" y="30"/>
                          </a:cubicBezTo>
                          <a:cubicBezTo>
                            <a:pt x="303" y="12"/>
                            <a:pt x="288" y="0"/>
                            <a:pt x="272"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43" name="Freeform 561"/>
                    <p:cNvSpPr>
                      <a:spLocks/>
                    </p:cNvSpPr>
                    <p:nvPr/>
                  </p:nvSpPr>
                  <p:spPr bwMode="auto">
                    <a:xfrm>
                      <a:off x="4403" y="2615"/>
                      <a:ext cx="113" cy="57"/>
                    </a:xfrm>
                    <a:custGeom>
                      <a:avLst/>
                      <a:gdLst>
                        <a:gd name="T0" fmla="*/ 41 w 164"/>
                        <a:gd name="T1" fmla="*/ 0 h 84"/>
                        <a:gd name="T2" fmla="*/ 39 w 164"/>
                        <a:gd name="T3" fmla="*/ 1 h 84"/>
                        <a:gd name="T4" fmla="*/ 0 w 164"/>
                        <a:gd name="T5" fmla="*/ 14 h 84"/>
                        <a:gd name="T6" fmla="*/ 39 w 164"/>
                        <a:gd name="T7" fmla="*/ 26 h 84"/>
                        <a:gd name="T8" fmla="*/ 42 w 164"/>
                        <a:gd name="T9" fmla="*/ 26 h 84"/>
                        <a:gd name="T10" fmla="*/ 53 w 164"/>
                        <a:gd name="T11" fmla="*/ 18 h 84"/>
                        <a:gd name="T12" fmla="*/ 53 w 164"/>
                        <a:gd name="T13" fmla="*/ 18 h 84"/>
                        <a:gd name="T14" fmla="*/ 54 w 164"/>
                        <a:gd name="T15" fmla="*/ 14 h 84"/>
                        <a:gd name="T16" fmla="*/ 45 w 164"/>
                        <a:gd name="T17" fmla="*/ 2 h 84"/>
                        <a:gd name="T18" fmla="*/ 41 w 164"/>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 h="84">
                          <a:moveTo>
                            <a:pt x="123" y="0"/>
                          </a:moveTo>
                          <a:cubicBezTo>
                            <a:pt x="122" y="1"/>
                            <a:pt x="122" y="1"/>
                            <a:pt x="121" y="1"/>
                          </a:cubicBezTo>
                          <a:cubicBezTo>
                            <a:pt x="0" y="42"/>
                            <a:pt x="0" y="42"/>
                            <a:pt x="0" y="42"/>
                          </a:cubicBezTo>
                          <a:cubicBezTo>
                            <a:pt x="117" y="82"/>
                            <a:pt x="117" y="82"/>
                            <a:pt x="117" y="82"/>
                          </a:cubicBezTo>
                          <a:cubicBezTo>
                            <a:pt x="121" y="83"/>
                            <a:pt x="124" y="84"/>
                            <a:pt x="128" y="84"/>
                          </a:cubicBezTo>
                          <a:cubicBezTo>
                            <a:pt x="143" y="84"/>
                            <a:pt x="158" y="73"/>
                            <a:pt x="162" y="56"/>
                          </a:cubicBezTo>
                          <a:cubicBezTo>
                            <a:pt x="162" y="56"/>
                            <a:pt x="162" y="56"/>
                            <a:pt x="162" y="56"/>
                          </a:cubicBezTo>
                          <a:cubicBezTo>
                            <a:pt x="163" y="52"/>
                            <a:pt x="164" y="48"/>
                            <a:pt x="164" y="44"/>
                          </a:cubicBezTo>
                          <a:cubicBezTo>
                            <a:pt x="164" y="27"/>
                            <a:pt x="154" y="11"/>
                            <a:pt x="138" y="6"/>
                          </a:cubicBezTo>
                          <a:cubicBezTo>
                            <a:pt x="123" y="0"/>
                            <a:pt x="123" y="0"/>
                            <a:pt x="123"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44" name="Freeform 562"/>
                    <p:cNvSpPr>
                      <a:spLocks/>
                    </p:cNvSpPr>
                    <p:nvPr/>
                  </p:nvSpPr>
                  <p:spPr bwMode="auto">
                    <a:xfrm>
                      <a:off x="4297" y="2674"/>
                      <a:ext cx="111" cy="56"/>
                    </a:xfrm>
                    <a:custGeom>
                      <a:avLst/>
                      <a:gdLst>
                        <a:gd name="T0" fmla="*/ 12 w 162"/>
                        <a:gd name="T1" fmla="*/ 0 h 82"/>
                        <a:gd name="T2" fmla="*/ 1 w 162"/>
                        <a:gd name="T3" fmla="*/ 9 h 82"/>
                        <a:gd name="T4" fmla="*/ 0 w 162"/>
                        <a:gd name="T5" fmla="*/ 12 h 82"/>
                        <a:gd name="T6" fmla="*/ 8 w 162"/>
                        <a:gd name="T7" fmla="*/ 25 h 82"/>
                        <a:gd name="T8" fmla="*/ 11 w 162"/>
                        <a:gd name="T9" fmla="*/ 26 h 82"/>
                        <a:gd name="T10" fmla="*/ 12 w 162"/>
                        <a:gd name="T11" fmla="*/ 26 h 82"/>
                        <a:gd name="T12" fmla="*/ 16 w 162"/>
                        <a:gd name="T13" fmla="*/ 26 h 82"/>
                        <a:gd name="T14" fmla="*/ 52 w 162"/>
                        <a:gd name="T15" fmla="*/ 13 h 82"/>
                        <a:gd name="T16" fmla="*/ 15 w 162"/>
                        <a:gd name="T17" fmla="*/ 1 h 82"/>
                        <a:gd name="T18" fmla="*/ 12 w 162"/>
                        <a:gd name="T19" fmla="*/ 0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2" h="82">
                          <a:moveTo>
                            <a:pt x="36" y="0"/>
                          </a:moveTo>
                          <a:cubicBezTo>
                            <a:pt x="20" y="0"/>
                            <a:pt x="6" y="11"/>
                            <a:pt x="1" y="28"/>
                          </a:cubicBezTo>
                          <a:cubicBezTo>
                            <a:pt x="0" y="32"/>
                            <a:pt x="0" y="36"/>
                            <a:pt x="0" y="40"/>
                          </a:cubicBezTo>
                          <a:cubicBezTo>
                            <a:pt x="0" y="57"/>
                            <a:pt x="10" y="73"/>
                            <a:pt x="25" y="79"/>
                          </a:cubicBezTo>
                          <a:cubicBezTo>
                            <a:pt x="34" y="81"/>
                            <a:pt x="34" y="81"/>
                            <a:pt x="34" y="81"/>
                          </a:cubicBezTo>
                          <a:cubicBezTo>
                            <a:pt x="35" y="82"/>
                            <a:pt x="36" y="82"/>
                            <a:pt x="38" y="82"/>
                          </a:cubicBezTo>
                          <a:cubicBezTo>
                            <a:pt x="41" y="82"/>
                            <a:pt x="45" y="81"/>
                            <a:pt x="49" y="80"/>
                          </a:cubicBezTo>
                          <a:cubicBezTo>
                            <a:pt x="162" y="41"/>
                            <a:pt x="162" y="41"/>
                            <a:pt x="162" y="41"/>
                          </a:cubicBezTo>
                          <a:cubicBezTo>
                            <a:pt x="46" y="2"/>
                            <a:pt x="46" y="2"/>
                            <a:pt x="46" y="2"/>
                          </a:cubicBezTo>
                          <a:cubicBezTo>
                            <a:pt x="43" y="1"/>
                            <a:pt x="39" y="0"/>
                            <a:pt x="36"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45" name="Freeform 563"/>
                    <p:cNvSpPr>
                      <a:spLocks/>
                    </p:cNvSpPr>
                    <p:nvPr/>
                  </p:nvSpPr>
                  <p:spPr bwMode="auto">
                    <a:xfrm>
                      <a:off x="4401" y="2615"/>
                      <a:ext cx="116" cy="59"/>
                    </a:xfrm>
                    <a:custGeom>
                      <a:avLst/>
                      <a:gdLst>
                        <a:gd name="T0" fmla="*/ 42 w 169"/>
                        <a:gd name="T1" fmla="*/ 0 h 86"/>
                        <a:gd name="T2" fmla="*/ 40 w 169"/>
                        <a:gd name="T3" fmla="*/ 0 h 86"/>
                        <a:gd name="T4" fmla="*/ 46 w 169"/>
                        <a:gd name="T5" fmla="*/ 2 h 86"/>
                        <a:gd name="T6" fmla="*/ 54 w 169"/>
                        <a:gd name="T7" fmla="*/ 14 h 86"/>
                        <a:gd name="T8" fmla="*/ 54 w 169"/>
                        <a:gd name="T9" fmla="*/ 18 h 86"/>
                        <a:gd name="T10" fmla="*/ 54 w 169"/>
                        <a:gd name="T11" fmla="*/ 18 h 86"/>
                        <a:gd name="T12" fmla="*/ 43 w 169"/>
                        <a:gd name="T13" fmla="*/ 27 h 86"/>
                        <a:gd name="T14" fmla="*/ 38 w 169"/>
                        <a:gd name="T15" fmla="*/ 26 h 86"/>
                        <a:gd name="T16" fmla="*/ 1 w 169"/>
                        <a:gd name="T17" fmla="*/ 14 h 86"/>
                        <a:gd name="T18" fmla="*/ 0 w 169"/>
                        <a:gd name="T19" fmla="*/ 14 h 86"/>
                        <a:gd name="T20" fmla="*/ 38 w 169"/>
                        <a:gd name="T21" fmla="*/ 27 h 86"/>
                        <a:gd name="T22" fmla="*/ 43 w 169"/>
                        <a:gd name="T23" fmla="*/ 27 h 86"/>
                        <a:gd name="T24" fmla="*/ 45 w 169"/>
                        <a:gd name="T25" fmla="*/ 27 h 86"/>
                        <a:gd name="T26" fmla="*/ 47 w 169"/>
                        <a:gd name="T27" fmla="*/ 26 h 86"/>
                        <a:gd name="T28" fmla="*/ 47 w 169"/>
                        <a:gd name="T29" fmla="*/ 26 h 86"/>
                        <a:gd name="T30" fmla="*/ 54 w 169"/>
                        <a:gd name="T31" fmla="*/ 18 h 86"/>
                        <a:gd name="T32" fmla="*/ 54 w 169"/>
                        <a:gd name="T33" fmla="*/ 18 h 86"/>
                        <a:gd name="T34" fmla="*/ 55 w 169"/>
                        <a:gd name="T35" fmla="*/ 14 h 86"/>
                        <a:gd name="T36" fmla="*/ 46 w 169"/>
                        <a:gd name="T37" fmla="*/ 1 h 86"/>
                        <a:gd name="T38" fmla="*/ 42 w 169"/>
                        <a:gd name="T39" fmla="*/ 0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9" h="86">
                          <a:moveTo>
                            <a:pt x="130" y="0"/>
                          </a:moveTo>
                          <a:cubicBezTo>
                            <a:pt x="128" y="0"/>
                            <a:pt x="127" y="0"/>
                            <a:pt x="126" y="0"/>
                          </a:cubicBezTo>
                          <a:cubicBezTo>
                            <a:pt x="141" y="6"/>
                            <a:pt x="141" y="6"/>
                            <a:pt x="141" y="6"/>
                          </a:cubicBezTo>
                          <a:cubicBezTo>
                            <a:pt x="157" y="11"/>
                            <a:pt x="167" y="27"/>
                            <a:pt x="167" y="44"/>
                          </a:cubicBezTo>
                          <a:cubicBezTo>
                            <a:pt x="167" y="48"/>
                            <a:pt x="166" y="52"/>
                            <a:pt x="165" y="56"/>
                          </a:cubicBezTo>
                          <a:cubicBezTo>
                            <a:pt x="165" y="56"/>
                            <a:pt x="165" y="56"/>
                            <a:pt x="165" y="56"/>
                          </a:cubicBezTo>
                          <a:cubicBezTo>
                            <a:pt x="161" y="73"/>
                            <a:pt x="146" y="84"/>
                            <a:pt x="131" y="84"/>
                          </a:cubicBezTo>
                          <a:cubicBezTo>
                            <a:pt x="127" y="84"/>
                            <a:pt x="124" y="83"/>
                            <a:pt x="120" y="82"/>
                          </a:cubicBezTo>
                          <a:cubicBezTo>
                            <a:pt x="3" y="42"/>
                            <a:pt x="3" y="42"/>
                            <a:pt x="3" y="42"/>
                          </a:cubicBezTo>
                          <a:cubicBezTo>
                            <a:pt x="0" y="43"/>
                            <a:pt x="0" y="43"/>
                            <a:pt x="0" y="43"/>
                          </a:cubicBezTo>
                          <a:cubicBezTo>
                            <a:pt x="120" y="84"/>
                            <a:pt x="120" y="84"/>
                            <a:pt x="120" y="84"/>
                          </a:cubicBezTo>
                          <a:cubicBezTo>
                            <a:pt x="123" y="85"/>
                            <a:pt x="127" y="86"/>
                            <a:pt x="131" y="86"/>
                          </a:cubicBezTo>
                          <a:cubicBezTo>
                            <a:pt x="133" y="86"/>
                            <a:pt x="135" y="86"/>
                            <a:pt x="137" y="85"/>
                          </a:cubicBezTo>
                          <a:cubicBezTo>
                            <a:pt x="147" y="82"/>
                            <a:pt x="147" y="82"/>
                            <a:pt x="147" y="82"/>
                          </a:cubicBezTo>
                          <a:cubicBezTo>
                            <a:pt x="147" y="82"/>
                            <a:pt x="147" y="82"/>
                            <a:pt x="147" y="82"/>
                          </a:cubicBezTo>
                          <a:cubicBezTo>
                            <a:pt x="157" y="77"/>
                            <a:pt x="164" y="68"/>
                            <a:pt x="167" y="56"/>
                          </a:cubicBezTo>
                          <a:cubicBezTo>
                            <a:pt x="167" y="56"/>
                            <a:pt x="167" y="56"/>
                            <a:pt x="167" y="56"/>
                          </a:cubicBezTo>
                          <a:cubicBezTo>
                            <a:pt x="168" y="52"/>
                            <a:pt x="169" y="48"/>
                            <a:pt x="169" y="44"/>
                          </a:cubicBezTo>
                          <a:cubicBezTo>
                            <a:pt x="169" y="26"/>
                            <a:pt x="158" y="9"/>
                            <a:pt x="142" y="4"/>
                          </a:cubicBezTo>
                          <a:cubicBezTo>
                            <a:pt x="130" y="0"/>
                            <a:pt x="130" y="0"/>
                            <a:pt x="130"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46" name="Freeform 564"/>
                    <p:cNvSpPr>
                      <a:spLocks/>
                    </p:cNvSpPr>
                    <p:nvPr/>
                  </p:nvSpPr>
                  <p:spPr bwMode="auto">
                    <a:xfrm>
                      <a:off x="4294" y="2673"/>
                      <a:ext cx="116" cy="57"/>
                    </a:xfrm>
                    <a:custGeom>
                      <a:avLst/>
                      <a:gdLst>
                        <a:gd name="T0" fmla="*/ 13 w 169"/>
                        <a:gd name="T1" fmla="*/ 0 h 83"/>
                        <a:gd name="T2" fmla="*/ 7 w 169"/>
                        <a:gd name="T3" fmla="*/ 2 h 83"/>
                        <a:gd name="T4" fmla="*/ 1 w 169"/>
                        <a:gd name="T5" fmla="*/ 17 h 83"/>
                        <a:gd name="T6" fmla="*/ 12 w 169"/>
                        <a:gd name="T7" fmla="*/ 27 h 83"/>
                        <a:gd name="T8" fmla="*/ 10 w 169"/>
                        <a:gd name="T9" fmla="*/ 26 h 83"/>
                        <a:gd name="T10" fmla="*/ 1 w 169"/>
                        <a:gd name="T11" fmla="*/ 14 h 83"/>
                        <a:gd name="T12" fmla="*/ 1 w 169"/>
                        <a:gd name="T13" fmla="*/ 10 h 83"/>
                        <a:gd name="T14" fmla="*/ 13 w 169"/>
                        <a:gd name="T15" fmla="*/ 1 h 83"/>
                        <a:gd name="T16" fmla="*/ 16 w 169"/>
                        <a:gd name="T17" fmla="*/ 1 h 83"/>
                        <a:gd name="T18" fmla="*/ 54 w 169"/>
                        <a:gd name="T19" fmla="*/ 14 h 83"/>
                        <a:gd name="T20" fmla="*/ 55 w 169"/>
                        <a:gd name="T21" fmla="*/ 14 h 83"/>
                        <a:gd name="T22" fmla="*/ 16 w 169"/>
                        <a:gd name="T23" fmla="*/ 1 h 83"/>
                        <a:gd name="T24" fmla="*/ 13 w 169"/>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9" h="83">
                          <a:moveTo>
                            <a:pt x="40" y="0"/>
                          </a:moveTo>
                          <a:cubicBezTo>
                            <a:pt x="33" y="0"/>
                            <a:pt x="26" y="2"/>
                            <a:pt x="20" y="6"/>
                          </a:cubicBezTo>
                          <a:cubicBezTo>
                            <a:pt x="7" y="16"/>
                            <a:pt x="0" y="36"/>
                            <a:pt x="5" y="54"/>
                          </a:cubicBezTo>
                          <a:cubicBezTo>
                            <a:pt x="10" y="70"/>
                            <a:pt x="23" y="82"/>
                            <a:pt x="38" y="83"/>
                          </a:cubicBezTo>
                          <a:cubicBezTo>
                            <a:pt x="29" y="81"/>
                            <a:pt x="29" y="81"/>
                            <a:pt x="29" y="81"/>
                          </a:cubicBezTo>
                          <a:cubicBezTo>
                            <a:pt x="14" y="75"/>
                            <a:pt x="4" y="59"/>
                            <a:pt x="4" y="42"/>
                          </a:cubicBezTo>
                          <a:cubicBezTo>
                            <a:pt x="4" y="38"/>
                            <a:pt x="4" y="34"/>
                            <a:pt x="5" y="30"/>
                          </a:cubicBezTo>
                          <a:cubicBezTo>
                            <a:pt x="10" y="13"/>
                            <a:pt x="24" y="2"/>
                            <a:pt x="40" y="2"/>
                          </a:cubicBezTo>
                          <a:cubicBezTo>
                            <a:pt x="43" y="2"/>
                            <a:pt x="47" y="3"/>
                            <a:pt x="50" y="4"/>
                          </a:cubicBezTo>
                          <a:cubicBezTo>
                            <a:pt x="166" y="43"/>
                            <a:pt x="166" y="43"/>
                            <a:pt x="166" y="43"/>
                          </a:cubicBezTo>
                          <a:cubicBezTo>
                            <a:pt x="169" y="42"/>
                            <a:pt x="169" y="42"/>
                            <a:pt x="169" y="42"/>
                          </a:cubicBezTo>
                          <a:cubicBezTo>
                            <a:pt x="51" y="2"/>
                            <a:pt x="51" y="2"/>
                            <a:pt x="51" y="2"/>
                          </a:cubicBezTo>
                          <a:cubicBezTo>
                            <a:pt x="47" y="1"/>
                            <a:pt x="44" y="0"/>
                            <a:pt x="40"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47" name="Freeform 565"/>
                    <p:cNvSpPr>
                      <a:spLocks noEditPoints="1"/>
                    </p:cNvSpPr>
                    <p:nvPr/>
                  </p:nvSpPr>
                  <p:spPr bwMode="auto">
                    <a:xfrm>
                      <a:off x="4293" y="2726"/>
                      <a:ext cx="230" cy="117"/>
                    </a:xfrm>
                    <a:custGeom>
                      <a:avLst/>
                      <a:gdLst>
                        <a:gd name="T0" fmla="*/ 49 w 335"/>
                        <a:gd name="T1" fmla="*/ 15 h 170"/>
                        <a:gd name="T2" fmla="*/ 10 w 335"/>
                        <a:gd name="T3" fmla="*/ 28 h 170"/>
                        <a:gd name="T4" fmla="*/ 2 w 335"/>
                        <a:gd name="T5" fmla="*/ 45 h 170"/>
                        <a:gd name="T6" fmla="*/ 14 w 335"/>
                        <a:gd name="T7" fmla="*/ 56 h 170"/>
                        <a:gd name="T8" fmla="*/ 14 w 335"/>
                        <a:gd name="T9" fmla="*/ 56 h 170"/>
                        <a:gd name="T10" fmla="*/ 12 w 335"/>
                        <a:gd name="T11" fmla="*/ 54 h 170"/>
                        <a:gd name="T12" fmla="*/ 3 w 335"/>
                        <a:gd name="T13" fmla="*/ 41 h 170"/>
                        <a:gd name="T14" fmla="*/ 3 w 335"/>
                        <a:gd name="T15" fmla="*/ 37 h 170"/>
                        <a:gd name="T16" fmla="*/ 15 w 335"/>
                        <a:gd name="T17" fmla="*/ 28 h 170"/>
                        <a:gd name="T18" fmla="*/ 19 w 335"/>
                        <a:gd name="T19" fmla="*/ 28 h 170"/>
                        <a:gd name="T20" fmla="*/ 56 w 335"/>
                        <a:gd name="T21" fmla="*/ 41 h 170"/>
                        <a:gd name="T22" fmla="*/ 94 w 335"/>
                        <a:gd name="T23" fmla="*/ 29 h 170"/>
                        <a:gd name="T24" fmla="*/ 91 w 335"/>
                        <a:gd name="T25" fmla="*/ 29 h 170"/>
                        <a:gd name="T26" fmla="*/ 88 w 335"/>
                        <a:gd name="T27" fmla="*/ 28 h 170"/>
                        <a:gd name="T28" fmla="*/ 49 w 335"/>
                        <a:gd name="T29" fmla="*/ 15 h 170"/>
                        <a:gd name="T30" fmla="*/ 95 w 335"/>
                        <a:gd name="T31" fmla="*/ 0 h 170"/>
                        <a:gd name="T32" fmla="*/ 91 w 335"/>
                        <a:gd name="T33" fmla="*/ 1 h 170"/>
                        <a:gd name="T34" fmla="*/ 91 w 335"/>
                        <a:gd name="T35" fmla="*/ 1 h 170"/>
                        <a:gd name="T36" fmla="*/ 95 w 335"/>
                        <a:gd name="T37" fmla="*/ 2 h 170"/>
                        <a:gd name="T38" fmla="*/ 104 w 335"/>
                        <a:gd name="T39" fmla="*/ 15 h 170"/>
                        <a:gd name="T40" fmla="*/ 103 w 335"/>
                        <a:gd name="T41" fmla="*/ 19 h 170"/>
                        <a:gd name="T42" fmla="*/ 103 w 335"/>
                        <a:gd name="T43" fmla="*/ 19 h 170"/>
                        <a:gd name="T44" fmla="*/ 97 w 335"/>
                        <a:gd name="T45" fmla="*/ 28 h 170"/>
                        <a:gd name="T46" fmla="*/ 98 w 335"/>
                        <a:gd name="T47" fmla="*/ 27 h 170"/>
                        <a:gd name="T48" fmla="*/ 106 w 335"/>
                        <a:gd name="T49" fmla="*/ 10 h 170"/>
                        <a:gd name="T50" fmla="*/ 95 w 335"/>
                        <a:gd name="T51" fmla="*/ 0 h 1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5" h="170">
                          <a:moveTo>
                            <a:pt x="152" y="46"/>
                          </a:moveTo>
                          <a:cubicBezTo>
                            <a:pt x="31" y="87"/>
                            <a:pt x="31" y="87"/>
                            <a:pt x="31" y="87"/>
                          </a:cubicBezTo>
                          <a:cubicBezTo>
                            <a:pt x="11" y="94"/>
                            <a:pt x="0" y="117"/>
                            <a:pt x="6" y="140"/>
                          </a:cubicBezTo>
                          <a:cubicBezTo>
                            <a:pt x="11" y="158"/>
                            <a:pt x="26" y="170"/>
                            <a:pt x="43" y="170"/>
                          </a:cubicBezTo>
                          <a:cubicBezTo>
                            <a:pt x="43" y="170"/>
                            <a:pt x="43" y="170"/>
                            <a:pt x="43" y="170"/>
                          </a:cubicBezTo>
                          <a:cubicBezTo>
                            <a:pt x="36" y="167"/>
                            <a:pt x="36" y="167"/>
                            <a:pt x="36" y="167"/>
                          </a:cubicBezTo>
                          <a:cubicBezTo>
                            <a:pt x="19" y="162"/>
                            <a:pt x="9" y="145"/>
                            <a:pt x="9" y="127"/>
                          </a:cubicBezTo>
                          <a:cubicBezTo>
                            <a:pt x="9" y="123"/>
                            <a:pt x="9" y="119"/>
                            <a:pt x="11" y="115"/>
                          </a:cubicBezTo>
                          <a:cubicBezTo>
                            <a:pt x="16" y="97"/>
                            <a:pt x="31" y="85"/>
                            <a:pt x="47" y="85"/>
                          </a:cubicBezTo>
                          <a:cubicBezTo>
                            <a:pt x="51" y="85"/>
                            <a:pt x="54" y="86"/>
                            <a:pt x="58" y="87"/>
                          </a:cubicBezTo>
                          <a:cubicBezTo>
                            <a:pt x="175" y="127"/>
                            <a:pt x="175" y="127"/>
                            <a:pt x="175" y="127"/>
                          </a:cubicBezTo>
                          <a:cubicBezTo>
                            <a:pt x="290" y="88"/>
                            <a:pt x="290" y="88"/>
                            <a:pt x="290" y="88"/>
                          </a:cubicBezTo>
                          <a:cubicBezTo>
                            <a:pt x="288" y="88"/>
                            <a:pt x="285" y="88"/>
                            <a:pt x="283" y="88"/>
                          </a:cubicBezTo>
                          <a:cubicBezTo>
                            <a:pt x="279" y="88"/>
                            <a:pt x="275" y="88"/>
                            <a:pt x="272" y="87"/>
                          </a:cubicBezTo>
                          <a:cubicBezTo>
                            <a:pt x="152" y="46"/>
                            <a:pt x="152" y="46"/>
                            <a:pt x="152" y="46"/>
                          </a:cubicBezTo>
                          <a:moveTo>
                            <a:pt x="293" y="0"/>
                          </a:moveTo>
                          <a:cubicBezTo>
                            <a:pt x="289" y="0"/>
                            <a:pt x="285" y="1"/>
                            <a:pt x="281" y="2"/>
                          </a:cubicBezTo>
                          <a:cubicBezTo>
                            <a:pt x="281" y="2"/>
                            <a:pt x="281" y="2"/>
                            <a:pt x="281" y="2"/>
                          </a:cubicBezTo>
                          <a:cubicBezTo>
                            <a:pt x="294" y="6"/>
                            <a:pt x="294" y="6"/>
                            <a:pt x="294" y="6"/>
                          </a:cubicBezTo>
                          <a:cubicBezTo>
                            <a:pt x="310" y="12"/>
                            <a:pt x="321" y="29"/>
                            <a:pt x="321" y="46"/>
                          </a:cubicBezTo>
                          <a:cubicBezTo>
                            <a:pt x="321" y="51"/>
                            <a:pt x="320" y="55"/>
                            <a:pt x="319" y="59"/>
                          </a:cubicBezTo>
                          <a:cubicBezTo>
                            <a:pt x="319" y="59"/>
                            <a:pt x="319" y="59"/>
                            <a:pt x="319" y="59"/>
                          </a:cubicBezTo>
                          <a:cubicBezTo>
                            <a:pt x="316" y="71"/>
                            <a:pt x="308" y="80"/>
                            <a:pt x="298" y="85"/>
                          </a:cubicBezTo>
                          <a:cubicBezTo>
                            <a:pt x="304" y="83"/>
                            <a:pt x="304" y="83"/>
                            <a:pt x="304" y="83"/>
                          </a:cubicBezTo>
                          <a:cubicBezTo>
                            <a:pt x="324" y="76"/>
                            <a:pt x="335" y="52"/>
                            <a:pt x="329" y="30"/>
                          </a:cubicBezTo>
                          <a:cubicBezTo>
                            <a:pt x="324" y="12"/>
                            <a:pt x="309" y="0"/>
                            <a:pt x="293"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48" name="Freeform 566"/>
                    <p:cNvSpPr>
                      <a:spLocks/>
                    </p:cNvSpPr>
                    <p:nvPr/>
                  </p:nvSpPr>
                  <p:spPr bwMode="auto">
                    <a:xfrm>
                      <a:off x="4400" y="2728"/>
                      <a:ext cx="112" cy="57"/>
                    </a:xfrm>
                    <a:custGeom>
                      <a:avLst/>
                      <a:gdLst>
                        <a:gd name="T0" fmla="*/ 39 w 164"/>
                        <a:gd name="T1" fmla="*/ 0 h 83"/>
                        <a:gd name="T2" fmla="*/ 0 w 164"/>
                        <a:gd name="T3" fmla="*/ 14 h 83"/>
                        <a:gd name="T4" fmla="*/ 38 w 164"/>
                        <a:gd name="T5" fmla="*/ 26 h 83"/>
                        <a:gd name="T6" fmla="*/ 40 w 164"/>
                        <a:gd name="T7" fmla="*/ 27 h 83"/>
                        <a:gd name="T8" fmla="*/ 52 w 164"/>
                        <a:gd name="T9" fmla="*/ 18 h 83"/>
                        <a:gd name="T10" fmla="*/ 52 w 164"/>
                        <a:gd name="T11" fmla="*/ 18 h 83"/>
                        <a:gd name="T12" fmla="*/ 52 w 164"/>
                        <a:gd name="T13" fmla="*/ 14 h 83"/>
                        <a:gd name="T14" fmla="*/ 44 w 164"/>
                        <a:gd name="T15" fmla="*/ 1 h 83"/>
                        <a:gd name="T16" fmla="*/ 39 w 164"/>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4" h="83">
                          <a:moveTo>
                            <a:pt x="123" y="0"/>
                          </a:moveTo>
                          <a:cubicBezTo>
                            <a:pt x="0" y="42"/>
                            <a:pt x="0" y="42"/>
                            <a:pt x="0" y="42"/>
                          </a:cubicBezTo>
                          <a:cubicBezTo>
                            <a:pt x="117" y="82"/>
                            <a:pt x="117" y="82"/>
                            <a:pt x="117" y="82"/>
                          </a:cubicBezTo>
                          <a:cubicBezTo>
                            <a:pt x="121" y="83"/>
                            <a:pt x="124" y="83"/>
                            <a:pt x="128" y="83"/>
                          </a:cubicBezTo>
                          <a:cubicBezTo>
                            <a:pt x="143" y="83"/>
                            <a:pt x="158" y="72"/>
                            <a:pt x="162" y="55"/>
                          </a:cubicBezTo>
                          <a:cubicBezTo>
                            <a:pt x="162" y="55"/>
                            <a:pt x="162" y="55"/>
                            <a:pt x="162" y="55"/>
                          </a:cubicBezTo>
                          <a:cubicBezTo>
                            <a:pt x="163" y="51"/>
                            <a:pt x="164" y="47"/>
                            <a:pt x="164" y="43"/>
                          </a:cubicBezTo>
                          <a:cubicBezTo>
                            <a:pt x="164" y="26"/>
                            <a:pt x="154" y="10"/>
                            <a:pt x="138" y="5"/>
                          </a:cubicBezTo>
                          <a:cubicBezTo>
                            <a:pt x="123" y="0"/>
                            <a:pt x="123" y="0"/>
                            <a:pt x="123"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49" name="Freeform 567"/>
                    <p:cNvSpPr>
                      <a:spLocks/>
                    </p:cNvSpPr>
                    <p:nvPr/>
                  </p:nvSpPr>
                  <p:spPr bwMode="auto">
                    <a:xfrm>
                      <a:off x="4301" y="2786"/>
                      <a:ext cx="110" cy="56"/>
                    </a:xfrm>
                    <a:custGeom>
                      <a:avLst/>
                      <a:gdLst>
                        <a:gd name="T0" fmla="*/ 12 w 161"/>
                        <a:gd name="T1" fmla="*/ 0 h 82"/>
                        <a:gd name="T2" fmla="*/ 1 w 161"/>
                        <a:gd name="T3" fmla="*/ 9 h 82"/>
                        <a:gd name="T4" fmla="*/ 0 w 161"/>
                        <a:gd name="T5" fmla="*/ 12 h 82"/>
                        <a:gd name="T6" fmla="*/ 8 w 161"/>
                        <a:gd name="T7" fmla="*/ 25 h 82"/>
                        <a:gd name="T8" fmla="*/ 12 w 161"/>
                        <a:gd name="T9" fmla="*/ 26 h 82"/>
                        <a:gd name="T10" fmla="*/ 14 w 161"/>
                        <a:gd name="T11" fmla="*/ 26 h 82"/>
                        <a:gd name="T12" fmla="*/ 51 w 161"/>
                        <a:gd name="T13" fmla="*/ 13 h 82"/>
                        <a:gd name="T14" fmla="*/ 15 w 161"/>
                        <a:gd name="T15" fmla="*/ 1 h 82"/>
                        <a:gd name="T16" fmla="*/ 12 w 161"/>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82">
                          <a:moveTo>
                            <a:pt x="36" y="0"/>
                          </a:moveTo>
                          <a:cubicBezTo>
                            <a:pt x="21" y="0"/>
                            <a:pt x="6" y="11"/>
                            <a:pt x="1" y="28"/>
                          </a:cubicBezTo>
                          <a:cubicBezTo>
                            <a:pt x="0" y="32"/>
                            <a:pt x="0" y="36"/>
                            <a:pt x="0" y="40"/>
                          </a:cubicBezTo>
                          <a:cubicBezTo>
                            <a:pt x="0" y="57"/>
                            <a:pt x="10" y="73"/>
                            <a:pt x="25" y="78"/>
                          </a:cubicBezTo>
                          <a:cubicBezTo>
                            <a:pt x="37" y="82"/>
                            <a:pt x="37" y="82"/>
                            <a:pt x="37" y="82"/>
                          </a:cubicBezTo>
                          <a:cubicBezTo>
                            <a:pt x="39" y="82"/>
                            <a:pt x="41" y="81"/>
                            <a:pt x="43" y="81"/>
                          </a:cubicBezTo>
                          <a:cubicBezTo>
                            <a:pt x="161" y="41"/>
                            <a:pt x="161" y="41"/>
                            <a:pt x="161" y="41"/>
                          </a:cubicBezTo>
                          <a:cubicBezTo>
                            <a:pt x="47" y="2"/>
                            <a:pt x="47" y="2"/>
                            <a:pt x="47" y="2"/>
                          </a:cubicBezTo>
                          <a:cubicBezTo>
                            <a:pt x="43" y="1"/>
                            <a:pt x="40" y="0"/>
                            <a:pt x="36"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50" name="Freeform 568"/>
                    <p:cNvSpPr>
                      <a:spLocks/>
                    </p:cNvSpPr>
                    <p:nvPr/>
                  </p:nvSpPr>
                  <p:spPr bwMode="auto">
                    <a:xfrm>
                      <a:off x="4398" y="2728"/>
                      <a:ext cx="116" cy="59"/>
                    </a:xfrm>
                    <a:custGeom>
                      <a:avLst/>
                      <a:gdLst>
                        <a:gd name="T0" fmla="*/ 42 w 169"/>
                        <a:gd name="T1" fmla="*/ 0 h 86"/>
                        <a:gd name="T2" fmla="*/ 40 w 169"/>
                        <a:gd name="T3" fmla="*/ 1 h 86"/>
                        <a:gd name="T4" fmla="*/ 46 w 169"/>
                        <a:gd name="T5" fmla="*/ 2 h 86"/>
                        <a:gd name="T6" fmla="*/ 54 w 169"/>
                        <a:gd name="T7" fmla="*/ 14 h 86"/>
                        <a:gd name="T8" fmla="*/ 54 w 169"/>
                        <a:gd name="T9" fmla="*/ 18 h 86"/>
                        <a:gd name="T10" fmla="*/ 54 w 169"/>
                        <a:gd name="T11" fmla="*/ 18 h 86"/>
                        <a:gd name="T12" fmla="*/ 43 w 169"/>
                        <a:gd name="T13" fmla="*/ 27 h 86"/>
                        <a:gd name="T14" fmla="*/ 38 w 169"/>
                        <a:gd name="T15" fmla="*/ 27 h 86"/>
                        <a:gd name="T16" fmla="*/ 1 w 169"/>
                        <a:gd name="T17" fmla="*/ 14 h 86"/>
                        <a:gd name="T18" fmla="*/ 0 w 169"/>
                        <a:gd name="T19" fmla="*/ 14 h 86"/>
                        <a:gd name="T20" fmla="*/ 38 w 169"/>
                        <a:gd name="T21" fmla="*/ 27 h 86"/>
                        <a:gd name="T22" fmla="*/ 43 w 169"/>
                        <a:gd name="T23" fmla="*/ 27 h 86"/>
                        <a:gd name="T24" fmla="*/ 45 w 169"/>
                        <a:gd name="T25" fmla="*/ 27 h 86"/>
                        <a:gd name="T26" fmla="*/ 47 w 169"/>
                        <a:gd name="T27" fmla="*/ 27 h 86"/>
                        <a:gd name="T28" fmla="*/ 54 w 169"/>
                        <a:gd name="T29" fmla="*/ 19 h 86"/>
                        <a:gd name="T30" fmla="*/ 54 w 169"/>
                        <a:gd name="T31" fmla="*/ 19 h 86"/>
                        <a:gd name="T32" fmla="*/ 55 w 169"/>
                        <a:gd name="T33" fmla="*/ 14 h 86"/>
                        <a:gd name="T34" fmla="*/ 46 w 169"/>
                        <a:gd name="T35" fmla="*/ 1 h 86"/>
                        <a:gd name="T36" fmla="*/ 42 w 169"/>
                        <a:gd name="T37" fmla="*/ 0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9" h="86">
                          <a:moveTo>
                            <a:pt x="129" y="0"/>
                          </a:moveTo>
                          <a:cubicBezTo>
                            <a:pt x="126" y="1"/>
                            <a:pt x="126" y="1"/>
                            <a:pt x="126" y="1"/>
                          </a:cubicBezTo>
                          <a:cubicBezTo>
                            <a:pt x="141" y="6"/>
                            <a:pt x="141" y="6"/>
                            <a:pt x="141" y="6"/>
                          </a:cubicBezTo>
                          <a:cubicBezTo>
                            <a:pt x="157" y="11"/>
                            <a:pt x="167" y="27"/>
                            <a:pt x="167" y="44"/>
                          </a:cubicBezTo>
                          <a:cubicBezTo>
                            <a:pt x="167" y="48"/>
                            <a:pt x="166" y="52"/>
                            <a:pt x="165" y="56"/>
                          </a:cubicBezTo>
                          <a:cubicBezTo>
                            <a:pt x="165" y="56"/>
                            <a:pt x="165" y="56"/>
                            <a:pt x="165" y="56"/>
                          </a:cubicBezTo>
                          <a:cubicBezTo>
                            <a:pt x="161" y="73"/>
                            <a:pt x="146" y="84"/>
                            <a:pt x="131" y="84"/>
                          </a:cubicBezTo>
                          <a:cubicBezTo>
                            <a:pt x="127" y="84"/>
                            <a:pt x="124" y="84"/>
                            <a:pt x="120" y="83"/>
                          </a:cubicBezTo>
                          <a:cubicBezTo>
                            <a:pt x="3" y="43"/>
                            <a:pt x="3" y="43"/>
                            <a:pt x="3" y="43"/>
                          </a:cubicBezTo>
                          <a:cubicBezTo>
                            <a:pt x="0" y="44"/>
                            <a:pt x="0" y="44"/>
                            <a:pt x="0" y="44"/>
                          </a:cubicBezTo>
                          <a:cubicBezTo>
                            <a:pt x="120" y="85"/>
                            <a:pt x="120" y="85"/>
                            <a:pt x="120" y="85"/>
                          </a:cubicBezTo>
                          <a:cubicBezTo>
                            <a:pt x="123" y="86"/>
                            <a:pt x="127" y="86"/>
                            <a:pt x="131" y="86"/>
                          </a:cubicBezTo>
                          <a:cubicBezTo>
                            <a:pt x="133" y="86"/>
                            <a:pt x="136" y="86"/>
                            <a:pt x="138" y="86"/>
                          </a:cubicBezTo>
                          <a:cubicBezTo>
                            <a:pt x="146" y="83"/>
                            <a:pt x="146" y="83"/>
                            <a:pt x="146" y="83"/>
                          </a:cubicBezTo>
                          <a:cubicBezTo>
                            <a:pt x="156" y="78"/>
                            <a:pt x="164" y="69"/>
                            <a:pt x="167" y="57"/>
                          </a:cubicBezTo>
                          <a:cubicBezTo>
                            <a:pt x="167" y="57"/>
                            <a:pt x="167" y="57"/>
                            <a:pt x="167" y="57"/>
                          </a:cubicBezTo>
                          <a:cubicBezTo>
                            <a:pt x="168" y="53"/>
                            <a:pt x="169" y="49"/>
                            <a:pt x="169" y="44"/>
                          </a:cubicBezTo>
                          <a:cubicBezTo>
                            <a:pt x="169" y="27"/>
                            <a:pt x="158" y="10"/>
                            <a:pt x="142" y="4"/>
                          </a:cubicBezTo>
                          <a:cubicBezTo>
                            <a:pt x="129" y="0"/>
                            <a:pt x="129" y="0"/>
                            <a:pt x="129"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51" name="Freeform 569"/>
                    <p:cNvSpPr>
                      <a:spLocks/>
                    </p:cNvSpPr>
                    <p:nvPr/>
                  </p:nvSpPr>
                  <p:spPr bwMode="auto">
                    <a:xfrm>
                      <a:off x="4299" y="2785"/>
                      <a:ext cx="114" cy="58"/>
                    </a:xfrm>
                    <a:custGeom>
                      <a:avLst/>
                      <a:gdLst>
                        <a:gd name="T0" fmla="*/ 12 w 166"/>
                        <a:gd name="T1" fmla="*/ 0 h 85"/>
                        <a:gd name="T2" fmla="*/ 1 w 166"/>
                        <a:gd name="T3" fmla="*/ 10 h 85"/>
                        <a:gd name="T4" fmla="*/ 0 w 166"/>
                        <a:gd name="T5" fmla="*/ 14 h 85"/>
                        <a:gd name="T6" fmla="*/ 9 w 166"/>
                        <a:gd name="T7" fmla="*/ 26 h 85"/>
                        <a:gd name="T8" fmla="*/ 11 w 166"/>
                        <a:gd name="T9" fmla="*/ 27 h 85"/>
                        <a:gd name="T10" fmla="*/ 13 w 166"/>
                        <a:gd name="T11" fmla="*/ 27 h 85"/>
                        <a:gd name="T12" fmla="*/ 9 w 166"/>
                        <a:gd name="T13" fmla="*/ 26 h 85"/>
                        <a:gd name="T14" fmla="*/ 1 w 166"/>
                        <a:gd name="T15" fmla="*/ 14 h 85"/>
                        <a:gd name="T16" fmla="*/ 1 w 166"/>
                        <a:gd name="T17" fmla="*/ 10 h 85"/>
                        <a:gd name="T18" fmla="*/ 12 w 166"/>
                        <a:gd name="T19" fmla="*/ 1 h 85"/>
                        <a:gd name="T20" fmla="*/ 16 w 166"/>
                        <a:gd name="T21" fmla="*/ 1 h 85"/>
                        <a:gd name="T22" fmla="*/ 53 w 166"/>
                        <a:gd name="T23" fmla="*/ 14 h 85"/>
                        <a:gd name="T24" fmla="*/ 54 w 166"/>
                        <a:gd name="T25" fmla="*/ 14 h 85"/>
                        <a:gd name="T26" fmla="*/ 16 w 166"/>
                        <a:gd name="T27" fmla="*/ 1 h 85"/>
                        <a:gd name="T28" fmla="*/ 12 w 166"/>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6" h="85">
                          <a:moveTo>
                            <a:pt x="38" y="0"/>
                          </a:moveTo>
                          <a:cubicBezTo>
                            <a:pt x="22" y="0"/>
                            <a:pt x="7" y="12"/>
                            <a:pt x="2" y="30"/>
                          </a:cubicBezTo>
                          <a:cubicBezTo>
                            <a:pt x="0" y="34"/>
                            <a:pt x="0" y="38"/>
                            <a:pt x="0" y="42"/>
                          </a:cubicBezTo>
                          <a:cubicBezTo>
                            <a:pt x="0" y="60"/>
                            <a:pt x="10" y="77"/>
                            <a:pt x="27" y="82"/>
                          </a:cubicBezTo>
                          <a:cubicBezTo>
                            <a:pt x="34" y="85"/>
                            <a:pt x="34" y="85"/>
                            <a:pt x="34" y="85"/>
                          </a:cubicBezTo>
                          <a:cubicBezTo>
                            <a:pt x="35" y="85"/>
                            <a:pt x="37" y="85"/>
                            <a:pt x="39" y="84"/>
                          </a:cubicBezTo>
                          <a:cubicBezTo>
                            <a:pt x="27" y="80"/>
                            <a:pt x="27" y="80"/>
                            <a:pt x="27" y="80"/>
                          </a:cubicBezTo>
                          <a:cubicBezTo>
                            <a:pt x="12" y="75"/>
                            <a:pt x="2" y="59"/>
                            <a:pt x="2" y="42"/>
                          </a:cubicBezTo>
                          <a:cubicBezTo>
                            <a:pt x="2" y="38"/>
                            <a:pt x="2" y="34"/>
                            <a:pt x="3" y="30"/>
                          </a:cubicBezTo>
                          <a:cubicBezTo>
                            <a:pt x="8" y="13"/>
                            <a:pt x="23" y="2"/>
                            <a:pt x="38" y="2"/>
                          </a:cubicBezTo>
                          <a:cubicBezTo>
                            <a:pt x="42" y="2"/>
                            <a:pt x="45" y="3"/>
                            <a:pt x="49" y="4"/>
                          </a:cubicBezTo>
                          <a:cubicBezTo>
                            <a:pt x="163" y="43"/>
                            <a:pt x="163" y="43"/>
                            <a:pt x="163" y="43"/>
                          </a:cubicBezTo>
                          <a:cubicBezTo>
                            <a:pt x="166" y="42"/>
                            <a:pt x="166" y="42"/>
                            <a:pt x="166" y="42"/>
                          </a:cubicBezTo>
                          <a:cubicBezTo>
                            <a:pt x="49" y="2"/>
                            <a:pt x="49" y="2"/>
                            <a:pt x="49" y="2"/>
                          </a:cubicBezTo>
                          <a:cubicBezTo>
                            <a:pt x="45" y="1"/>
                            <a:pt x="42" y="0"/>
                            <a:pt x="38"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52" name="Freeform 570"/>
                    <p:cNvSpPr>
                      <a:spLocks noEditPoints="1"/>
                    </p:cNvSpPr>
                    <p:nvPr/>
                  </p:nvSpPr>
                  <p:spPr bwMode="auto">
                    <a:xfrm>
                      <a:off x="4293" y="2839"/>
                      <a:ext cx="230" cy="116"/>
                    </a:xfrm>
                    <a:custGeom>
                      <a:avLst/>
                      <a:gdLst>
                        <a:gd name="T0" fmla="*/ 51 w 335"/>
                        <a:gd name="T1" fmla="*/ 14 h 170"/>
                        <a:gd name="T2" fmla="*/ 10 w 335"/>
                        <a:gd name="T3" fmla="*/ 27 h 170"/>
                        <a:gd name="T4" fmla="*/ 2 w 335"/>
                        <a:gd name="T5" fmla="*/ 45 h 170"/>
                        <a:gd name="T6" fmla="*/ 14 w 335"/>
                        <a:gd name="T7" fmla="*/ 54 h 170"/>
                        <a:gd name="T8" fmla="*/ 14 w 335"/>
                        <a:gd name="T9" fmla="*/ 54 h 170"/>
                        <a:gd name="T10" fmla="*/ 11 w 335"/>
                        <a:gd name="T11" fmla="*/ 53 h 170"/>
                        <a:gd name="T12" fmla="*/ 2 w 335"/>
                        <a:gd name="T13" fmla="*/ 40 h 170"/>
                        <a:gd name="T14" fmla="*/ 3 w 335"/>
                        <a:gd name="T15" fmla="*/ 36 h 170"/>
                        <a:gd name="T16" fmla="*/ 15 w 335"/>
                        <a:gd name="T17" fmla="*/ 27 h 170"/>
                        <a:gd name="T18" fmla="*/ 19 w 335"/>
                        <a:gd name="T19" fmla="*/ 27 h 170"/>
                        <a:gd name="T20" fmla="*/ 56 w 335"/>
                        <a:gd name="T21" fmla="*/ 40 h 170"/>
                        <a:gd name="T22" fmla="*/ 94 w 335"/>
                        <a:gd name="T23" fmla="*/ 27 h 170"/>
                        <a:gd name="T24" fmla="*/ 93 w 335"/>
                        <a:gd name="T25" fmla="*/ 27 h 170"/>
                        <a:gd name="T26" fmla="*/ 90 w 335"/>
                        <a:gd name="T27" fmla="*/ 27 h 170"/>
                        <a:gd name="T28" fmla="*/ 51 w 335"/>
                        <a:gd name="T29" fmla="*/ 14 h 170"/>
                        <a:gd name="T30" fmla="*/ 95 w 335"/>
                        <a:gd name="T31" fmla="*/ 0 h 170"/>
                        <a:gd name="T32" fmla="*/ 93 w 335"/>
                        <a:gd name="T33" fmla="*/ 1 h 170"/>
                        <a:gd name="T34" fmla="*/ 97 w 335"/>
                        <a:gd name="T35" fmla="*/ 1 h 170"/>
                        <a:gd name="T36" fmla="*/ 106 w 335"/>
                        <a:gd name="T37" fmla="*/ 14 h 170"/>
                        <a:gd name="T38" fmla="*/ 105 w 335"/>
                        <a:gd name="T39" fmla="*/ 18 h 170"/>
                        <a:gd name="T40" fmla="*/ 105 w 335"/>
                        <a:gd name="T41" fmla="*/ 18 h 170"/>
                        <a:gd name="T42" fmla="*/ 101 w 335"/>
                        <a:gd name="T43" fmla="*/ 26 h 170"/>
                        <a:gd name="T44" fmla="*/ 106 w 335"/>
                        <a:gd name="T45" fmla="*/ 10 h 170"/>
                        <a:gd name="T46" fmla="*/ 95 w 335"/>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5" h="170">
                          <a:moveTo>
                            <a:pt x="157" y="44"/>
                          </a:moveTo>
                          <a:cubicBezTo>
                            <a:pt x="31" y="87"/>
                            <a:pt x="31" y="87"/>
                            <a:pt x="31" y="87"/>
                          </a:cubicBezTo>
                          <a:cubicBezTo>
                            <a:pt x="11" y="94"/>
                            <a:pt x="0" y="117"/>
                            <a:pt x="6" y="140"/>
                          </a:cubicBezTo>
                          <a:cubicBezTo>
                            <a:pt x="11" y="158"/>
                            <a:pt x="26" y="170"/>
                            <a:pt x="43" y="170"/>
                          </a:cubicBezTo>
                          <a:cubicBezTo>
                            <a:pt x="43" y="170"/>
                            <a:pt x="43" y="170"/>
                            <a:pt x="43" y="170"/>
                          </a:cubicBezTo>
                          <a:cubicBezTo>
                            <a:pt x="35" y="167"/>
                            <a:pt x="35" y="167"/>
                            <a:pt x="35" y="167"/>
                          </a:cubicBezTo>
                          <a:cubicBezTo>
                            <a:pt x="19" y="161"/>
                            <a:pt x="8" y="145"/>
                            <a:pt x="8" y="127"/>
                          </a:cubicBezTo>
                          <a:cubicBezTo>
                            <a:pt x="8" y="123"/>
                            <a:pt x="9" y="119"/>
                            <a:pt x="10" y="114"/>
                          </a:cubicBezTo>
                          <a:cubicBezTo>
                            <a:pt x="15" y="96"/>
                            <a:pt x="30" y="85"/>
                            <a:pt x="46" y="85"/>
                          </a:cubicBezTo>
                          <a:cubicBezTo>
                            <a:pt x="50" y="85"/>
                            <a:pt x="54" y="85"/>
                            <a:pt x="57" y="87"/>
                          </a:cubicBezTo>
                          <a:cubicBezTo>
                            <a:pt x="175" y="127"/>
                            <a:pt x="175" y="127"/>
                            <a:pt x="175" y="127"/>
                          </a:cubicBezTo>
                          <a:cubicBezTo>
                            <a:pt x="291" y="87"/>
                            <a:pt x="291" y="87"/>
                            <a:pt x="291" y="87"/>
                          </a:cubicBezTo>
                          <a:cubicBezTo>
                            <a:pt x="290" y="87"/>
                            <a:pt x="290" y="87"/>
                            <a:pt x="289" y="87"/>
                          </a:cubicBezTo>
                          <a:cubicBezTo>
                            <a:pt x="285" y="87"/>
                            <a:pt x="282" y="87"/>
                            <a:pt x="278" y="85"/>
                          </a:cubicBezTo>
                          <a:cubicBezTo>
                            <a:pt x="157" y="44"/>
                            <a:pt x="157" y="44"/>
                            <a:pt x="157" y="44"/>
                          </a:cubicBezTo>
                          <a:moveTo>
                            <a:pt x="293" y="0"/>
                          </a:moveTo>
                          <a:cubicBezTo>
                            <a:pt x="291" y="0"/>
                            <a:pt x="289" y="0"/>
                            <a:pt x="287" y="1"/>
                          </a:cubicBezTo>
                          <a:cubicBezTo>
                            <a:pt x="300" y="5"/>
                            <a:pt x="300" y="5"/>
                            <a:pt x="300" y="5"/>
                          </a:cubicBezTo>
                          <a:cubicBezTo>
                            <a:pt x="317" y="11"/>
                            <a:pt x="327" y="27"/>
                            <a:pt x="327" y="45"/>
                          </a:cubicBezTo>
                          <a:cubicBezTo>
                            <a:pt x="327" y="49"/>
                            <a:pt x="327" y="54"/>
                            <a:pt x="325" y="58"/>
                          </a:cubicBezTo>
                          <a:cubicBezTo>
                            <a:pt x="325" y="58"/>
                            <a:pt x="325" y="58"/>
                            <a:pt x="325" y="58"/>
                          </a:cubicBezTo>
                          <a:cubicBezTo>
                            <a:pt x="323" y="67"/>
                            <a:pt x="318" y="74"/>
                            <a:pt x="311" y="80"/>
                          </a:cubicBezTo>
                          <a:cubicBezTo>
                            <a:pt x="327" y="70"/>
                            <a:pt x="335" y="50"/>
                            <a:pt x="329" y="30"/>
                          </a:cubicBezTo>
                          <a:cubicBezTo>
                            <a:pt x="324" y="12"/>
                            <a:pt x="309" y="0"/>
                            <a:pt x="293"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53" name="Freeform 571"/>
                    <p:cNvSpPr>
                      <a:spLocks/>
                    </p:cNvSpPr>
                    <p:nvPr/>
                  </p:nvSpPr>
                  <p:spPr bwMode="auto">
                    <a:xfrm>
                      <a:off x="4403" y="2839"/>
                      <a:ext cx="113" cy="58"/>
                    </a:xfrm>
                    <a:custGeom>
                      <a:avLst/>
                      <a:gdLst>
                        <a:gd name="T0" fmla="*/ 40 w 165"/>
                        <a:gd name="T1" fmla="*/ 0 h 84"/>
                        <a:gd name="T2" fmla="*/ 39 w 165"/>
                        <a:gd name="T3" fmla="*/ 1 h 84"/>
                        <a:gd name="T4" fmla="*/ 0 w 165"/>
                        <a:gd name="T5" fmla="*/ 14 h 84"/>
                        <a:gd name="T6" fmla="*/ 38 w 165"/>
                        <a:gd name="T7" fmla="*/ 27 h 84"/>
                        <a:gd name="T8" fmla="*/ 41 w 165"/>
                        <a:gd name="T9" fmla="*/ 28 h 84"/>
                        <a:gd name="T10" fmla="*/ 53 w 165"/>
                        <a:gd name="T11" fmla="*/ 19 h 84"/>
                        <a:gd name="T12" fmla="*/ 53 w 165"/>
                        <a:gd name="T13" fmla="*/ 19 h 84"/>
                        <a:gd name="T14" fmla="*/ 53 w 165"/>
                        <a:gd name="T15" fmla="*/ 15 h 84"/>
                        <a:gd name="T16" fmla="*/ 45 w 165"/>
                        <a:gd name="T17" fmla="*/ 2 h 84"/>
                        <a:gd name="T18" fmla="*/ 40 w 165"/>
                        <a:gd name="T19" fmla="*/ 0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 h="84">
                          <a:moveTo>
                            <a:pt x="123" y="0"/>
                          </a:moveTo>
                          <a:cubicBezTo>
                            <a:pt x="123" y="1"/>
                            <a:pt x="122" y="1"/>
                            <a:pt x="121" y="1"/>
                          </a:cubicBezTo>
                          <a:cubicBezTo>
                            <a:pt x="0" y="42"/>
                            <a:pt x="0" y="42"/>
                            <a:pt x="0" y="42"/>
                          </a:cubicBezTo>
                          <a:cubicBezTo>
                            <a:pt x="118" y="83"/>
                            <a:pt x="118" y="83"/>
                            <a:pt x="118" y="83"/>
                          </a:cubicBezTo>
                          <a:cubicBezTo>
                            <a:pt x="122" y="84"/>
                            <a:pt x="126" y="84"/>
                            <a:pt x="129" y="84"/>
                          </a:cubicBezTo>
                          <a:cubicBezTo>
                            <a:pt x="144" y="84"/>
                            <a:pt x="159" y="73"/>
                            <a:pt x="164" y="56"/>
                          </a:cubicBezTo>
                          <a:cubicBezTo>
                            <a:pt x="164" y="56"/>
                            <a:pt x="164" y="56"/>
                            <a:pt x="164" y="56"/>
                          </a:cubicBezTo>
                          <a:cubicBezTo>
                            <a:pt x="165" y="52"/>
                            <a:pt x="165" y="48"/>
                            <a:pt x="165" y="44"/>
                          </a:cubicBezTo>
                          <a:cubicBezTo>
                            <a:pt x="165" y="27"/>
                            <a:pt x="155" y="11"/>
                            <a:pt x="140" y="6"/>
                          </a:cubicBezTo>
                          <a:cubicBezTo>
                            <a:pt x="123" y="0"/>
                            <a:pt x="123" y="0"/>
                            <a:pt x="123"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54" name="Freeform 572"/>
                    <p:cNvSpPr>
                      <a:spLocks/>
                    </p:cNvSpPr>
                    <p:nvPr/>
                  </p:nvSpPr>
                  <p:spPr bwMode="auto">
                    <a:xfrm>
                      <a:off x="4300" y="2898"/>
                      <a:ext cx="111" cy="57"/>
                    </a:xfrm>
                    <a:custGeom>
                      <a:avLst/>
                      <a:gdLst>
                        <a:gd name="T0" fmla="*/ 12 w 162"/>
                        <a:gd name="T1" fmla="*/ 0 h 82"/>
                        <a:gd name="T2" fmla="*/ 1 w 162"/>
                        <a:gd name="T3" fmla="*/ 9 h 82"/>
                        <a:gd name="T4" fmla="*/ 0 w 162"/>
                        <a:gd name="T5" fmla="*/ 13 h 82"/>
                        <a:gd name="T6" fmla="*/ 8 w 162"/>
                        <a:gd name="T7" fmla="*/ 26 h 82"/>
                        <a:gd name="T8" fmla="*/ 12 w 162"/>
                        <a:gd name="T9" fmla="*/ 28 h 82"/>
                        <a:gd name="T10" fmla="*/ 14 w 162"/>
                        <a:gd name="T11" fmla="*/ 27 h 82"/>
                        <a:gd name="T12" fmla="*/ 52 w 162"/>
                        <a:gd name="T13" fmla="*/ 13 h 82"/>
                        <a:gd name="T14" fmla="*/ 15 w 162"/>
                        <a:gd name="T15" fmla="*/ 1 h 82"/>
                        <a:gd name="T16" fmla="*/ 12 w 162"/>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82">
                          <a:moveTo>
                            <a:pt x="36" y="0"/>
                          </a:moveTo>
                          <a:cubicBezTo>
                            <a:pt x="21" y="0"/>
                            <a:pt x="7" y="11"/>
                            <a:pt x="2" y="28"/>
                          </a:cubicBezTo>
                          <a:cubicBezTo>
                            <a:pt x="1" y="32"/>
                            <a:pt x="0" y="36"/>
                            <a:pt x="0" y="40"/>
                          </a:cubicBezTo>
                          <a:cubicBezTo>
                            <a:pt x="0" y="57"/>
                            <a:pt x="10" y="73"/>
                            <a:pt x="26" y="78"/>
                          </a:cubicBezTo>
                          <a:cubicBezTo>
                            <a:pt x="38" y="82"/>
                            <a:pt x="38" y="82"/>
                            <a:pt x="38" y="82"/>
                          </a:cubicBezTo>
                          <a:cubicBezTo>
                            <a:pt x="40" y="82"/>
                            <a:pt x="42" y="81"/>
                            <a:pt x="44" y="81"/>
                          </a:cubicBezTo>
                          <a:cubicBezTo>
                            <a:pt x="162" y="41"/>
                            <a:pt x="162" y="41"/>
                            <a:pt x="162" y="41"/>
                          </a:cubicBezTo>
                          <a:cubicBezTo>
                            <a:pt x="47" y="1"/>
                            <a:pt x="47" y="1"/>
                            <a:pt x="47" y="1"/>
                          </a:cubicBezTo>
                          <a:cubicBezTo>
                            <a:pt x="43" y="0"/>
                            <a:pt x="40" y="0"/>
                            <a:pt x="36"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55" name="Freeform 573"/>
                    <p:cNvSpPr>
                      <a:spLocks/>
                    </p:cNvSpPr>
                    <p:nvPr/>
                  </p:nvSpPr>
                  <p:spPr bwMode="auto">
                    <a:xfrm>
                      <a:off x="4401" y="2839"/>
                      <a:ext cx="117" cy="59"/>
                    </a:xfrm>
                    <a:custGeom>
                      <a:avLst/>
                      <a:gdLst>
                        <a:gd name="T0" fmla="*/ 42 w 170"/>
                        <a:gd name="T1" fmla="*/ 0 h 86"/>
                        <a:gd name="T2" fmla="*/ 41 w 170"/>
                        <a:gd name="T3" fmla="*/ 0 h 86"/>
                        <a:gd name="T4" fmla="*/ 46 w 170"/>
                        <a:gd name="T5" fmla="*/ 2 h 86"/>
                        <a:gd name="T6" fmla="*/ 55 w 170"/>
                        <a:gd name="T7" fmla="*/ 14 h 86"/>
                        <a:gd name="T8" fmla="*/ 54 w 170"/>
                        <a:gd name="T9" fmla="*/ 18 h 86"/>
                        <a:gd name="T10" fmla="*/ 54 w 170"/>
                        <a:gd name="T11" fmla="*/ 18 h 86"/>
                        <a:gd name="T12" fmla="*/ 43 w 170"/>
                        <a:gd name="T13" fmla="*/ 27 h 86"/>
                        <a:gd name="T14" fmla="*/ 39 w 170"/>
                        <a:gd name="T15" fmla="*/ 27 h 86"/>
                        <a:gd name="T16" fmla="*/ 1 w 170"/>
                        <a:gd name="T17" fmla="*/ 14 h 86"/>
                        <a:gd name="T18" fmla="*/ 0 w 170"/>
                        <a:gd name="T19" fmla="*/ 14 h 86"/>
                        <a:gd name="T20" fmla="*/ 39 w 170"/>
                        <a:gd name="T21" fmla="*/ 27 h 86"/>
                        <a:gd name="T22" fmla="*/ 43 w 170"/>
                        <a:gd name="T23" fmla="*/ 27 h 86"/>
                        <a:gd name="T24" fmla="*/ 43 w 170"/>
                        <a:gd name="T25" fmla="*/ 27 h 86"/>
                        <a:gd name="T26" fmla="*/ 48 w 170"/>
                        <a:gd name="T27" fmla="*/ 26 h 86"/>
                        <a:gd name="T28" fmla="*/ 50 w 170"/>
                        <a:gd name="T29" fmla="*/ 25 h 86"/>
                        <a:gd name="T30" fmla="*/ 55 w 170"/>
                        <a:gd name="T31" fmla="*/ 19 h 86"/>
                        <a:gd name="T32" fmla="*/ 55 w 170"/>
                        <a:gd name="T33" fmla="*/ 19 h 86"/>
                        <a:gd name="T34" fmla="*/ 56 w 170"/>
                        <a:gd name="T35" fmla="*/ 14 h 86"/>
                        <a:gd name="T36" fmla="*/ 46 w 170"/>
                        <a:gd name="T37" fmla="*/ 1 h 86"/>
                        <a:gd name="T38" fmla="*/ 42 w 170"/>
                        <a:gd name="T39" fmla="*/ 0 h 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0" h="86">
                          <a:moveTo>
                            <a:pt x="130" y="0"/>
                          </a:moveTo>
                          <a:cubicBezTo>
                            <a:pt x="128" y="0"/>
                            <a:pt x="127" y="0"/>
                            <a:pt x="126" y="0"/>
                          </a:cubicBezTo>
                          <a:cubicBezTo>
                            <a:pt x="143" y="6"/>
                            <a:pt x="143" y="6"/>
                            <a:pt x="143" y="6"/>
                          </a:cubicBezTo>
                          <a:cubicBezTo>
                            <a:pt x="158" y="11"/>
                            <a:pt x="168" y="27"/>
                            <a:pt x="168" y="44"/>
                          </a:cubicBezTo>
                          <a:cubicBezTo>
                            <a:pt x="168" y="48"/>
                            <a:pt x="168" y="52"/>
                            <a:pt x="167" y="56"/>
                          </a:cubicBezTo>
                          <a:cubicBezTo>
                            <a:pt x="167" y="56"/>
                            <a:pt x="167" y="56"/>
                            <a:pt x="167" y="56"/>
                          </a:cubicBezTo>
                          <a:cubicBezTo>
                            <a:pt x="162" y="73"/>
                            <a:pt x="147" y="84"/>
                            <a:pt x="132" y="84"/>
                          </a:cubicBezTo>
                          <a:cubicBezTo>
                            <a:pt x="129" y="84"/>
                            <a:pt x="125" y="84"/>
                            <a:pt x="121" y="83"/>
                          </a:cubicBezTo>
                          <a:cubicBezTo>
                            <a:pt x="3" y="42"/>
                            <a:pt x="3" y="42"/>
                            <a:pt x="3" y="42"/>
                          </a:cubicBezTo>
                          <a:cubicBezTo>
                            <a:pt x="0" y="43"/>
                            <a:pt x="0" y="43"/>
                            <a:pt x="0" y="43"/>
                          </a:cubicBezTo>
                          <a:cubicBezTo>
                            <a:pt x="121" y="84"/>
                            <a:pt x="121" y="84"/>
                            <a:pt x="121" y="84"/>
                          </a:cubicBezTo>
                          <a:cubicBezTo>
                            <a:pt x="125" y="86"/>
                            <a:pt x="128" y="86"/>
                            <a:pt x="132" y="86"/>
                          </a:cubicBezTo>
                          <a:cubicBezTo>
                            <a:pt x="133" y="86"/>
                            <a:pt x="133" y="86"/>
                            <a:pt x="134" y="86"/>
                          </a:cubicBezTo>
                          <a:cubicBezTo>
                            <a:pt x="147" y="82"/>
                            <a:pt x="147" y="82"/>
                            <a:pt x="147" y="82"/>
                          </a:cubicBezTo>
                          <a:cubicBezTo>
                            <a:pt x="149" y="81"/>
                            <a:pt x="152" y="80"/>
                            <a:pt x="154" y="79"/>
                          </a:cubicBezTo>
                          <a:cubicBezTo>
                            <a:pt x="161" y="73"/>
                            <a:pt x="166" y="66"/>
                            <a:pt x="168" y="57"/>
                          </a:cubicBezTo>
                          <a:cubicBezTo>
                            <a:pt x="168" y="57"/>
                            <a:pt x="168" y="57"/>
                            <a:pt x="168" y="57"/>
                          </a:cubicBezTo>
                          <a:cubicBezTo>
                            <a:pt x="170" y="53"/>
                            <a:pt x="170" y="48"/>
                            <a:pt x="170" y="44"/>
                          </a:cubicBezTo>
                          <a:cubicBezTo>
                            <a:pt x="170" y="26"/>
                            <a:pt x="160" y="10"/>
                            <a:pt x="143" y="4"/>
                          </a:cubicBezTo>
                          <a:cubicBezTo>
                            <a:pt x="130" y="0"/>
                            <a:pt x="130" y="0"/>
                            <a:pt x="130"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56" name="Freeform 574"/>
                    <p:cNvSpPr>
                      <a:spLocks/>
                    </p:cNvSpPr>
                    <p:nvPr/>
                  </p:nvSpPr>
                  <p:spPr bwMode="auto">
                    <a:xfrm>
                      <a:off x="4299" y="2897"/>
                      <a:ext cx="114" cy="58"/>
                    </a:xfrm>
                    <a:custGeom>
                      <a:avLst/>
                      <a:gdLst>
                        <a:gd name="T0" fmla="*/ 12 w 167"/>
                        <a:gd name="T1" fmla="*/ 0 h 85"/>
                        <a:gd name="T2" fmla="*/ 1 w 167"/>
                        <a:gd name="T3" fmla="*/ 10 h 85"/>
                        <a:gd name="T4" fmla="*/ 0 w 167"/>
                        <a:gd name="T5" fmla="*/ 14 h 85"/>
                        <a:gd name="T6" fmla="*/ 8 w 167"/>
                        <a:gd name="T7" fmla="*/ 26 h 85"/>
                        <a:gd name="T8" fmla="*/ 11 w 167"/>
                        <a:gd name="T9" fmla="*/ 27 h 85"/>
                        <a:gd name="T10" fmla="*/ 12 w 167"/>
                        <a:gd name="T11" fmla="*/ 27 h 85"/>
                        <a:gd name="T12" fmla="*/ 9 w 167"/>
                        <a:gd name="T13" fmla="*/ 26 h 85"/>
                        <a:gd name="T14" fmla="*/ 1 w 167"/>
                        <a:gd name="T15" fmla="*/ 14 h 85"/>
                        <a:gd name="T16" fmla="*/ 1 w 167"/>
                        <a:gd name="T17" fmla="*/ 10 h 85"/>
                        <a:gd name="T18" fmla="*/ 12 w 167"/>
                        <a:gd name="T19" fmla="*/ 1 h 85"/>
                        <a:gd name="T20" fmla="*/ 16 w 167"/>
                        <a:gd name="T21" fmla="*/ 1 h 85"/>
                        <a:gd name="T22" fmla="*/ 52 w 167"/>
                        <a:gd name="T23" fmla="*/ 14 h 85"/>
                        <a:gd name="T24" fmla="*/ 53 w 167"/>
                        <a:gd name="T25" fmla="*/ 14 h 85"/>
                        <a:gd name="T26" fmla="*/ 16 w 167"/>
                        <a:gd name="T27" fmla="*/ 1 h 85"/>
                        <a:gd name="T28" fmla="*/ 12 w 167"/>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7" h="85">
                          <a:moveTo>
                            <a:pt x="38" y="0"/>
                          </a:moveTo>
                          <a:cubicBezTo>
                            <a:pt x="22" y="0"/>
                            <a:pt x="7" y="11"/>
                            <a:pt x="2" y="29"/>
                          </a:cubicBezTo>
                          <a:cubicBezTo>
                            <a:pt x="1" y="34"/>
                            <a:pt x="0" y="38"/>
                            <a:pt x="0" y="42"/>
                          </a:cubicBezTo>
                          <a:cubicBezTo>
                            <a:pt x="0" y="60"/>
                            <a:pt x="11" y="76"/>
                            <a:pt x="27" y="82"/>
                          </a:cubicBezTo>
                          <a:cubicBezTo>
                            <a:pt x="35" y="85"/>
                            <a:pt x="35" y="85"/>
                            <a:pt x="35" y="85"/>
                          </a:cubicBezTo>
                          <a:cubicBezTo>
                            <a:pt x="37" y="85"/>
                            <a:pt x="38" y="85"/>
                            <a:pt x="40" y="84"/>
                          </a:cubicBezTo>
                          <a:cubicBezTo>
                            <a:pt x="28" y="80"/>
                            <a:pt x="28" y="80"/>
                            <a:pt x="28" y="80"/>
                          </a:cubicBezTo>
                          <a:cubicBezTo>
                            <a:pt x="12" y="75"/>
                            <a:pt x="2" y="59"/>
                            <a:pt x="2" y="42"/>
                          </a:cubicBezTo>
                          <a:cubicBezTo>
                            <a:pt x="2" y="38"/>
                            <a:pt x="3" y="34"/>
                            <a:pt x="4" y="30"/>
                          </a:cubicBezTo>
                          <a:cubicBezTo>
                            <a:pt x="9" y="13"/>
                            <a:pt x="23" y="2"/>
                            <a:pt x="38" y="2"/>
                          </a:cubicBezTo>
                          <a:cubicBezTo>
                            <a:pt x="42" y="2"/>
                            <a:pt x="45" y="2"/>
                            <a:pt x="49" y="3"/>
                          </a:cubicBezTo>
                          <a:cubicBezTo>
                            <a:pt x="164" y="43"/>
                            <a:pt x="164" y="43"/>
                            <a:pt x="164" y="43"/>
                          </a:cubicBezTo>
                          <a:cubicBezTo>
                            <a:pt x="167" y="42"/>
                            <a:pt x="167" y="42"/>
                            <a:pt x="167" y="42"/>
                          </a:cubicBezTo>
                          <a:cubicBezTo>
                            <a:pt x="49" y="2"/>
                            <a:pt x="49" y="2"/>
                            <a:pt x="49" y="2"/>
                          </a:cubicBezTo>
                          <a:cubicBezTo>
                            <a:pt x="46" y="0"/>
                            <a:pt x="42" y="0"/>
                            <a:pt x="38"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57" name="Freeform 575"/>
                    <p:cNvSpPr>
                      <a:spLocks noEditPoints="1"/>
                    </p:cNvSpPr>
                    <p:nvPr/>
                  </p:nvSpPr>
                  <p:spPr bwMode="auto">
                    <a:xfrm>
                      <a:off x="4297" y="2952"/>
                      <a:ext cx="222" cy="89"/>
                    </a:xfrm>
                    <a:custGeom>
                      <a:avLst/>
                      <a:gdLst>
                        <a:gd name="T0" fmla="*/ 50 w 323"/>
                        <a:gd name="T1" fmla="*/ 14 h 129"/>
                        <a:gd name="T2" fmla="*/ 8 w 323"/>
                        <a:gd name="T3" fmla="*/ 28 h 129"/>
                        <a:gd name="T4" fmla="*/ 0 w 323"/>
                        <a:gd name="T5" fmla="*/ 41 h 129"/>
                        <a:gd name="T6" fmla="*/ 1 w 323"/>
                        <a:gd name="T7" fmla="*/ 42 h 129"/>
                        <a:gd name="T8" fmla="*/ 0 w 323"/>
                        <a:gd name="T9" fmla="*/ 42 h 129"/>
                        <a:gd name="T10" fmla="*/ 1 w 323"/>
                        <a:gd name="T11" fmla="*/ 38 h 129"/>
                        <a:gd name="T12" fmla="*/ 13 w 323"/>
                        <a:gd name="T13" fmla="*/ 28 h 129"/>
                        <a:gd name="T14" fmla="*/ 16 w 323"/>
                        <a:gd name="T15" fmla="*/ 28 h 129"/>
                        <a:gd name="T16" fmla="*/ 52 w 323"/>
                        <a:gd name="T17" fmla="*/ 41 h 129"/>
                        <a:gd name="T18" fmla="*/ 91 w 323"/>
                        <a:gd name="T19" fmla="*/ 28 h 129"/>
                        <a:gd name="T20" fmla="*/ 88 w 323"/>
                        <a:gd name="T21" fmla="*/ 27 h 129"/>
                        <a:gd name="T22" fmla="*/ 50 w 323"/>
                        <a:gd name="T23" fmla="*/ 14 h 129"/>
                        <a:gd name="T24" fmla="*/ 93 w 323"/>
                        <a:gd name="T25" fmla="*/ 0 h 129"/>
                        <a:gd name="T26" fmla="*/ 93 w 323"/>
                        <a:gd name="T27" fmla="*/ 0 h 129"/>
                        <a:gd name="T28" fmla="*/ 95 w 323"/>
                        <a:gd name="T29" fmla="*/ 1 h 129"/>
                        <a:gd name="T30" fmla="*/ 104 w 323"/>
                        <a:gd name="T31" fmla="*/ 14 h 129"/>
                        <a:gd name="T32" fmla="*/ 104 w 323"/>
                        <a:gd name="T33" fmla="*/ 18 h 129"/>
                        <a:gd name="T34" fmla="*/ 104 w 323"/>
                        <a:gd name="T35" fmla="*/ 18 h 129"/>
                        <a:gd name="T36" fmla="*/ 101 w 323"/>
                        <a:gd name="T37" fmla="*/ 23 h 129"/>
                        <a:gd name="T38" fmla="*/ 105 w 323"/>
                        <a:gd name="T39" fmla="*/ 13 h 129"/>
                        <a:gd name="T40" fmla="*/ 104 w 323"/>
                        <a:gd name="T41" fmla="*/ 10 h 129"/>
                        <a:gd name="T42" fmla="*/ 93 w 323"/>
                        <a:gd name="T43" fmla="*/ 0 h 1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3" h="129">
                          <a:moveTo>
                            <a:pt x="154" y="43"/>
                          </a:moveTo>
                          <a:cubicBezTo>
                            <a:pt x="26" y="87"/>
                            <a:pt x="26" y="87"/>
                            <a:pt x="26" y="87"/>
                          </a:cubicBezTo>
                          <a:cubicBezTo>
                            <a:pt x="11" y="92"/>
                            <a:pt x="0" y="108"/>
                            <a:pt x="0" y="125"/>
                          </a:cubicBezTo>
                          <a:cubicBezTo>
                            <a:pt x="0" y="127"/>
                            <a:pt x="0" y="128"/>
                            <a:pt x="1" y="129"/>
                          </a:cubicBezTo>
                          <a:cubicBezTo>
                            <a:pt x="0" y="128"/>
                            <a:pt x="0" y="128"/>
                            <a:pt x="0" y="127"/>
                          </a:cubicBezTo>
                          <a:cubicBezTo>
                            <a:pt x="0" y="123"/>
                            <a:pt x="1" y="119"/>
                            <a:pt x="2" y="115"/>
                          </a:cubicBezTo>
                          <a:cubicBezTo>
                            <a:pt x="7" y="97"/>
                            <a:pt x="22" y="85"/>
                            <a:pt x="39" y="85"/>
                          </a:cubicBezTo>
                          <a:cubicBezTo>
                            <a:pt x="42" y="85"/>
                            <a:pt x="46" y="86"/>
                            <a:pt x="50" y="87"/>
                          </a:cubicBezTo>
                          <a:cubicBezTo>
                            <a:pt x="162" y="125"/>
                            <a:pt x="162" y="125"/>
                            <a:pt x="162" y="125"/>
                          </a:cubicBezTo>
                          <a:cubicBezTo>
                            <a:pt x="280" y="85"/>
                            <a:pt x="280" y="85"/>
                            <a:pt x="280" y="85"/>
                          </a:cubicBezTo>
                          <a:cubicBezTo>
                            <a:pt x="277" y="85"/>
                            <a:pt x="274" y="84"/>
                            <a:pt x="271" y="83"/>
                          </a:cubicBezTo>
                          <a:cubicBezTo>
                            <a:pt x="154" y="43"/>
                            <a:pt x="154" y="43"/>
                            <a:pt x="154" y="43"/>
                          </a:cubicBezTo>
                          <a:moveTo>
                            <a:pt x="287" y="0"/>
                          </a:moveTo>
                          <a:cubicBezTo>
                            <a:pt x="286" y="0"/>
                            <a:pt x="286" y="0"/>
                            <a:pt x="285" y="0"/>
                          </a:cubicBezTo>
                          <a:cubicBezTo>
                            <a:pt x="293" y="3"/>
                            <a:pt x="293" y="3"/>
                            <a:pt x="293" y="3"/>
                          </a:cubicBezTo>
                          <a:cubicBezTo>
                            <a:pt x="310" y="8"/>
                            <a:pt x="320" y="25"/>
                            <a:pt x="320" y="43"/>
                          </a:cubicBezTo>
                          <a:cubicBezTo>
                            <a:pt x="320" y="47"/>
                            <a:pt x="320" y="51"/>
                            <a:pt x="319" y="55"/>
                          </a:cubicBezTo>
                          <a:cubicBezTo>
                            <a:pt x="319" y="55"/>
                            <a:pt x="319" y="55"/>
                            <a:pt x="319" y="55"/>
                          </a:cubicBezTo>
                          <a:cubicBezTo>
                            <a:pt x="317" y="61"/>
                            <a:pt x="314" y="66"/>
                            <a:pt x="311" y="70"/>
                          </a:cubicBezTo>
                          <a:cubicBezTo>
                            <a:pt x="319" y="63"/>
                            <a:pt x="323" y="52"/>
                            <a:pt x="323" y="40"/>
                          </a:cubicBezTo>
                          <a:cubicBezTo>
                            <a:pt x="323" y="37"/>
                            <a:pt x="322" y="33"/>
                            <a:pt x="321" y="29"/>
                          </a:cubicBezTo>
                          <a:cubicBezTo>
                            <a:pt x="317" y="11"/>
                            <a:pt x="302" y="0"/>
                            <a:pt x="287"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58" name="Freeform 576"/>
                    <p:cNvSpPr>
                      <a:spLocks/>
                    </p:cNvSpPr>
                    <p:nvPr/>
                  </p:nvSpPr>
                  <p:spPr bwMode="auto">
                    <a:xfrm>
                      <a:off x="4405" y="2953"/>
                      <a:ext cx="111" cy="56"/>
                    </a:xfrm>
                    <a:custGeom>
                      <a:avLst/>
                      <a:gdLst>
                        <a:gd name="T0" fmla="*/ 41 w 161"/>
                        <a:gd name="T1" fmla="*/ 0 h 82"/>
                        <a:gd name="T2" fmla="*/ 39 w 161"/>
                        <a:gd name="T3" fmla="*/ 1 h 82"/>
                        <a:gd name="T4" fmla="*/ 0 w 161"/>
                        <a:gd name="T5" fmla="*/ 13 h 82"/>
                        <a:gd name="T6" fmla="*/ 37 w 161"/>
                        <a:gd name="T7" fmla="*/ 26 h 82"/>
                        <a:gd name="T8" fmla="*/ 41 w 161"/>
                        <a:gd name="T9" fmla="*/ 26 h 82"/>
                        <a:gd name="T10" fmla="*/ 43 w 161"/>
                        <a:gd name="T11" fmla="*/ 26 h 82"/>
                        <a:gd name="T12" fmla="*/ 46 w 161"/>
                        <a:gd name="T13" fmla="*/ 25 h 82"/>
                        <a:gd name="T14" fmla="*/ 47 w 161"/>
                        <a:gd name="T15" fmla="*/ 25 h 82"/>
                        <a:gd name="T16" fmla="*/ 52 w 161"/>
                        <a:gd name="T17" fmla="*/ 17 h 82"/>
                        <a:gd name="T18" fmla="*/ 52 w 161"/>
                        <a:gd name="T19" fmla="*/ 17 h 82"/>
                        <a:gd name="T20" fmla="*/ 53 w 161"/>
                        <a:gd name="T21" fmla="*/ 14 h 82"/>
                        <a:gd name="T22" fmla="*/ 45 w 161"/>
                        <a:gd name="T23" fmla="*/ 1 h 82"/>
                        <a:gd name="T24" fmla="*/ 41 w 161"/>
                        <a:gd name="T25" fmla="*/ 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1" h="82">
                          <a:moveTo>
                            <a:pt x="124" y="0"/>
                          </a:moveTo>
                          <a:cubicBezTo>
                            <a:pt x="122" y="0"/>
                            <a:pt x="121" y="0"/>
                            <a:pt x="119" y="1"/>
                          </a:cubicBezTo>
                          <a:cubicBezTo>
                            <a:pt x="0" y="41"/>
                            <a:pt x="0" y="41"/>
                            <a:pt x="0" y="41"/>
                          </a:cubicBezTo>
                          <a:cubicBezTo>
                            <a:pt x="115" y="80"/>
                            <a:pt x="115" y="80"/>
                            <a:pt x="115" y="80"/>
                          </a:cubicBezTo>
                          <a:cubicBezTo>
                            <a:pt x="118" y="81"/>
                            <a:pt x="122" y="82"/>
                            <a:pt x="125" y="82"/>
                          </a:cubicBezTo>
                          <a:cubicBezTo>
                            <a:pt x="127" y="82"/>
                            <a:pt x="128" y="82"/>
                            <a:pt x="130" y="82"/>
                          </a:cubicBezTo>
                          <a:cubicBezTo>
                            <a:pt x="140" y="78"/>
                            <a:pt x="140" y="78"/>
                            <a:pt x="140" y="78"/>
                          </a:cubicBezTo>
                          <a:cubicBezTo>
                            <a:pt x="141" y="78"/>
                            <a:pt x="141" y="78"/>
                            <a:pt x="142" y="78"/>
                          </a:cubicBezTo>
                          <a:cubicBezTo>
                            <a:pt x="150" y="73"/>
                            <a:pt x="157" y="65"/>
                            <a:pt x="160" y="54"/>
                          </a:cubicBezTo>
                          <a:cubicBezTo>
                            <a:pt x="160" y="54"/>
                            <a:pt x="160" y="54"/>
                            <a:pt x="160" y="54"/>
                          </a:cubicBezTo>
                          <a:cubicBezTo>
                            <a:pt x="161" y="50"/>
                            <a:pt x="161" y="46"/>
                            <a:pt x="161" y="42"/>
                          </a:cubicBezTo>
                          <a:cubicBezTo>
                            <a:pt x="161" y="25"/>
                            <a:pt x="151" y="9"/>
                            <a:pt x="136" y="4"/>
                          </a:cubicBezTo>
                          <a:cubicBezTo>
                            <a:pt x="124" y="0"/>
                            <a:pt x="124" y="0"/>
                            <a:pt x="124"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59" name="Freeform 577"/>
                    <p:cNvSpPr>
                      <a:spLocks/>
                    </p:cNvSpPr>
                    <p:nvPr/>
                  </p:nvSpPr>
                  <p:spPr bwMode="auto">
                    <a:xfrm>
                      <a:off x="4299" y="3012"/>
                      <a:ext cx="107" cy="54"/>
                    </a:xfrm>
                    <a:custGeom>
                      <a:avLst/>
                      <a:gdLst>
                        <a:gd name="T0" fmla="*/ 12 w 157"/>
                        <a:gd name="T1" fmla="*/ 0 h 79"/>
                        <a:gd name="T2" fmla="*/ 1 w 157"/>
                        <a:gd name="T3" fmla="*/ 9 h 79"/>
                        <a:gd name="T4" fmla="*/ 0 w 157"/>
                        <a:gd name="T5" fmla="*/ 12 h 79"/>
                        <a:gd name="T6" fmla="*/ 5 w 157"/>
                        <a:gd name="T7" fmla="*/ 23 h 79"/>
                        <a:gd name="T8" fmla="*/ 11 w 157"/>
                        <a:gd name="T9" fmla="*/ 25 h 79"/>
                        <a:gd name="T10" fmla="*/ 14 w 157"/>
                        <a:gd name="T11" fmla="*/ 25 h 79"/>
                        <a:gd name="T12" fmla="*/ 50 w 157"/>
                        <a:gd name="T13" fmla="*/ 12 h 79"/>
                        <a:gd name="T14" fmla="*/ 15 w 157"/>
                        <a:gd name="T15" fmla="*/ 1 h 79"/>
                        <a:gd name="T16" fmla="*/ 12 w 157"/>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 h="79">
                          <a:moveTo>
                            <a:pt x="37" y="0"/>
                          </a:moveTo>
                          <a:cubicBezTo>
                            <a:pt x="21" y="0"/>
                            <a:pt x="7" y="11"/>
                            <a:pt x="2" y="28"/>
                          </a:cubicBezTo>
                          <a:cubicBezTo>
                            <a:pt x="1" y="32"/>
                            <a:pt x="0" y="36"/>
                            <a:pt x="0" y="40"/>
                          </a:cubicBezTo>
                          <a:cubicBezTo>
                            <a:pt x="0" y="53"/>
                            <a:pt x="6" y="65"/>
                            <a:pt x="15" y="72"/>
                          </a:cubicBezTo>
                          <a:cubicBezTo>
                            <a:pt x="21" y="76"/>
                            <a:pt x="28" y="79"/>
                            <a:pt x="35" y="79"/>
                          </a:cubicBezTo>
                          <a:cubicBezTo>
                            <a:pt x="38" y="79"/>
                            <a:pt x="42" y="78"/>
                            <a:pt x="45" y="77"/>
                          </a:cubicBezTo>
                          <a:cubicBezTo>
                            <a:pt x="157" y="39"/>
                            <a:pt x="157" y="39"/>
                            <a:pt x="157" y="39"/>
                          </a:cubicBezTo>
                          <a:cubicBezTo>
                            <a:pt x="47" y="2"/>
                            <a:pt x="47" y="2"/>
                            <a:pt x="47" y="2"/>
                          </a:cubicBezTo>
                          <a:cubicBezTo>
                            <a:pt x="44" y="1"/>
                            <a:pt x="40" y="0"/>
                            <a:pt x="37"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60" name="Freeform 578"/>
                    <p:cNvSpPr>
                      <a:spLocks noEditPoints="1"/>
                    </p:cNvSpPr>
                    <p:nvPr/>
                  </p:nvSpPr>
                  <p:spPr bwMode="auto">
                    <a:xfrm>
                      <a:off x="4403" y="2952"/>
                      <a:ext cx="114" cy="59"/>
                    </a:xfrm>
                    <a:custGeom>
                      <a:avLst/>
                      <a:gdLst>
                        <a:gd name="T0" fmla="*/ 1 w 166"/>
                        <a:gd name="T1" fmla="*/ 14 h 85"/>
                        <a:gd name="T2" fmla="*/ 0 w 166"/>
                        <a:gd name="T3" fmla="*/ 15 h 85"/>
                        <a:gd name="T4" fmla="*/ 38 w 166"/>
                        <a:gd name="T5" fmla="*/ 28 h 85"/>
                        <a:gd name="T6" fmla="*/ 41 w 166"/>
                        <a:gd name="T7" fmla="*/ 28 h 85"/>
                        <a:gd name="T8" fmla="*/ 43 w 166"/>
                        <a:gd name="T9" fmla="*/ 28 h 85"/>
                        <a:gd name="T10" fmla="*/ 41 w 166"/>
                        <a:gd name="T11" fmla="*/ 28 h 85"/>
                        <a:gd name="T12" fmla="*/ 38 w 166"/>
                        <a:gd name="T13" fmla="*/ 27 h 85"/>
                        <a:gd name="T14" fmla="*/ 1 w 166"/>
                        <a:gd name="T15" fmla="*/ 14 h 85"/>
                        <a:gd name="T16" fmla="*/ 43 w 166"/>
                        <a:gd name="T17" fmla="*/ 0 h 85"/>
                        <a:gd name="T18" fmla="*/ 41 w 166"/>
                        <a:gd name="T19" fmla="*/ 1 h 85"/>
                        <a:gd name="T20" fmla="*/ 45 w 166"/>
                        <a:gd name="T21" fmla="*/ 1 h 85"/>
                        <a:gd name="T22" fmla="*/ 54 w 166"/>
                        <a:gd name="T23" fmla="*/ 15 h 85"/>
                        <a:gd name="T24" fmla="*/ 53 w 166"/>
                        <a:gd name="T25" fmla="*/ 18 h 85"/>
                        <a:gd name="T26" fmla="*/ 53 w 166"/>
                        <a:gd name="T27" fmla="*/ 18 h 85"/>
                        <a:gd name="T28" fmla="*/ 47 w 166"/>
                        <a:gd name="T29" fmla="*/ 26 h 85"/>
                        <a:gd name="T30" fmla="*/ 51 w 166"/>
                        <a:gd name="T31" fmla="*/ 24 h 85"/>
                        <a:gd name="T32" fmla="*/ 54 w 166"/>
                        <a:gd name="T33" fmla="*/ 18 h 85"/>
                        <a:gd name="T34" fmla="*/ 54 w 166"/>
                        <a:gd name="T35" fmla="*/ 18 h 85"/>
                        <a:gd name="T36" fmla="*/ 54 w 166"/>
                        <a:gd name="T37" fmla="*/ 15 h 85"/>
                        <a:gd name="T38" fmla="*/ 45 w 166"/>
                        <a:gd name="T39" fmla="*/ 1 h 85"/>
                        <a:gd name="T40" fmla="*/ 43 w 166"/>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 h="85">
                          <a:moveTo>
                            <a:pt x="3" y="42"/>
                          </a:moveTo>
                          <a:cubicBezTo>
                            <a:pt x="0" y="43"/>
                            <a:pt x="0" y="43"/>
                            <a:pt x="0" y="43"/>
                          </a:cubicBezTo>
                          <a:cubicBezTo>
                            <a:pt x="117" y="83"/>
                            <a:pt x="117" y="83"/>
                            <a:pt x="117" y="83"/>
                          </a:cubicBezTo>
                          <a:cubicBezTo>
                            <a:pt x="120" y="84"/>
                            <a:pt x="123" y="85"/>
                            <a:pt x="126" y="85"/>
                          </a:cubicBezTo>
                          <a:cubicBezTo>
                            <a:pt x="133" y="83"/>
                            <a:pt x="133" y="83"/>
                            <a:pt x="133" y="83"/>
                          </a:cubicBezTo>
                          <a:cubicBezTo>
                            <a:pt x="131" y="83"/>
                            <a:pt x="130" y="83"/>
                            <a:pt x="128" y="83"/>
                          </a:cubicBezTo>
                          <a:cubicBezTo>
                            <a:pt x="125" y="83"/>
                            <a:pt x="121" y="82"/>
                            <a:pt x="118" y="81"/>
                          </a:cubicBezTo>
                          <a:cubicBezTo>
                            <a:pt x="3" y="42"/>
                            <a:pt x="3" y="42"/>
                            <a:pt x="3" y="42"/>
                          </a:cubicBezTo>
                          <a:moveTo>
                            <a:pt x="131" y="0"/>
                          </a:moveTo>
                          <a:cubicBezTo>
                            <a:pt x="130" y="0"/>
                            <a:pt x="128" y="0"/>
                            <a:pt x="127" y="1"/>
                          </a:cubicBezTo>
                          <a:cubicBezTo>
                            <a:pt x="139" y="5"/>
                            <a:pt x="139" y="5"/>
                            <a:pt x="139" y="5"/>
                          </a:cubicBezTo>
                          <a:cubicBezTo>
                            <a:pt x="154" y="10"/>
                            <a:pt x="164" y="26"/>
                            <a:pt x="164" y="43"/>
                          </a:cubicBezTo>
                          <a:cubicBezTo>
                            <a:pt x="164" y="47"/>
                            <a:pt x="164" y="51"/>
                            <a:pt x="163" y="55"/>
                          </a:cubicBezTo>
                          <a:cubicBezTo>
                            <a:pt x="163" y="55"/>
                            <a:pt x="163" y="55"/>
                            <a:pt x="163" y="55"/>
                          </a:cubicBezTo>
                          <a:cubicBezTo>
                            <a:pt x="160" y="66"/>
                            <a:pt x="153" y="74"/>
                            <a:pt x="145" y="79"/>
                          </a:cubicBezTo>
                          <a:cubicBezTo>
                            <a:pt x="149" y="77"/>
                            <a:pt x="154" y="74"/>
                            <a:pt x="157" y="70"/>
                          </a:cubicBezTo>
                          <a:cubicBezTo>
                            <a:pt x="160" y="66"/>
                            <a:pt x="163" y="61"/>
                            <a:pt x="165" y="55"/>
                          </a:cubicBezTo>
                          <a:cubicBezTo>
                            <a:pt x="165" y="55"/>
                            <a:pt x="165" y="55"/>
                            <a:pt x="165" y="55"/>
                          </a:cubicBezTo>
                          <a:cubicBezTo>
                            <a:pt x="166" y="51"/>
                            <a:pt x="166" y="47"/>
                            <a:pt x="166" y="43"/>
                          </a:cubicBezTo>
                          <a:cubicBezTo>
                            <a:pt x="166" y="25"/>
                            <a:pt x="156" y="8"/>
                            <a:pt x="139" y="3"/>
                          </a:cubicBezTo>
                          <a:cubicBezTo>
                            <a:pt x="131" y="0"/>
                            <a:pt x="131" y="0"/>
                            <a:pt x="131"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61" name="Freeform 579"/>
                    <p:cNvSpPr>
                      <a:spLocks/>
                    </p:cNvSpPr>
                    <p:nvPr/>
                  </p:nvSpPr>
                  <p:spPr bwMode="auto">
                    <a:xfrm>
                      <a:off x="4297" y="3011"/>
                      <a:ext cx="112" cy="50"/>
                    </a:xfrm>
                    <a:custGeom>
                      <a:avLst/>
                      <a:gdLst>
                        <a:gd name="T0" fmla="*/ 13 w 162"/>
                        <a:gd name="T1" fmla="*/ 0 h 74"/>
                        <a:gd name="T2" fmla="*/ 1 w 162"/>
                        <a:gd name="T3" fmla="*/ 9 h 74"/>
                        <a:gd name="T4" fmla="*/ 0 w 162"/>
                        <a:gd name="T5" fmla="*/ 13 h 74"/>
                        <a:gd name="T6" fmla="*/ 1 w 162"/>
                        <a:gd name="T7" fmla="*/ 14 h 74"/>
                        <a:gd name="T8" fmla="*/ 1 w 162"/>
                        <a:gd name="T9" fmla="*/ 16 h 74"/>
                        <a:gd name="T10" fmla="*/ 1 w 162"/>
                        <a:gd name="T11" fmla="*/ 16 h 74"/>
                        <a:gd name="T12" fmla="*/ 6 w 162"/>
                        <a:gd name="T13" fmla="*/ 23 h 74"/>
                        <a:gd name="T14" fmla="*/ 1 w 162"/>
                        <a:gd name="T15" fmla="*/ 13 h 74"/>
                        <a:gd name="T16" fmla="*/ 1 w 162"/>
                        <a:gd name="T17" fmla="*/ 9 h 74"/>
                        <a:gd name="T18" fmla="*/ 13 w 162"/>
                        <a:gd name="T19" fmla="*/ 1 h 74"/>
                        <a:gd name="T20" fmla="*/ 17 w 162"/>
                        <a:gd name="T21" fmla="*/ 1 h 74"/>
                        <a:gd name="T22" fmla="*/ 53 w 162"/>
                        <a:gd name="T23" fmla="*/ 13 h 74"/>
                        <a:gd name="T24" fmla="*/ 53 w 162"/>
                        <a:gd name="T25" fmla="*/ 12 h 74"/>
                        <a:gd name="T26" fmla="*/ 17 w 162"/>
                        <a:gd name="T27" fmla="*/ 1 h 74"/>
                        <a:gd name="T28" fmla="*/ 13 w 162"/>
                        <a:gd name="T29" fmla="*/ 0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2" h="74">
                          <a:moveTo>
                            <a:pt x="39" y="0"/>
                          </a:moveTo>
                          <a:cubicBezTo>
                            <a:pt x="22" y="0"/>
                            <a:pt x="7" y="12"/>
                            <a:pt x="2" y="30"/>
                          </a:cubicBezTo>
                          <a:cubicBezTo>
                            <a:pt x="1" y="34"/>
                            <a:pt x="0" y="38"/>
                            <a:pt x="0" y="42"/>
                          </a:cubicBezTo>
                          <a:cubicBezTo>
                            <a:pt x="0" y="43"/>
                            <a:pt x="0" y="43"/>
                            <a:pt x="1" y="44"/>
                          </a:cubicBezTo>
                          <a:cubicBezTo>
                            <a:pt x="1" y="47"/>
                            <a:pt x="1" y="50"/>
                            <a:pt x="2" y="52"/>
                          </a:cubicBezTo>
                          <a:cubicBezTo>
                            <a:pt x="2" y="52"/>
                            <a:pt x="2" y="52"/>
                            <a:pt x="2" y="52"/>
                          </a:cubicBezTo>
                          <a:cubicBezTo>
                            <a:pt x="5" y="62"/>
                            <a:pt x="10" y="69"/>
                            <a:pt x="17" y="74"/>
                          </a:cubicBezTo>
                          <a:cubicBezTo>
                            <a:pt x="8" y="67"/>
                            <a:pt x="2" y="55"/>
                            <a:pt x="2" y="42"/>
                          </a:cubicBezTo>
                          <a:cubicBezTo>
                            <a:pt x="2" y="38"/>
                            <a:pt x="3" y="34"/>
                            <a:pt x="4" y="30"/>
                          </a:cubicBezTo>
                          <a:cubicBezTo>
                            <a:pt x="9" y="13"/>
                            <a:pt x="23" y="2"/>
                            <a:pt x="39" y="2"/>
                          </a:cubicBezTo>
                          <a:cubicBezTo>
                            <a:pt x="42" y="2"/>
                            <a:pt x="46" y="3"/>
                            <a:pt x="49" y="4"/>
                          </a:cubicBezTo>
                          <a:cubicBezTo>
                            <a:pt x="159" y="41"/>
                            <a:pt x="159" y="41"/>
                            <a:pt x="159" y="41"/>
                          </a:cubicBezTo>
                          <a:cubicBezTo>
                            <a:pt x="162" y="40"/>
                            <a:pt x="162" y="40"/>
                            <a:pt x="162" y="40"/>
                          </a:cubicBezTo>
                          <a:cubicBezTo>
                            <a:pt x="50" y="2"/>
                            <a:pt x="50" y="2"/>
                            <a:pt x="50" y="2"/>
                          </a:cubicBezTo>
                          <a:cubicBezTo>
                            <a:pt x="46" y="1"/>
                            <a:pt x="42" y="0"/>
                            <a:pt x="39"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62" name="Freeform 580"/>
                    <p:cNvSpPr>
                      <a:spLocks/>
                    </p:cNvSpPr>
                    <p:nvPr/>
                  </p:nvSpPr>
                  <p:spPr bwMode="auto">
                    <a:xfrm>
                      <a:off x="4295" y="1826"/>
                      <a:ext cx="227" cy="119"/>
                    </a:xfrm>
                    <a:custGeom>
                      <a:avLst/>
                      <a:gdLst>
                        <a:gd name="T0" fmla="*/ 1 w 331"/>
                        <a:gd name="T1" fmla="*/ 45 h 174"/>
                        <a:gd name="T2" fmla="*/ 1 w 331"/>
                        <a:gd name="T3" fmla="*/ 45 h 174"/>
                        <a:gd name="T4" fmla="*/ 13 w 331"/>
                        <a:gd name="T5" fmla="*/ 55 h 174"/>
                        <a:gd name="T6" fmla="*/ 17 w 331"/>
                        <a:gd name="T7" fmla="*/ 55 h 174"/>
                        <a:gd name="T8" fmla="*/ 97 w 331"/>
                        <a:gd name="T9" fmla="*/ 28 h 174"/>
                        <a:gd name="T10" fmla="*/ 107 w 331"/>
                        <a:gd name="T11" fmla="*/ 14 h 174"/>
                        <a:gd name="T12" fmla="*/ 106 w 331"/>
                        <a:gd name="T13" fmla="*/ 10 h 174"/>
                        <a:gd name="T14" fmla="*/ 94 w 331"/>
                        <a:gd name="T15" fmla="*/ 0 h 174"/>
                        <a:gd name="T16" fmla="*/ 90 w 331"/>
                        <a:gd name="T17" fmla="*/ 1 h 174"/>
                        <a:gd name="T18" fmla="*/ 10 w 331"/>
                        <a:gd name="T19" fmla="*/ 28 h 174"/>
                        <a:gd name="T20" fmla="*/ 0 w 331"/>
                        <a:gd name="T21" fmla="*/ 41 h 174"/>
                        <a:gd name="T22" fmla="*/ 1 w 331"/>
                        <a:gd name="T23" fmla="*/ 45 h 174"/>
                        <a:gd name="T24" fmla="*/ 1 w 331"/>
                        <a:gd name="T25" fmla="*/ 45 h 174"/>
                        <a:gd name="T26" fmla="*/ 2 w 331"/>
                        <a:gd name="T27" fmla="*/ 45 h 174"/>
                        <a:gd name="T28" fmla="*/ 1 w 331"/>
                        <a:gd name="T29" fmla="*/ 41 h 174"/>
                        <a:gd name="T30" fmla="*/ 10 w 331"/>
                        <a:gd name="T31" fmla="*/ 29 h 174"/>
                        <a:gd name="T32" fmla="*/ 91 w 331"/>
                        <a:gd name="T33" fmla="*/ 2 h 174"/>
                        <a:gd name="T34" fmla="*/ 94 w 331"/>
                        <a:gd name="T35" fmla="*/ 1 h 174"/>
                        <a:gd name="T36" fmla="*/ 105 w 331"/>
                        <a:gd name="T37" fmla="*/ 10 h 174"/>
                        <a:gd name="T38" fmla="*/ 106 w 331"/>
                        <a:gd name="T39" fmla="*/ 14 h 174"/>
                        <a:gd name="T40" fmla="*/ 97 w 331"/>
                        <a:gd name="T41" fmla="*/ 27 h 174"/>
                        <a:gd name="T42" fmla="*/ 16 w 331"/>
                        <a:gd name="T43" fmla="*/ 54 h 174"/>
                        <a:gd name="T44" fmla="*/ 13 w 331"/>
                        <a:gd name="T45" fmla="*/ 54 h 174"/>
                        <a:gd name="T46" fmla="*/ 2 w 331"/>
                        <a:gd name="T47" fmla="*/ 45 h 174"/>
                        <a:gd name="T48" fmla="*/ 1 w 331"/>
                        <a:gd name="T49" fmla="*/ 45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74">
                          <a:moveTo>
                            <a:pt x="4" y="142"/>
                          </a:moveTo>
                          <a:cubicBezTo>
                            <a:pt x="2" y="142"/>
                            <a:pt x="2" y="142"/>
                            <a:pt x="2" y="142"/>
                          </a:cubicBezTo>
                          <a:cubicBezTo>
                            <a:pt x="7" y="161"/>
                            <a:pt x="23" y="174"/>
                            <a:pt x="41" y="174"/>
                          </a:cubicBezTo>
                          <a:cubicBezTo>
                            <a:pt x="45" y="174"/>
                            <a:pt x="49" y="173"/>
                            <a:pt x="53" y="172"/>
                          </a:cubicBezTo>
                          <a:cubicBezTo>
                            <a:pt x="302" y="87"/>
                            <a:pt x="302" y="87"/>
                            <a:pt x="302" y="87"/>
                          </a:cubicBezTo>
                          <a:cubicBezTo>
                            <a:pt x="320" y="81"/>
                            <a:pt x="331" y="63"/>
                            <a:pt x="331" y="44"/>
                          </a:cubicBezTo>
                          <a:cubicBezTo>
                            <a:pt x="331" y="40"/>
                            <a:pt x="330" y="36"/>
                            <a:pt x="329" y="31"/>
                          </a:cubicBezTo>
                          <a:cubicBezTo>
                            <a:pt x="324" y="12"/>
                            <a:pt x="308" y="0"/>
                            <a:pt x="291" y="0"/>
                          </a:cubicBezTo>
                          <a:cubicBezTo>
                            <a:pt x="287" y="0"/>
                            <a:pt x="283" y="1"/>
                            <a:pt x="279" y="2"/>
                          </a:cubicBezTo>
                          <a:cubicBezTo>
                            <a:pt x="29" y="87"/>
                            <a:pt x="29" y="87"/>
                            <a:pt x="29" y="87"/>
                          </a:cubicBezTo>
                          <a:cubicBezTo>
                            <a:pt x="11" y="93"/>
                            <a:pt x="0" y="110"/>
                            <a:pt x="0" y="129"/>
                          </a:cubicBezTo>
                          <a:cubicBezTo>
                            <a:pt x="0" y="133"/>
                            <a:pt x="1" y="138"/>
                            <a:pt x="2" y="142"/>
                          </a:cubicBezTo>
                          <a:cubicBezTo>
                            <a:pt x="4" y="142"/>
                            <a:pt x="4" y="142"/>
                            <a:pt x="4" y="142"/>
                          </a:cubicBezTo>
                          <a:cubicBezTo>
                            <a:pt x="6" y="141"/>
                            <a:pt x="6" y="141"/>
                            <a:pt x="6" y="141"/>
                          </a:cubicBezTo>
                          <a:cubicBezTo>
                            <a:pt x="5" y="137"/>
                            <a:pt x="4" y="133"/>
                            <a:pt x="4" y="129"/>
                          </a:cubicBezTo>
                          <a:cubicBezTo>
                            <a:pt x="4" y="112"/>
                            <a:pt x="15" y="96"/>
                            <a:pt x="30" y="91"/>
                          </a:cubicBezTo>
                          <a:cubicBezTo>
                            <a:pt x="280" y="6"/>
                            <a:pt x="280" y="6"/>
                            <a:pt x="280" y="6"/>
                          </a:cubicBezTo>
                          <a:cubicBezTo>
                            <a:pt x="284" y="4"/>
                            <a:pt x="287" y="4"/>
                            <a:pt x="291" y="4"/>
                          </a:cubicBezTo>
                          <a:cubicBezTo>
                            <a:pt x="306" y="4"/>
                            <a:pt x="321" y="15"/>
                            <a:pt x="325" y="32"/>
                          </a:cubicBezTo>
                          <a:cubicBezTo>
                            <a:pt x="326" y="36"/>
                            <a:pt x="327" y="40"/>
                            <a:pt x="327" y="44"/>
                          </a:cubicBezTo>
                          <a:cubicBezTo>
                            <a:pt x="327" y="62"/>
                            <a:pt x="317" y="78"/>
                            <a:pt x="301" y="83"/>
                          </a:cubicBezTo>
                          <a:cubicBezTo>
                            <a:pt x="51" y="168"/>
                            <a:pt x="51" y="168"/>
                            <a:pt x="51" y="168"/>
                          </a:cubicBezTo>
                          <a:cubicBezTo>
                            <a:pt x="48" y="169"/>
                            <a:pt x="44" y="170"/>
                            <a:pt x="41" y="170"/>
                          </a:cubicBezTo>
                          <a:cubicBezTo>
                            <a:pt x="25" y="170"/>
                            <a:pt x="11" y="159"/>
                            <a:pt x="6" y="141"/>
                          </a:cubicBezTo>
                          <a:lnTo>
                            <a:pt x="4" y="142"/>
                          </a:ln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63" name="Freeform 581"/>
                    <p:cNvSpPr>
                      <a:spLocks/>
                    </p:cNvSpPr>
                    <p:nvPr/>
                  </p:nvSpPr>
                  <p:spPr bwMode="auto">
                    <a:xfrm>
                      <a:off x="4295" y="1938"/>
                      <a:ext cx="227" cy="119"/>
                    </a:xfrm>
                    <a:custGeom>
                      <a:avLst/>
                      <a:gdLst>
                        <a:gd name="T0" fmla="*/ 1 w 331"/>
                        <a:gd name="T1" fmla="*/ 45 h 174"/>
                        <a:gd name="T2" fmla="*/ 1 w 331"/>
                        <a:gd name="T3" fmla="*/ 45 h 174"/>
                        <a:gd name="T4" fmla="*/ 13 w 331"/>
                        <a:gd name="T5" fmla="*/ 55 h 174"/>
                        <a:gd name="T6" fmla="*/ 17 w 331"/>
                        <a:gd name="T7" fmla="*/ 55 h 174"/>
                        <a:gd name="T8" fmla="*/ 97 w 331"/>
                        <a:gd name="T9" fmla="*/ 28 h 174"/>
                        <a:gd name="T10" fmla="*/ 107 w 331"/>
                        <a:gd name="T11" fmla="*/ 14 h 174"/>
                        <a:gd name="T12" fmla="*/ 106 w 331"/>
                        <a:gd name="T13" fmla="*/ 10 h 174"/>
                        <a:gd name="T14" fmla="*/ 94 w 331"/>
                        <a:gd name="T15" fmla="*/ 0 h 174"/>
                        <a:gd name="T16" fmla="*/ 90 w 331"/>
                        <a:gd name="T17" fmla="*/ 1 h 174"/>
                        <a:gd name="T18" fmla="*/ 10 w 331"/>
                        <a:gd name="T19" fmla="*/ 28 h 174"/>
                        <a:gd name="T20" fmla="*/ 0 w 331"/>
                        <a:gd name="T21" fmla="*/ 41 h 174"/>
                        <a:gd name="T22" fmla="*/ 1 w 331"/>
                        <a:gd name="T23" fmla="*/ 45 h 174"/>
                        <a:gd name="T24" fmla="*/ 1 w 331"/>
                        <a:gd name="T25" fmla="*/ 45 h 174"/>
                        <a:gd name="T26" fmla="*/ 2 w 331"/>
                        <a:gd name="T27" fmla="*/ 45 h 174"/>
                        <a:gd name="T28" fmla="*/ 1 w 331"/>
                        <a:gd name="T29" fmla="*/ 41 h 174"/>
                        <a:gd name="T30" fmla="*/ 10 w 331"/>
                        <a:gd name="T31" fmla="*/ 29 h 174"/>
                        <a:gd name="T32" fmla="*/ 91 w 331"/>
                        <a:gd name="T33" fmla="*/ 2 h 174"/>
                        <a:gd name="T34" fmla="*/ 94 w 331"/>
                        <a:gd name="T35" fmla="*/ 1 h 174"/>
                        <a:gd name="T36" fmla="*/ 105 w 331"/>
                        <a:gd name="T37" fmla="*/ 10 h 174"/>
                        <a:gd name="T38" fmla="*/ 106 w 331"/>
                        <a:gd name="T39" fmla="*/ 14 h 174"/>
                        <a:gd name="T40" fmla="*/ 97 w 331"/>
                        <a:gd name="T41" fmla="*/ 27 h 174"/>
                        <a:gd name="T42" fmla="*/ 16 w 331"/>
                        <a:gd name="T43" fmla="*/ 54 h 174"/>
                        <a:gd name="T44" fmla="*/ 13 w 331"/>
                        <a:gd name="T45" fmla="*/ 54 h 174"/>
                        <a:gd name="T46" fmla="*/ 2 w 331"/>
                        <a:gd name="T47" fmla="*/ 45 h 174"/>
                        <a:gd name="T48" fmla="*/ 1 w 331"/>
                        <a:gd name="T49" fmla="*/ 45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74">
                          <a:moveTo>
                            <a:pt x="4" y="142"/>
                          </a:moveTo>
                          <a:cubicBezTo>
                            <a:pt x="2" y="142"/>
                            <a:pt x="2" y="142"/>
                            <a:pt x="2" y="142"/>
                          </a:cubicBezTo>
                          <a:cubicBezTo>
                            <a:pt x="7" y="161"/>
                            <a:pt x="23" y="174"/>
                            <a:pt x="41" y="174"/>
                          </a:cubicBezTo>
                          <a:cubicBezTo>
                            <a:pt x="45" y="174"/>
                            <a:pt x="49" y="173"/>
                            <a:pt x="53" y="172"/>
                          </a:cubicBezTo>
                          <a:cubicBezTo>
                            <a:pt x="302" y="87"/>
                            <a:pt x="302" y="87"/>
                            <a:pt x="302" y="87"/>
                          </a:cubicBezTo>
                          <a:cubicBezTo>
                            <a:pt x="320" y="81"/>
                            <a:pt x="331" y="63"/>
                            <a:pt x="331" y="44"/>
                          </a:cubicBezTo>
                          <a:cubicBezTo>
                            <a:pt x="331" y="40"/>
                            <a:pt x="330" y="36"/>
                            <a:pt x="329" y="31"/>
                          </a:cubicBezTo>
                          <a:cubicBezTo>
                            <a:pt x="324" y="12"/>
                            <a:pt x="308" y="0"/>
                            <a:pt x="291" y="0"/>
                          </a:cubicBezTo>
                          <a:cubicBezTo>
                            <a:pt x="287" y="0"/>
                            <a:pt x="283" y="1"/>
                            <a:pt x="279" y="2"/>
                          </a:cubicBezTo>
                          <a:cubicBezTo>
                            <a:pt x="29" y="87"/>
                            <a:pt x="29" y="87"/>
                            <a:pt x="29" y="87"/>
                          </a:cubicBezTo>
                          <a:cubicBezTo>
                            <a:pt x="11" y="93"/>
                            <a:pt x="0" y="110"/>
                            <a:pt x="0" y="129"/>
                          </a:cubicBezTo>
                          <a:cubicBezTo>
                            <a:pt x="0" y="133"/>
                            <a:pt x="1" y="138"/>
                            <a:pt x="2" y="142"/>
                          </a:cubicBezTo>
                          <a:cubicBezTo>
                            <a:pt x="4" y="142"/>
                            <a:pt x="4" y="142"/>
                            <a:pt x="4" y="142"/>
                          </a:cubicBezTo>
                          <a:cubicBezTo>
                            <a:pt x="6" y="141"/>
                            <a:pt x="6" y="141"/>
                            <a:pt x="6" y="141"/>
                          </a:cubicBezTo>
                          <a:cubicBezTo>
                            <a:pt x="5" y="137"/>
                            <a:pt x="4" y="133"/>
                            <a:pt x="4" y="129"/>
                          </a:cubicBezTo>
                          <a:cubicBezTo>
                            <a:pt x="4" y="112"/>
                            <a:pt x="15" y="96"/>
                            <a:pt x="30" y="91"/>
                          </a:cubicBezTo>
                          <a:cubicBezTo>
                            <a:pt x="280" y="6"/>
                            <a:pt x="280" y="6"/>
                            <a:pt x="280" y="6"/>
                          </a:cubicBezTo>
                          <a:cubicBezTo>
                            <a:pt x="284" y="5"/>
                            <a:pt x="287" y="4"/>
                            <a:pt x="291" y="4"/>
                          </a:cubicBezTo>
                          <a:cubicBezTo>
                            <a:pt x="306" y="4"/>
                            <a:pt x="321" y="15"/>
                            <a:pt x="325" y="32"/>
                          </a:cubicBezTo>
                          <a:cubicBezTo>
                            <a:pt x="326" y="36"/>
                            <a:pt x="327" y="40"/>
                            <a:pt x="327" y="44"/>
                          </a:cubicBezTo>
                          <a:cubicBezTo>
                            <a:pt x="327" y="62"/>
                            <a:pt x="317" y="78"/>
                            <a:pt x="301" y="83"/>
                          </a:cubicBezTo>
                          <a:cubicBezTo>
                            <a:pt x="51" y="168"/>
                            <a:pt x="51" y="168"/>
                            <a:pt x="51" y="168"/>
                          </a:cubicBezTo>
                          <a:cubicBezTo>
                            <a:pt x="48" y="169"/>
                            <a:pt x="44" y="170"/>
                            <a:pt x="41" y="170"/>
                          </a:cubicBezTo>
                          <a:cubicBezTo>
                            <a:pt x="25" y="170"/>
                            <a:pt x="11" y="159"/>
                            <a:pt x="6" y="141"/>
                          </a:cubicBezTo>
                          <a:lnTo>
                            <a:pt x="4" y="142"/>
                          </a:ln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64" name="Freeform 582"/>
                    <p:cNvSpPr>
                      <a:spLocks/>
                    </p:cNvSpPr>
                    <p:nvPr/>
                  </p:nvSpPr>
                  <p:spPr bwMode="auto">
                    <a:xfrm>
                      <a:off x="4295" y="2050"/>
                      <a:ext cx="227" cy="120"/>
                    </a:xfrm>
                    <a:custGeom>
                      <a:avLst/>
                      <a:gdLst>
                        <a:gd name="T0" fmla="*/ 1 w 331"/>
                        <a:gd name="T1" fmla="*/ 47 h 174"/>
                        <a:gd name="T2" fmla="*/ 1 w 331"/>
                        <a:gd name="T3" fmla="*/ 47 h 174"/>
                        <a:gd name="T4" fmla="*/ 13 w 331"/>
                        <a:gd name="T5" fmla="*/ 57 h 174"/>
                        <a:gd name="T6" fmla="*/ 17 w 331"/>
                        <a:gd name="T7" fmla="*/ 57 h 174"/>
                        <a:gd name="T8" fmla="*/ 97 w 331"/>
                        <a:gd name="T9" fmla="*/ 28 h 174"/>
                        <a:gd name="T10" fmla="*/ 107 w 331"/>
                        <a:gd name="T11" fmla="*/ 14 h 174"/>
                        <a:gd name="T12" fmla="*/ 106 w 331"/>
                        <a:gd name="T13" fmla="*/ 10 h 174"/>
                        <a:gd name="T14" fmla="*/ 94 w 331"/>
                        <a:gd name="T15" fmla="*/ 0 h 174"/>
                        <a:gd name="T16" fmla="*/ 90 w 331"/>
                        <a:gd name="T17" fmla="*/ 1 h 174"/>
                        <a:gd name="T18" fmla="*/ 10 w 331"/>
                        <a:gd name="T19" fmla="*/ 28 h 174"/>
                        <a:gd name="T20" fmla="*/ 0 w 331"/>
                        <a:gd name="T21" fmla="*/ 42 h 174"/>
                        <a:gd name="T22" fmla="*/ 1 w 331"/>
                        <a:gd name="T23" fmla="*/ 47 h 174"/>
                        <a:gd name="T24" fmla="*/ 1 w 331"/>
                        <a:gd name="T25" fmla="*/ 47 h 174"/>
                        <a:gd name="T26" fmla="*/ 2 w 331"/>
                        <a:gd name="T27" fmla="*/ 46 h 174"/>
                        <a:gd name="T28" fmla="*/ 1 w 331"/>
                        <a:gd name="T29" fmla="*/ 42 h 174"/>
                        <a:gd name="T30" fmla="*/ 10 w 331"/>
                        <a:gd name="T31" fmla="*/ 30 h 174"/>
                        <a:gd name="T32" fmla="*/ 91 w 331"/>
                        <a:gd name="T33" fmla="*/ 2 h 174"/>
                        <a:gd name="T34" fmla="*/ 94 w 331"/>
                        <a:gd name="T35" fmla="*/ 1 h 174"/>
                        <a:gd name="T36" fmla="*/ 105 w 331"/>
                        <a:gd name="T37" fmla="*/ 10 h 174"/>
                        <a:gd name="T38" fmla="*/ 106 w 331"/>
                        <a:gd name="T39" fmla="*/ 14 h 174"/>
                        <a:gd name="T40" fmla="*/ 97 w 331"/>
                        <a:gd name="T41" fmla="*/ 27 h 174"/>
                        <a:gd name="T42" fmla="*/ 16 w 331"/>
                        <a:gd name="T43" fmla="*/ 55 h 174"/>
                        <a:gd name="T44" fmla="*/ 13 w 331"/>
                        <a:gd name="T45" fmla="*/ 56 h 174"/>
                        <a:gd name="T46" fmla="*/ 2 w 331"/>
                        <a:gd name="T47" fmla="*/ 46 h 174"/>
                        <a:gd name="T48" fmla="*/ 1 w 331"/>
                        <a:gd name="T49" fmla="*/ 47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74">
                          <a:moveTo>
                            <a:pt x="4" y="142"/>
                          </a:moveTo>
                          <a:cubicBezTo>
                            <a:pt x="2" y="142"/>
                            <a:pt x="2" y="142"/>
                            <a:pt x="2" y="142"/>
                          </a:cubicBezTo>
                          <a:cubicBezTo>
                            <a:pt x="7" y="161"/>
                            <a:pt x="23" y="174"/>
                            <a:pt x="41" y="174"/>
                          </a:cubicBezTo>
                          <a:cubicBezTo>
                            <a:pt x="45" y="174"/>
                            <a:pt x="49" y="173"/>
                            <a:pt x="53" y="172"/>
                          </a:cubicBezTo>
                          <a:cubicBezTo>
                            <a:pt x="302" y="87"/>
                            <a:pt x="302" y="87"/>
                            <a:pt x="302" y="87"/>
                          </a:cubicBezTo>
                          <a:cubicBezTo>
                            <a:pt x="320" y="81"/>
                            <a:pt x="331" y="63"/>
                            <a:pt x="331" y="44"/>
                          </a:cubicBezTo>
                          <a:cubicBezTo>
                            <a:pt x="331" y="40"/>
                            <a:pt x="330" y="36"/>
                            <a:pt x="329" y="31"/>
                          </a:cubicBezTo>
                          <a:cubicBezTo>
                            <a:pt x="324" y="12"/>
                            <a:pt x="308" y="0"/>
                            <a:pt x="291" y="0"/>
                          </a:cubicBezTo>
                          <a:cubicBezTo>
                            <a:pt x="287" y="0"/>
                            <a:pt x="283" y="1"/>
                            <a:pt x="279" y="2"/>
                          </a:cubicBezTo>
                          <a:cubicBezTo>
                            <a:pt x="29" y="87"/>
                            <a:pt x="29" y="87"/>
                            <a:pt x="29" y="87"/>
                          </a:cubicBezTo>
                          <a:cubicBezTo>
                            <a:pt x="11" y="93"/>
                            <a:pt x="0" y="110"/>
                            <a:pt x="0" y="129"/>
                          </a:cubicBezTo>
                          <a:cubicBezTo>
                            <a:pt x="0" y="134"/>
                            <a:pt x="1" y="138"/>
                            <a:pt x="2" y="142"/>
                          </a:cubicBezTo>
                          <a:cubicBezTo>
                            <a:pt x="4" y="142"/>
                            <a:pt x="4" y="142"/>
                            <a:pt x="4" y="142"/>
                          </a:cubicBezTo>
                          <a:cubicBezTo>
                            <a:pt x="6" y="141"/>
                            <a:pt x="6" y="141"/>
                            <a:pt x="6" y="141"/>
                          </a:cubicBezTo>
                          <a:cubicBezTo>
                            <a:pt x="5" y="137"/>
                            <a:pt x="4" y="133"/>
                            <a:pt x="4" y="129"/>
                          </a:cubicBezTo>
                          <a:cubicBezTo>
                            <a:pt x="4" y="112"/>
                            <a:pt x="15" y="96"/>
                            <a:pt x="30" y="91"/>
                          </a:cubicBezTo>
                          <a:cubicBezTo>
                            <a:pt x="280" y="6"/>
                            <a:pt x="280" y="6"/>
                            <a:pt x="280" y="6"/>
                          </a:cubicBezTo>
                          <a:cubicBezTo>
                            <a:pt x="284" y="5"/>
                            <a:pt x="287" y="4"/>
                            <a:pt x="291" y="4"/>
                          </a:cubicBezTo>
                          <a:cubicBezTo>
                            <a:pt x="306" y="4"/>
                            <a:pt x="321" y="15"/>
                            <a:pt x="325" y="32"/>
                          </a:cubicBezTo>
                          <a:cubicBezTo>
                            <a:pt x="326" y="36"/>
                            <a:pt x="327" y="40"/>
                            <a:pt x="327" y="44"/>
                          </a:cubicBezTo>
                          <a:cubicBezTo>
                            <a:pt x="327" y="62"/>
                            <a:pt x="317" y="78"/>
                            <a:pt x="301" y="83"/>
                          </a:cubicBezTo>
                          <a:cubicBezTo>
                            <a:pt x="51" y="168"/>
                            <a:pt x="51" y="168"/>
                            <a:pt x="51" y="168"/>
                          </a:cubicBezTo>
                          <a:cubicBezTo>
                            <a:pt x="48" y="169"/>
                            <a:pt x="44" y="170"/>
                            <a:pt x="41" y="170"/>
                          </a:cubicBezTo>
                          <a:cubicBezTo>
                            <a:pt x="25" y="170"/>
                            <a:pt x="11" y="159"/>
                            <a:pt x="6" y="141"/>
                          </a:cubicBezTo>
                          <a:lnTo>
                            <a:pt x="4" y="142"/>
                          </a:ln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65" name="Freeform 583"/>
                    <p:cNvSpPr>
                      <a:spLocks/>
                    </p:cNvSpPr>
                    <p:nvPr/>
                  </p:nvSpPr>
                  <p:spPr bwMode="auto">
                    <a:xfrm>
                      <a:off x="4295" y="2163"/>
                      <a:ext cx="227" cy="119"/>
                    </a:xfrm>
                    <a:custGeom>
                      <a:avLst/>
                      <a:gdLst>
                        <a:gd name="T0" fmla="*/ 1 w 331"/>
                        <a:gd name="T1" fmla="*/ 45 h 174"/>
                        <a:gd name="T2" fmla="*/ 1 w 331"/>
                        <a:gd name="T3" fmla="*/ 45 h 174"/>
                        <a:gd name="T4" fmla="*/ 13 w 331"/>
                        <a:gd name="T5" fmla="*/ 55 h 174"/>
                        <a:gd name="T6" fmla="*/ 17 w 331"/>
                        <a:gd name="T7" fmla="*/ 55 h 174"/>
                        <a:gd name="T8" fmla="*/ 97 w 331"/>
                        <a:gd name="T9" fmla="*/ 28 h 174"/>
                        <a:gd name="T10" fmla="*/ 107 w 331"/>
                        <a:gd name="T11" fmla="*/ 14 h 174"/>
                        <a:gd name="T12" fmla="*/ 106 w 331"/>
                        <a:gd name="T13" fmla="*/ 10 h 174"/>
                        <a:gd name="T14" fmla="*/ 94 w 331"/>
                        <a:gd name="T15" fmla="*/ 0 h 174"/>
                        <a:gd name="T16" fmla="*/ 90 w 331"/>
                        <a:gd name="T17" fmla="*/ 1 h 174"/>
                        <a:gd name="T18" fmla="*/ 10 w 331"/>
                        <a:gd name="T19" fmla="*/ 28 h 174"/>
                        <a:gd name="T20" fmla="*/ 0 w 331"/>
                        <a:gd name="T21" fmla="*/ 41 h 174"/>
                        <a:gd name="T22" fmla="*/ 1 w 331"/>
                        <a:gd name="T23" fmla="*/ 45 h 174"/>
                        <a:gd name="T24" fmla="*/ 1 w 331"/>
                        <a:gd name="T25" fmla="*/ 45 h 174"/>
                        <a:gd name="T26" fmla="*/ 2 w 331"/>
                        <a:gd name="T27" fmla="*/ 45 h 174"/>
                        <a:gd name="T28" fmla="*/ 1 w 331"/>
                        <a:gd name="T29" fmla="*/ 41 h 174"/>
                        <a:gd name="T30" fmla="*/ 10 w 331"/>
                        <a:gd name="T31" fmla="*/ 29 h 174"/>
                        <a:gd name="T32" fmla="*/ 91 w 331"/>
                        <a:gd name="T33" fmla="*/ 2 h 174"/>
                        <a:gd name="T34" fmla="*/ 94 w 331"/>
                        <a:gd name="T35" fmla="*/ 1 h 174"/>
                        <a:gd name="T36" fmla="*/ 105 w 331"/>
                        <a:gd name="T37" fmla="*/ 10 h 174"/>
                        <a:gd name="T38" fmla="*/ 106 w 331"/>
                        <a:gd name="T39" fmla="*/ 14 h 174"/>
                        <a:gd name="T40" fmla="*/ 97 w 331"/>
                        <a:gd name="T41" fmla="*/ 27 h 174"/>
                        <a:gd name="T42" fmla="*/ 16 w 331"/>
                        <a:gd name="T43" fmla="*/ 54 h 174"/>
                        <a:gd name="T44" fmla="*/ 13 w 331"/>
                        <a:gd name="T45" fmla="*/ 54 h 174"/>
                        <a:gd name="T46" fmla="*/ 2 w 331"/>
                        <a:gd name="T47" fmla="*/ 45 h 174"/>
                        <a:gd name="T48" fmla="*/ 1 w 331"/>
                        <a:gd name="T49" fmla="*/ 45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74">
                          <a:moveTo>
                            <a:pt x="4" y="142"/>
                          </a:moveTo>
                          <a:cubicBezTo>
                            <a:pt x="2" y="142"/>
                            <a:pt x="2" y="142"/>
                            <a:pt x="2" y="142"/>
                          </a:cubicBezTo>
                          <a:cubicBezTo>
                            <a:pt x="7" y="161"/>
                            <a:pt x="23" y="174"/>
                            <a:pt x="41" y="174"/>
                          </a:cubicBezTo>
                          <a:cubicBezTo>
                            <a:pt x="45" y="174"/>
                            <a:pt x="49" y="173"/>
                            <a:pt x="53" y="172"/>
                          </a:cubicBezTo>
                          <a:cubicBezTo>
                            <a:pt x="302" y="87"/>
                            <a:pt x="302" y="87"/>
                            <a:pt x="302" y="87"/>
                          </a:cubicBezTo>
                          <a:cubicBezTo>
                            <a:pt x="320" y="81"/>
                            <a:pt x="331" y="63"/>
                            <a:pt x="331" y="44"/>
                          </a:cubicBezTo>
                          <a:cubicBezTo>
                            <a:pt x="331" y="40"/>
                            <a:pt x="330" y="36"/>
                            <a:pt x="329" y="31"/>
                          </a:cubicBezTo>
                          <a:cubicBezTo>
                            <a:pt x="324" y="12"/>
                            <a:pt x="308" y="0"/>
                            <a:pt x="291" y="0"/>
                          </a:cubicBezTo>
                          <a:cubicBezTo>
                            <a:pt x="287" y="0"/>
                            <a:pt x="283" y="1"/>
                            <a:pt x="279" y="2"/>
                          </a:cubicBezTo>
                          <a:cubicBezTo>
                            <a:pt x="29" y="87"/>
                            <a:pt x="29" y="87"/>
                            <a:pt x="29" y="87"/>
                          </a:cubicBezTo>
                          <a:cubicBezTo>
                            <a:pt x="11" y="93"/>
                            <a:pt x="0" y="110"/>
                            <a:pt x="0" y="129"/>
                          </a:cubicBezTo>
                          <a:cubicBezTo>
                            <a:pt x="0" y="134"/>
                            <a:pt x="1" y="138"/>
                            <a:pt x="2" y="142"/>
                          </a:cubicBezTo>
                          <a:cubicBezTo>
                            <a:pt x="4" y="142"/>
                            <a:pt x="4" y="142"/>
                            <a:pt x="4" y="142"/>
                          </a:cubicBezTo>
                          <a:cubicBezTo>
                            <a:pt x="6" y="141"/>
                            <a:pt x="6" y="141"/>
                            <a:pt x="6" y="141"/>
                          </a:cubicBezTo>
                          <a:cubicBezTo>
                            <a:pt x="5" y="137"/>
                            <a:pt x="4" y="133"/>
                            <a:pt x="4" y="129"/>
                          </a:cubicBezTo>
                          <a:cubicBezTo>
                            <a:pt x="4" y="112"/>
                            <a:pt x="15" y="96"/>
                            <a:pt x="30" y="91"/>
                          </a:cubicBezTo>
                          <a:cubicBezTo>
                            <a:pt x="280" y="6"/>
                            <a:pt x="280" y="6"/>
                            <a:pt x="280" y="6"/>
                          </a:cubicBezTo>
                          <a:cubicBezTo>
                            <a:pt x="284" y="5"/>
                            <a:pt x="287" y="4"/>
                            <a:pt x="291" y="4"/>
                          </a:cubicBezTo>
                          <a:cubicBezTo>
                            <a:pt x="306" y="4"/>
                            <a:pt x="321" y="15"/>
                            <a:pt x="325" y="32"/>
                          </a:cubicBezTo>
                          <a:cubicBezTo>
                            <a:pt x="326" y="36"/>
                            <a:pt x="327" y="40"/>
                            <a:pt x="327" y="44"/>
                          </a:cubicBezTo>
                          <a:cubicBezTo>
                            <a:pt x="327" y="62"/>
                            <a:pt x="317" y="78"/>
                            <a:pt x="301" y="83"/>
                          </a:cubicBezTo>
                          <a:cubicBezTo>
                            <a:pt x="51" y="168"/>
                            <a:pt x="51" y="168"/>
                            <a:pt x="51" y="168"/>
                          </a:cubicBezTo>
                          <a:cubicBezTo>
                            <a:pt x="48" y="169"/>
                            <a:pt x="44" y="170"/>
                            <a:pt x="41" y="170"/>
                          </a:cubicBezTo>
                          <a:cubicBezTo>
                            <a:pt x="25" y="170"/>
                            <a:pt x="11" y="159"/>
                            <a:pt x="6" y="141"/>
                          </a:cubicBezTo>
                          <a:lnTo>
                            <a:pt x="4" y="142"/>
                          </a:ln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66" name="Freeform 584"/>
                    <p:cNvSpPr>
                      <a:spLocks/>
                    </p:cNvSpPr>
                    <p:nvPr/>
                  </p:nvSpPr>
                  <p:spPr bwMode="auto">
                    <a:xfrm>
                      <a:off x="4295" y="2275"/>
                      <a:ext cx="227" cy="120"/>
                    </a:xfrm>
                    <a:custGeom>
                      <a:avLst/>
                      <a:gdLst>
                        <a:gd name="T0" fmla="*/ 1 w 331"/>
                        <a:gd name="T1" fmla="*/ 47 h 174"/>
                        <a:gd name="T2" fmla="*/ 1 w 331"/>
                        <a:gd name="T3" fmla="*/ 47 h 174"/>
                        <a:gd name="T4" fmla="*/ 13 w 331"/>
                        <a:gd name="T5" fmla="*/ 57 h 174"/>
                        <a:gd name="T6" fmla="*/ 17 w 331"/>
                        <a:gd name="T7" fmla="*/ 57 h 174"/>
                        <a:gd name="T8" fmla="*/ 97 w 331"/>
                        <a:gd name="T9" fmla="*/ 28 h 174"/>
                        <a:gd name="T10" fmla="*/ 107 w 331"/>
                        <a:gd name="T11" fmla="*/ 14 h 174"/>
                        <a:gd name="T12" fmla="*/ 106 w 331"/>
                        <a:gd name="T13" fmla="*/ 10 h 174"/>
                        <a:gd name="T14" fmla="*/ 94 w 331"/>
                        <a:gd name="T15" fmla="*/ 0 h 174"/>
                        <a:gd name="T16" fmla="*/ 90 w 331"/>
                        <a:gd name="T17" fmla="*/ 1 h 174"/>
                        <a:gd name="T18" fmla="*/ 10 w 331"/>
                        <a:gd name="T19" fmla="*/ 28 h 174"/>
                        <a:gd name="T20" fmla="*/ 0 w 331"/>
                        <a:gd name="T21" fmla="*/ 42 h 174"/>
                        <a:gd name="T22" fmla="*/ 1 w 331"/>
                        <a:gd name="T23" fmla="*/ 47 h 174"/>
                        <a:gd name="T24" fmla="*/ 1 w 331"/>
                        <a:gd name="T25" fmla="*/ 47 h 174"/>
                        <a:gd name="T26" fmla="*/ 2 w 331"/>
                        <a:gd name="T27" fmla="*/ 46 h 174"/>
                        <a:gd name="T28" fmla="*/ 1 w 331"/>
                        <a:gd name="T29" fmla="*/ 42 h 174"/>
                        <a:gd name="T30" fmla="*/ 10 w 331"/>
                        <a:gd name="T31" fmla="*/ 30 h 174"/>
                        <a:gd name="T32" fmla="*/ 91 w 331"/>
                        <a:gd name="T33" fmla="*/ 2 h 174"/>
                        <a:gd name="T34" fmla="*/ 94 w 331"/>
                        <a:gd name="T35" fmla="*/ 1 h 174"/>
                        <a:gd name="T36" fmla="*/ 105 w 331"/>
                        <a:gd name="T37" fmla="*/ 10 h 174"/>
                        <a:gd name="T38" fmla="*/ 106 w 331"/>
                        <a:gd name="T39" fmla="*/ 14 h 174"/>
                        <a:gd name="T40" fmla="*/ 97 w 331"/>
                        <a:gd name="T41" fmla="*/ 27 h 174"/>
                        <a:gd name="T42" fmla="*/ 16 w 331"/>
                        <a:gd name="T43" fmla="*/ 55 h 174"/>
                        <a:gd name="T44" fmla="*/ 13 w 331"/>
                        <a:gd name="T45" fmla="*/ 56 h 174"/>
                        <a:gd name="T46" fmla="*/ 2 w 331"/>
                        <a:gd name="T47" fmla="*/ 46 h 174"/>
                        <a:gd name="T48" fmla="*/ 1 w 331"/>
                        <a:gd name="T49" fmla="*/ 47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74">
                          <a:moveTo>
                            <a:pt x="4" y="142"/>
                          </a:moveTo>
                          <a:cubicBezTo>
                            <a:pt x="2" y="142"/>
                            <a:pt x="2" y="142"/>
                            <a:pt x="2" y="142"/>
                          </a:cubicBezTo>
                          <a:cubicBezTo>
                            <a:pt x="7" y="161"/>
                            <a:pt x="23" y="174"/>
                            <a:pt x="41" y="174"/>
                          </a:cubicBezTo>
                          <a:cubicBezTo>
                            <a:pt x="45" y="174"/>
                            <a:pt x="49" y="173"/>
                            <a:pt x="53" y="172"/>
                          </a:cubicBezTo>
                          <a:cubicBezTo>
                            <a:pt x="302" y="87"/>
                            <a:pt x="302" y="87"/>
                            <a:pt x="302" y="87"/>
                          </a:cubicBezTo>
                          <a:cubicBezTo>
                            <a:pt x="320" y="81"/>
                            <a:pt x="331" y="63"/>
                            <a:pt x="331" y="44"/>
                          </a:cubicBezTo>
                          <a:cubicBezTo>
                            <a:pt x="331" y="40"/>
                            <a:pt x="330" y="36"/>
                            <a:pt x="329" y="31"/>
                          </a:cubicBezTo>
                          <a:cubicBezTo>
                            <a:pt x="324" y="12"/>
                            <a:pt x="308" y="0"/>
                            <a:pt x="291" y="0"/>
                          </a:cubicBezTo>
                          <a:cubicBezTo>
                            <a:pt x="287" y="0"/>
                            <a:pt x="283" y="1"/>
                            <a:pt x="279" y="2"/>
                          </a:cubicBezTo>
                          <a:cubicBezTo>
                            <a:pt x="29" y="87"/>
                            <a:pt x="29" y="87"/>
                            <a:pt x="29" y="87"/>
                          </a:cubicBezTo>
                          <a:cubicBezTo>
                            <a:pt x="11" y="93"/>
                            <a:pt x="0" y="110"/>
                            <a:pt x="0" y="129"/>
                          </a:cubicBezTo>
                          <a:cubicBezTo>
                            <a:pt x="0" y="134"/>
                            <a:pt x="1" y="138"/>
                            <a:pt x="2" y="142"/>
                          </a:cubicBezTo>
                          <a:cubicBezTo>
                            <a:pt x="4" y="142"/>
                            <a:pt x="4" y="142"/>
                            <a:pt x="4" y="142"/>
                          </a:cubicBezTo>
                          <a:cubicBezTo>
                            <a:pt x="6" y="141"/>
                            <a:pt x="6" y="141"/>
                            <a:pt x="6" y="141"/>
                          </a:cubicBezTo>
                          <a:cubicBezTo>
                            <a:pt x="5" y="137"/>
                            <a:pt x="4" y="133"/>
                            <a:pt x="4" y="129"/>
                          </a:cubicBezTo>
                          <a:cubicBezTo>
                            <a:pt x="4" y="112"/>
                            <a:pt x="15" y="96"/>
                            <a:pt x="30" y="91"/>
                          </a:cubicBezTo>
                          <a:cubicBezTo>
                            <a:pt x="280" y="6"/>
                            <a:pt x="280" y="6"/>
                            <a:pt x="280" y="6"/>
                          </a:cubicBezTo>
                          <a:cubicBezTo>
                            <a:pt x="284" y="5"/>
                            <a:pt x="287" y="4"/>
                            <a:pt x="291" y="4"/>
                          </a:cubicBezTo>
                          <a:cubicBezTo>
                            <a:pt x="306" y="4"/>
                            <a:pt x="321" y="15"/>
                            <a:pt x="325" y="32"/>
                          </a:cubicBezTo>
                          <a:cubicBezTo>
                            <a:pt x="326" y="36"/>
                            <a:pt x="327" y="40"/>
                            <a:pt x="327" y="44"/>
                          </a:cubicBezTo>
                          <a:cubicBezTo>
                            <a:pt x="327" y="62"/>
                            <a:pt x="317" y="78"/>
                            <a:pt x="301" y="83"/>
                          </a:cubicBezTo>
                          <a:cubicBezTo>
                            <a:pt x="51" y="168"/>
                            <a:pt x="51" y="168"/>
                            <a:pt x="51" y="168"/>
                          </a:cubicBezTo>
                          <a:cubicBezTo>
                            <a:pt x="48" y="169"/>
                            <a:pt x="44" y="170"/>
                            <a:pt x="41" y="170"/>
                          </a:cubicBezTo>
                          <a:cubicBezTo>
                            <a:pt x="25" y="170"/>
                            <a:pt x="11" y="159"/>
                            <a:pt x="6" y="141"/>
                          </a:cubicBezTo>
                          <a:lnTo>
                            <a:pt x="4" y="142"/>
                          </a:ln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67" name="Freeform 585"/>
                    <p:cNvSpPr>
                      <a:spLocks/>
                    </p:cNvSpPr>
                    <p:nvPr/>
                  </p:nvSpPr>
                  <p:spPr bwMode="auto">
                    <a:xfrm>
                      <a:off x="4295" y="2388"/>
                      <a:ext cx="227" cy="119"/>
                    </a:xfrm>
                    <a:custGeom>
                      <a:avLst/>
                      <a:gdLst>
                        <a:gd name="T0" fmla="*/ 1 w 331"/>
                        <a:gd name="T1" fmla="*/ 45 h 174"/>
                        <a:gd name="T2" fmla="*/ 1 w 331"/>
                        <a:gd name="T3" fmla="*/ 45 h 174"/>
                        <a:gd name="T4" fmla="*/ 13 w 331"/>
                        <a:gd name="T5" fmla="*/ 55 h 174"/>
                        <a:gd name="T6" fmla="*/ 17 w 331"/>
                        <a:gd name="T7" fmla="*/ 55 h 174"/>
                        <a:gd name="T8" fmla="*/ 97 w 331"/>
                        <a:gd name="T9" fmla="*/ 28 h 174"/>
                        <a:gd name="T10" fmla="*/ 107 w 331"/>
                        <a:gd name="T11" fmla="*/ 14 h 174"/>
                        <a:gd name="T12" fmla="*/ 106 w 331"/>
                        <a:gd name="T13" fmla="*/ 10 h 174"/>
                        <a:gd name="T14" fmla="*/ 94 w 331"/>
                        <a:gd name="T15" fmla="*/ 0 h 174"/>
                        <a:gd name="T16" fmla="*/ 90 w 331"/>
                        <a:gd name="T17" fmla="*/ 1 h 174"/>
                        <a:gd name="T18" fmla="*/ 10 w 331"/>
                        <a:gd name="T19" fmla="*/ 28 h 174"/>
                        <a:gd name="T20" fmla="*/ 0 w 331"/>
                        <a:gd name="T21" fmla="*/ 41 h 174"/>
                        <a:gd name="T22" fmla="*/ 1 w 331"/>
                        <a:gd name="T23" fmla="*/ 45 h 174"/>
                        <a:gd name="T24" fmla="*/ 1 w 331"/>
                        <a:gd name="T25" fmla="*/ 45 h 174"/>
                        <a:gd name="T26" fmla="*/ 2 w 331"/>
                        <a:gd name="T27" fmla="*/ 45 h 174"/>
                        <a:gd name="T28" fmla="*/ 1 w 331"/>
                        <a:gd name="T29" fmla="*/ 41 h 174"/>
                        <a:gd name="T30" fmla="*/ 10 w 331"/>
                        <a:gd name="T31" fmla="*/ 29 h 174"/>
                        <a:gd name="T32" fmla="*/ 91 w 331"/>
                        <a:gd name="T33" fmla="*/ 2 h 174"/>
                        <a:gd name="T34" fmla="*/ 94 w 331"/>
                        <a:gd name="T35" fmla="*/ 1 h 174"/>
                        <a:gd name="T36" fmla="*/ 105 w 331"/>
                        <a:gd name="T37" fmla="*/ 10 h 174"/>
                        <a:gd name="T38" fmla="*/ 106 w 331"/>
                        <a:gd name="T39" fmla="*/ 14 h 174"/>
                        <a:gd name="T40" fmla="*/ 97 w 331"/>
                        <a:gd name="T41" fmla="*/ 27 h 174"/>
                        <a:gd name="T42" fmla="*/ 16 w 331"/>
                        <a:gd name="T43" fmla="*/ 54 h 174"/>
                        <a:gd name="T44" fmla="*/ 13 w 331"/>
                        <a:gd name="T45" fmla="*/ 54 h 174"/>
                        <a:gd name="T46" fmla="*/ 2 w 331"/>
                        <a:gd name="T47" fmla="*/ 45 h 174"/>
                        <a:gd name="T48" fmla="*/ 1 w 331"/>
                        <a:gd name="T49" fmla="*/ 45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74">
                          <a:moveTo>
                            <a:pt x="4" y="142"/>
                          </a:moveTo>
                          <a:cubicBezTo>
                            <a:pt x="2" y="142"/>
                            <a:pt x="2" y="142"/>
                            <a:pt x="2" y="142"/>
                          </a:cubicBezTo>
                          <a:cubicBezTo>
                            <a:pt x="7" y="161"/>
                            <a:pt x="23" y="174"/>
                            <a:pt x="41" y="174"/>
                          </a:cubicBezTo>
                          <a:cubicBezTo>
                            <a:pt x="45" y="174"/>
                            <a:pt x="49" y="173"/>
                            <a:pt x="53" y="172"/>
                          </a:cubicBezTo>
                          <a:cubicBezTo>
                            <a:pt x="302" y="87"/>
                            <a:pt x="302" y="87"/>
                            <a:pt x="302" y="87"/>
                          </a:cubicBezTo>
                          <a:cubicBezTo>
                            <a:pt x="320" y="81"/>
                            <a:pt x="331" y="63"/>
                            <a:pt x="331" y="44"/>
                          </a:cubicBezTo>
                          <a:cubicBezTo>
                            <a:pt x="331" y="40"/>
                            <a:pt x="330" y="36"/>
                            <a:pt x="329" y="31"/>
                          </a:cubicBezTo>
                          <a:cubicBezTo>
                            <a:pt x="324" y="12"/>
                            <a:pt x="308" y="0"/>
                            <a:pt x="291" y="0"/>
                          </a:cubicBezTo>
                          <a:cubicBezTo>
                            <a:pt x="287" y="0"/>
                            <a:pt x="283" y="1"/>
                            <a:pt x="279" y="2"/>
                          </a:cubicBezTo>
                          <a:cubicBezTo>
                            <a:pt x="29" y="87"/>
                            <a:pt x="29" y="87"/>
                            <a:pt x="29" y="87"/>
                          </a:cubicBezTo>
                          <a:cubicBezTo>
                            <a:pt x="11" y="93"/>
                            <a:pt x="0" y="110"/>
                            <a:pt x="0" y="129"/>
                          </a:cubicBezTo>
                          <a:cubicBezTo>
                            <a:pt x="0" y="134"/>
                            <a:pt x="1" y="138"/>
                            <a:pt x="2" y="142"/>
                          </a:cubicBezTo>
                          <a:cubicBezTo>
                            <a:pt x="4" y="142"/>
                            <a:pt x="4" y="142"/>
                            <a:pt x="4" y="142"/>
                          </a:cubicBezTo>
                          <a:cubicBezTo>
                            <a:pt x="6" y="141"/>
                            <a:pt x="6" y="141"/>
                            <a:pt x="6" y="141"/>
                          </a:cubicBezTo>
                          <a:cubicBezTo>
                            <a:pt x="5" y="137"/>
                            <a:pt x="4" y="133"/>
                            <a:pt x="4" y="129"/>
                          </a:cubicBezTo>
                          <a:cubicBezTo>
                            <a:pt x="4" y="112"/>
                            <a:pt x="15" y="96"/>
                            <a:pt x="30" y="91"/>
                          </a:cubicBezTo>
                          <a:cubicBezTo>
                            <a:pt x="280" y="6"/>
                            <a:pt x="280" y="6"/>
                            <a:pt x="280" y="6"/>
                          </a:cubicBezTo>
                          <a:cubicBezTo>
                            <a:pt x="284" y="5"/>
                            <a:pt x="287" y="4"/>
                            <a:pt x="291" y="4"/>
                          </a:cubicBezTo>
                          <a:cubicBezTo>
                            <a:pt x="306" y="4"/>
                            <a:pt x="321" y="15"/>
                            <a:pt x="325" y="32"/>
                          </a:cubicBezTo>
                          <a:cubicBezTo>
                            <a:pt x="326" y="36"/>
                            <a:pt x="327" y="40"/>
                            <a:pt x="327" y="44"/>
                          </a:cubicBezTo>
                          <a:cubicBezTo>
                            <a:pt x="327" y="62"/>
                            <a:pt x="317" y="78"/>
                            <a:pt x="301" y="83"/>
                          </a:cubicBezTo>
                          <a:cubicBezTo>
                            <a:pt x="51" y="168"/>
                            <a:pt x="51" y="168"/>
                            <a:pt x="51" y="168"/>
                          </a:cubicBezTo>
                          <a:cubicBezTo>
                            <a:pt x="48" y="169"/>
                            <a:pt x="44" y="170"/>
                            <a:pt x="41" y="170"/>
                          </a:cubicBezTo>
                          <a:cubicBezTo>
                            <a:pt x="25" y="170"/>
                            <a:pt x="11" y="159"/>
                            <a:pt x="6" y="141"/>
                          </a:cubicBezTo>
                          <a:lnTo>
                            <a:pt x="4" y="142"/>
                          </a:ln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68" name="Freeform 586"/>
                    <p:cNvSpPr>
                      <a:spLocks/>
                    </p:cNvSpPr>
                    <p:nvPr/>
                  </p:nvSpPr>
                  <p:spPr bwMode="auto">
                    <a:xfrm>
                      <a:off x="4295" y="2500"/>
                      <a:ext cx="227" cy="119"/>
                    </a:xfrm>
                    <a:custGeom>
                      <a:avLst/>
                      <a:gdLst>
                        <a:gd name="T0" fmla="*/ 1 w 331"/>
                        <a:gd name="T1" fmla="*/ 45 h 174"/>
                        <a:gd name="T2" fmla="*/ 1 w 331"/>
                        <a:gd name="T3" fmla="*/ 45 h 174"/>
                        <a:gd name="T4" fmla="*/ 13 w 331"/>
                        <a:gd name="T5" fmla="*/ 55 h 174"/>
                        <a:gd name="T6" fmla="*/ 17 w 331"/>
                        <a:gd name="T7" fmla="*/ 55 h 174"/>
                        <a:gd name="T8" fmla="*/ 97 w 331"/>
                        <a:gd name="T9" fmla="*/ 28 h 174"/>
                        <a:gd name="T10" fmla="*/ 107 w 331"/>
                        <a:gd name="T11" fmla="*/ 14 h 174"/>
                        <a:gd name="T12" fmla="*/ 106 w 331"/>
                        <a:gd name="T13" fmla="*/ 10 h 174"/>
                        <a:gd name="T14" fmla="*/ 94 w 331"/>
                        <a:gd name="T15" fmla="*/ 0 h 174"/>
                        <a:gd name="T16" fmla="*/ 90 w 331"/>
                        <a:gd name="T17" fmla="*/ 1 h 174"/>
                        <a:gd name="T18" fmla="*/ 10 w 331"/>
                        <a:gd name="T19" fmla="*/ 28 h 174"/>
                        <a:gd name="T20" fmla="*/ 0 w 331"/>
                        <a:gd name="T21" fmla="*/ 41 h 174"/>
                        <a:gd name="T22" fmla="*/ 1 w 331"/>
                        <a:gd name="T23" fmla="*/ 45 h 174"/>
                        <a:gd name="T24" fmla="*/ 1 w 331"/>
                        <a:gd name="T25" fmla="*/ 45 h 174"/>
                        <a:gd name="T26" fmla="*/ 2 w 331"/>
                        <a:gd name="T27" fmla="*/ 45 h 174"/>
                        <a:gd name="T28" fmla="*/ 1 w 331"/>
                        <a:gd name="T29" fmla="*/ 41 h 174"/>
                        <a:gd name="T30" fmla="*/ 10 w 331"/>
                        <a:gd name="T31" fmla="*/ 29 h 174"/>
                        <a:gd name="T32" fmla="*/ 91 w 331"/>
                        <a:gd name="T33" fmla="*/ 2 h 174"/>
                        <a:gd name="T34" fmla="*/ 94 w 331"/>
                        <a:gd name="T35" fmla="*/ 1 h 174"/>
                        <a:gd name="T36" fmla="*/ 105 w 331"/>
                        <a:gd name="T37" fmla="*/ 11 h 174"/>
                        <a:gd name="T38" fmla="*/ 106 w 331"/>
                        <a:gd name="T39" fmla="*/ 14 h 174"/>
                        <a:gd name="T40" fmla="*/ 97 w 331"/>
                        <a:gd name="T41" fmla="*/ 27 h 174"/>
                        <a:gd name="T42" fmla="*/ 16 w 331"/>
                        <a:gd name="T43" fmla="*/ 54 h 174"/>
                        <a:gd name="T44" fmla="*/ 13 w 331"/>
                        <a:gd name="T45" fmla="*/ 54 h 174"/>
                        <a:gd name="T46" fmla="*/ 2 w 331"/>
                        <a:gd name="T47" fmla="*/ 45 h 174"/>
                        <a:gd name="T48" fmla="*/ 1 w 331"/>
                        <a:gd name="T49" fmla="*/ 45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74">
                          <a:moveTo>
                            <a:pt x="4" y="142"/>
                          </a:moveTo>
                          <a:cubicBezTo>
                            <a:pt x="2" y="142"/>
                            <a:pt x="2" y="142"/>
                            <a:pt x="2" y="142"/>
                          </a:cubicBezTo>
                          <a:cubicBezTo>
                            <a:pt x="7" y="161"/>
                            <a:pt x="23" y="174"/>
                            <a:pt x="41" y="174"/>
                          </a:cubicBezTo>
                          <a:cubicBezTo>
                            <a:pt x="45" y="174"/>
                            <a:pt x="49" y="173"/>
                            <a:pt x="53" y="172"/>
                          </a:cubicBezTo>
                          <a:cubicBezTo>
                            <a:pt x="302" y="87"/>
                            <a:pt x="302" y="87"/>
                            <a:pt x="302" y="87"/>
                          </a:cubicBezTo>
                          <a:cubicBezTo>
                            <a:pt x="320" y="81"/>
                            <a:pt x="331" y="63"/>
                            <a:pt x="331" y="44"/>
                          </a:cubicBezTo>
                          <a:cubicBezTo>
                            <a:pt x="331" y="40"/>
                            <a:pt x="330" y="36"/>
                            <a:pt x="329" y="31"/>
                          </a:cubicBezTo>
                          <a:cubicBezTo>
                            <a:pt x="324" y="12"/>
                            <a:pt x="308" y="0"/>
                            <a:pt x="291" y="0"/>
                          </a:cubicBezTo>
                          <a:cubicBezTo>
                            <a:pt x="287" y="0"/>
                            <a:pt x="283" y="1"/>
                            <a:pt x="279" y="2"/>
                          </a:cubicBezTo>
                          <a:cubicBezTo>
                            <a:pt x="29" y="87"/>
                            <a:pt x="29" y="87"/>
                            <a:pt x="29" y="87"/>
                          </a:cubicBezTo>
                          <a:cubicBezTo>
                            <a:pt x="11" y="93"/>
                            <a:pt x="0" y="110"/>
                            <a:pt x="0" y="129"/>
                          </a:cubicBezTo>
                          <a:cubicBezTo>
                            <a:pt x="0" y="134"/>
                            <a:pt x="1" y="138"/>
                            <a:pt x="2" y="142"/>
                          </a:cubicBezTo>
                          <a:cubicBezTo>
                            <a:pt x="4" y="142"/>
                            <a:pt x="4" y="142"/>
                            <a:pt x="4" y="142"/>
                          </a:cubicBezTo>
                          <a:cubicBezTo>
                            <a:pt x="6" y="141"/>
                            <a:pt x="6" y="141"/>
                            <a:pt x="6" y="141"/>
                          </a:cubicBezTo>
                          <a:cubicBezTo>
                            <a:pt x="5" y="137"/>
                            <a:pt x="4" y="133"/>
                            <a:pt x="4" y="129"/>
                          </a:cubicBezTo>
                          <a:cubicBezTo>
                            <a:pt x="4" y="112"/>
                            <a:pt x="15" y="96"/>
                            <a:pt x="30" y="91"/>
                          </a:cubicBezTo>
                          <a:cubicBezTo>
                            <a:pt x="280" y="6"/>
                            <a:pt x="280" y="6"/>
                            <a:pt x="280" y="6"/>
                          </a:cubicBezTo>
                          <a:cubicBezTo>
                            <a:pt x="284" y="5"/>
                            <a:pt x="287" y="4"/>
                            <a:pt x="291" y="4"/>
                          </a:cubicBezTo>
                          <a:cubicBezTo>
                            <a:pt x="306" y="4"/>
                            <a:pt x="321" y="15"/>
                            <a:pt x="325" y="33"/>
                          </a:cubicBezTo>
                          <a:cubicBezTo>
                            <a:pt x="326" y="36"/>
                            <a:pt x="327" y="40"/>
                            <a:pt x="327" y="44"/>
                          </a:cubicBezTo>
                          <a:cubicBezTo>
                            <a:pt x="327" y="62"/>
                            <a:pt x="317" y="78"/>
                            <a:pt x="301" y="83"/>
                          </a:cubicBezTo>
                          <a:cubicBezTo>
                            <a:pt x="51" y="168"/>
                            <a:pt x="51" y="168"/>
                            <a:pt x="51" y="168"/>
                          </a:cubicBezTo>
                          <a:cubicBezTo>
                            <a:pt x="48" y="169"/>
                            <a:pt x="44" y="170"/>
                            <a:pt x="41" y="170"/>
                          </a:cubicBezTo>
                          <a:cubicBezTo>
                            <a:pt x="25" y="170"/>
                            <a:pt x="11" y="159"/>
                            <a:pt x="6" y="141"/>
                          </a:cubicBezTo>
                          <a:lnTo>
                            <a:pt x="4" y="142"/>
                          </a:ln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69" name="Freeform 587"/>
                    <p:cNvSpPr>
                      <a:spLocks/>
                    </p:cNvSpPr>
                    <p:nvPr/>
                  </p:nvSpPr>
                  <p:spPr bwMode="auto">
                    <a:xfrm>
                      <a:off x="4295" y="2613"/>
                      <a:ext cx="227" cy="119"/>
                    </a:xfrm>
                    <a:custGeom>
                      <a:avLst/>
                      <a:gdLst>
                        <a:gd name="T0" fmla="*/ 1 w 331"/>
                        <a:gd name="T1" fmla="*/ 45 h 174"/>
                        <a:gd name="T2" fmla="*/ 1 w 331"/>
                        <a:gd name="T3" fmla="*/ 45 h 174"/>
                        <a:gd name="T4" fmla="*/ 13 w 331"/>
                        <a:gd name="T5" fmla="*/ 55 h 174"/>
                        <a:gd name="T6" fmla="*/ 17 w 331"/>
                        <a:gd name="T7" fmla="*/ 55 h 174"/>
                        <a:gd name="T8" fmla="*/ 97 w 331"/>
                        <a:gd name="T9" fmla="*/ 28 h 174"/>
                        <a:gd name="T10" fmla="*/ 107 w 331"/>
                        <a:gd name="T11" fmla="*/ 14 h 174"/>
                        <a:gd name="T12" fmla="*/ 106 w 331"/>
                        <a:gd name="T13" fmla="*/ 10 h 174"/>
                        <a:gd name="T14" fmla="*/ 94 w 331"/>
                        <a:gd name="T15" fmla="*/ 0 h 174"/>
                        <a:gd name="T16" fmla="*/ 90 w 331"/>
                        <a:gd name="T17" fmla="*/ 1 h 174"/>
                        <a:gd name="T18" fmla="*/ 10 w 331"/>
                        <a:gd name="T19" fmla="*/ 28 h 174"/>
                        <a:gd name="T20" fmla="*/ 0 w 331"/>
                        <a:gd name="T21" fmla="*/ 41 h 174"/>
                        <a:gd name="T22" fmla="*/ 1 w 331"/>
                        <a:gd name="T23" fmla="*/ 45 h 174"/>
                        <a:gd name="T24" fmla="*/ 1 w 331"/>
                        <a:gd name="T25" fmla="*/ 45 h 174"/>
                        <a:gd name="T26" fmla="*/ 2 w 331"/>
                        <a:gd name="T27" fmla="*/ 45 h 174"/>
                        <a:gd name="T28" fmla="*/ 1 w 331"/>
                        <a:gd name="T29" fmla="*/ 41 h 174"/>
                        <a:gd name="T30" fmla="*/ 10 w 331"/>
                        <a:gd name="T31" fmla="*/ 29 h 174"/>
                        <a:gd name="T32" fmla="*/ 91 w 331"/>
                        <a:gd name="T33" fmla="*/ 2 h 174"/>
                        <a:gd name="T34" fmla="*/ 94 w 331"/>
                        <a:gd name="T35" fmla="*/ 1 h 174"/>
                        <a:gd name="T36" fmla="*/ 105 w 331"/>
                        <a:gd name="T37" fmla="*/ 11 h 174"/>
                        <a:gd name="T38" fmla="*/ 106 w 331"/>
                        <a:gd name="T39" fmla="*/ 14 h 174"/>
                        <a:gd name="T40" fmla="*/ 97 w 331"/>
                        <a:gd name="T41" fmla="*/ 27 h 174"/>
                        <a:gd name="T42" fmla="*/ 16 w 331"/>
                        <a:gd name="T43" fmla="*/ 54 h 174"/>
                        <a:gd name="T44" fmla="*/ 13 w 331"/>
                        <a:gd name="T45" fmla="*/ 54 h 174"/>
                        <a:gd name="T46" fmla="*/ 2 w 331"/>
                        <a:gd name="T47" fmla="*/ 45 h 174"/>
                        <a:gd name="T48" fmla="*/ 1 w 331"/>
                        <a:gd name="T49" fmla="*/ 45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74">
                          <a:moveTo>
                            <a:pt x="4" y="142"/>
                          </a:moveTo>
                          <a:cubicBezTo>
                            <a:pt x="2" y="142"/>
                            <a:pt x="2" y="142"/>
                            <a:pt x="2" y="142"/>
                          </a:cubicBezTo>
                          <a:cubicBezTo>
                            <a:pt x="7" y="161"/>
                            <a:pt x="23" y="174"/>
                            <a:pt x="41" y="174"/>
                          </a:cubicBezTo>
                          <a:cubicBezTo>
                            <a:pt x="45" y="174"/>
                            <a:pt x="49" y="173"/>
                            <a:pt x="53" y="172"/>
                          </a:cubicBezTo>
                          <a:cubicBezTo>
                            <a:pt x="302" y="87"/>
                            <a:pt x="302" y="87"/>
                            <a:pt x="302" y="87"/>
                          </a:cubicBezTo>
                          <a:cubicBezTo>
                            <a:pt x="320" y="81"/>
                            <a:pt x="331" y="63"/>
                            <a:pt x="331" y="44"/>
                          </a:cubicBezTo>
                          <a:cubicBezTo>
                            <a:pt x="331" y="40"/>
                            <a:pt x="330" y="36"/>
                            <a:pt x="329" y="31"/>
                          </a:cubicBezTo>
                          <a:cubicBezTo>
                            <a:pt x="324" y="13"/>
                            <a:pt x="308" y="0"/>
                            <a:pt x="291" y="0"/>
                          </a:cubicBezTo>
                          <a:cubicBezTo>
                            <a:pt x="287" y="0"/>
                            <a:pt x="283" y="1"/>
                            <a:pt x="279" y="2"/>
                          </a:cubicBezTo>
                          <a:cubicBezTo>
                            <a:pt x="29" y="87"/>
                            <a:pt x="29" y="87"/>
                            <a:pt x="29" y="87"/>
                          </a:cubicBezTo>
                          <a:cubicBezTo>
                            <a:pt x="11" y="93"/>
                            <a:pt x="0" y="110"/>
                            <a:pt x="0" y="129"/>
                          </a:cubicBezTo>
                          <a:cubicBezTo>
                            <a:pt x="0" y="134"/>
                            <a:pt x="1" y="138"/>
                            <a:pt x="2" y="142"/>
                          </a:cubicBezTo>
                          <a:cubicBezTo>
                            <a:pt x="4" y="142"/>
                            <a:pt x="4" y="142"/>
                            <a:pt x="4" y="142"/>
                          </a:cubicBezTo>
                          <a:cubicBezTo>
                            <a:pt x="6" y="141"/>
                            <a:pt x="6" y="141"/>
                            <a:pt x="6" y="141"/>
                          </a:cubicBezTo>
                          <a:cubicBezTo>
                            <a:pt x="5" y="137"/>
                            <a:pt x="4" y="133"/>
                            <a:pt x="4" y="129"/>
                          </a:cubicBezTo>
                          <a:cubicBezTo>
                            <a:pt x="4" y="112"/>
                            <a:pt x="15" y="96"/>
                            <a:pt x="30" y="91"/>
                          </a:cubicBezTo>
                          <a:cubicBezTo>
                            <a:pt x="280" y="6"/>
                            <a:pt x="280" y="6"/>
                            <a:pt x="280" y="6"/>
                          </a:cubicBezTo>
                          <a:cubicBezTo>
                            <a:pt x="284" y="5"/>
                            <a:pt x="287" y="4"/>
                            <a:pt x="291" y="4"/>
                          </a:cubicBezTo>
                          <a:cubicBezTo>
                            <a:pt x="306" y="4"/>
                            <a:pt x="321" y="15"/>
                            <a:pt x="325" y="33"/>
                          </a:cubicBezTo>
                          <a:cubicBezTo>
                            <a:pt x="326" y="36"/>
                            <a:pt x="327" y="41"/>
                            <a:pt x="327" y="44"/>
                          </a:cubicBezTo>
                          <a:cubicBezTo>
                            <a:pt x="327" y="62"/>
                            <a:pt x="317" y="78"/>
                            <a:pt x="301" y="83"/>
                          </a:cubicBezTo>
                          <a:cubicBezTo>
                            <a:pt x="51" y="168"/>
                            <a:pt x="51" y="168"/>
                            <a:pt x="51" y="168"/>
                          </a:cubicBezTo>
                          <a:cubicBezTo>
                            <a:pt x="48" y="169"/>
                            <a:pt x="44" y="170"/>
                            <a:pt x="41" y="170"/>
                          </a:cubicBezTo>
                          <a:cubicBezTo>
                            <a:pt x="25" y="170"/>
                            <a:pt x="11" y="159"/>
                            <a:pt x="6" y="141"/>
                          </a:cubicBezTo>
                          <a:lnTo>
                            <a:pt x="4" y="142"/>
                          </a:ln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70" name="Freeform 588"/>
                    <p:cNvSpPr>
                      <a:spLocks/>
                    </p:cNvSpPr>
                    <p:nvPr/>
                  </p:nvSpPr>
                  <p:spPr bwMode="auto">
                    <a:xfrm>
                      <a:off x="4295" y="2725"/>
                      <a:ext cx="227" cy="119"/>
                    </a:xfrm>
                    <a:custGeom>
                      <a:avLst/>
                      <a:gdLst>
                        <a:gd name="T0" fmla="*/ 1 w 331"/>
                        <a:gd name="T1" fmla="*/ 45 h 174"/>
                        <a:gd name="T2" fmla="*/ 1 w 331"/>
                        <a:gd name="T3" fmla="*/ 45 h 174"/>
                        <a:gd name="T4" fmla="*/ 13 w 331"/>
                        <a:gd name="T5" fmla="*/ 55 h 174"/>
                        <a:gd name="T6" fmla="*/ 17 w 331"/>
                        <a:gd name="T7" fmla="*/ 55 h 174"/>
                        <a:gd name="T8" fmla="*/ 97 w 331"/>
                        <a:gd name="T9" fmla="*/ 28 h 174"/>
                        <a:gd name="T10" fmla="*/ 107 w 331"/>
                        <a:gd name="T11" fmla="*/ 14 h 174"/>
                        <a:gd name="T12" fmla="*/ 106 w 331"/>
                        <a:gd name="T13" fmla="*/ 10 h 174"/>
                        <a:gd name="T14" fmla="*/ 94 w 331"/>
                        <a:gd name="T15" fmla="*/ 0 h 174"/>
                        <a:gd name="T16" fmla="*/ 90 w 331"/>
                        <a:gd name="T17" fmla="*/ 1 h 174"/>
                        <a:gd name="T18" fmla="*/ 10 w 331"/>
                        <a:gd name="T19" fmla="*/ 28 h 174"/>
                        <a:gd name="T20" fmla="*/ 0 w 331"/>
                        <a:gd name="T21" fmla="*/ 41 h 174"/>
                        <a:gd name="T22" fmla="*/ 1 w 331"/>
                        <a:gd name="T23" fmla="*/ 45 h 174"/>
                        <a:gd name="T24" fmla="*/ 1 w 331"/>
                        <a:gd name="T25" fmla="*/ 45 h 174"/>
                        <a:gd name="T26" fmla="*/ 2 w 331"/>
                        <a:gd name="T27" fmla="*/ 45 h 174"/>
                        <a:gd name="T28" fmla="*/ 1 w 331"/>
                        <a:gd name="T29" fmla="*/ 41 h 174"/>
                        <a:gd name="T30" fmla="*/ 10 w 331"/>
                        <a:gd name="T31" fmla="*/ 29 h 174"/>
                        <a:gd name="T32" fmla="*/ 91 w 331"/>
                        <a:gd name="T33" fmla="*/ 2 h 174"/>
                        <a:gd name="T34" fmla="*/ 94 w 331"/>
                        <a:gd name="T35" fmla="*/ 1 h 174"/>
                        <a:gd name="T36" fmla="*/ 105 w 331"/>
                        <a:gd name="T37" fmla="*/ 11 h 174"/>
                        <a:gd name="T38" fmla="*/ 106 w 331"/>
                        <a:gd name="T39" fmla="*/ 14 h 174"/>
                        <a:gd name="T40" fmla="*/ 97 w 331"/>
                        <a:gd name="T41" fmla="*/ 27 h 174"/>
                        <a:gd name="T42" fmla="*/ 16 w 331"/>
                        <a:gd name="T43" fmla="*/ 54 h 174"/>
                        <a:gd name="T44" fmla="*/ 13 w 331"/>
                        <a:gd name="T45" fmla="*/ 54 h 174"/>
                        <a:gd name="T46" fmla="*/ 2 w 331"/>
                        <a:gd name="T47" fmla="*/ 45 h 174"/>
                        <a:gd name="T48" fmla="*/ 1 w 331"/>
                        <a:gd name="T49" fmla="*/ 45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74">
                          <a:moveTo>
                            <a:pt x="4" y="142"/>
                          </a:moveTo>
                          <a:cubicBezTo>
                            <a:pt x="2" y="142"/>
                            <a:pt x="2" y="142"/>
                            <a:pt x="2" y="142"/>
                          </a:cubicBezTo>
                          <a:cubicBezTo>
                            <a:pt x="7" y="161"/>
                            <a:pt x="23" y="174"/>
                            <a:pt x="41" y="174"/>
                          </a:cubicBezTo>
                          <a:cubicBezTo>
                            <a:pt x="45" y="174"/>
                            <a:pt x="49" y="173"/>
                            <a:pt x="53" y="172"/>
                          </a:cubicBezTo>
                          <a:cubicBezTo>
                            <a:pt x="302" y="87"/>
                            <a:pt x="302" y="87"/>
                            <a:pt x="302" y="87"/>
                          </a:cubicBezTo>
                          <a:cubicBezTo>
                            <a:pt x="320" y="81"/>
                            <a:pt x="331" y="63"/>
                            <a:pt x="331" y="44"/>
                          </a:cubicBezTo>
                          <a:cubicBezTo>
                            <a:pt x="331" y="40"/>
                            <a:pt x="330" y="36"/>
                            <a:pt x="329" y="31"/>
                          </a:cubicBezTo>
                          <a:cubicBezTo>
                            <a:pt x="324" y="13"/>
                            <a:pt x="308" y="0"/>
                            <a:pt x="291" y="0"/>
                          </a:cubicBezTo>
                          <a:cubicBezTo>
                            <a:pt x="287" y="0"/>
                            <a:pt x="283" y="1"/>
                            <a:pt x="279" y="2"/>
                          </a:cubicBezTo>
                          <a:cubicBezTo>
                            <a:pt x="29" y="87"/>
                            <a:pt x="29" y="87"/>
                            <a:pt x="29" y="87"/>
                          </a:cubicBezTo>
                          <a:cubicBezTo>
                            <a:pt x="11" y="93"/>
                            <a:pt x="0" y="110"/>
                            <a:pt x="0" y="129"/>
                          </a:cubicBezTo>
                          <a:cubicBezTo>
                            <a:pt x="0" y="134"/>
                            <a:pt x="1" y="138"/>
                            <a:pt x="2" y="142"/>
                          </a:cubicBezTo>
                          <a:cubicBezTo>
                            <a:pt x="4" y="142"/>
                            <a:pt x="4" y="142"/>
                            <a:pt x="4" y="142"/>
                          </a:cubicBezTo>
                          <a:cubicBezTo>
                            <a:pt x="6" y="141"/>
                            <a:pt x="6" y="141"/>
                            <a:pt x="6" y="141"/>
                          </a:cubicBezTo>
                          <a:cubicBezTo>
                            <a:pt x="5" y="137"/>
                            <a:pt x="4" y="133"/>
                            <a:pt x="4" y="129"/>
                          </a:cubicBezTo>
                          <a:cubicBezTo>
                            <a:pt x="4" y="112"/>
                            <a:pt x="15" y="96"/>
                            <a:pt x="30" y="91"/>
                          </a:cubicBezTo>
                          <a:cubicBezTo>
                            <a:pt x="280" y="6"/>
                            <a:pt x="280" y="6"/>
                            <a:pt x="280" y="6"/>
                          </a:cubicBezTo>
                          <a:cubicBezTo>
                            <a:pt x="284" y="5"/>
                            <a:pt x="287" y="4"/>
                            <a:pt x="291" y="4"/>
                          </a:cubicBezTo>
                          <a:cubicBezTo>
                            <a:pt x="306" y="4"/>
                            <a:pt x="321" y="15"/>
                            <a:pt x="325" y="33"/>
                          </a:cubicBezTo>
                          <a:cubicBezTo>
                            <a:pt x="326" y="37"/>
                            <a:pt x="327" y="41"/>
                            <a:pt x="327" y="44"/>
                          </a:cubicBezTo>
                          <a:cubicBezTo>
                            <a:pt x="327" y="62"/>
                            <a:pt x="317" y="78"/>
                            <a:pt x="301" y="83"/>
                          </a:cubicBezTo>
                          <a:cubicBezTo>
                            <a:pt x="51" y="168"/>
                            <a:pt x="51" y="168"/>
                            <a:pt x="51" y="168"/>
                          </a:cubicBezTo>
                          <a:cubicBezTo>
                            <a:pt x="48" y="169"/>
                            <a:pt x="44" y="170"/>
                            <a:pt x="41" y="170"/>
                          </a:cubicBezTo>
                          <a:cubicBezTo>
                            <a:pt x="25" y="170"/>
                            <a:pt x="11" y="159"/>
                            <a:pt x="6" y="141"/>
                          </a:cubicBezTo>
                          <a:lnTo>
                            <a:pt x="4" y="142"/>
                          </a:ln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71" name="Freeform 589"/>
                    <p:cNvSpPr>
                      <a:spLocks/>
                    </p:cNvSpPr>
                    <p:nvPr/>
                  </p:nvSpPr>
                  <p:spPr bwMode="auto">
                    <a:xfrm>
                      <a:off x="4295" y="2837"/>
                      <a:ext cx="227" cy="120"/>
                    </a:xfrm>
                    <a:custGeom>
                      <a:avLst/>
                      <a:gdLst>
                        <a:gd name="T0" fmla="*/ 1 w 331"/>
                        <a:gd name="T1" fmla="*/ 47 h 174"/>
                        <a:gd name="T2" fmla="*/ 1 w 331"/>
                        <a:gd name="T3" fmla="*/ 47 h 174"/>
                        <a:gd name="T4" fmla="*/ 13 w 331"/>
                        <a:gd name="T5" fmla="*/ 57 h 174"/>
                        <a:gd name="T6" fmla="*/ 17 w 331"/>
                        <a:gd name="T7" fmla="*/ 57 h 174"/>
                        <a:gd name="T8" fmla="*/ 97 w 331"/>
                        <a:gd name="T9" fmla="*/ 28 h 174"/>
                        <a:gd name="T10" fmla="*/ 107 w 331"/>
                        <a:gd name="T11" fmla="*/ 14 h 174"/>
                        <a:gd name="T12" fmla="*/ 106 w 331"/>
                        <a:gd name="T13" fmla="*/ 10 h 174"/>
                        <a:gd name="T14" fmla="*/ 94 w 331"/>
                        <a:gd name="T15" fmla="*/ 0 h 174"/>
                        <a:gd name="T16" fmla="*/ 90 w 331"/>
                        <a:gd name="T17" fmla="*/ 1 h 174"/>
                        <a:gd name="T18" fmla="*/ 10 w 331"/>
                        <a:gd name="T19" fmla="*/ 28 h 174"/>
                        <a:gd name="T20" fmla="*/ 0 w 331"/>
                        <a:gd name="T21" fmla="*/ 42 h 174"/>
                        <a:gd name="T22" fmla="*/ 1 w 331"/>
                        <a:gd name="T23" fmla="*/ 47 h 174"/>
                        <a:gd name="T24" fmla="*/ 1 w 331"/>
                        <a:gd name="T25" fmla="*/ 47 h 174"/>
                        <a:gd name="T26" fmla="*/ 2 w 331"/>
                        <a:gd name="T27" fmla="*/ 46 h 174"/>
                        <a:gd name="T28" fmla="*/ 1 w 331"/>
                        <a:gd name="T29" fmla="*/ 42 h 174"/>
                        <a:gd name="T30" fmla="*/ 10 w 331"/>
                        <a:gd name="T31" fmla="*/ 30 h 174"/>
                        <a:gd name="T32" fmla="*/ 91 w 331"/>
                        <a:gd name="T33" fmla="*/ 2 h 174"/>
                        <a:gd name="T34" fmla="*/ 94 w 331"/>
                        <a:gd name="T35" fmla="*/ 1 h 174"/>
                        <a:gd name="T36" fmla="*/ 105 w 331"/>
                        <a:gd name="T37" fmla="*/ 11 h 174"/>
                        <a:gd name="T38" fmla="*/ 106 w 331"/>
                        <a:gd name="T39" fmla="*/ 14 h 174"/>
                        <a:gd name="T40" fmla="*/ 97 w 331"/>
                        <a:gd name="T41" fmla="*/ 27 h 174"/>
                        <a:gd name="T42" fmla="*/ 16 w 331"/>
                        <a:gd name="T43" fmla="*/ 55 h 174"/>
                        <a:gd name="T44" fmla="*/ 13 w 331"/>
                        <a:gd name="T45" fmla="*/ 56 h 174"/>
                        <a:gd name="T46" fmla="*/ 2 w 331"/>
                        <a:gd name="T47" fmla="*/ 46 h 174"/>
                        <a:gd name="T48" fmla="*/ 1 w 331"/>
                        <a:gd name="T49" fmla="*/ 47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74">
                          <a:moveTo>
                            <a:pt x="4" y="142"/>
                          </a:moveTo>
                          <a:cubicBezTo>
                            <a:pt x="2" y="142"/>
                            <a:pt x="2" y="142"/>
                            <a:pt x="2" y="142"/>
                          </a:cubicBezTo>
                          <a:cubicBezTo>
                            <a:pt x="7" y="161"/>
                            <a:pt x="23" y="174"/>
                            <a:pt x="41" y="174"/>
                          </a:cubicBezTo>
                          <a:cubicBezTo>
                            <a:pt x="45" y="174"/>
                            <a:pt x="49" y="173"/>
                            <a:pt x="53" y="172"/>
                          </a:cubicBezTo>
                          <a:cubicBezTo>
                            <a:pt x="302" y="87"/>
                            <a:pt x="302" y="87"/>
                            <a:pt x="302" y="87"/>
                          </a:cubicBezTo>
                          <a:cubicBezTo>
                            <a:pt x="320" y="81"/>
                            <a:pt x="331" y="63"/>
                            <a:pt x="331" y="44"/>
                          </a:cubicBezTo>
                          <a:cubicBezTo>
                            <a:pt x="331" y="40"/>
                            <a:pt x="330" y="36"/>
                            <a:pt x="329" y="32"/>
                          </a:cubicBezTo>
                          <a:cubicBezTo>
                            <a:pt x="324" y="13"/>
                            <a:pt x="308" y="0"/>
                            <a:pt x="291" y="0"/>
                          </a:cubicBezTo>
                          <a:cubicBezTo>
                            <a:pt x="287" y="0"/>
                            <a:pt x="283" y="1"/>
                            <a:pt x="279" y="2"/>
                          </a:cubicBezTo>
                          <a:cubicBezTo>
                            <a:pt x="29" y="87"/>
                            <a:pt x="29" y="87"/>
                            <a:pt x="29" y="87"/>
                          </a:cubicBezTo>
                          <a:cubicBezTo>
                            <a:pt x="11" y="93"/>
                            <a:pt x="0" y="110"/>
                            <a:pt x="0" y="129"/>
                          </a:cubicBezTo>
                          <a:cubicBezTo>
                            <a:pt x="0" y="134"/>
                            <a:pt x="1" y="138"/>
                            <a:pt x="2" y="142"/>
                          </a:cubicBezTo>
                          <a:cubicBezTo>
                            <a:pt x="4" y="142"/>
                            <a:pt x="4" y="142"/>
                            <a:pt x="4" y="142"/>
                          </a:cubicBezTo>
                          <a:cubicBezTo>
                            <a:pt x="6" y="141"/>
                            <a:pt x="6" y="141"/>
                            <a:pt x="6" y="141"/>
                          </a:cubicBezTo>
                          <a:cubicBezTo>
                            <a:pt x="5" y="137"/>
                            <a:pt x="4" y="133"/>
                            <a:pt x="4" y="129"/>
                          </a:cubicBezTo>
                          <a:cubicBezTo>
                            <a:pt x="4" y="112"/>
                            <a:pt x="15" y="96"/>
                            <a:pt x="30" y="91"/>
                          </a:cubicBezTo>
                          <a:cubicBezTo>
                            <a:pt x="280" y="6"/>
                            <a:pt x="280" y="6"/>
                            <a:pt x="280" y="6"/>
                          </a:cubicBezTo>
                          <a:cubicBezTo>
                            <a:pt x="284" y="5"/>
                            <a:pt x="287" y="4"/>
                            <a:pt x="291" y="4"/>
                          </a:cubicBezTo>
                          <a:cubicBezTo>
                            <a:pt x="306" y="4"/>
                            <a:pt x="321" y="15"/>
                            <a:pt x="325" y="33"/>
                          </a:cubicBezTo>
                          <a:cubicBezTo>
                            <a:pt x="326" y="37"/>
                            <a:pt x="327" y="41"/>
                            <a:pt x="327" y="44"/>
                          </a:cubicBezTo>
                          <a:cubicBezTo>
                            <a:pt x="327" y="62"/>
                            <a:pt x="317" y="78"/>
                            <a:pt x="301" y="83"/>
                          </a:cubicBezTo>
                          <a:cubicBezTo>
                            <a:pt x="51" y="168"/>
                            <a:pt x="51" y="168"/>
                            <a:pt x="51" y="168"/>
                          </a:cubicBezTo>
                          <a:cubicBezTo>
                            <a:pt x="48" y="169"/>
                            <a:pt x="44" y="170"/>
                            <a:pt x="41" y="170"/>
                          </a:cubicBezTo>
                          <a:cubicBezTo>
                            <a:pt x="25" y="170"/>
                            <a:pt x="11" y="159"/>
                            <a:pt x="6" y="141"/>
                          </a:cubicBezTo>
                          <a:lnTo>
                            <a:pt x="4" y="142"/>
                          </a:ln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72" name="Freeform 590"/>
                    <p:cNvSpPr>
                      <a:spLocks/>
                    </p:cNvSpPr>
                    <p:nvPr/>
                  </p:nvSpPr>
                  <p:spPr bwMode="auto">
                    <a:xfrm>
                      <a:off x="4295" y="2950"/>
                      <a:ext cx="227" cy="119"/>
                    </a:xfrm>
                    <a:custGeom>
                      <a:avLst/>
                      <a:gdLst>
                        <a:gd name="T0" fmla="*/ 1 w 331"/>
                        <a:gd name="T1" fmla="*/ 45 h 174"/>
                        <a:gd name="T2" fmla="*/ 1 w 331"/>
                        <a:gd name="T3" fmla="*/ 45 h 174"/>
                        <a:gd name="T4" fmla="*/ 13 w 331"/>
                        <a:gd name="T5" fmla="*/ 55 h 174"/>
                        <a:gd name="T6" fmla="*/ 17 w 331"/>
                        <a:gd name="T7" fmla="*/ 55 h 174"/>
                        <a:gd name="T8" fmla="*/ 97 w 331"/>
                        <a:gd name="T9" fmla="*/ 28 h 174"/>
                        <a:gd name="T10" fmla="*/ 107 w 331"/>
                        <a:gd name="T11" fmla="*/ 14 h 174"/>
                        <a:gd name="T12" fmla="*/ 106 w 331"/>
                        <a:gd name="T13" fmla="*/ 10 h 174"/>
                        <a:gd name="T14" fmla="*/ 94 w 331"/>
                        <a:gd name="T15" fmla="*/ 0 h 174"/>
                        <a:gd name="T16" fmla="*/ 90 w 331"/>
                        <a:gd name="T17" fmla="*/ 1 h 174"/>
                        <a:gd name="T18" fmla="*/ 10 w 331"/>
                        <a:gd name="T19" fmla="*/ 28 h 174"/>
                        <a:gd name="T20" fmla="*/ 0 w 331"/>
                        <a:gd name="T21" fmla="*/ 41 h 174"/>
                        <a:gd name="T22" fmla="*/ 1 w 331"/>
                        <a:gd name="T23" fmla="*/ 45 h 174"/>
                        <a:gd name="T24" fmla="*/ 1 w 331"/>
                        <a:gd name="T25" fmla="*/ 45 h 174"/>
                        <a:gd name="T26" fmla="*/ 2 w 331"/>
                        <a:gd name="T27" fmla="*/ 45 h 174"/>
                        <a:gd name="T28" fmla="*/ 1 w 331"/>
                        <a:gd name="T29" fmla="*/ 41 h 174"/>
                        <a:gd name="T30" fmla="*/ 10 w 331"/>
                        <a:gd name="T31" fmla="*/ 29 h 174"/>
                        <a:gd name="T32" fmla="*/ 91 w 331"/>
                        <a:gd name="T33" fmla="*/ 2 h 174"/>
                        <a:gd name="T34" fmla="*/ 94 w 331"/>
                        <a:gd name="T35" fmla="*/ 1 h 174"/>
                        <a:gd name="T36" fmla="*/ 105 w 331"/>
                        <a:gd name="T37" fmla="*/ 11 h 174"/>
                        <a:gd name="T38" fmla="*/ 106 w 331"/>
                        <a:gd name="T39" fmla="*/ 14 h 174"/>
                        <a:gd name="T40" fmla="*/ 97 w 331"/>
                        <a:gd name="T41" fmla="*/ 27 h 174"/>
                        <a:gd name="T42" fmla="*/ 16 w 331"/>
                        <a:gd name="T43" fmla="*/ 54 h 174"/>
                        <a:gd name="T44" fmla="*/ 13 w 331"/>
                        <a:gd name="T45" fmla="*/ 54 h 174"/>
                        <a:gd name="T46" fmla="*/ 2 w 331"/>
                        <a:gd name="T47" fmla="*/ 45 h 174"/>
                        <a:gd name="T48" fmla="*/ 1 w 331"/>
                        <a:gd name="T49" fmla="*/ 45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74">
                          <a:moveTo>
                            <a:pt x="4" y="142"/>
                          </a:moveTo>
                          <a:cubicBezTo>
                            <a:pt x="2" y="142"/>
                            <a:pt x="2" y="142"/>
                            <a:pt x="2" y="142"/>
                          </a:cubicBezTo>
                          <a:cubicBezTo>
                            <a:pt x="7" y="161"/>
                            <a:pt x="23" y="174"/>
                            <a:pt x="41" y="174"/>
                          </a:cubicBezTo>
                          <a:cubicBezTo>
                            <a:pt x="45" y="174"/>
                            <a:pt x="49" y="173"/>
                            <a:pt x="53" y="172"/>
                          </a:cubicBezTo>
                          <a:cubicBezTo>
                            <a:pt x="302" y="87"/>
                            <a:pt x="302" y="87"/>
                            <a:pt x="302" y="87"/>
                          </a:cubicBezTo>
                          <a:cubicBezTo>
                            <a:pt x="320" y="81"/>
                            <a:pt x="331" y="63"/>
                            <a:pt x="331" y="44"/>
                          </a:cubicBezTo>
                          <a:cubicBezTo>
                            <a:pt x="331" y="40"/>
                            <a:pt x="330" y="36"/>
                            <a:pt x="329" y="32"/>
                          </a:cubicBezTo>
                          <a:cubicBezTo>
                            <a:pt x="324" y="13"/>
                            <a:pt x="308" y="0"/>
                            <a:pt x="291" y="0"/>
                          </a:cubicBezTo>
                          <a:cubicBezTo>
                            <a:pt x="287" y="0"/>
                            <a:pt x="283" y="1"/>
                            <a:pt x="279" y="2"/>
                          </a:cubicBezTo>
                          <a:cubicBezTo>
                            <a:pt x="29" y="87"/>
                            <a:pt x="29" y="87"/>
                            <a:pt x="29" y="87"/>
                          </a:cubicBezTo>
                          <a:cubicBezTo>
                            <a:pt x="11" y="93"/>
                            <a:pt x="0" y="110"/>
                            <a:pt x="0" y="129"/>
                          </a:cubicBezTo>
                          <a:cubicBezTo>
                            <a:pt x="0" y="134"/>
                            <a:pt x="1" y="138"/>
                            <a:pt x="2" y="142"/>
                          </a:cubicBezTo>
                          <a:cubicBezTo>
                            <a:pt x="4" y="142"/>
                            <a:pt x="4" y="142"/>
                            <a:pt x="4" y="142"/>
                          </a:cubicBezTo>
                          <a:cubicBezTo>
                            <a:pt x="6" y="141"/>
                            <a:pt x="6" y="141"/>
                            <a:pt x="6" y="141"/>
                          </a:cubicBezTo>
                          <a:cubicBezTo>
                            <a:pt x="5" y="137"/>
                            <a:pt x="4" y="133"/>
                            <a:pt x="4" y="129"/>
                          </a:cubicBezTo>
                          <a:cubicBezTo>
                            <a:pt x="4" y="112"/>
                            <a:pt x="15" y="96"/>
                            <a:pt x="30" y="91"/>
                          </a:cubicBezTo>
                          <a:cubicBezTo>
                            <a:pt x="280" y="6"/>
                            <a:pt x="280" y="6"/>
                            <a:pt x="280" y="6"/>
                          </a:cubicBezTo>
                          <a:cubicBezTo>
                            <a:pt x="284" y="5"/>
                            <a:pt x="287" y="4"/>
                            <a:pt x="291" y="4"/>
                          </a:cubicBezTo>
                          <a:cubicBezTo>
                            <a:pt x="306" y="4"/>
                            <a:pt x="321" y="15"/>
                            <a:pt x="325" y="33"/>
                          </a:cubicBezTo>
                          <a:cubicBezTo>
                            <a:pt x="326" y="37"/>
                            <a:pt x="327" y="41"/>
                            <a:pt x="327" y="44"/>
                          </a:cubicBezTo>
                          <a:cubicBezTo>
                            <a:pt x="327" y="62"/>
                            <a:pt x="317" y="78"/>
                            <a:pt x="301" y="83"/>
                          </a:cubicBezTo>
                          <a:cubicBezTo>
                            <a:pt x="51" y="168"/>
                            <a:pt x="51" y="168"/>
                            <a:pt x="51" y="168"/>
                          </a:cubicBezTo>
                          <a:cubicBezTo>
                            <a:pt x="48" y="169"/>
                            <a:pt x="44" y="170"/>
                            <a:pt x="41" y="170"/>
                          </a:cubicBezTo>
                          <a:cubicBezTo>
                            <a:pt x="25" y="170"/>
                            <a:pt x="11" y="159"/>
                            <a:pt x="6" y="141"/>
                          </a:cubicBezTo>
                          <a:cubicBezTo>
                            <a:pt x="4" y="142"/>
                            <a:pt x="4" y="142"/>
                            <a:pt x="4" y="142"/>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73" name="Freeform 591"/>
                    <p:cNvSpPr>
                      <a:spLocks/>
                    </p:cNvSpPr>
                    <p:nvPr/>
                  </p:nvSpPr>
                  <p:spPr bwMode="auto">
                    <a:xfrm>
                      <a:off x="3894" y="1717"/>
                      <a:ext cx="10" cy="52"/>
                    </a:xfrm>
                    <a:custGeom>
                      <a:avLst/>
                      <a:gdLst>
                        <a:gd name="T0" fmla="*/ 1 w 14"/>
                        <a:gd name="T1" fmla="*/ 0 h 76"/>
                        <a:gd name="T2" fmla="*/ 0 w 14"/>
                        <a:gd name="T3" fmla="*/ 10 h 76"/>
                        <a:gd name="T4" fmla="*/ 3 w 14"/>
                        <a:gd name="T5" fmla="*/ 25 h 76"/>
                        <a:gd name="T6" fmla="*/ 5 w 14"/>
                        <a:gd name="T7" fmla="*/ 25 h 76"/>
                        <a:gd name="T8" fmla="*/ 3 w 14"/>
                        <a:gd name="T9" fmla="*/ 10 h 76"/>
                        <a:gd name="T10" fmla="*/ 3 w 14"/>
                        <a:gd name="T11" fmla="*/ 10 h 76"/>
                        <a:gd name="T12" fmla="*/ 3 w 14"/>
                        <a:gd name="T13" fmla="*/ 10 h 76"/>
                        <a:gd name="T14" fmla="*/ 4 w 14"/>
                        <a:gd name="T15" fmla="*/ 0 h 76"/>
                        <a:gd name="T16" fmla="*/ 1 w 14"/>
                        <a:gd name="T17" fmla="*/ 0 h 76"/>
                        <a:gd name="T18" fmla="*/ 1 w 14"/>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76">
                          <a:moveTo>
                            <a:pt x="3" y="0"/>
                          </a:moveTo>
                          <a:cubicBezTo>
                            <a:pt x="1" y="8"/>
                            <a:pt x="0" y="18"/>
                            <a:pt x="0" y="30"/>
                          </a:cubicBezTo>
                          <a:cubicBezTo>
                            <a:pt x="0" y="50"/>
                            <a:pt x="3" y="65"/>
                            <a:pt x="7" y="76"/>
                          </a:cubicBezTo>
                          <a:cubicBezTo>
                            <a:pt x="14" y="76"/>
                            <a:pt x="14" y="76"/>
                            <a:pt x="14" y="76"/>
                          </a:cubicBezTo>
                          <a:cubicBezTo>
                            <a:pt x="11" y="64"/>
                            <a:pt x="9" y="49"/>
                            <a:pt x="9" y="30"/>
                          </a:cubicBezTo>
                          <a:cubicBezTo>
                            <a:pt x="9" y="30"/>
                            <a:pt x="9" y="30"/>
                            <a:pt x="9" y="30"/>
                          </a:cubicBezTo>
                          <a:cubicBezTo>
                            <a:pt x="9" y="30"/>
                            <a:pt x="9" y="30"/>
                            <a:pt x="9" y="30"/>
                          </a:cubicBezTo>
                          <a:cubicBezTo>
                            <a:pt x="9" y="19"/>
                            <a:pt x="10" y="9"/>
                            <a:pt x="11" y="0"/>
                          </a:cubicBezTo>
                          <a:cubicBezTo>
                            <a:pt x="3" y="0"/>
                            <a:pt x="3" y="0"/>
                            <a:pt x="3" y="0"/>
                          </a:cubicBezTo>
                          <a:cubicBezTo>
                            <a:pt x="3" y="0"/>
                            <a:pt x="3" y="0"/>
                            <a:pt x="3"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74" name="Freeform 592"/>
                    <p:cNvSpPr>
                      <a:spLocks/>
                    </p:cNvSpPr>
                    <p:nvPr/>
                  </p:nvSpPr>
                  <p:spPr bwMode="auto">
                    <a:xfrm>
                      <a:off x="3894" y="1717"/>
                      <a:ext cx="5" cy="52"/>
                    </a:xfrm>
                    <a:custGeom>
                      <a:avLst/>
                      <a:gdLst>
                        <a:gd name="T0" fmla="*/ 1 w 8"/>
                        <a:gd name="T1" fmla="*/ 0 h 77"/>
                        <a:gd name="T2" fmla="*/ 0 w 8"/>
                        <a:gd name="T3" fmla="*/ 11 h 77"/>
                        <a:gd name="T4" fmla="*/ 2 w 8"/>
                        <a:gd name="T5" fmla="*/ 24 h 77"/>
                        <a:gd name="T6" fmla="*/ 2 w 8"/>
                        <a:gd name="T7" fmla="*/ 23 h 77"/>
                        <a:gd name="T8" fmla="*/ 2 w 8"/>
                        <a:gd name="T9" fmla="*/ 23 h 77"/>
                        <a:gd name="T10" fmla="*/ 1 w 8"/>
                        <a:gd name="T11" fmla="*/ 9 h 77"/>
                        <a:gd name="T12" fmla="*/ 1 w 8"/>
                        <a:gd name="T13" fmla="*/ 0 h 77"/>
                        <a:gd name="T14" fmla="*/ 1 w 8"/>
                        <a:gd name="T15" fmla="*/ 0 h 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77">
                          <a:moveTo>
                            <a:pt x="3" y="0"/>
                          </a:moveTo>
                          <a:cubicBezTo>
                            <a:pt x="2" y="5"/>
                            <a:pt x="0" y="20"/>
                            <a:pt x="0" y="36"/>
                          </a:cubicBezTo>
                          <a:cubicBezTo>
                            <a:pt x="0" y="54"/>
                            <a:pt x="4" y="72"/>
                            <a:pt x="7" y="77"/>
                          </a:cubicBezTo>
                          <a:cubicBezTo>
                            <a:pt x="7" y="77"/>
                            <a:pt x="7" y="76"/>
                            <a:pt x="8" y="76"/>
                          </a:cubicBezTo>
                          <a:cubicBezTo>
                            <a:pt x="8" y="76"/>
                            <a:pt x="8" y="76"/>
                            <a:pt x="8" y="76"/>
                          </a:cubicBezTo>
                          <a:cubicBezTo>
                            <a:pt x="4" y="65"/>
                            <a:pt x="1" y="50"/>
                            <a:pt x="1" y="30"/>
                          </a:cubicBezTo>
                          <a:cubicBezTo>
                            <a:pt x="1" y="18"/>
                            <a:pt x="2" y="8"/>
                            <a:pt x="4" y="0"/>
                          </a:cubicBezTo>
                          <a:cubicBezTo>
                            <a:pt x="4" y="0"/>
                            <a:pt x="4" y="0"/>
                            <a:pt x="3"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75" name="Freeform 593"/>
                    <p:cNvSpPr>
                      <a:spLocks noEditPoints="1"/>
                    </p:cNvSpPr>
                    <p:nvPr/>
                  </p:nvSpPr>
                  <p:spPr bwMode="auto">
                    <a:xfrm>
                      <a:off x="3913" y="1717"/>
                      <a:ext cx="571" cy="52"/>
                    </a:xfrm>
                    <a:custGeom>
                      <a:avLst/>
                      <a:gdLst>
                        <a:gd name="T0" fmla="*/ 5 w 831"/>
                        <a:gd name="T1" fmla="*/ 0 h 76"/>
                        <a:gd name="T2" fmla="*/ 1 w 831"/>
                        <a:gd name="T3" fmla="*/ 0 h 76"/>
                        <a:gd name="T4" fmla="*/ 0 w 831"/>
                        <a:gd name="T5" fmla="*/ 10 h 76"/>
                        <a:gd name="T6" fmla="*/ 1 w 831"/>
                        <a:gd name="T7" fmla="*/ 25 h 76"/>
                        <a:gd name="T8" fmla="*/ 7 w 831"/>
                        <a:gd name="T9" fmla="*/ 25 h 76"/>
                        <a:gd name="T10" fmla="*/ 5 w 831"/>
                        <a:gd name="T11" fmla="*/ 10 h 76"/>
                        <a:gd name="T12" fmla="*/ 5 w 831"/>
                        <a:gd name="T13" fmla="*/ 10 h 76"/>
                        <a:gd name="T14" fmla="*/ 5 w 831"/>
                        <a:gd name="T15" fmla="*/ 10 h 76"/>
                        <a:gd name="T16" fmla="*/ 5 w 831"/>
                        <a:gd name="T17" fmla="*/ 0 h 76"/>
                        <a:gd name="T18" fmla="*/ 17 w 831"/>
                        <a:gd name="T19" fmla="*/ 0 h 76"/>
                        <a:gd name="T20" fmla="*/ 12 w 831"/>
                        <a:gd name="T21" fmla="*/ 0 h 76"/>
                        <a:gd name="T22" fmla="*/ 11 w 831"/>
                        <a:gd name="T23" fmla="*/ 10 h 76"/>
                        <a:gd name="T24" fmla="*/ 13 w 831"/>
                        <a:gd name="T25" fmla="*/ 25 h 76"/>
                        <a:gd name="T26" fmla="*/ 18 w 831"/>
                        <a:gd name="T27" fmla="*/ 25 h 76"/>
                        <a:gd name="T28" fmla="*/ 16 w 831"/>
                        <a:gd name="T29" fmla="*/ 10 h 76"/>
                        <a:gd name="T30" fmla="*/ 16 w 831"/>
                        <a:gd name="T31" fmla="*/ 10 h 76"/>
                        <a:gd name="T32" fmla="*/ 16 w 831"/>
                        <a:gd name="T33" fmla="*/ 10 h 76"/>
                        <a:gd name="T34" fmla="*/ 17 w 831"/>
                        <a:gd name="T35" fmla="*/ 0 h 76"/>
                        <a:gd name="T36" fmla="*/ 269 w 831"/>
                        <a:gd name="T37" fmla="*/ 0 h 76"/>
                        <a:gd name="T38" fmla="*/ 98 w 831"/>
                        <a:gd name="T39" fmla="*/ 0 h 76"/>
                        <a:gd name="T40" fmla="*/ 99 w 831"/>
                        <a:gd name="T41" fmla="*/ 1 h 76"/>
                        <a:gd name="T42" fmla="*/ 97 w 831"/>
                        <a:gd name="T43" fmla="*/ 1 h 76"/>
                        <a:gd name="T44" fmla="*/ 93 w 831"/>
                        <a:gd name="T45" fmla="*/ 1 h 76"/>
                        <a:gd name="T46" fmla="*/ 90 w 831"/>
                        <a:gd name="T47" fmla="*/ 1 h 76"/>
                        <a:gd name="T48" fmla="*/ 85 w 831"/>
                        <a:gd name="T49" fmla="*/ 0 h 76"/>
                        <a:gd name="T50" fmla="*/ 85 w 831"/>
                        <a:gd name="T51" fmla="*/ 0 h 76"/>
                        <a:gd name="T52" fmla="*/ 56 w 831"/>
                        <a:gd name="T53" fmla="*/ 0 h 76"/>
                        <a:gd name="T54" fmla="*/ 76 w 831"/>
                        <a:gd name="T55" fmla="*/ 1 h 76"/>
                        <a:gd name="T56" fmla="*/ 62 w 831"/>
                        <a:gd name="T57" fmla="*/ 1 h 76"/>
                        <a:gd name="T58" fmla="*/ 48 w 831"/>
                        <a:gd name="T59" fmla="*/ 2 h 76"/>
                        <a:gd name="T60" fmla="*/ 26 w 831"/>
                        <a:gd name="T61" fmla="*/ 5 h 76"/>
                        <a:gd name="T62" fmla="*/ 26 w 831"/>
                        <a:gd name="T63" fmla="*/ 0 h 76"/>
                        <a:gd name="T64" fmla="*/ 23 w 831"/>
                        <a:gd name="T65" fmla="*/ 0 h 76"/>
                        <a:gd name="T66" fmla="*/ 22 w 831"/>
                        <a:gd name="T67" fmla="*/ 10 h 76"/>
                        <a:gd name="T68" fmla="*/ 24 w 831"/>
                        <a:gd name="T69" fmla="*/ 25 h 76"/>
                        <a:gd name="T70" fmla="*/ 197 w 831"/>
                        <a:gd name="T71" fmla="*/ 25 h 76"/>
                        <a:gd name="T72" fmla="*/ 269 w 831"/>
                        <a:gd name="T73" fmla="*/ 0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31" h="76">
                          <a:moveTo>
                            <a:pt x="18" y="0"/>
                          </a:moveTo>
                          <a:cubicBezTo>
                            <a:pt x="2" y="0"/>
                            <a:pt x="2" y="0"/>
                            <a:pt x="2" y="0"/>
                          </a:cubicBezTo>
                          <a:cubicBezTo>
                            <a:pt x="1" y="9"/>
                            <a:pt x="0" y="19"/>
                            <a:pt x="0" y="30"/>
                          </a:cubicBezTo>
                          <a:cubicBezTo>
                            <a:pt x="0" y="49"/>
                            <a:pt x="2" y="64"/>
                            <a:pt x="5" y="76"/>
                          </a:cubicBezTo>
                          <a:cubicBezTo>
                            <a:pt x="21" y="76"/>
                            <a:pt x="21" y="76"/>
                            <a:pt x="21" y="76"/>
                          </a:cubicBezTo>
                          <a:cubicBezTo>
                            <a:pt x="18" y="64"/>
                            <a:pt x="16" y="49"/>
                            <a:pt x="16" y="30"/>
                          </a:cubicBezTo>
                          <a:cubicBezTo>
                            <a:pt x="16" y="30"/>
                            <a:pt x="16" y="30"/>
                            <a:pt x="16" y="30"/>
                          </a:cubicBezTo>
                          <a:cubicBezTo>
                            <a:pt x="16" y="30"/>
                            <a:pt x="16" y="30"/>
                            <a:pt x="16" y="30"/>
                          </a:cubicBezTo>
                          <a:cubicBezTo>
                            <a:pt x="16" y="19"/>
                            <a:pt x="16" y="9"/>
                            <a:pt x="18" y="0"/>
                          </a:cubicBezTo>
                          <a:moveTo>
                            <a:pt x="52" y="0"/>
                          </a:moveTo>
                          <a:cubicBezTo>
                            <a:pt x="37" y="0"/>
                            <a:pt x="37" y="0"/>
                            <a:pt x="37" y="0"/>
                          </a:cubicBezTo>
                          <a:cubicBezTo>
                            <a:pt x="35" y="9"/>
                            <a:pt x="35" y="19"/>
                            <a:pt x="35" y="30"/>
                          </a:cubicBezTo>
                          <a:cubicBezTo>
                            <a:pt x="35" y="49"/>
                            <a:pt x="37" y="64"/>
                            <a:pt x="39" y="76"/>
                          </a:cubicBezTo>
                          <a:cubicBezTo>
                            <a:pt x="55" y="76"/>
                            <a:pt x="55" y="76"/>
                            <a:pt x="55" y="76"/>
                          </a:cubicBezTo>
                          <a:cubicBezTo>
                            <a:pt x="52" y="64"/>
                            <a:pt x="50" y="49"/>
                            <a:pt x="50" y="30"/>
                          </a:cubicBezTo>
                          <a:cubicBezTo>
                            <a:pt x="50" y="30"/>
                            <a:pt x="50" y="30"/>
                            <a:pt x="50" y="30"/>
                          </a:cubicBezTo>
                          <a:cubicBezTo>
                            <a:pt x="50" y="30"/>
                            <a:pt x="50" y="30"/>
                            <a:pt x="50" y="30"/>
                          </a:cubicBezTo>
                          <a:cubicBezTo>
                            <a:pt x="50" y="19"/>
                            <a:pt x="51" y="9"/>
                            <a:pt x="52" y="0"/>
                          </a:cubicBezTo>
                          <a:moveTo>
                            <a:pt x="831" y="0"/>
                          </a:moveTo>
                          <a:cubicBezTo>
                            <a:pt x="303" y="0"/>
                            <a:pt x="303" y="0"/>
                            <a:pt x="303" y="0"/>
                          </a:cubicBezTo>
                          <a:cubicBezTo>
                            <a:pt x="304" y="1"/>
                            <a:pt x="304" y="2"/>
                            <a:pt x="304" y="4"/>
                          </a:cubicBezTo>
                          <a:cubicBezTo>
                            <a:pt x="302" y="4"/>
                            <a:pt x="301" y="4"/>
                            <a:pt x="299" y="4"/>
                          </a:cubicBezTo>
                          <a:cubicBezTo>
                            <a:pt x="295" y="4"/>
                            <a:pt x="292" y="4"/>
                            <a:pt x="288" y="4"/>
                          </a:cubicBezTo>
                          <a:cubicBezTo>
                            <a:pt x="284" y="5"/>
                            <a:pt x="280" y="5"/>
                            <a:pt x="277" y="5"/>
                          </a:cubicBezTo>
                          <a:cubicBezTo>
                            <a:pt x="271" y="5"/>
                            <a:pt x="265" y="4"/>
                            <a:pt x="263" y="0"/>
                          </a:cubicBezTo>
                          <a:cubicBezTo>
                            <a:pt x="263" y="0"/>
                            <a:pt x="263" y="0"/>
                            <a:pt x="263" y="0"/>
                          </a:cubicBezTo>
                          <a:cubicBezTo>
                            <a:pt x="173" y="0"/>
                            <a:pt x="173" y="0"/>
                            <a:pt x="173" y="0"/>
                          </a:cubicBezTo>
                          <a:cubicBezTo>
                            <a:pt x="193" y="1"/>
                            <a:pt x="213" y="4"/>
                            <a:pt x="233" y="4"/>
                          </a:cubicBezTo>
                          <a:cubicBezTo>
                            <a:pt x="218" y="4"/>
                            <a:pt x="204" y="4"/>
                            <a:pt x="190" y="4"/>
                          </a:cubicBezTo>
                          <a:cubicBezTo>
                            <a:pt x="176" y="4"/>
                            <a:pt x="162" y="4"/>
                            <a:pt x="148" y="6"/>
                          </a:cubicBezTo>
                          <a:cubicBezTo>
                            <a:pt x="125" y="8"/>
                            <a:pt x="102" y="4"/>
                            <a:pt x="80" y="14"/>
                          </a:cubicBezTo>
                          <a:cubicBezTo>
                            <a:pt x="79" y="9"/>
                            <a:pt x="80" y="4"/>
                            <a:pt x="82" y="0"/>
                          </a:cubicBezTo>
                          <a:cubicBezTo>
                            <a:pt x="71" y="0"/>
                            <a:pt x="71" y="0"/>
                            <a:pt x="71" y="0"/>
                          </a:cubicBezTo>
                          <a:cubicBezTo>
                            <a:pt x="70" y="9"/>
                            <a:pt x="69" y="19"/>
                            <a:pt x="69" y="30"/>
                          </a:cubicBezTo>
                          <a:cubicBezTo>
                            <a:pt x="69" y="49"/>
                            <a:pt x="71" y="64"/>
                            <a:pt x="74" y="76"/>
                          </a:cubicBezTo>
                          <a:cubicBezTo>
                            <a:pt x="606" y="76"/>
                            <a:pt x="606" y="76"/>
                            <a:pt x="606" y="76"/>
                          </a:cubicBezTo>
                          <a:cubicBezTo>
                            <a:pt x="831" y="0"/>
                            <a:pt x="831" y="0"/>
                            <a:pt x="831"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76" name="Freeform 594"/>
                    <p:cNvSpPr>
                      <a:spLocks/>
                    </p:cNvSpPr>
                    <p:nvPr/>
                  </p:nvSpPr>
                  <p:spPr bwMode="auto">
                    <a:xfrm>
                      <a:off x="3968" y="1717"/>
                      <a:ext cx="105" cy="9"/>
                    </a:xfrm>
                    <a:custGeom>
                      <a:avLst/>
                      <a:gdLst>
                        <a:gd name="T0" fmla="*/ 30 w 154"/>
                        <a:gd name="T1" fmla="*/ 0 h 14"/>
                        <a:gd name="T2" fmla="*/ 1 w 154"/>
                        <a:gd name="T3" fmla="*/ 0 h 14"/>
                        <a:gd name="T4" fmla="*/ 1 w 154"/>
                        <a:gd name="T5" fmla="*/ 4 h 14"/>
                        <a:gd name="T6" fmla="*/ 22 w 154"/>
                        <a:gd name="T7" fmla="*/ 2 h 14"/>
                        <a:gd name="T8" fmla="*/ 35 w 154"/>
                        <a:gd name="T9" fmla="*/ 1 h 14"/>
                        <a:gd name="T10" fmla="*/ 49 w 154"/>
                        <a:gd name="T11" fmla="*/ 1 h 14"/>
                        <a:gd name="T12" fmla="*/ 30 w 154"/>
                        <a:gd name="T13" fmla="*/ 0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14">
                          <a:moveTo>
                            <a:pt x="94" y="0"/>
                          </a:moveTo>
                          <a:cubicBezTo>
                            <a:pt x="3" y="0"/>
                            <a:pt x="3" y="0"/>
                            <a:pt x="3" y="0"/>
                          </a:cubicBezTo>
                          <a:cubicBezTo>
                            <a:pt x="1" y="4"/>
                            <a:pt x="0" y="9"/>
                            <a:pt x="1" y="14"/>
                          </a:cubicBezTo>
                          <a:cubicBezTo>
                            <a:pt x="23" y="4"/>
                            <a:pt x="46" y="8"/>
                            <a:pt x="69" y="6"/>
                          </a:cubicBezTo>
                          <a:cubicBezTo>
                            <a:pt x="83" y="4"/>
                            <a:pt x="97" y="4"/>
                            <a:pt x="111" y="4"/>
                          </a:cubicBezTo>
                          <a:cubicBezTo>
                            <a:pt x="125" y="4"/>
                            <a:pt x="139" y="4"/>
                            <a:pt x="154" y="4"/>
                          </a:cubicBezTo>
                          <a:cubicBezTo>
                            <a:pt x="134" y="4"/>
                            <a:pt x="114" y="1"/>
                            <a:pt x="94"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77" name="Freeform 595"/>
                    <p:cNvSpPr>
                      <a:spLocks/>
                    </p:cNvSpPr>
                    <p:nvPr/>
                  </p:nvSpPr>
                  <p:spPr bwMode="auto">
                    <a:xfrm>
                      <a:off x="4094" y="1717"/>
                      <a:ext cx="28" cy="3"/>
                    </a:xfrm>
                    <a:custGeom>
                      <a:avLst/>
                      <a:gdLst>
                        <a:gd name="T0" fmla="*/ 12 w 41"/>
                        <a:gd name="T1" fmla="*/ 0 h 5"/>
                        <a:gd name="T2" fmla="*/ 0 w 41"/>
                        <a:gd name="T3" fmla="*/ 0 h 5"/>
                        <a:gd name="T4" fmla="*/ 0 w 41"/>
                        <a:gd name="T5" fmla="*/ 0 h 5"/>
                        <a:gd name="T6" fmla="*/ 5 w 41"/>
                        <a:gd name="T7" fmla="*/ 1 h 5"/>
                        <a:gd name="T8" fmla="*/ 8 w 41"/>
                        <a:gd name="T9" fmla="*/ 1 h 5"/>
                        <a:gd name="T10" fmla="*/ 12 w 41"/>
                        <a:gd name="T11" fmla="*/ 1 h 5"/>
                        <a:gd name="T12" fmla="*/ 13 w 41"/>
                        <a:gd name="T13" fmla="*/ 1 h 5"/>
                        <a:gd name="T14" fmla="*/ 12 w 41"/>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5">
                          <a:moveTo>
                            <a:pt x="40" y="0"/>
                          </a:moveTo>
                          <a:cubicBezTo>
                            <a:pt x="0" y="0"/>
                            <a:pt x="0" y="0"/>
                            <a:pt x="0" y="0"/>
                          </a:cubicBezTo>
                          <a:cubicBezTo>
                            <a:pt x="0" y="0"/>
                            <a:pt x="0" y="0"/>
                            <a:pt x="0" y="0"/>
                          </a:cubicBezTo>
                          <a:cubicBezTo>
                            <a:pt x="2" y="4"/>
                            <a:pt x="8" y="5"/>
                            <a:pt x="14" y="5"/>
                          </a:cubicBezTo>
                          <a:cubicBezTo>
                            <a:pt x="17" y="5"/>
                            <a:pt x="21" y="5"/>
                            <a:pt x="25" y="4"/>
                          </a:cubicBezTo>
                          <a:cubicBezTo>
                            <a:pt x="29" y="4"/>
                            <a:pt x="32" y="4"/>
                            <a:pt x="36" y="4"/>
                          </a:cubicBezTo>
                          <a:cubicBezTo>
                            <a:pt x="38" y="4"/>
                            <a:pt x="39" y="4"/>
                            <a:pt x="41" y="4"/>
                          </a:cubicBezTo>
                          <a:cubicBezTo>
                            <a:pt x="41" y="2"/>
                            <a:pt x="41" y="1"/>
                            <a:pt x="40"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78" name="Freeform 596"/>
                    <p:cNvSpPr>
                      <a:spLocks/>
                    </p:cNvSpPr>
                    <p:nvPr/>
                  </p:nvSpPr>
                  <p:spPr bwMode="auto">
                    <a:xfrm>
                      <a:off x="3895" y="1714"/>
                      <a:ext cx="627" cy="58"/>
                    </a:xfrm>
                    <a:custGeom>
                      <a:avLst/>
                      <a:gdLst>
                        <a:gd name="T0" fmla="*/ 2 w 913"/>
                        <a:gd name="T1" fmla="*/ 28 h 84"/>
                        <a:gd name="T2" fmla="*/ 284 w 913"/>
                        <a:gd name="T3" fmla="*/ 28 h 84"/>
                        <a:gd name="T4" fmla="*/ 292 w 913"/>
                        <a:gd name="T5" fmla="*/ 24 h 84"/>
                        <a:gd name="T6" fmla="*/ 296 w 913"/>
                        <a:gd name="T7" fmla="*/ 14 h 84"/>
                        <a:gd name="T8" fmla="*/ 292 w 913"/>
                        <a:gd name="T9" fmla="*/ 4 h 84"/>
                        <a:gd name="T10" fmla="*/ 284 w 913"/>
                        <a:gd name="T11" fmla="*/ 0 h 84"/>
                        <a:gd name="T12" fmla="*/ 1 w 913"/>
                        <a:gd name="T13" fmla="*/ 0 h 84"/>
                        <a:gd name="T14" fmla="*/ 0 w 913"/>
                        <a:gd name="T15" fmla="*/ 1 h 84"/>
                        <a:gd name="T16" fmla="*/ 1 w 913"/>
                        <a:gd name="T17" fmla="*/ 1 h 84"/>
                        <a:gd name="T18" fmla="*/ 284 w 913"/>
                        <a:gd name="T19" fmla="*/ 1 h 84"/>
                        <a:gd name="T20" fmla="*/ 291 w 913"/>
                        <a:gd name="T21" fmla="*/ 5 h 84"/>
                        <a:gd name="T22" fmla="*/ 295 w 913"/>
                        <a:gd name="T23" fmla="*/ 14 h 84"/>
                        <a:gd name="T24" fmla="*/ 291 w 913"/>
                        <a:gd name="T25" fmla="*/ 23 h 84"/>
                        <a:gd name="T26" fmla="*/ 284 w 913"/>
                        <a:gd name="T27" fmla="*/ 26 h 84"/>
                        <a:gd name="T28" fmla="*/ 2 w 913"/>
                        <a:gd name="T29" fmla="*/ 26 h 84"/>
                        <a:gd name="T30" fmla="*/ 1 w 913"/>
                        <a:gd name="T31" fmla="*/ 27 h 84"/>
                        <a:gd name="T32" fmla="*/ 2 w 913"/>
                        <a:gd name="T33" fmla="*/ 28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3" h="84">
                          <a:moveTo>
                            <a:pt x="6" y="84"/>
                          </a:moveTo>
                          <a:cubicBezTo>
                            <a:pt x="875" y="84"/>
                            <a:pt x="875" y="84"/>
                            <a:pt x="875" y="84"/>
                          </a:cubicBezTo>
                          <a:cubicBezTo>
                            <a:pt x="885" y="84"/>
                            <a:pt x="895" y="80"/>
                            <a:pt x="902" y="72"/>
                          </a:cubicBezTo>
                          <a:cubicBezTo>
                            <a:pt x="909" y="64"/>
                            <a:pt x="913" y="54"/>
                            <a:pt x="913" y="42"/>
                          </a:cubicBezTo>
                          <a:cubicBezTo>
                            <a:pt x="913" y="31"/>
                            <a:pt x="909" y="20"/>
                            <a:pt x="902" y="13"/>
                          </a:cubicBezTo>
                          <a:cubicBezTo>
                            <a:pt x="895" y="5"/>
                            <a:pt x="885" y="0"/>
                            <a:pt x="875" y="0"/>
                          </a:cubicBezTo>
                          <a:cubicBezTo>
                            <a:pt x="2" y="0"/>
                            <a:pt x="2" y="0"/>
                            <a:pt x="2" y="0"/>
                          </a:cubicBezTo>
                          <a:cubicBezTo>
                            <a:pt x="1" y="0"/>
                            <a:pt x="0" y="1"/>
                            <a:pt x="0" y="2"/>
                          </a:cubicBezTo>
                          <a:cubicBezTo>
                            <a:pt x="0" y="3"/>
                            <a:pt x="1" y="4"/>
                            <a:pt x="2" y="4"/>
                          </a:cubicBezTo>
                          <a:cubicBezTo>
                            <a:pt x="875" y="4"/>
                            <a:pt x="875" y="4"/>
                            <a:pt x="875" y="4"/>
                          </a:cubicBezTo>
                          <a:cubicBezTo>
                            <a:pt x="884" y="4"/>
                            <a:pt x="893" y="8"/>
                            <a:pt x="899" y="15"/>
                          </a:cubicBezTo>
                          <a:cubicBezTo>
                            <a:pt x="905" y="22"/>
                            <a:pt x="909" y="32"/>
                            <a:pt x="909" y="42"/>
                          </a:cubicBezTo>
                          <a:cubicBezTo>
                            <a:pt x="909" y="53"/>
                            <a:pt x="905" y="62"/>
                            <a:pt x="899" y="69"/>
                          </a:cubicBezTo>
                          <a:cubicBezTo>
                            <a:pt x="893" y="76"/>
                            <a:pt x="884" y="80"/>
                            <a:pt x="875" y="80"/>
                          </a:cubicBezTo>
                          <a:cubicBezTo>
                            <a:pt x="6" y="80"/>
                            <a:pt x="6" y="80"/>
                            <a:pt x="6" y="80"/>
                          </a:cubicBezTo>
                          <a:cubicBezTo>
                            <a:pt x="5" y="80"/>
                            <a:pt x="4" y="81"/>
                            <a:pt x="4" y="82"/>
                          </a:cubicBezTo>
                          <a:cubicBezTo>
                            <a:pt x="4" y="83"/>
                            <a:pt x="5" y="84"/>
                            <a:pt x="6" y="84"/>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79" name="Freeform 597"/>
                    <p:cNvSpPr>
                      <a:spLocks/>
                    </p:cNvSpPr>
                    <p:nvPr/>
                  </p:nvSpPr>
                  <p:spPr bwMode="auto">
                    <a:xfrm>
                      <a:off x="3894" y="3077"/>
                      <a:ext cx="1" cy="13"/>
                    </a:xfrm>
                    <a:custGeom>
                      <a:avLst/>
                      <a:gdLst>
                        <a:gd name="T0" fmla="*/ 1 w 2"/>
                        <a:gd name="T1" fmla="*/ 0 h 20"/>
                        <a:gd name="T2" fmla="*/ 0 w 2"/>
                        <a:gd name="T3" fmla="*/ 5 h 20"/>
                        <a:gd name="T4" fmla="*/ 1 w 2"/>
                        <a:gd name="T5" fmla="*/ 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cubicBezTo>
                            <a:pt x="1" y="6"/>
                            <a:pt x="0" y="13"/>
                            <a:pt x="0" y="20"/>
                          </a:cubicBezTo>
                          <a:cubicBezTo>
                            <a:pt x="0" y="13"/>
                            <a:pt x="1" y="6"/>
                            <a:pt x="2" y="0"/>
                          </a:cubicBezTo>
                        </a:path>
                      </a:pathLst>
                    </a:custGeom>
                    <a:solidFill>
                      <a:srgbClr val="E8E8EA"/>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80" name="Freeform 598"/>
                    <p:cNvSpPr>
                      <a:spLocks/>
                    </p:cNvSpPr>
                    <p:nvPr/>
                  </p:nvSpPr>
                  <p:spPr bwMode="auto">
                    <a:xfrm>
                      <a:off x="3894" y="3070"/>
                      <a:ext cx="9" cy="53"/>
                    </a:xfrm>
                    <a:custGeom>
                      <a:avLst/>
                      <a:gdLst>
                        <a:gd name="T0" fmla="*/ 2 w 13"/>
                        <a:gd name="T1" fmla="*/ 0 h 77"/>
                        <a:gd name="T2" fmla="*/ 0 w 13"/>
                        <a:gd name="T3" fmla="*/ 13 h 77"/>
                        <a:gd name="T4" fmla="*/ 1 w 13"/>
                        <a:gd name="T5" fmla="*/ 25 h 77"/>
                        <a:gd name="T6" fmla="*/ 4 w 13"/>
                        <a:gd name="T7" fmla="*/ 25 h 77"/>
                        <a:gd name="T8" fmla="*/ 3 w 13"/>
                        <a:gd name="T9" fmla="*/ 12 h 77"/>
                        <a:gd name="T10" fmla="*/ 3 w 13"/>
                        <a:gd name="T11" fmla="*/ 12 h 77"/>
                        <a:gd name="T12" fmla="*/ 3 w 13"/>
                        <a:gd name="T13" fmla="*/ 12 h 77"/>
                        <a:gd name="T14" fmla="*/ 4 w 13"/>
                        <a:gd name="T15" fmla="*/ 0 h 77"/>
                        <a:gd name="T16" fmla="*/ 2 w 13"/>
                        <a:gd name="T17" fmla="*/ 0 h 77"/>
                        <a:gd name="T18" fmla="*/ 2 w 13"/>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77">
                          <a:moveTo>
                            <a:pt x="6" y="0"/>
                          </a:moveTo>
                          <a:cubicBezTo>
                            <a:pt x="3" y="11"/>
                            <a:pt x="0" y="24"/>
                            <a:pt x="0" y="41"/>
                          </a:cubicBezTo>
                          <a:cubicBezTo>
                            <a:pt x="0" y="55"/>
                            <a:pt x="2" y="67"/>
                            <a:pt x="5" y="77"/>
                          </a:cubicBezTo>
                          <a:cubicBezTo>
                            <a:pt x="13" y="77"/>
                            <a:pt x="13" y="77"/>
                            <a:pt x="13" y="77"/>
                          </a:cubicBezTo>
                          <a:cubicBezTo>
                            <a:pt x="11" y="66"/>
                            <a:pt x="9" y="53"/>
                            <a:pt x="9" y="37"/>
                          </a:cubicBezTo>
                          <a:cubicBezTo>
                            <a:pt x="9" y="37"/>
                            <a:pt x="9" y="37"/>
                            <a:pt x="9" y="37"/>
                          </a:cubicBezTo>
                          <a:cubicBezTo>
                            <a:pt x="9" y="36"/>
                            <a:pt x="9" y="36"/>
                            <a:pt x="9" y="36"/>
                          </a:cubicBezTo>
                          <a:cubicBezTo>
                            <a:pt x="9" y="22"/>
                            <a:pt x="10" y="10"/>
                            <a:pt x="12" y="0"/>
                          </a:cubicBezTo>
                          <a:cubicBezTo>
                            <a:pt x="6" y="0"/>
                            <a:pt x="6" y="0"/>
                            <a:pt x="6" y="0"/>
                          </a:cubicBezTo>
                          <a:cubicBezTo>
                            <a:pt x="6" y="0"/>
                            <a:pt x="6" y="0"/>
                            <a:pt x="6"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81" name="Freeform 599"/>
                    <p:cNvSpPr>
                      <a:spLocks/>
                    </p:cNvSpPr>
                    <p:nvPr/>
                  </p:nvSpPr>
                  <p:spPr bwMode="auto">
                    <a:xfrm>
                      <a:off x="3893" y="3070"/>
                      <a:ext cx="5" cy="53"/>
                    </a:xfrm>
                    <a:custGeom>
                      <a:avLst/>
                      <a:gdLst>
                        <a:gd name="T0" fmla="*/ 2 w 8"/>
                        <a:gd name="T1" fmla="*/ 0 h 77"/>
                        <a:gd name="T2" fmla="*/ 1 w 8"/>
                        <a:gd name="T3" fmla="*/ 3 h 77"/>
                        <a:gd name="T4" fmla="*/ 1 w 8"/>
                        <a:gd name="T5" fmla="*/ 10 h 77"/>
                        <a:gd name="T6" fmla="*/ 2 w 8"/>
                        <a:gd name="T7" fmla="*/ 25 h 77"/>
                        <a:gd name="T8" fmla="*/ 2 w 8"/>
                        <a:gd name="T9" fmla="*/ 25 h 77"/>
                        <a:gd name="T10" fmla="*/ 2 w 8"/>
                        <a:gd name="T11" fmla="*/ 25 h 77"/>
                        <a:gd name="T12" fmla="*/ 1 w 8"/>
                        <a:gd name="T13" fmla="*/ 13 h 77"/>
                        <a:gd name="T14" fmla="*/ 2 w 8"/>
                        <a:gd name="T15" fmla="*/ 0 h 77"/>
                        <a:gd name="T16" fmla="*/ 2 w 8"/>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77">
                          <a:moveTo>
                            <a:pt x="7" y="0"/>
                          </a:moveTo>
                          <a:cubicBezTo>
                            <a:pt x="5" y="3"/>
                            <a:pt x="4" y="6"/>
                            <a:pt x="3" y="9"/>
                          </a:cubicBezTo>
                          <a:cubicBezTo>
                            <a:pt x="2" y="15"/>
                            <a:pt x="1" y="22"/>
                            <a:pt x="1" y="29"/>
                          </a:cubicBezTo>
                          <a:cubicBezTo>
                            <a:pt x="0" y="47"/>
                            <a:pt x="2" y="67"/>
                            <a:pt x="6" y="77"/>
                          </a:cubicBezTo>
                          <a:cubicBezTo>
                            <a:pt x="6" y="77"/>
                            <a:pt x="6" y="77"/>
                            <a:pt x="6" y="77"/>
                          </a:cubicBezTo>
                          <a:cubicBezTo>
                            <a:pt x="7" y="77"/>
                            <a:pt x="7" y="77"/>
                            <a:pt x="7" y="77"/>
                          </a:cubicBezTo>
                          <a:cubicBezTo>
                            <a:pt x="4" y="67"/>
                            <a:pt x="2" y="55"/>
                            <a:pt x="2" y="41"/>
                          </a:cubicBezTo>
                          <a:cubicBezTo>
                            <a:pt x="2" y="24"/>
                            <a:pt x="5" y="11"/>
                            <a:pt x="8" y="0"/>
                          </a:cubicBezTo>
                          <a:cubicBezTo>
                            <a:pt x="7" y="0"/>
                            <a:pt x="7" y="0"/>
                            <a:pt x="7"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82" name="Freeform 600"/>
                    <p:cNvSpPr>
                      <a:spLocks noEditPoints="1"/>
                    </p:cNvSpPr>
                    <p:nvPr/>
                  </p:nvSpPr>
                  <p:spPr bwMode="auto">
                    <a:xfrm>
                      <a:off x="3961" y="3070"/>
                      <a:ext cx="520" cy="53"/>
                    </a:xfrm>
                    <a:custGeom>
                      <a:avLst/>
                      <a:gdLst>
                        <a:gd name="T0" fmla="*/ 60 w 757"/>
                        <a:gd name="T1" fmla="*/ 4 h 77"/>
                        <a:gd name="T2" fmla="*/ 61 w 757"/>
                        <a:gd name="T3" fmla="*/ 3 h 77"/>
                        <a:gd name="T4" fmla="*/ 65 w 757"/>
                        <a:gd name="T5" fmla="*/ 3 h 77"/>
                        <a:gd name="T6" fmla="*/ 73 w 757"/>
                        <a:gd name="T7" fmla="*/ 5 h 77"/>
                        <a:gd name="T8" fmla="*/ 64 w 757"/>
                        <a:gd name="T9" fmla="*/ 6 h 77"/>
                        <a:gd name="T10" fmla="*/ 59 w 757"/>
                        <a:gd name="T11" fmla="*/ 4 h 77"/>
                        <a:gd name="T12" fmla="*/ 60 w 757"/>
                        <a:gd name="T13" fmla="*/ 4 h 77"/>
                        <a:gd name="T14" fmla="*/ 172 w 757"/>
                        <a:gd name="T15" fmla="*/ 0 h 77"/>
                        <a:gd name="T16" fmla="*/ 5 w 757"/>
                        <a:gd name="T17" fmla="*/ 0 h 77"/>
                        <a:gd name="T18" fmla="*/ 6 w 757"/>
                        <a:gd name="T19" fmla="*/ 1 h 77"/>
                        <a:gd name="T20" fmla="*/ 19 w 757"/>
                        <a:gd name="T21" fmla="*/ 3 h 77"/>
                        <a:gd name="T22" fmla="*/ 21 w 757"/>
                        <a:gd name="T23" fmla="*/ 3 h 77"/>
                        <a:gd name="T24" fmla="*/ 22 w 757"/>
                        <a:gd name="T25" fmla="*/ 3 h 77"/>
                        <a:gd name="T26" fmla="*/ 25 w 757"/>
                        <a:gd name="T27" fmla="*/ 3 h 77"/>
                        <a:gd name="T28" fmla="*/ 38 w 757"/>
                        <a:gd name="T29" fmla="*/ 4 h 77"/>
                        <a:gd name="T30" fmla="*/ 41 w 757"/>
                        <a:gd name="T31" fmla="*/ 4 h 77"/>
                        <a:gd name="T32" fmla="*/ 45 w 757"/>
                        <a:gd name="T33" fmla="*/ 4 h 77"/>
                        <a:gd name="T34" fmla="*/ 48 w 757"/>
                        <a:gd name="T35" fmla="*/ 4 h 77"/>
                        <a:gd name="T36" fmla="*/ 54 w 757"/>
                        <a:gd name="T37" fmla="*/ 5 h 77"/>
                        <a:gd name="T38" fmla="*/ 50 w 757"/>
                        <a:gd name="T39" fmla="*/ 5 h 77"/>
                        <a:gd name="T40" fmla="*/ 43 w 757"/>
                        <a:gd name="T41" fmla="*/ 5 h 77"/>
                        <a:gd name="T42" fmla="*/ 41 w 757"/>
                        <a:gd name="T43" fmla="*/ 5 h 77"/>
                        <a:gd name="T44" fmla="*/ 28 w 757"/>
                        <a:gd name="T45" fmla="*/ 6 h 77"/>
                        <a:gd name="T46" fmla="*/ 25 w 757"/>
                        <a:gd name="T47" fmla="*/ 6 h 77"/>
                        <a:gd name="T48" fmla="*/ 21 w 757"/>
                        <a:gd name="T49" fmla="*/ 6 h 77"/>
                        <a:gd name="T50" fmla="*/ 16 w 757"/>
                        <a:gd name="T51" fmla="*/ 6 h 77"/>
                        <a:gd name="T52" fmla="*/ 3 w 757"/>
                        <a:gd name="T53" fmla="*/ 9 h 77"/>
                        <a:gd name="T54" fmla="*/ 5 w 757"/>
                        <a:gd name="T55" fmla="*/ 0 h 77"/>
                        <a:gd name="T56" fmla="*/ 1 w 757"/>
                        <a:gd name="T57" fmla="*/ 0 h 77"/>
                        <a:gd name="T58" fmla="*/ 0 w 757"/>
                        <a:gd name="T59" fmla="*/ 12 h 77"/>
                        <a:gd name="T60" fmla="*/ 1 w 757"/>
                        <a:gd name="T61" fmla="*/ 25 h 77"/>
                        <a:gd name="T62" fmla="*/ 245 w 757"/>
                        <a:gd name="T63" fmla="*/ 25 h 77"/>
                        <a:gd name="T64" fmla="*/ 172 w 757"/>
                        <a:gd name="T65" fmla="*/ 0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57" h="77">
                          <a:moveTo>
                            <a:pt x="186" y="13"/>
                          </a:moveTo>
                          <a:cubicBezTo>
                            <a:pt x="187" y="12"/>
                            <a:pt x="188" y="12"/>
                            <a:pt x="188" y="10"/>
                          </a:cubicBezTo>
                          <a:cubicBezTo>
                            <a:pt x="191" y="9"/>
                            <a:pt x="196" y="9"/>
                            <a:pt x="202" y="9"/>
                          </a:cubicBezTo>
                          <a:cubicBezTo>
                            <a:pt x="211" y="9"/>
                            <a:pt x="221" y="10"/>
                            <a:pt x="225" y="14"/>
                          </a:cubicBezTo>
                          <a:cubicBezTo>
                            <a:pt x="218" y="15"/>
                            <a:pt x="207" y="17"/>
                            <a:pt x="198" y="17"/>
                          </a:cubicBezTo>
                          <a:cubicBezTo>
                            <a:pt x="191" y="17"/>
                            <a:pt x="185" y="16"/>
                            <a:pt x="182" y="12"/>
                          </a:cubicBezTo>
                          <a:cubicBezTo>
                            <a:pt x="186" y="13"/>
                            <a:pt x="186" y="13"/>
                            <a:pt x="186" y="13"/>
                          </a:cubicBezTo>
                          <a:moveTo>
                            <a:pt x="533" y="0"/>
                          </a:moveTo>
                          <a:cubicBezTo>
                            <a:pt x="17" y="0"/>
                            <a:pt x="17" y="0"/>
                            <a:pt x="17" y="0"/>
                          </a:cubicBezTo>
                          <a:cubicBezTo>
                            <a:pt x="19" y="3"/>
                            <a:pt x="19" y="3"/>
                            <a:pt x="19" y="3"/>
                          </a:cubicBezTo>
                          <a:cubicBezTo>
                            <a:pt x="30" y="7"/>
                            <a:pt x="45" y="8"/>
                            <a:pt x="59" y="8"/>
                          </a:cubicBezTo>
                          <a:cubicBezTo>
                            <a:pt x="61" y="8"/>
                            <a:pt x="62" y="8"/>
                            <a:pt x="63" y="8"/>
                          </a:cubicBezTo>
                          <a:cubicBezTo>
                            <a:pt x="65" y="8"/>
                            <a:pt x="66" y="8"/>
                            <a:pt x="68" y="8"/>
                          </a:cubicBezTo>
                          <a:cubicBezTo>
                            <a:pt x="72" y="8"/>
                            <a:pt x="76" y="8"/>
                            <a:pt x="79" y="8"/>
                          </a:cubicBezTo>
                          <a:cubicBezTo>
                            <a:pt x="92" y="9"/>
                            <a:pt x="105" y="12"/>
                            <a:pt x="118" y="13"/>
                          </a:cubicBezTo>
                          <a:cubicBezTo>
                            <a:pt x="120" y="13"/>
                            <a:pt x="123" y="13"/>
                            <a:pt x="126" y="13"/>
                          </a:cubicBezTo>
                          <a:cubicBezTo>
                            <a:pt x="129" y="13"/>
                            <a:pt x="133" y="13"/>
                            <a:pt x="137" y="13"/>
                          </a:cubicBezTo>
                          <a:cubicBezTo>
                            <a:pt x="141" y="13"/>
                            <a:pt x="144" y="13"/>
                            <a:pt x="148" y="13"/>
                          </a:cubicBezTo>
                          <a:cubicBezTo>
                            <a:pt x="153" y="13"/>
                            <a:pt x="159" y="13"/>
                            <a:pt x="164" y="14"/>
                          </a:cubicBezTo>
                          <a:cubicBezTo>
                            <a:pt x="161" y="15"/>
                            <a:pt x="158" y="15"/>
                            <a:pt x="155" y="15"/>
                          </a:cubicBezTo>
                          <a:cubicBezTo>
                            <a:pt x="147" y="15"/>
                            <a:pt x="139" y="14"/>
                            <a:pt x="131" y="14"/>
                          </a:cubicBezTo>
                          <a:cubicBezTo>
                            <a:pt x="130" y="14"/>
                            <a:pt x="129" y="14"/>
                            <a:pt x="128" y="14"/>
                          </a:cubicBezTo>
                          <a:cubicBezTo>
                            <a:pt x="114" y="14"/>
                            <a:pt x="101" y="18"/>
                            <a:pt x="86" y="19"/>
                          </a:cubicBezTo>
                          <a:cubicBezTo>
                            <a:pt x="83" y="19"/>
                            <a:pt x="80" y="19"/>
                            <a:pt x="76" y="19"/>
                          </a:cubicBezTo>
                          <a:cubicBezTo>
                            <a:pt x="72" y="19"/>
                            <a:pt x="68" y="19"/>
                            <a:pt x="63" y="19"/>
                          </a:cubicBezTo>
                          <a:cubicBezTo>
                            <a:pt x="59" y="19"/>
                            <a:pt x="55" y="18"/>
                            <a:pt x="51" y="18"/>
                          </a:cubicBezTo>
                          <a:cubicBezTo>
                            <a:pt x="36" y="18"/>
                            <a:pt x="22" y="20"/>
                            <a:pt x="10" y="28"/>
                          </a:cubicBezTo>
                          <a:cubicBezTo>
                            <a:pt x="9" y="17"/>
                            <a:pt x="13" y="9"/>
                            <a:pt x="15" y="0"/>
                          </a:cubicBezTo>
                          <a:cubicBezTo>
                            <a:pt x="3" y="0"/>
                            <a:pt x="3" y="0"/>
                            <a:pt x="3" y="0"/>
                          </a:cubicBezTo>
                          <a:cubicBezTo>
                            <a:pt x="1" y="10"/>
                            <a:pt x="0" y="22"/>
                            <a:pt x="0" y="36"/>
                          </a:cubicBezTo>
                          <a:cubicBezTo>
                            <a:pt x="0" y="52"/>
                            <a:pt x="2" y="65"/>
                            <a:pt x="4" y="77"/>
                          </a:cubicBezTo>
                          <a:cubicBezTo>
                            <a:pt x="757" y="77"/>
                            <a:pt x="757" y="77"/>
                            <a:pt x="757" y="77"/>
                          </a:cubicBezTo>
                          <a:cubicBezTo>
                            <a:pt x="533" y="0"/>
                            <a:pt x="533" y="0"/>
                            <a:pt x="533"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83" name="Freeform 601"/>
                    <p:cNvSpPr>
                      <a:spLocks/>
                    </p:cNvSpPr>
                    <p:nvPr/>
                  </p:nvSpPr>
                  <p:spPr bwMode="auto">
                    <a:xfrm>
                      <a:off x="3967" y="3070"/>
                      <a:ext cx="106" cy="20"/>
                    </a:xfrm>
                    <a:custGeom>
                      <a:avLst/>
                      <a:gdLst>
                        <a:gd name="T0" fmla="*/ 2 w 155"/>
                        <a:gd name="T1" fmla="*/ 0 h 28"/>
                        <a:gd name="T2" fmla="*/ 2 w 155"/>
                        <a:gd name="T3" fmla="*/ 0 h 28"/>
                        <a:gd name="T4" fmla="*/ 1 w 155"/>
                        <a:gd name="T5" fmla="*/ 10 h 28"/>
                        <a:gd name="T6" fmla="*/ 14 w 155"/>
                        <a:gd name="T7" fmla="*/ 6 h 28"/>
                        <a:gd name="T8" fmla="*/ 17 w 155"/>
                        <a:gd name="T9" fmla="*/ 7 h 28"/>
                        <a:gd name="T10" fmla="*/ 21 w 155"/>
                        <a:gd name="T11" fmla="*/ 7 h 28"/>
                        <a:gd name="T12" fmla="*/ 25 w 155"/>
                        <a:gd name="T13" fmla="*/ 7 h 28"/>
                        <a:gd name="T14" fmla="*/ 38 w 155"/>
                        <a:gd name="T15" fmla="*/ 5 h 28"/>
                        <a:gd name="T16" fmla="*/ 39 w 155"/>
                        <a:gd name="T17" fmla="*/ 5 h 28"/>
                        <a:gd name="T18" fmla="*/ 47 w 155"/>
                        <a:gd name="T19" fmla="*/ 6 h 28"/>
                        <a:gd name="T20" fmla="*/ 49 w 155"/>
                        <a:gd name="T21" fmla="*/ 5 h 28"/>
                        <a:gd name="T22" fmla="*/ 44 w 155"/>
                        <a:gd name="T23" fmla="*/ 4 h 28"/>
                        <a:gd name="T24" fmla="*/ 41 w 155"/>
                        <a:gd name="T25" fmla="*/ 4 h 28"/>
                        <a:gd name="T26" fmla="*/ 38 w 155"/>
                        <a:gd name="T27" fmla="*/ 4 h 28"/>
                        <a:gd name="T28" fmla="*/ 35 w 155"/>
                        <a:gd name="T29" fmla="*/ 4 h 28"/>
                        <a:gd name="T30" fmla="*/ 23 w 155"/>
                        <a:gd name="T31" fmla="*/ 3 h 28"/>
                        <a:gd name="T32" fmla="*/ 18 w 155"/>
                        <a:gd name="T33" fmla="*/ 3 h 28"/>
                        <a:gd name="T34" fmla="*/ 17 w 155"/>
                        <a:gd name="T35" fmla="*/ 3 h 28"/>
                        <a:gd name="T36" fmla="*/ 16 w 155"/>
                        <a:gd name="T37" fmla="*/ 3 h 28"/>
                        <a:gd name="T38" fmla="*/ 3 w 155"/>
                        <a:gd name="T39" fmla="*/ 1 h 28"/>
                        <a:gd name="T40" fmla="*/ 2 w 155"/>
                        <a:gd name="T41" fmla="*/ 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5" h="28">
                          <a:moveTo>
                            <a:pt x="8" y="0"/>
                          </a:moveTo>
                          <a:cubicBezTo>
                            <a:pt x="6" y="0"/>
                            <a:pt x="6" y="0"/>
                            <a:pt x="6" y="0"/>
                          </a:cubicBezTo>
                          <a:cubicBezTo>
                            <a:pt x="4" y="9"/>
                            <a:pt x="0" y="17"/>
                            <a:pt x="1" y="28"/>
                          </a:cubicBezTo>
                          <a:cubicBezTo>
                            <a:pt x="13" y="20"/>
                            <a:pt x="27" y="18"/>
                            <a:pt x="42" y="18"/>
                          </a:cubicBezTo>
                          <a:cubicBezTo>
                            <a:pt x="46" y="18"/>
                            <a:pt x="50" y="19"/>
                            <a:pt x="54" y="19"/>
                          </a:cubicBezTo>
                          <a:cubicBezTo>
                            <a:pt x="59" y="19"/>
                            <a:pt x="63" y="19"/>
                            <a:pt x="67" y="19"/>
                          </a:cubicBezTo>
                          <a:cubicBezTo>
                            <a:pt x="71" y="19"/>
                            <a:pt x="74" y="19"/>
                            <a:pt x="77" y="19"/>
                          </a:cubicBezTo>
                          <a:cubicBezTo>
                            <a:pt x="92" y="18"/>
                            <a:pt x="105" y="14"/>
                            <a:pt x="119" y="14"/>
                          </a:cubicBezTo>
                          <a:cubicBezTo>
                            <a:pt x="120" y="14"/>
                            <a:pt x="121" y="14"/>
                            <a:pt x="122" y="14"/>
                          </a:cubicBezTo>
                          <a:cubicBezTo>
                            <a:pt x="130" y="14"/>
                            <a:pt x="138" y="15"/>
                            <a:pt x="146" y="15"/>
                          </a:cubicBezTo>
                          <a:cubicBezTo>
                            <a:pt x="149" y="15"/>
                            <a:pt x="152" y="15"/>
                            <a:pt x="155" y="14"/>
                          </a:cubicBezTo>
                          <a:cubicBezTo>
                            <a:pt x="150" y="13"/>
                            <a:pt x="144" y="13"/>
                            <a:pt x="139" y="13"/>
                          </a:cubicBezTo>
                          <a:cubicBezTo>
                            <a:pt x="135" y="13"/>
                            <a:pt x="132" y="13"/>
                            <a:pt x="128" y="13"/>
                          </a:cubicBezTo>
                          <a:cubicBezTo>
                            <a:pt x="124" y="13"/>
                            <a:pt x="120" y="13"/>
                            <a:pt x="117" y="13"/>
                          </a:cubicBezTo>
                          <a:cubicBezTo>
                            <a:pt x="114" y="13"/>
                            <a:pt x="111" y="13"/>
                            <a:pt x="109" y="13"/>
                          </a:cubicBezTo>
                          <a:cubicBezTo>
                            <a:pt x="96" y="12"/>
                            <a:pt x="83" y="9"/>
                            <a:pt x="70" y="8"/>
                          </a:cubicBezTo>
                          <a:cubicBezTo>
                            <a:pt x="67" y="8"/>
                            <a:pt x="63" y="8"/>
                            <a:pt x="59" y="8"/>
                          </a:cubicBezTo>
                          <a:cubicBezTo>
                            <a:pt x="57" y="8"/>
                            <a:pt x="56" y="8"/>
                            <a:pt x="54" y="8"/>
                          </a:cubicBezTo>
                          <a:cubicBezTo>
                            <a:pt x="53" y="8"/>
                            <a:pt x="52" y="8"/>
                            <a:pt x="50" y="8"/>
                          </a:cubicBezTo>
                          <a:cubicBezTo>
                            <a:pt x="36" y="8"/>
                            <a:pt x="21" y="7"/>
                            <a:pt x="10" y="3"/>
                          </a:cubicBezTo>
                          <a:cubicBezTo>
                            <a:pt x="8" y="0"/>
                            <a:pt x="8" y="0"/>
                            <a:pt x="8"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84" name="Freeform 602"/>
                    <p:cNvSpPr>
                      <a:spLocks/>
                    </p:cNvSpPr>
                    <p:nvPr/>
                  </p:nvSpPr>
                  <p:spPr bwMode="auto">
                    <a:xfrm>
                      <a:off x="4086" y="3077"/>
                      <a:ext cx="29" cy="5"/>
                    </a:xfrm>
                    <a:custGeom>
                      <a:avLst/>
                      <a:gdLst>
                        <a:gd name="T0" fmla="*/ 6 w 43"/>
                        <a:gd name="T1" fmla="*/ 0 h 8"/>
                        <a:gd name="T2" fmla="*/ 2 w 43"/>
                        <a:gd name="T3" fmla="*/ 1 h 8"/>
                        <a:gd name="T4" fmla="*/ 1 w 43"/>
                        <a:gd name="T5" fmla="*/ 1 h 8"/>
                        <a:gd name="T6" fmla="*/ 0 w 43"/>
                        <a:gd name="T7" fmla="*/ 1 h 8"/>
                        <a:gd name="T8" fmla="*/ 5 w 43"/>
                        <a:gd name="T9" fmla="*/ 2 h 8"/>
                        <a:gd name="T10" fmla="*/ 13 w 43"/>
                        <a:gd name="T11" fmla="*/ 1 h 8"/>
                        <a:gd name="T12" fmla="*/ 6 w 43"/>
                        <a:gd name="T13" fmla="*/ 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8">
                          <a:moveTo>
                            <a:pt x="20" y="0"/>
                          </a:moveTo>
                          <a:cubicBezTo>
                            <a:pt x="14" y="0"/>
                            <a:pt x="9" y="0"/>
                            <a:pt x="6" y="1"/>
                          </a:cubicBezTo>
                          <a:cubicBezTo>
                            <a:pt x="6" y="3"/>
                            <a:pt x="5" y="3"/>
                            <a:pt x="4" y="4"/>
                          </a:cubicBezTo>
                          <a:cubicBezTo>
                            <a:pt x="0" y="3"/>
                            <a:pt x="0" y="3"/>
                            <a:pt x="0" y="3"/>
                          </a:cubicBezTo>
                          <a:cubicBezTo>
                            <a:pt x="3" y="7"/>
                            <a:pt x="9" y="8"/>
                            <a:pt x="16" y="8"/>
                          </a:cubicBezTo>
                          <a:cubicBezTo>
                            <a:pt x="25" y="8"/>
                            <a:pt x="36" y="6"/>
                            <a:pt x="43" y="5"/>
                          </a:cubicBezTo>
                          <a:cubicBezTo>
                            <a:pt x="39" y="1"/>
                            <a:pt x="29" y="0"/>
                            <a:pt x="20"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85" name="Freeform 603"/>
                    <p:cNvSpPr>
                      <a:spLocks/>
                    </p:cNvSpPr>
                    <p:nvPr/>
                  </p:nvSpPr>
                  <p:spPr bwMode="auto">
                    <a:xfrm>
                      <a:off x="4331" y="3070"/>
                      <a:ext cx="182" cy="53"/>
                    </a:xfrm>
                    <a:custGeom>
                      <a:avLst/>
                      <a:gdLst>
                        <a:gd name="T0" fmla="*/ 75 w 265"/>
                        <a:gd name="T1" fmla="*/ 0 h 77"/>
                        <a:gd name="T2" fmla="*/ 0 w 265"/>
                        <a:gd name="T3" fmla="*/ 0 h 77"/>
                        <a:gd name="T4" fmla="*/ 71 w 265"/>
                        <a:gd name="T5" fmla="*/ 25 h 77"/>
                        <a:gd name="T6" fmla="*/ 73 w 265"/>
                        <a:gd name="T7" fmla="*/ 25 h 77"/>
                        <a:gd name="T8" fmla="*/ 75 w 265"/>
                        <a:gd name="T9" fmla="*/ 25 h 77"/>
                        <a:gd name="T10" fmla="*/ 82 w 265"/>
                        <a:gd name="T11" fmla="*/ 21 h 77"/>
                        <a:gd name="T12" fmla="*/ 86 w 265"/>
                        <a:gd name="T13" fmla="*/ 13 h 77"/>
                        <a:gd name="T14" fmla="*/ 82 w 265"/>
                        <a:gd name="T15" fmla="*/ 4 h 77"/>
                        <a:gd name="T16" fmla="*/ 75 w 265"/>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5" h="77">
                          <a:moveTo>
                            <a:pt x="230" y="0"/>
                          </a:moveTo>
                          <a:cubicBezTo>
                            <a:pt x="0" y="0"/>
                            <a:pt x="0" y="0"/>
                            <a:pt x="0" y="0"/>
                          </a:cubicBezTo>
                          <a:cubicBezTo>
                            <a:pt x="221" y="76"/>
                            <a:pt x="221" y="76"/>
                            <a:pt x="221" y="76"/>
                          </a:cubicBezTo>
                          <a:cubicBezTo>
                            <a:pt x="222" y="76"/>
                            <a:pt x="224" y="76"/>
                            <a:pt x="225" y="77"/>
                          </a:cubicBezTo>
                          <a:cubicBezTo>
                            <a:pt x="230" y="77"/>
                            <a:pt x="230" y="77"/>
                            <a:pt x="230" y="77"/>
                          </a:cubicBezTo>
                          <a:cubicBezTo>
                            <a:pt x="240" y="77"/>
                            <a:pt x="248" y="73"/>
                            <a:pt x="254" y="66"/>
                          </a:cubicBezTo>
                          <a:cubicBezTo>
                            <a:pt x="261" y="59"/>
                            <a:pt x="265" y="49"/>
                            <a:pt x="265" y="39"/>
                          </a:cubicBezTo>
                          <a:cubicBezTo>
                            <a:pt x="265" y="28"/>
                            <a:pt x="261" y="18"/>
                            <a:pt x="254" y="11"/>
                          </a:cubicBezTo>
                          <a:cubicBezTo>
                            <a:pt x="248" y="5"/>
                            <a:pt x="240" y="0"/>
                            <a:pt x="230"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86" name="Freeform 604"/>
                    <p:cNvSpPr>
                      <a:spLocks/>
                    </p:cNvSpPr>
                    <p:nvPr/>
                  </p:nvSpPr>
                  <p:spPr bwMode="auto">
                    <a:xfrm>
                      <a:off x="4327" y="3070"/>
                      <a:ext cx="158" cy="53"/>
                    </a:xfrm>
                    <a:custGeom>
                      <a:avLst/>
                      <a:gdLst>
                        <a:gd name="T0" fmla="*/ 2 w 231"/>
                        <a:gd name="T1" fmla="*/ 0 h 77"/>
                        <a:gd name="T2" fmla="*/ 0 w 231"/>
                        <a:gd name="T3" fmla="*/ 0 h 77"/>
                        <a:gd name="T4" fmla="*/ 72 w 231"/>
                        <a:gd name="T5" fmla="*/ 25 h 77"/>
                        <a:gd name="T6" fmla="*/ 74 w 231"/>
                        <a:gd name="T7" fmla="*/ 25 h 77"/>
                        <a:gd name="T8" fmla="*/ 73 w 231"/>
                        <a:gd name="T9" fmla="*/ 25 h 77"/>
                        <a:gd name="T10" fmla="*/ 2 w 231"/>
                        <a:gd name="T11" fmla="*/ 0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 h="77">
                          <a:moveTo>
                            <a:pt x="6" y="0"/>
                          </a:moveTo>
                          <a:cubicBezTo>
                            <a:pt x="0" y="0"/>
                            <a:pt x="0" y="0"/>
                            <a:pt x="0" y="0"/>
                          </a:cubicBezTo>
                          <a:cubicBezTo>
                            <a:pt x="224" y="77"/>
                            <a:pt x="224" y="77"/>
                            <a:pt x="224" y="77"/>
                          </a:cubicBezTo>
                          <a:cubicBezTo>
                            <a:pt x="231" y="77"/>
                            <a:pt x="231" y="77"/>
                            <a:pt x="231" y="77"/>
                          </a:cubicBezTo>
                          <a:cubicBezTo>
                            <a:pt x="230" y="76"/>
                            <a:pt x="228" y="76"/>
                            <a:pt x="227" y="76"/>
                          </a:cubicBezTo>
                          <a:cubicBezTo>
                            <a:pt x="6" y="0"/>
                            <a:pt x="6" y="0"/>
                            <a:pt x="6"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87" name="Freeform 605"/>
                    <p:cNvSpPr>
                      <a:spLocks noEditPoints="1"/>
                    </p:cNvSpPr>
                    <p:nvPr/>
                  </p:nvSpPr>
                  <p:spPr bwMode="auto">
                    <a:xfrm>
                      <a:off x="3913" y="3070"/>
                      <a:ext cx="38" cy="53"/>
                    </a:xfrm>
                    <a:custGeom>
                      <a:avLst/>
                      <a:gdLst>
                        <a:gd name="T0" fmla="*/ 6 w 54"/>
                        <a:gd name="T1" fmla="*/ 0 h 77"/>
                        <a:gd name="T2" fmla="*/ 1 w 54"/>
                        <a:gd name="T3" fmla="*/ 0 h 77"/>
                        <a:gd name="T4" fmla="*/ 0 w 54"/>
                        <a:gd name="T5" fmla="*/ 12 h 77"/>
                        <a:gd name="T6" fmla="*/ 1 w 54"/>
                        <a:gd name="T7" fmla="*/ 25 h 77"/>
                        <a:gd name="T8" fmla="*/ 6 w 54"/>
                        <a:gd name="T9" fmla="*/ 25 h 77"/>
                        <a:gd name="T10" fmla="*/ 6 w 54"/>
                        <a:gd name="T11" fmla="*/ 12 h 77"/>
                        <a:gd name="T12" fmla="*/ 6 w 54"/>
                        <a:gd name="T13" fmla="*/ 12 h 77"/>
                        <a:gd name="T14" fmla="*/ 6 w 54"/>
                        <a:gd name="T15" fmla="*/ 12 h 77"/>
                        <a:gd name="T16" fmla="*/ 6 w 54"/>
                        <a:gd name="T17" fmla="*/ 0 h 77"/>
                        <a:gd name="T18" fmla="*/ 18 w 54"/>
                        <a:gd name="T19" fmla="*/ 0 h 77"/>
                        <a:gd name="T20" fmla="*/ 13 w 54"/>
                        <a:gd name="T21" fmla="*/ 0 h 77"/>
                        <a:gd name="T22" fmla="*/ 13 w 54"/>
                        <a:gd name="T23" fmla="*/ 12 h 77"/>
                        <a:gd name="T24" fmla="*/ 13 w 54"/>
                        <a:gd name="T25" fmla="*/ 25 h 77"/>
                        <a:gd name="T26" fmla="*/ 19 w 54"/>
                        <a:gd name="T27" fmla="*/ 25 h 77"/>
                        <a:gd name="T28" fmla="*/ 18 w 54"/>
                        <a:gd name="T29" fmla="*/ 12 h 77"/>
                        <a:gd name="T30" fmla="*/ 18 w 54"/>
                        <a:gd name="T31" fmla="*/ 12 h 77"/>
                        <a:gd name="T32" fmla="*/ 18 w 54"/>
                        <a:gd name="T33" fmla="*/ 12 h 77"/>
                        <a:gd name="T34" fmla="*/ 18 w 54"/>
                        <a:gd name="T35" fmla="*/ 0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77">
                          <a:moveTo>
                            <a:pt x="19" y="0"/>
                          </a:moveTo>
                          <a:cubicBezTo>
                            <a:pt x="3" y="0"/>
                            <a:pt x="3" y="0"/>
                            <a:pt x="3" y="0"/>
                          </a:cubicBezTo>
                          <a:cubicBezTo>
                            <a:pt x="1" y="10"/>
                            <a:pt x="0" y="22"/>
                            <a:pt x="0" y="36"/>
                          </a:cubicBezTo>
                          <a:cubicBezTo>
                            <a:pt x="0" y="52"/>
                            <a:pt x="2" y="65"/>
                            <a:pt x="4" y="77"/>
                          </a:cubicBezTo>
                          <a:cubicBezTo>
                            <a:pt x="19" y="77"/>
                            <a:pt x="19" y="77"/>
                            <a:pt x="19" y="77"/>
                          </a:cubicBezTo>
                          <a:cubicBezTo>
                            <a:pt x="17" y="66"/>
                            <a:pt x="16" y="53"/>
                            <a:pt x="16" y="37"/>
                          </a:cubicBezTo>
                          <a:cubicBezTo>
                            <a:pt x="16" y="37"/>
                            <a:pt x="16" y="37"/>
                            <a:pt x="16" y="37"/>
                          </a:cubicBezTo>
                          <a:cubicBezTo>
                            <a:pt x="16" y="36"/>
                            <a:pt x="16" y="36"/>
                            <a:pt x="16" y="36"/>
                          </a:cubicBezTo>
                          <a:cubicBezTo>
                            <a:pt x="16" y="22"/>
                            <a:pt x="17" y="10"/>
                            <a:pt x="19" y="0"/>
                          </a:cubicBezTo>
                          <a:moveTo>
                            <a:pt x="53" y="0"/>
                          </a:moveTo>
                          <a:cubicBezTo>
                            <a:pt x="37" y="0"/>
                            <a:pt x="37" y="0"/>
                            <a:pt x="37" y="0"/>
                          </a:cubicBezTo>
                          <a:cubicBezTo>
                            <a:pt x="36" y="10"/>
                            <a:pt x="35" y="22"/>
                            <a:pt x="35" y="36"/>
                          </a:cubicBezTo>
                          <a:cubicBezTo>
                            <a:pt x="35" y="52"/>
                            <a:pt x="36" y="65"/>
                            <a:pt x="38" y="77"/>
                          </a:cubicBezTo>
                          <a:cubicBezTo>
                            <a:pt x="54" y="77"/>
                            <a:pt x="54" y="77"/>
                            <a:pt x="54" y="77"/>
                          </a:cubicBezTo>
                          <a:cubicBezTo>
                            <a:pt x="52" y="66"/>
                            <a:pt x="50" y="53"/>
                            <a:pt x="50" y="37"/>
                          </a:cubicBezTo>
                          <a:cubicBezTo>
                            <a:pt x="50" y="37"/>
                            <a:pt x="50" y="37"/>
                            <a:pt x="50" y="37"/>
                          </a:cubicBezTo>
                          <a:cubicBezTo>
                            <a:pt x="50" y="36"/>
                            <a:pt x="50" y="36"/>
                            <a:pt x="50" y="36"/>
                          </a:cubicBezTo>
                          <a:cubicBezTo>
                            <a:pt x="50" y="22"/>
                            <a:pt x="51" y="10"/>
                            <a:pt x="53"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88" name="Freeform 606"/>
                    <p:cNvSpPr>
                      <a:spLocks/>
                    </p:cNvSpPr>
                    <p:nvPr/>
                  </p:nvSpPr>
                  <p:spPr bwMode="auto">
                    <a:xfrm>
                      <a:off x="3896" y="3068"/>
                      <a:ext cx="620" cy="58"/>
                    </a:xfrm>
                    <a:custGeom>
                      <a:avLst/>
                      <a:gdLst>
                        <a:gd name="T0" fmla="*/ 1 w 903"/>
                        <a:gd name="T1" fmla="*/ 27 h 85"/>
                        <a:gd name="T2" fmla="*/ 279 w 903"/>
                        <a:gd name="T3" fmla="*/ 27 h 85"/>
                        <a:gd name="T4" fmla="*/ 288 w 903"/>
                        <a:gd name="T5" fmla="*/ 23 h 85"/>
                        <a:gd name="T6" fmla="*/ 292 w 903"/>
                        <a:gd name="T7" fmla="*/ 14 h 85"/>
                        <a:gd name="T8" fmla="*/ 288 w 903"/>
                        <a:gd name="T9" fmla="*/ 4 h 85"/>
                        <a:gd name="T10" fmla="*/ 279 w 903"/>
                        <a:gd name="T11" fmla="*/ 0 h 85"/>
                        <a:gd name="T12" fmla="*/ 1 w 903"/>
                        <a:gd name="T13" fmla="*/ 0 h 85"/>
                        <a:gd name="T14" fmla="*/ 1 w 903"/>
                        <a:gd name="T15" fmla="*/ 1 h 85"/>
                        <a:gd name="T16" fmla="*/ 1 w 903"/>
                        <a:gd name="T17" fmla="*/ 1 h 85"/>
                        <a:gd name="T18" fmla="*/ 279 w 903"/>
                        <a:gd name="T19" fmla="*/ 1 h 85"/>
                        <a:gd name="T20" fmla="*/ 288 w 903"/>
                        <a:gd name="T21" fmla="*/ 5 h 85"/>
                        <a:gd name="T22" fmla="*/ 291 w 903"/>
                        <a:gd name="T23" fmla="*/ 14 h 85"/>
                        <a:gd name="T24" fmla="*/ 288 w 903"/>
                        <a:gd name="T25" fmla="*/ 23 h 85"/>
                        <a:gd name="T26" fmla="*/ 279 w 903"/>
                        <a:gd name="T27" fmla="*/ 26 h 85"/>
                        <a:gd name="T28" fmla="*/ 1 w 903"/>
                        <a:gd name="T29" fmla="*/ 26 h 85"/>
                        <a:gd name="T30" fmla="*/ 0 w 903"/>
                        <a:gd name="T31" fmla="*/ 27 h 85"/>
                        <a:gd name="T32" fmla="*/ 1 w 903"/>
                        <a:gd name="T33" fmla="*/ 27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3" h="85">
                          <a:moveTo>
                            <a:pt x="2" y="85"/>
                          </a:moveTo>
                          <a:cubicBezTo>
                            <a:pt x="864" y="85"/>
                            <a:pt x="864" y="85"/>
                            <a:pt x="864" y="85"/>
                          </a:cubicBezTo>
                          <a:cubicBezTo>
                            <a:pt x="875" y="85"/>
                            <a:pt x="884" y="80"/>
                            <a:pt x="891" y="72"/>
                          </a:cubicBezTo>
                          <a:cubicBezTo>
                            <a:pt x="898" y="65"/>
                            <a:pt x="903" y="54"/>
                            <a:pt x="903" y="43"/>
                          </a:cubicBezTo>
                          <a:cubicBezTo>
                            <a:pt x="903" y="31"/>
                            <a:pt x="898" y="21"/>
                            <a:pt x="891" y="13"/>
                          </a:cubicBezTo>
                          <a:cubicBezTo>
                            <a:pt x="884" y="5"/>
                            <a:pt x="875" y="0"/>
                            <a:pt x="864" y="0"/>
                          </a:cubicBezTo>
                          <a:cubicBezTo>
                            <a:pt x="4" y="0"/>
                            <a:pt x="4" y="0"/>
                            <a:pt x="4" y="0"/>
                          </a:cubicBezTo>
                          <a:cubicBezTo>
                            <a:pt x="3" y="0"/>
                            <a:pt x="2" y="1"/>
                            <a:pt x="2" y="2"/>
                          </a:cubicBezTo>
                          <a:cubicBezTo>
                            <a:pt x="2" y="4"/>
                            <a:pt x="3" y="4"/>
                            <a:pt x="4" y="4"/>
                          </a:cubicBezTo>
                          <a:cubicBezTo>
                            <a:pt x="864" y="4"/>
                            <a:pt x="864" y="4"/>
                            <a:pt x="864" y="4"/>
                          </a:cubicBezTo>
                          <a:cubicBezTo>
                            <a:pt x="874" y="4"/>
                            <a:pt x="882" y="9"/>
                            <a:pt x="888" y="15"/>
                          </a:cubicBezTo>
                          <a:cubicBezTo>
                            <a:pt x="895" y="22"/>
                            <a:pt x="899" y="32"/>
                            <a:pt x="899" y="43"/>
                          </a:cubicBezTo>
                          <a:cubicBezTo>
                            <a:pt x="899" y="53"/>
                            <a:pt x="895" y="63"/>
                            <a:pt x="888" y="70"/>
                          </a:cubicBezTo>
                          <a:cubicBezTo>
                            <a:pt x="882" y="77"/>
                            <a:pt x="874" y="81"/>
                            <a:pt x="864" y="81"/>
                          </a:cubicBezTo>
                          <a:cubicBezTo>
                            <a:pt x="2" y="81"/>
                            <a:pt x="2" y="81"/>
                            <a:pt x="2" y="81"/>
                          </a:cubicBezTo>
                          <a:cubicBezTo>
                            <a:pt x="1" y="81"/>
                            <a:pt x="0" y="82"/>
                            <a:pt x="0" y="83"/>
                          </a:cubicBezTo>
                          <a:cubicBezTo>
                            <a:pt x="0" y="84"/>
                            <a:pt x="1" y="85"/>
                            <a:pt x="2" y="85"/>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89" name="Freeform 607"/>
                    <p:cNvSpPr>
                      <a:spLocks/>
                    </p:cNvSpPr>
                    <p:nvPr/>
                  </p:nvSpPr>
                  <p:spPr bwMode="auto">
                    <a:xfrm>
                      <a:off x="4293" y="1767"/>
                      <a:ext cx="216" cy="64"/>
                    </a:xfrm>
                    <a:custGeom>
                      <a:avLst/>
                      <a:gdLst>
                        <a:gd name="T0" fmla="*/ 102 w 314"/>
                        <a:gd name="T1" fmla="*/ 0 h 93"/>
                        <a:gd name="T2" fmla="*/ 96 w 314"/>
                        <a:gd name="T3" fmla="*/ 2 h 93"/>
                        <a:gd name="T4" fmla="*/ 13 w 314"/>
                        <a:gd name="T5" fmla="*/ 2 h 93"/>
                        <a:gd name="T6" fmla="*/ 10 w 314"/>
                        <a:gd name="T7" fmla="*/ 3 h 93"/>
                        <a:gd name="T8" fmla="*/ 2 w 314"/>
                        <a:gd name="T9" fmla="*/ 21 h 93"/>
                        <a:gd name="T10" fmla="*/ 14 w 314"/>
                        <a:gd name="T11" fmla="*/ 30 h 93"/>
                        <a:gd name="T12" fmla="*/ 14 w 314"/>
                        <a:gd name="T13" fmla="*/ 30 h 93"/>
                        <a:gd name="T14" fmla="*/ 12 w 314"/>
                        <a:gd name="T15" fmla="*/ 29 h 93"/>
                        <a:gd name="T16" fmla="*/ 3 w 314"/>
                        <a:gd name="T17" fmla="*/ 16 h 93"/>
                        <a:gd name="T18" fmla="*/ 3 w 314"/>
                        <a:gd name="T19" fmla="*/ 12 h 93"/>
                        <a:gd name="T20" fmla="*/ 15 w 314"/>
                        <a:gd name="T21" fmla="*/ 2 h 93"/>
                        <a:gd name="T22" fmla="*/ 19 w 314"/>
                        <a:gd name="T23" fmla="*/ 3 h 93"/>
                        <a:gd name="T24" fmla="*/ 57 w 314"/>
                        <a:gd name="T25" fmla="*/ 16 h 93"/>
                        <a:gd name="T26" fmla="*/ 99 w 314"/>
                        <a:gd name="T27" fmla="*/ 2 h 93"/>
                        <a:gd name="T28" fmla="*/ 102 w 314"/>
                        <a:gd name="T29" fmla="*/ 0 h 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4" h="93">
                          <a:moveTo>
                            <a:pt x="314" y="0"/>
                          </a:moveTo>
                          <a:cubicBezTo>
                            <a:pt x="309" y="4"/>
                            <a:pt x="302" y="6"/>
                            <a:pt x="295" y="6"/>
                          </a:cubicBezTo>
                          <a:cubicBezTo>
                            <a:pt x="41" y="6"/>
                            <a:pt x="41" y="6"/>
                            <a:pt x="41" y="6"/>
                          </a:cubicBezTo>
                          <a:cubicBezTo>
                            <a:pt x="31" y="10"/>
                            <a:pt x="31" y="10"/>
                            <a:pt x="31" y="10"/>
                          </a:cubicBezTo>
                          <a:cubicBezTo>
                            <a:pt x="11" y="17"/>
                            <a:pt x="0" y="40"/>
                            <a:pt x="6" y="63"/>
                          </a:cubicBezTo>
                          <a:cubicBezTo>
                            <a:pt x="11" y="81"/>
                            <a:pt x="26" y="93"/>
                            <a:pt x="43" y="93"/>
                          </a:cubicBezTo>
                          <a:cubicBezTo>
                            <a:pt x="43" y="93"/>
                            <a:pt x="44" y="93"/>
                            <a:pt x="45" y="92"/>
                          </a:cubicBezTo>
                          <a:cubicBezTo>
                            <a:pt x="35" y="89"/>
                            <a:pt x="35" y="89"/>
                            <a:pt x="35" y="89"/>
                          </a:cubicBezTo>
                          <a:cubicBezTo>
                            <a:pt x="18" y="83"/>
                            <a:pt x="8" y="67"/>
                            <a:pt x="8" y="49"/>
                          </a:cubicBezTo>
                          <a:cubicBezTo>
                            <a:pt x="8" y="45"/>
                            <a:pt x="8" y="41"/>
                            <a:pt x="9" y="37"/>
                          </a:cubicBezTo>
                          <a:cubicBezTo>
                            <a:pt x="14" y="19"/>
                            <a:pt x="29" y="7"/>
                            <a:pt x="46" y="7"/>
                          </a:cubicBezTo>
                          <a:cubicBezTo>
                            <a:pt x="49" y="7"/>
                            <a:pt x="53" y="7"/>
                            <a:pt x="57" y="9"/>
                          </a:cubicBezTo>
                          <a:cubicBezTo>
                            <a:pt x="176" y="49"/>
                            <a:pt x="176" y="49"/>
                            <a:pt x="176" y="49"/>
                          </a:cubicBezTo>
                          <a:cubicBezTo>
                            <a:pt x="304" y="6"/>
                            <a:pt x="304" y="6"/>
                            <a:pt x="304" y="6"/>
                          </a:cubicBezTo>
                          <a:cubicBezTo>
                            <a:pt x="308" y="5"/>
                            <a:pt x="311" y="3"/>
                            <a:pt x="314" y="0"/>
                          </a:cubicBezTo>
                        </a:path>
                      </a:pathLst>
                    </a:custGeom>
                    <a:solidFill>
                      <a:srgbClr val="ECEDE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90" name="Freeform 608"/>
                    <p:cNvSpPr>
                      <a:spLocks/>
                    </p:cNvSpPr>
                    <p:nvPr/>
                  </p:nvSpPr>
                  <p:spPr bwMode="auto">
                    <a:xfrm>
                      <a:off x="4300" y="1774"/>
                      <a:ext cx="112" cy="56"/>
                    </a:xfrm>
                    <a:custGeom>
                      <a:avLst/>
                      <a:gdLst>
                        <a:gd name="T0" fmla="*/ 12 w 163"/>
                        <a:gd name="T1" fmla="*/ 0 h 83"/>
                        <a:gd name="T2" fmla="*/ 1 w 163"/>
                        <a:gd name="T3" fmla="*/ 9 h 83"/>
                        <a:gd name="T4" fmla="*/ 0 w 163"/>
                        <a:gd name="T5" fmla="*/ 12 h 83"/>
                        <a:gd name="T6" fmla="*/ 8 w 163"/>
                        <a:gd name="T7" fmla="*/ 24 h 83"/>
                        <a:gd name="T8" fmla="*/ 13 w 163"/>
                        <a:gd name="T9" fmla="*/ 26 h 83"/>
                        <a:gd name="T10" fmla="*/ 14 w 163"/>
                        <a:gd name="T11" fmla="*/ 25 h 83"/>
                        <a:gd name="T12" fmla="*/ 53 w 163"/>
                        <a:gd name="T13" fmla="*/ 13 h 83"/>
                        <a:gd name="T14" fmla="*/ 15 w 163"/>
                        <a:gd name="T15" fmla="*/ 1 h 83"/>
                        <a:gd name="T16" fmla="*/ 12 w 163"/>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83">
                          <a:moveTo>
                            <a:pt x="36" y="0"/>
                          </a:moveTo>
                          <a:cubicBezTo>
                            <a:pt x="20" y="0"/>
                            <a:pt x="6" y="11"/>
                            <a:pt x="1" y="28"/>
                          </a:cubicBezTo>
                          <a:cubicBezTo>
                            <a:pt x="0" y="32"/>
                            <a:pt x="0" y="36"/>
                            <a:pt x="0" y="40"/>
                          </a:cubicBezTo>
                          <a:cubicBezTo>
                            <a:pt x="0" y="57"/>
                            <a:pt x="10" y="73"/>
                            <a:pt x="25" y="78"/>
                          </a:cubicBezTo>
                          <a:cubicBezTo>
                            <a:pt x="39" y="83"/>
                            <a:pt x="39" y="83"/>
                            <a:pt x="39" y="83"/>
                          </a:cubicBezTo>
                          <a:cubicBezTo>
                            <a:pt x="41" y="83"/>
                            <a:pt x="42" y="82"/>
                            <a:pt x="44" y="82"/>
                          </a:cubicBezTo>
                          <a:cubicBezTo>
                            <a:pt x="163" y="41"/>
                            <a:pt x="163" y="41"/>
                            <a:pt x="163" y="41"/>
                          </a:cubicBezTo>
                          <a:cubicBezTo>
                            <a:pt x="46" y="2"/>
                            <a:pt x="46" y="2"/>
                            <a:pt x="46" y="2"/>
                          </a:cubicBezTo>
                          <a:cubicBezTo>
                            <a:pt x="43" y="0"/>
                            <a:pt x="39" y="0"/>
                            <a:pt x="36" y="0"/>
                          </a:cubicBezTo>
                        </a:path>
                      </a:pathLst>
                    </a:custGeom>
                    <a:solidFill>
                      <a:srgbClr val="E7E7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91" name="Freeform 609"/>
                    <p:cNvSpPr>
                      <a:spLocks/>
                    </p:cNvSpPr>
                    <p:nvPr/>
                  </p:nvSpPr>
                  <p:spPr bwMode="auto">
                    <a:xfrm>
                      <a:off x="4299" y="1772"/>
                      <a:ext cx="115" cy="58"/>
                    </a:xfrm>
                    <a:custGeom>
                      <a:avLst/>
                      <a:gdLst>
                        <a:gd name="T0" fmla="*/ 12 w 168"/>
                        <a:gd name="T1" fmla="*/ 0 h 85"/>
                        <a:gd name="T2" fmla="*/ 1 w 168"/>
                        <a:gd name="T3" fmla="*/ 10 h 85"/>
                        <a:gd name="T4" fmla="*/ 0 w 168"/>
                        <a:gd name="T5" fmla="*/ 14 h 85"/>
                        <a:gd name="T6" fmla="*/ 8 w 168"/>
                        <a:gd name="T7" fmla="*/ 26 h 85"/>
                        <a:gd name="T8" fmla="*/ 12 w 168"/>
                        <a:gd name="T9" fmla="*/ 27 h 85"/>
                        <a:gd name="T10" fmla="*/ 13 w 168"/>
                        <a:gd name="T11" fmla="*/ 27 h 85"/>
                        <a:gd name="T12" fmla="*/ 8 w 168"/>
                        <a:gd name="T13" fmla="*/ 26 h 85"/>
                        <a:gd name="T14" fmla="*/ 1 w 168"/>
                        <a:gd name="T15" fmla="*/ 14 h 85"/>
                        <a:gd name="T16" fmla="*/ 1 w 168"/>
                        <a:gd name="T17" fmla="*/ 10 h 85"/>
                        <a:gd name="T18" fmla="*/ 12 w 168"/>
                        <a:gd name="T19" fmla="*/ 1 h 85"/>
                        <a:gd name="T20" fmla="*/ 16 w 168"/>
                        <a:gd name="T21" fmla="*/ 1 h 85"/>
                        <a:gd name="T22" fmla="*/ 53 w 168"/>
                        <a:gd name="T23" fmla="*/ 14 h 85"/>
                        <a:gd name="T24" fmla="*/ 54 w 168"/>
                        <a:gd name="T25" fmla="*/ 14 h 85"/>
                        <a:gd name="T26" fmla="*/ 16 w 168"/>
                        <a:gd name="T27" fmla="*/ 1 h 85"/>
                        <a:gd name="T28" fmla="*/ 12 w 168"/>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8" h="85">
                          <a:moveTo>
                            <a:pt x="38" y="0"/>
                          </a:moveTo>
                          <a:cubicBezTo>
                            <a:pt x="21" y="0"/>
                            <a:pt x="6" y="12"/>
                            <a:pt x="1" y="30"/>
                          </a:cubicBezTo>
                          <a:cubicBezTo>
                            <a:pt x="0" y="34"/>
                            <a:pt x="0" y="38"/>
                            <a:pt x="0" y="42"/>
                          </a:cubicBezTo>
                          <a:cubicBezTo>
                            <a:pt x="0" y="60"/>
                            <a:pt x="10" y="76"/>
                            <a:pt x="27" y="82"/>
                          </a:cubicBezTo>
                          <a:cubicBezTo>
                            <a:pt x="37" y="85"/>
                            <a:pt x="37" y="85"/>
                            <a:pt x="37" y="85"/>
                          </a:cubicBezTo>
                          <a:cubicBezTo>
                            <a:pt x="38" y="85"/>
                            <a:pt x="40" y="85"/>
                            <a:pt x="41" y="85"/>
                          </a:cubicBezTo>
                          <a:cubicBezTo>
                            <a:pt x="27" y="80"/>
                            <a:pt x="27" y="80"/>
                            <a:pt x="27" y="80"/>
                          </a:cubicBezTo>
                          <a:cubicBezTo>
                            <a:pt x="12" y="75"/>
                            <a:pt x="2" y="59"/>
                            <a:pt x="2" y="42"/>
                          </a:cubicBezTo>
                          <a:cubicBezTo>
                            <a:pt x="2" y="38"/>
                            <a:pt x="2" y="34"/>
                            <a:pt x="3" y="30"/>
                          </a:cubicBezTo>
                          <a:cubicBezTo>
                            <a:pt x="8" y="13"/>
                            <a:pt x="22" y="2"/>
                            <a:pt x="38" y="2"/>
                          </a:cubicBezTo>
                          <a:cubicBezTo>
                            <a:pt x="41" y="2"/>
                            <a:pt x="45" y="2"/>
                            <a:pt x="48" y="4"/>
                          </a:cubicBezTo>
                          <a:cubicBezTo>
                            <a:pt x="165" y="43"/>
                            <a:pt x="165" y="43"/>
                            <a:pt x="165" y="43"/>
                          </a:cubicBezTo>
                          <a:cubicBezTo>
                            <a:pt x="168" y="42"/>
                            <a:pt x="168" y="42"/>
                            <a:pt x="168" y="42"/>
                          </a:cubicBezTo>
                          <a:cubicBezTo>
                            <a:pt x="49" y="2"/>
                            <a:pt x="49" y="2"/>
                            <a:pt x="49" y="2"/>
                          </a:cubicBezTo>
                          <a:cubicBezTo>
                            <a:pt x="45" y="0"/>
                            <a:pt x="41" y="0"/>
                            <a:pt x="38"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92" name="Freeform 610"/>
                    <p:cNvSpPr>
                      <a:spLocks/>
                    </p:cNvSpPr>
                    <p:nvPr/>
                  </p:nvSpPr>
                  <p:spPr bwMode="auto">
                    <a:xfrm>
                      <a:off x="4330" y="1717"/>
                      <a:ext cx="189" cy="52"/>
                    </a:xfrm>
                    <a:custGeom>
                      <a:avLst/>
                      <a:gdLst>
                        <a:gd name="T0" fmla="*/ 78 w 276"/>
                        <a:gd name="T1" fmla="*/ 0 h 76"/>
                        <a:gd name="T2" fmla="*/ 72 w 276"/>
                        <a:gd name="T3" fmla="*/ 0 h 76"/>
                        <a:gd name="T4" fmla="*/ 0 w 276"/>
                        <a:gd name="T5" fmla="*/ 25 h 76"/>
                        <a:gd name="T6" fmla="*/ 78 w 276"/>
                        <a:gd name="T7" fmla="*/ 25 h 76"/>
                        <a:gd name="T8" fmla="*/ 86 w 276"/>
                        <a:gd name="T9" fmla="*/ 21 h 76"/>
                        <a:gd name="T10" fmla="*/ 88 w 276"/>
                        <a:gd name="T11" fmla="*/ 12 h 76"/>
                        <a:gd name="T12" fmla="*/ 86 w 276"/>
                        <a:gd name="T13" fmla="*/ 3 h 76"/>
                        <a:gd name="T14" fmla="*/ 78 w 276"/>
                        <a:gd name="T15" fmla="*/ 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6" h="76">
                          <a:moveTo>
                            <a:pt x="242" y="0"/>
                          </a:moveTo>
                          <a:cubicBezTo>
                            <a:pt x="225" y="0"/>
                            <a:pt x="225" y="0"/>
                            <a:pt x="225" y="0"/>
                          </a:cubicBezTo>
                          <a:cubicBezTo>
                            <a:pt x="0" y="76"/>
                            <a:pt x="0" y="76"/>
                            <a:pt x="0" y="76"/>
                          </a:cubicBezTo>
                          <a:cubicBezTo>
                            <a:pt x="242" y="76"/>
                            <a:pt x="242" y="76"/>
                            <a:pt x="242" y="76"/>
                          </a:cubicBezTo>
                          <a:cubicBezTo>
                            <a:pt x="251" y="76"/>
                            <a:pt x="260" y="72"/>
                            <a:pt x="266" y="65"/>
                          </a:cubicBezTo>
                          <a:cubicBezTo>
                            <a:pt x="272" y="58"/>
                            <a:pt x="276" y="49"/>
                            <a:pt x="276" y="38"/>
                          </a:cubicBezTo>
                          <a:cubicBezTo>
                            <a:pt x="276" y="28"/>
                            <a:pt x="272" y="18"/>
                            <a:pt x="266" y="11"/>
                          </a:cubicBezTo>
                          <a:cubicBezTo>
                            <a:pt x="260" y="4"/>
                            <a:pt x="251" y="0"/>
                            <a:pt x="242" y="0"/>
                          </a:cubicBezTo>
                        </a:path>
                      </a:pathLst>
                    </a:custGeom>
                    <a:solidFill>
                      <a:srgbClr val="F3F3F5"/>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93" name="Freeform 611"/>
                    <p:cNvSpPr>
                      <a:spLocks/>
                    </p:cNvSpPr>
                    <p:nvPr/>
                  </p:nvSpPr>
                  <p:spPr bwMode="auto">
                    <a:xfrm>
                      <a:off x="4321" y="1715"/>
                      <a:ext cx="201" cy="57"/>
                    </a:xfrm>
                    <a:custGeom>
                      <a:avLst/>
                      <a:gdLst>
                        <a:gd name="T0" fmla="*/ 82 w 293"/>
                        <a:gd name="T1" fmla="*/ 0 h 83"/>
                        <a:gd name="T2" fmla="*/ 78 w 293"/>
                        <a:gd name="T3" fmla="*/ 1 h 83"/>
                        <a:gd name="T4" fmla="*/ 77 w 293"/>
                        <a:gd name="T5" fmla="*/ 1 h 83"/>
                        <a:gd name="T6" fmla="*/ 82 w 293"/>
                        <a:gd name="T7" fmla="*/ 1 h 83"/>
                        <a:gd name="T8" fmla="*/ 90 w 293"/>
                        <a:gd name="T9" fmla="*/ 5 h 83"/>
                        <a:gd name="T10" fmla="*/ 93 w 293"/>
                        <a:gd name="T11" fmla="*/ 13 h 83"/>
                        <a:gd name="T12" fmla="*/ 90 w 293"/>
                        <a:gd name="T13" fmla="*/ 22 h 83"/>
                        <a:gd name="T14" fmla="*/ 82 w 293"/>
                        <a:gd name="T15" fmla="*/ 25 h 83"/>
                        <a:gd name="T16" fmla="*/ 3 w 293"/>
                        <a:gd name="T17" fmla="*/ 25 h 83"/>
                        <a:gd name="T18" fmla="*/ 0 w 293"/>
                        <a:gd name="T19" fmla="*/ 27 h 83"/>
                        <a:gd name="T20" fmla="*/ 82 w 293"/>
                        <a:gd name="T21" fmla="*/ 27 h 83"/>
                        <a:gd name="T22" fmla="*/ 88 w 293"/>
                        <a:gd name="T23" fmla="*/ 25 h 83"/>
                        <a:gd name="T24" fmla="*/ 93 w 293"/>
                        <a:gd name="T25" fmla="*/ 10 h 83"/>
                        <a:gd name="T26" fmla="*/ 82 w 293"/>
                        <a:gd name="T27" fmla="*/ 0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83">
                          <a:moveTo>
                            <a:pt x="252" y="0"/>
                          </a:moveTo>
                          <a:cubicBezTo>
                            <a:pt x="248" y="0"/>
                            <a:pt x="244" y="1"/>
                            <a:pt x="240" y="2"/>
                          </a:cubicBezTo>
                          <a:cubicBezTo>
                            <a:pt x="237" y="3"/>
                            <a:pt x="237" y="3"/>
                            <a:pt x="237" y="3"/>
                          </a:cubicBezTo>
                          <a:cubicBezTo>
                            <a:pt x="254" y="3"/>
                            <a:pt x="254" y="3"/>
                            <a:pt x="254" y="3"/>
                          </a:cubicBezTo>
                          <a:cubicBezTo>
                            <a:pt x="263" y="3"/>
                            <a:pt x="272" y="7"/>
                            <a:pt x="278" y="14"/>
                          </a:cubicBezTo>
                          <a:cubicBezTo>
                            <a:pt x="284" y="21"/>
                            <a:pt x="288" y="31"/>
                            <a:pt x="288" y="41"/>
                          </a:cubicBezTo>
                          <a:cubicBezTo>
                            <a:pt x="288" y="52"/>
                            <a:pt x="284" y="61"/>
                            <a:pt x="278" y="68"/>
                          </a:cubicBezTo>
                          <a:cubicBezTo>
                            <a:pt x="272" y="75"/>
                            <a:pt x="263" y="79"/>
                            <a:pt x="254" y="79"/>
                          </a:cubicBezTo>
                          <a:cubicBezTo>
                            <a:pt x="12" y="79"/>
                            <a:pt x="12" y="79"/>
                            <a:pt x="12" y="79"/>
                          </a:cubicBezTo>
                          <a:cubicBezTo>
                            <a:pt x="0" y="83"/>
                            <a:pt x="0" y="83"/>
                            <a:pt x="0" y="83"/>
                          </a:cubicBezTo>
                          <a:cubicBezTo>
                            <a:pt x="254" y="83"/>
                            <a:pt x="254" y="83"/>
                            <a:pt x="254" y="83"/>
                          </a:cubicBezTo>
                          <a:cubicBezTo>
                            <a:pt x="261" y="83"/>
                            <a:pt x="268" y="81"/>
                            <a:pt x="273" y="77"/>
                          </a:cubicBezTo>
                          <a:cubicBezTo>
                            <a:pt x="287" y="67"/>
                            <a:pt x="293" y="48"/>
                            <a:pt x="288" y="30"/>
                          </a:cubicBezTo>
                          <a:cubicBezTo>
                            <a:pt x="283" y="12"/>
                            <a:pt x="268" y="0"/>
                            <a:pt x="252" y="0"/>
                          </a:cubicBezTo>
                        </a:path>
                      </a:pathLst>
                    </a:custGeom>
                    <a:solidFill>
                      <a:srgbClr val="F7F8F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94" name="Freeform 612"/>
                    <p:cNvSpPr>
                      <a:spLocks/>
                    </p:cNvSpPr>
                    <p:nvPr/>
                  </p:nvSpPr>
                  <p:spPr bwMode="auto">
                    <a:xfrm>
                      <a:off x="4295" y="1713"/>
                      <a:ext cx="227" cy="119"/>
                    </a:xfrm>
                    <a:custGeom>
                      <a:avLst/>
                      <a:gdLst>
                        <a:gd name="T0" fmla="*/ 1 w 331"/>
                        <a:gd name="T1" fmla="*/ 46 h 173"/>
                        <a:gd name="T2" fmla="*/ 1 w 331"/>
                        <a:gd name="T3" fmla="*/ 46 h 173"/>
                        <a:gd name="T4" fmla="*/ 13 w 331"/>
                        <a:gd name="T5" fmla="*/ 56 h 173"/>
                        <a:gd name="T6" fmla="*/ 17 w 331"/>
                        <a:gd name="T7" fmla="*/ 56 h 173"/>
                        <a:gd name="T8" fmla="*/ 97 w 331"/>
                        <a:gd name="T9" fmla="*/ 28 h 173"/>
                        <a:gd name="T10" fmla="*/ 107 w 331"/>
                        <a:gd name="T11" fmla="*/ 14 h 173"/>
                        <a:gd name="T12" fmla="*/ 106 w 331"/>
                        <a:gd name="T13" fmla="*/ 10 h 173"/>
                        <a:gd name="T14" fmla="*/ 94 w 331"/>
                        <a:gd name="T15" fmla="*/ 0 h 173"/>
                        <a:gd name="T16" fmla="*/ 90 w 331"/>
                        <a:gd name="T17" fmla="*/ 1 h 173"/>
                        <a:gd name="T18" fmla="*/ 10 w 331"/>
                        <a:gd name="T19" fmla="*/ 28 h 173"/>
                        <a:gd name="T20" fmla="*/ 0 w 331"/>
                        <a:gd name="T21" fmla="*/ 42 h 173"/>
                        <a:gd name="T22" fmla="*/ 1 w 331"/>
                        <a:gd name="T23" fmla="*/ 46 h 173"/>
                        <a:gd name="T24" fmla="*/ 1 w 331"/>
                        <a:gd name="T25" fmla="*/ 46 h 173"/>
                        <a:gd name="T26" fmla="*/ 2 w 331"/>
                        <a:gd name="T27" fmla="*/ 46 h 173"/>
                        <a:gd name="T28" fmla="*/ 1 w 331"/>
                        <a:gd name="T29" fmla="*/ 42 h 173"/>
                        <a:gd name="T30" fmla="*/ 10 w 331"/>
                        <a:gd name="T31" fmla="*/ 30 h 173"/>
                        <a:gd name="T32" fmla="*/ 91 w 331"/>
                        <a:gd name="T33" fmla="*/ 2 h 173"/>
                        <a:gd name="T34" fmla="*/ 94 w 331"/>
                        <a:gd name="T35" fmla="*/ 1 h 173"/>
                        <a:gd name="T36" fmla="*/ 105 w 331"/>
                        <a:gd name="T37" fmla="*/ 10 h 173"/>
                        <a:gd name="T38" fmla="*/ 106 w 331"/>
                        <a:gd name="T39" fmla="*/ 14 h 173"/>
                        <a:gd name="T40" fmla="*/ 97 w 331"/>
                        <a:gd name="T41" fmla="*/ 27 h 173"/>
                        <a:gd name="T42" fmla="*/ 16 w 331"/>
                        <a:gd name="T43" fmla="*/ 55 h 173"/>
                        <a:gd name="T44" fmla="*/ 13 w 331"/>
                        <a:gd name="T45" fmla="*/ 55 h 173"/>
                        <a:gd name="T46" fmla="*/ 2 w 331"/>
                        <a:gd name="T47" fmla="*/ 46 h 173"/>
                        <a:gd name="T48" fmla="*/ 1 w 331"/>
                        <a:gd name="T49" fmla="*/ 46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1" h="173">
                          <a:moveTo>
                            <a:pt x="4" y="142"/>
                          </a:moveTo>
                          <a:cubicBezTo>
                            <a:pt x="2" y="142"/>
                            <a:pt x="2" y="142"/>
                            <a:pt x="2" y="142"/>
                          </a:cubicBezTo>
                          <a:cubicBezTo>
                            <a:pt x="7" y="161"/>
                            <a:pt x="23" y="173"/>
                            <a:pt x="41" y="173"/>
                          </a:cubicBezTo>
                          <a:cubicBezTo>
                            <a:pt x="45" y="173"/>
                            <a:pt x="49" y="173"/>
                            <a:pt x="53" y="172"/>
                          </a:cubicBezTo>
                          <a:cubicBezTo>
                            <a:pt x="302" y="87"/>
                            <a:pt x="302" y="87"/>
                            <a:pt x="302" y="87"/>
                          </a:cubicBezTo>
                          <a:cubicBezTo>
                            <a:pt x="320" y="81"/>
                            <a:pt x="331" y="63"/>
                            <a:pt x="331" y="44"/>
                          </a:cubicBezTo>
                          <a:cubicBezTo>
                            <a:pt x="331" y="40"/>
                            <a:pt x="330" y="36"/>
                            <a:pt x="329" y="31"/>
                          </a:cubicBezTo>
                          <a:cubicBezTo>
                            <a:pt x="324" y="12"/>
                            <a:pt x="308" y="0"/>
                            <a:pt x="291" y="0"/>
                          </a:cubicBezTo>
                          <a:cubicBezTo>
                            <a:pt x="287" y="0"/>
                            <a:pt x="283" y="1"/>
                            <a:pt x="279" y="2"/>
                          </a:cubicBezTo>
                          <a:cubicBezTo>
                            <a:pt x="29" y="87"/>
                            <a:pt x="29" y="87"/>
                            <a:pt x="29" y="87"/>
                          </a:cubicBezTo>
                          <a:cubicBezTo>
                            <a:pt x="11" y="93"/>
                            <a:pt x="0" y="110"/>
                            <a:pt x="0" y="129"/>
                          </a:cubicBezTo>
                          <a:cubicBezTo>
                            <a:pt x="0" y="133"/>
                            <a:pt x="1" y="138"/>
                            <a:pt x="2" y="142"/>
                          </a:cubicBezTo>
                          <a:cubicBezTo>
                            <a:pt x="4" y="142"/>
                            <a:pt x="4" y="142"/>
                            <a:pt x="4" y="142"/>
                          </a:cubicBezTo>
                          <a:cubicBezTo>
                            <a:pt x="6" y="141"/>
                            <a:pt x="6" y="141"/>
                            <a:pt x="6" y="141"/>
                          </a:cubicBezTo>
                          <a:cubicBezTo>
                            <a:pt x="5" y="137"/>
                            <a:pt x="4" y="133"/>
                            <a:pt x="4" y="129"/>
                          </a:cubicBezTo>
                          <a:cubicBezTo>
                            <a:pt x="4" y="112"/>
                            <a:pt x="15" y="96"/>
                            <a:pt x="30" y="91"/>
                          </a:cubicBezTo>
                          <a:cubicBezTo>
                            <a:pt x="280" y="6"/>
                            <a:pt x="280" y="6"/>
                            <a:pt x="280" y="6"/>
                          </a:cubicBezTo>
                          <a:cubicBezTo>
                            <a:pt x="284" y="4"/>
                            <a:pt x="287" y="4"/>
                            <a:pt x="291" y="4"/>
                          </a:cubicBezTo>
                          <a:cubicBezTo>
                            <a:pt x="306" y="4"/>
                            <a:pt x="321" y="15"/>
                            <a:pt x="325" y="32"/>
                          </a:cubicBezTo>
                          <a:cubicBezTo>
                            <a:pt x="326" y="36"/>
                            <a:pt x="327" y="40"/>
                            <a:pt x="327" y="44"/>
                          </a:cubicBezTo>
                          <a:cubicBezTo>
                            <a:pt x="327" y="62"/>
                            <a:pt x="317" y="78"/>
                            <a:pt x="301" y="83"/>
                          </a:cubicBezTo>
                          <a:cubicBezTo>
                            <a:pt x="51" y="168"/>
                            <a:pt x="51" y="168"/>
                            <a:pt x="51" y="168"/>
                          </a:cubicBezTo>
                          <a:cubicBezTo>
                            <a:pt x="48" y="169"/>
                            <a:pt x="44" y="170"/>
                            <a:pt x="41" y="170"/>
                          </a:cubicBezTo>
                          <a:cubicBezTo>
                            <a:pt x="25" y="170"/>
                            <a:pt x="11" y="159"/>
                            <a:pt x="6" y="141"/>
                          </a:cubicBezTo>
                          <a:lnTo>
                            <a:pt x="4" y="142"/>
                          </a:ln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95" name="Freeform 613"/>
                    <p:cNvSpPr>
                      <a:spLocks/>
                    </p:cNvSpPr>
                    <p:nvPr/>
                  </p:nvSpPr>
                  <p:spPr bwMode="auto">
                    <a:xfrm>
                      <a:off x="3900" y="3037"/>
                      <a:ext cx="25" cy="120"/>
                    </a:xfrm>
                    <a:custGeom>
                      <a:avLst/>
                      <a:gdLst>
                        <a:gd name="T0" fmla="*/ 12 w 36"/>
                        <a:gd name="T1" fmla="*/ 53 h 175"/>
                        <a:gd name="T2" fmla="*/ 6 w 36"/>
                        <a:gd name="T3" fmla="*/ 27 h 175"/>
                        <a:gd name="T4" fmla="*/ 12 w 36"/>
                        <a:gd name="T5" fmla="*/ 2 h 175"/>
                        <a:gd name="T6" fmla="*/ 6 w 36"/>
                        <a:gd name="T7" fmla="*/ 2 h 175"/>
                        <a:gd name="T8" fmla="*/ 0 w 36"/>
                        <a:gd name="T9" fmla="*/ 27 h 175"/>
                        <a:gd name="T10" fmla="*/ 6 w 36"/>
                        <a:gd name="T11" fmla="*/ 53 h 175"/>
                        <a:gd name="T12" fmla="*/ 12 w 36"/>
                        <a:gd name="T13" fmla="*/ 53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75">
                          <a:moveTo>
                            <a:pt x="36" y="165"/>
                          </a:moveTo>
                          <a:cubicBezTo>
                            <a:pt x="36" y="165"/>
                            <a:pt x="19" y="138"/>
                            <a:pt x="19" y="85"/>
                          </a:cubicBezTo>
                          <a:cubicBezTo>
                            <a:pt x="19" y="32"/>
                            <a:pt x="36" y="8"/>
                            <a:pt x="36" y="8"/>
                          </a:cubicBezTo>
                          <a:cubicBezTo>
                            <a:pt x="33" y="0"/>
                            <a:pt x="17" y="8"/>
                            <a:pt x="17" y="8"/>
                          </a:cubicBezTo>
                          <a:cubicBezTo>
                            <a:pt x="17" y="8"/>
                            <a:pt x="0" y="32"/>
                            <a:pt x="0" y="85"/>
                          </a:cubicBezTo>
                          <a:cubicBezTo>
                            <a:pt x="0" y="138"/>
                            <a:pt x="17" y="165"/>
                            <a:pt x="17" y="165"/>
                          </a:cubicBezTo>
                          <a:cubicBezTo>
                            <a:pt x="17" y="165"/>
                            <a:pt x="33" y="175"/>
                            <a:pt x="36" y="165"/>
                          </a:cubicBezTo>
                        </a:path>
                      </a:pathLst>
                    </a:custGeom>
                    <a:solidFill>
                      <a:srgbClr val="C2C3C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96" name="Freeform 614"/>
                    <p:cNvSpPr>
                      <a:spLocks/>
                    </p:cNvSpPr>
                    <p:nvPr/>
                  </p:nvSpPr>
                  <p:spPr bwMode="auto">
                    <a:xfrm>
                      <a:off x="3924" y="3037"/>
                      <a:ext cx="25" cy="120"/>
                    </a:xfrm>
                    <a:custGeom>
                      <a:avLst/>
                      <a:gdLst>
                        <a:gd name="T0" fmla="*/ 12 w 36"/>
                        <a:gd name="T1" fmla="*/ 53 h 175"/>
                        <a:gd name="T2" fmla="*/ 6 w 36"/>
                        <a:gd name="T3" fmla="*/ 27 h 175"/>
                        <a:gd name="T4" fmla="*/ 12 w 36"/>
                        <a:gd name="T5" fmla="*/ 2 h 175"/>
                        <a:gd name="T6" fmla="*/ 6 w 36"/>
                        <a:gd name="T7" fmla="*/ 2 h 175"/>
                        <a:gd name="T8" fmla="*/ 0 w 36"/>
                        <a:gd name="T9" fmla="*/ 27 h 175"/>
                        <a:gd name="T10" fmla="*/ 6 w 36"/>
                        <a:gd name="T11" fmla="*/ 53 h 175"/>
                        <a:gd name="T12" fmla="*/ 12 w 36"/>
                        <a:gd name="T13" fmla="*/ 53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75">
                          <a:moveTo>
                            <a:pt x="36" y="165"/>
                          </a:moveTo>
                          <a:cubicBezTo>
                            <a:pt x="36" y="165"/>
                            <a:pt x="19" y="138"/>
                            <a:pt x="19" y="85"/>
                          </a:cubicBezTo>
                          <a:cubicBezTo>
                            <a:pt x="19" y="32"/>
                            <a:pt x="36" y="8"/>
                            <a:pt x="36" y="8"/>
                          </a:cubicBezTo>
                          <a:cubicBezTo>
                            <a:pt x="33" y="0"/>
                            <a:pt x="17" y="8"/>
                            <a:pt x="17" y="8"/>
                          </a:cubicBezTo>
                          <a:cubicBezTo>
                            <a:pt x="17" y="8"/>
                            <a:pt x="0" y="32"/>
                            <a:pt x="0" y="85"/>
                          </a:cubicBezTo>
                          <a:cubicBezTo>
                            <a:pt x="0" y="138"/>
                            <a:pt x="17" y="165"/>
                            <a:pt x="17" y="165"/>
                          </a:cubicBezTo>
                          <a:cubicBezTo>
                            <a:pt x="17" y="165"/>
                            <a:pt x="32" y="175"/>
                            <a:pt x="36" y="165"/>
                          </a:cubicBezTo>
                        </a:path>
                      </a:pathLst>
                    </a:custGeom>
                    <a:solidFill>
                      <a:srgbClr val="C2C3C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97" name="Freeform 615"/>
                    <p:cNvSpPr>
                      <a:spLocks/>
                    </p:cNvSpPr>
                    <p:nvPr/>
                  </p:nvSpPr>
                  <p:spPr bwMode="auto">
                    <a:xfrm>
                      <a:off x="3948" y="3037"/>
                      <a:ext cx="24" cy="120"/>
                    </a:xfrm>
                    <a:custGeom>
                      <a:avLst/>
                      <a:gdLst>
                        <a:gd name="T0" fmla="*/ 11 w 36"/>
                        <a:gd name="T1" fmla="*/ 53 h 175"/>
                        <a:gd name="T2" fmla="*/ 6 w 36"/>
                        <a:gd name="T3" fmla="*/ 27 h 175"/>
                        <a:gd name="T4" fmla="*/ 11 w 36"/>
                        <a:gd name="T5" fmla="*/ 2 h 175"/>
                        <a:gd name="T6" fmla="*/ 5 w 36"/>
                        <a:gd name="T7" fmla="*/ 2 h 175"/>
                        <a:gd name="T8" fmla="*/ 0 w 36"/>
                        <a:gd name="T9" fmla="*/ 27 h 175"/>
                        <a:gd name="T10" fmla="*/ 5 w 36"/>
                        <a:gd name="T11" fmla="*/ 53 h 175"/>
                        <a:gd name="T12" fmla="*/ 11 w 36"/>
                        <a:gd name="T13" fmla="*/ 53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75">
                          <a:moveTo>
                            <a:pt x="36" y="165"/>
                          </a:moveTo>
                          <a:cubicBezTo>
                            <a:pt x="36" y="165"/>
                            <a:pt x="19" y="138"/>
                            <a:pt x="19" y="85"/>
                          </a:cubicBezTo>
                          <a:cubicBezTo>
                            <a:pt x="19" y="32"/>
                            <a:pt x="36" y="8"/>
                            <a:pt x="36" y="8"/>
                          </a:cubicBezTo>
                          <a:cubicBezTo>
                            <a:pt x="33" y="0"/>
                            <a:pt x="17" y="8"/>
                            <a:pt x="17" y="8"/>
                          </a:cubicBezTo>
                          <a:cubicBezTo>
                            <a:pt x="17" y="8"/>
                            <a:pt x="0" y="32"/>
                            <a:pt x="0" y="85"/>
                          </a:cubicBezTo>
                          <a:cubicBezTo>
                            <a:pt x="0" y="138"/>
                            <a:pt x="17" y="165"/>
                            <a:pt x="17" y="165"/>
                          </a:cubicBezTo>
                          <a:cubicBezTo>
                            <a:pt x="17" y="165"/>
                            <a:pt x="33" y="175"/>
                            <a:pt x="36" y="165"/>
                          </a:cubicBezTo>
                        </a:path>
                      </a:pathLst>
                    </a:custGeom>
                    <a:solidFill>
                      <a:srgbClr val="C2C3C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98" name="Freeform 616"/>
                    <p:cNvSpPr>
                      <a:spLocks/>
                    </p:cNvSpPr>
                    <p:nvPr/>
                  </p:nvSpPr>
                  <p:spPr bwMode="auto">
                    <a:xfrm>
                      <a:off x="3913" y="3152"/>
                      <a:ext cx="10" cy="2"/>
                    </a:xfrm>
                    <a:custGeom>
                      <a:avLst/>
                      <a:gdLst>
                        <a:gd name="T0" fmla="*/ 1 w 14"/>
                        <a:gd name="T1" fmla="*/ 0 h 3"/>
                        <a:gd name="T2" fmla="*/ 0 w 14"/>
                        <a:gd name="T3" fmla="*/ 0 h 3"/>
                        <a:gd name="T4" fmla="*/ 4 w 14"/>
                        <a:gd name="T5" fmla="*/ 1 h 3"/>
                        <a:gd name="T6" fmla="*/ 5 w 14"/>
                        <a:gd name="T7" fmla="*/ 1 h 3"/>
                        <a:gd name="T8" fmla="*/ 4 w 14"/>
                        <a:gd name="T9" fmla="*/ 1 h 3"/>
                        <a:gd name="T10" fmla="*/ 4 w 14"/>
                        <a:gd name="T11" fmla="*/ 1 h 3"/>
                        <a:gd name="T12" fmla="*/ 1 w 14"/>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
                          <a:moveTo>
                            <a:pt x="3" y="0"/>
                          </a:moveTo>
                          <a:cubicBezTo>
                            <a:pt x="2" y="0"/>
                            <a:pt x="1" y="0"/>
                            <a:pt x="0" y="0"/>
                          </a:cubicBezTo>
                          <a:cubicBezTo>
                            <a:pt x="3" y="1"/>
                            <a:pt x="7" y="3"/>
                            <a:pt x="11" y="3"/>
                          </a:cubicBezTo>
                          <a:cubicBezTo>
                            <a:pt x="12" y="3"/>
                            <a:pt x="13" y="3"/>
                            <a:pt x="14" y="2"/>
                          </a:cubicBezTo>
                          <a:cubicBezTo>
                            <a:pt x="13" y="2"/>
                            <a:pt x="13" y="2"/>
                            <a:pt x="12" y="1"/>
                          </a:cubicBezTo>
                          <a:cubicBezTo>
                            <a:pt x="12" y="1"/>
                            <a:pt x="11" y="1"/>
                            <a:pt x="11" y="1"/>
                          </a:cubicBezTo>
                          <a:cubicBezTo>
                            <a:pt x="8" y="1"/>
                            <a:pt x="5" y="1"/>
                            <a:pt x="3"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599" name="Freeform 617"/>
                    <p:cNvSpPr>
                      <a:spLocks/>
                    </p:cNvSpPr>
                    <p:nvPr/>
                  </p:nvSpPr>
                  <p:spPr bwMode="auto">
                    <a:xfrm>
                      <a:off x="3909" y="3143"/>
                      <a:ext cx="2" cy="6"/>
                    </a:xfrm>
                    <a:custGeom>
                      <a:avLst/>
                      <a:gdLst>
                        <a:gd name="T0" fmla="*/ 0 w 4"/>
                        <a:gd name="T1" fmla="*/ 0 h 9"/>
                        <a:gd name="T2" fmla="*/ 0 w 4"/>
                        <a:gd name="T3" fmla="*/ 0 h 9"/>
                        <a:gd name="T4" fmla="*/ 1 w 4"/>
                        <a:gd name="T5" fmla="*/ 3 h 9"/>
                        <a:gd name="T6" fmla="*/ 1 w 4"/>
                        <a:gd name="T7" fmla="*/ 3 h 9"/>
                        <a:gd name="T8" fmla="*/ 0 w 4"/>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9">
                          <a:moveTo>
                            <a:pt x="0" y="0"/>
                          </a:moveTo>
                          <a:cubicBezTo>
                            <a:pt x="0" y="0"/>
                            <a:pt x="0" y="0"/>
                            <a:pt x="0" y="0"/>
                          </a:cubicBezTo>
                          <a:cubicBezTo>
                            <a:pt x="1" y="4"/>
                            <a:pt x="3" y="7"/>
                            <a:pt x="4" y="9"/>
                          </a:cubicBezTo>
                          <a:cubicBezTo>
                            <a:pt x="4" y="9"/>
                            <a:pt x="4" y="9"/>
                            <a:pt x="4" y="9"/>
                          </a:cubicBezTo>
                          <a:cubicBezTo>
                            <a:pt x="4" y="7"/>
                            <a:pt x="2" y="4"/>
                            <a:pt x="0" y="0"/>
                          </a:cubicBezTo>
                        </a:path>
                      </a:pathLst>
                    </a:custGeom>
                    <a:solidFill>
                      <a:srgbClr val="DDDDD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00" name="Freeform 618"/>
                    <p:cNvSpPr>
                      <a:spLocks/>
                    </p:cNvSpPr>
                    <p:nvPr/>
                  </p:nvSpPr>
                  <p:spPr bwMode="auto">
                    <a:xfrm>
                      <a:off x="3911" y="3149"/>
                      <a:ext cx="4" cy="3"/>
                    </a:xfrm>
                    <a:custGeom>
                      <a:avLst/>
                      <a:gdLst>
                        <a:gd name="T0" fmla="*/ 0 w 6"/>
                        <a:gd name="T1" fmla="*/ 0 h 4"/>
                        <a:gd name="T2" fmla="*/ 0 w 6"/>
                        <a:gd name="T3" fmla="*/ 0 h 4"/>
                        <a:gd name="T4" fmla="*/ 1 w 6"/>
                        <a:gd name="T5" fmla="*/ 2 h 4"/>
                        <a:gd name="T6" fmla="*/ 1 w 6"/>
                        <a:gd name="T7" fmla="*/ 2 h 4"/>
                        <a:gd name="T8" fmla="*/ 2 w 6"/>
                        <a:gd name="T9" fmla="*/ 2 h 4"/>
                        <a:gd name="T10" fmla="*/ 1 w 6"/>
                        <a:gd name="T11" fmla="*/ 1 h 4"/>
                        <a:gd name="T12" fmla="*/ 0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0" y="0"/>
                          </a:moveTo>
                          <a:cubicBezTo>
                            <a:pt x="0" y="0"/>
                            <a:pt x="0" y="0"/>
                            <a:pt x="0" y="0"/>
                          </a:cubicBezTo>
                          <a:cubicBezTo>
                            <a:pt x="1" y="1"/>
                            <a:pt x="1" y="2"/>
                            <a:pt x="1" y="2"/>
                          </a:cubicBezTo>
                          <a:cubicBezTo>
                            <a:pt x="1" y="2"/>
                            <a:pt x="2" y="3"/>
                            <a:pt x="3" y="4"/>
                          </a:cubicBezTo>
                          <a:cubicBezTo>
                            <a:pt x="4" y="4"/>
                            <a:pt x="5" y="4"/>
                            <a:pt x="6" y="4"/>
                          </a:cubicBezTo>
                          <a:cubicBezTo>
                            <a:pt x="3" y="2"/>
                            <a:pt x="1" y="1"/>
                            <a:pt x="1" y="1"/>
                          </a:cubicBezTo>
                          <a:cubicBezTo>
                            <a:pt x="1" y="1"/>
                            <a:pt x="1" y="1"/>
                            <a:pt x="0" y="0"/>
                          </a:cubicBezTo>
                        </a:path>
                      </a:pathLst>
                    </a:custGeom>
                    <a:solidFill>
                      <a:srgbClr val="8E8E8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01" name="Freeform 619"/>
                    <p:cNvSpPr>
                      <a:spLocks/>
                    </p:cNvSpPr>
                    <p:nvPr/>
                  </p:nvSpPr>
                  <p:spPr bwMode="auto">
                    <a:xfrm>
                      <a:off x="3903" y="3126"/>
                      <a:ext cx="6" cy="16"/>
                    </a:xfrm>
                    <a:custGeom>
                      <a:avLst/>
                      <a:gdLst>
                        <a:gd name="T0" fmla="*/ 1 w 8"/>
                        <a:gd name="T1" fmla="*/ 0 h 23"/>
                        <a:gd name="T2" fmla="*/ 0 w 8"/>
                        <a:gd name="T3" fmla="*/ 0 h 23"/>
                        <a:gd name="T4" fmla="*/ 3 w 8"/>
                        <a:gd name="T5" fmla="*/ 8 h 23"/>
                        <a:gd name="T6" fmla="*/ 4 w 8"/>
                        <a:gd name="T7" fmla="*/ 8 h 23"/>
                        <a:gd name="T8" fmla="*/ 1 w 8"/>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3">
                          <a:moveTo>
                            <a:pt x="1" y="0"/>
                          </a:moveTo>
                          <a:cubicBezTo>
                            <a:pt x="0" y="0"/>
                            <a:pt x="0" y="0"/>
                            <a:pt x="0" y="0"/>
                          </a:cubicBezTo>
                          <a:cubicBezTo>
                            <a:pt x="2" y="9"/>
                            <a:pt x="5" y="17"/>
                            <a:pt x="7" y="23"/>
                          </a:cubicBezTo>
                          <a:cubicBezTo>
                            <a:pt x="7" y="23"/>
                            <a:pt x="7" y="23"/>
                            <a:pt x="8" y="23"/>
                          </a:cubicBezTo>
                          <a:cubicBezTo>
                            <a:pt x="5" y="17"/>
                            <a:pt x="3" y="9"/>
                            <a:pt x="1" y="0"/>
                          </a:cubicBezTo>
                        </a:path>
                      </a:pathLst>
                    </a:custGeom>
                    <a:solidFill>
                      <a:srgbClr val="E6E6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02" name="Freeform 620"/>
                    <p:cNvSpPr>
                      <a:spLocks/>
                    </p:cNvSpPr>
                    <p:nvPr/>
                  </p:nvSpPr>
                  <p:spPr bwMode="auto">
                    <a:xfrm>
                      <a:off x="3908" y="3142"/>
                      <a:ext cx="1" cy="1"/>
                    </a:xfrm>
                    <a:custGeom>
                      <a:avLst/>
                      <a:gdLst>
                        <a:gd name="T0" fmla="*/ 1 w 1"/>
                        <a:gd name="T1" fmla="*/ 0 h 2"/>
                        <a:gd name="T2" fmla="*/ 0 w 1"/>
                        <a:gd name="T3" fmla="*/ 0 h 2"/>
                        <a:gd name="T4" fmla="*/ 1 w 1"/>
                        <a:gd name="T5" fmla="*/ 1 h 2"/>
                        <a:gd name="T6" fmla="*/ 1 w 1"/>
                        <a:gd name="T7" fmla="*/ 1 h 2"/>
                        <a:gd name="T8" fmla="*/ 1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0"/>
                          </a:moveTo>
                          <a:cubicBezTo>
                            <a:pt x="0" y="0"/>
                            <a:pt x="0" y="0"/>
                            <a:pt x="0" y="0"/>
                          </a:cubicBezTo>
                          <a:cubicBezTo>
                            <a:pt x="0" y="1"/>
                            <a:pt x="1" y="1"/>
                            <a:pt x="1" y="2"/>
                          </a:cubicBezTo>
                          <a:cubicBezTo>
                            <a:pt x="1" y="2"/>
                            <a:pt x="1" y="2"/>
                            <a:pt x="1" y="2"/>
                          </a:cubicBezTo>
                          <a:cubicBezTo>
                            <a:pt x="1" y="1"/>
                            <a:pt x="1" y="1"/>
                            <a:pt x="1"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03" name="Freeform 621"/>
                    <p:cNvSpPr>
                      <a:spLocks/>
                    </p:cNvSpPr>
                    <p:nvPr/>
                  </p:nvSpPr>
                  <p:spPr bwMode="auto">
                    <a:xfrm>
                      <a:off x="3900" y="3096"/>
                      <a:ext cx="3" cy="27"/>
                    </a:xfrm>
                    <a:custGeom>
                      <a:avLst/>
                      <a:gdLst>
                        <a:gd name="T0" fmla="*/ 0 w 4"/>
                        <a:gd name="T1" fmla="*/ 0 h 40"/>
                        <a:gd name="T2" fmla="*/ 0 w 4"/>
                        <a:gd name="T3" fmla="*/ 0 h 40"/>
                        <a:gd name="T4" fmla="*/ 2 w 4"/>
                        <a:gd name="T5" fmla="*/ 12 h 40"/>
                        <a:gd name="T6" fmla="*/ 2 w 4"/>
                        <a:gd name="T7" fmla="*/ 12 h 40"/>
                        <a:gd name="T8" fmla="*/ 0 w 4"/>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0">
                          <a:moveTo>
                            <a:pt x="0" y="0"/>
                          </a:moveTo>
                          <a:cubicBezTo>
                            <a:pt x="0" y="0"/>
                            <a:pt x="0" y="0"/>
                            <a:pt x="0" y="0"/>
                          </a:cubicBezTo>
                          <a:cubicBezTo>
                            <a:pt x="0" y="16"/>
                            <a:pt x="2" y="29"/>
                            <a:pt x="4" y="40"/>
                          </a:cubicBezTo>
                          <a:cubicBezTo>
                            <a:pt x="4" y="40"/>
                            <a:pt x="4" y="40"/>
                            <a:pt x="4" y="40"/>
                          </a:cubicBezTo>
                          <a:cubicBezTo>
                            <a:pt x="2" y="29"/>
                            <a:pt x="0" y="15"/>
                            <a:pt x="0" y="0"/>
                          </a:cubicBezTo>
                        </a:path>
                      </a:pathLst>
                    </a:custGeom>
                    <a:solidFill>
                      <a:srgbClr val="F4F5F5"/>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04" name="Freeform 622"/>
                    <p:cNvSpPr>
                      <a:spLocks/>
                    </p:cNvSpPr>
                    <p:nvPr/>
                  </p:nvSpPr>
                  <p:spPr bwMode="auto">
                    <a:xfrm>
                      <a:off x="3903" y="3123"/>
                      <a:ext cx="1" cy="3"/>
                    </a:xfrm>
                    <a:custGeom>
                      <a:avLst/>
                      <a:gdLst>
                        <a:gd name="T0" fmla="*/ 0 w 1"/>
                        <a:gd name="T1" fmla="*/ 0 h 4"/>
                        <a:gd name="T2" fmla="*/ 0 w 1"/>
                        <a:gd name="T3" fmla="*/ 0 h 4"/>
                        <a:gd name="T4" fmla="*/ 0 w 1"/>
                        <a:gd name="T5" fmla="*/ 2 h 4"/>
                        <a:gd name="T6" fmla="*/ 1 w 1"/>
                        <a:gd name="T7" fmla="*/ 2 h 4"/>
                        <a:gd name="T8" fmla="*/ 0 w 1"/>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0" y="0"/>
                          </a:moveTo>
                          <a:cubicBezTo>
                            <a:pt x="0" y="0"/>
                            <a:pt x="0" y="0"/>
                            <a:pt x="0" y="0"/>
                          </a:cubicBezTo>
                          <a:cubicBezTo>
                            <a:pt x="0" y="1"/>
                            <a:pt x="0" y="2"/>
                            <a:pt x="0" y="4"/>
                          </a:cubicBezTo>
                          <a:cubicBezTo>
                            <a:pt x="1" y="4"/>
                            <a:pt x="1" y="4"/>
                            <a:pt x="1" y="4"/>
                          </a:cubicBezTo>
                          <a:cubicBezTo>
                            <a:pt x="0" y="2"/>
                            <a:pt x="0" y="1"/>
                            <a:pt x="0"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05" name="Freeform 623"/>
                    <p:cNvSpPr>
                      <a:spLocks/>
                    </p:cNvSpPr>
                    <p:nvPr/>
                  </p:nvSpPr>
                  <p:spPr bwMode="auto">
                    <a:xfrm>
                      <a:off x="3900" y="3041"/>
                      <a:ext cx="23" cy="112"/>
                    </a:xfrm>
                    <a:custGeom>
                      <a:avLst/>
                      <a:gdLst>
                        <a:gd name="T0" fmla="*/ 10 w 33"/>
                        <a:gd name="T1" fmla="*/ 0 h 163"/>
                        <a:gd name="T2" fmla="*/ 6 w 33"/>
                        <a:gd name="T3" fmla="*/ 1 h 163"/>
                        <a:gd name="T4" fmla="*/ 0 w 33"/>
                        <a:gd name="T5" fmla="*/ 26 h 163"/>
                        <a:gd name="T6" fmla="*/ 1 w 33"/>
                        <a:gd name="T7" fmla="*/ 38 h 163"/>
                        <a:gd name="T8" fmla="*/ 1 w 33"/>
                        <a:gd name="T9" fmla="*/ 40 h 163"/>
                        <a:gd name="T10" fmla="*/ 4 w 33"/>
                        <a:gd name="T11" fmla="*/ 47 h 163"/>
                        <a:gd name="T12" fmla="*/ 4 w 33"/>
                        <a:gd name="T13" fmla="*/ 48 h 163"/>
                        <a:gd name="T14" fmla="*/ 6 w 33"/>
                        <a:gd name="T15" fmla="*/ 52 h 163"/>
                        <a:gd name="T16" fmla="*/ 6 w 33"/>
                        <a:gd name="T17" fmla="*/ 52 h 163"/>
                        <a:gd name="T18" fmla="*/ 7 w 33"/>
                        <a:gd name="T19" fmla="*/ 52 h 163"/>
                        <a:gd name="T20" fmla="*/ 10 w 33"/>
                        <a:gd name="T21" fmla="*/ 53 h 163"/>
                        <a:gd name="T22" fmla="*/ 10 w 33"/>
                        <a:gd name="T23" fmla="*/ 53 h 163"/>
                        <a:gd name="T24" fmla="*/ 8 w 33"/>
                        <a:gd name="T25" fmla="*/ 52 h 163"/>
                        <a:gd name="T26" fmla="*/ 3 w 33"/>
                        <a:gd name="T27" fmla="*/ 26 h 163"/>
                        <a:gd name="T28" fmla="*/ 8 w 33"/>
                        <a:gd name="T29" fmla="*/ 1 h 163"/>
                        <a:gd name="T30" fmla="*/ 11 w 33"/>
                        <a:gd name="T31" fmla="*/ 0 h 163"/>
                        <a:gd name="T32" fmla="*/ 10 w 33"/>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63">
                          <a:moveTo>
                            <a:pt x="30" y="0"/>
                          </a:moveTo>
                          <a:cubicBezTo>
                            <a:pt x="24" y="0"/>
                            <a:pt x="17" y="3"/>
                            <a:pt x="17" y="3"/>
                          </a:cubicBezTo>
                          <a:cubicBezTo>
                            <a:pt x="17" y="3"/>
                            <a:pt x="0" y="27"/>
                            <a:pt x="0" y="80"/>
                          </a:cubicBezTo>
                          <a:cubicBezTo>
                            <a:pt x="0" y="95"/>
                            <a:pt x="2" y="109"/>
                            <a:pt x="4" y="120"/>
                          </a:cubicBezTo>
                          <a:cubicBezTo>
                            <a:pt x="4" y="121"/>
                            <a:pt x="4" y="122"/>
                            <a:pt x="5" y="124"/>
                          </a:cubicBezTo>
                          <a:cubicBezTo>
                            <a:pt x="7" y="133"/>
                            <a:pt x="9" y="141"/>
                            <a:pt x="12" y="147"/>
                          </a:cubicBezTo>
                          <a:cubicBezTo>
                            <a:pt x="12" y="148"/>
                            <a:pt x="12" y="148"/>
                            <a:pt x="12" y="149"/>
                          </a:cubicBezTo>
                          <a:cubicBezTo>
                            <a:pt x="14" y="153"/>
                            <a:pt x="16" y="156"/>
                            <a:pt x="16" y="158"/>
                          </a:cubicBezTo>
                          <a:cubicBezTo>
                            <a:pt x="17" y="159"/>
                            <a:pt x="17" y="159"/>
                            <a:pt x="17" y="159"/>
                          </a:cubicBezTo>
                          <a:cubicBezTo>
                            <a:pt x="17" y="159"/>
                            <a:pt x="19" y="160"/>
                            <a:pt x="22" y="162"/>
                          </a:cubicBezTo>
                          <a:cubicBezTo>
                            <a:pt x="24" y="163"/>
                            <a:pt x="27" y="163"/>
                            <a:pt x="30" y="163"/>
                          </a:cubicBezTo>
                          <a:cubicBezTo>
                            <a:pt x="30" y="163"/>
                            <a:pt x="31" y="163"/>
                            <a:pt x="31" y="163"/>
                          </a:cubicBezTo>
                          <a:cubicBezTo>
                            <a:pt x="28" y="162"/>
                            <a:pt x="25" y="160"/>
                            <a:pt x="25" y="160"/>
                          </a:cubicBezTo>
                          <a:cubicBezTo>
                            <a:pt x="25" y="160"/>
                            <a:pt x="8" y="133"/>
                            <a:pt x="8" y="80"/>
                          </a:cubicBezTo>
                          <a:cubicBezTo>
                            <a:pt x="8" y="27"/>
                            <a:pt x="25" y="3"/>
                            <a:pt x="25" y="3"/>
                          </a:cubicBezTo>
                          <a:cubicBezTo>
                            <a:pt x="25" y="3"/>
                            <a:pt x="29" y="1"/>
                            <a:pt x="33" y="0"/>
                          </a:cubicBezTo>
                          <a:cubicBezTo>
                            <a:pt x="32" y="0"/>
                            <a:pt x="31" y="0"/>
                            <a:pt x="30" y="0"/>
                          </a:cubicBezTo>
                        </a:path>
                      </a:pathLst>
                    </a:custGeom>
                    <a:solidFill>
                      <a:srgbClr val="DCDCD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06" name="Freeform 624"/>
                    <p:cNvSpPr>
                      <a:spLocks/>
                    </p:cNvSpPr>
                    <p:nvPr/>
                  </p:nvSpPr>
                  <p:spPr bwMode="auto">
                    <a:xfrm>
                      <a:off x="3937" y="3152"/>
                      <a:ext cx="10" cy="2"/>
                    </a:xfrm>
                    <a:custGeom>
                      <a:avLst/>
                      <a:gdLst>
                        <a:gd name="T0" fmla="*/ 1 w 14"/>
                        <a:gd name="T1" fmla="*/ 0 h 3"/>
                        <a:gd name="T2" fmla="*/ 0 w 14"/>
                        <a:gd name="T3" fmla="*/ 0 h 3"/>
                        <a:gd name="T4" fmla="*/ 4 w 14"/>
                        <a:gd name="T5" fmla="*/ 1 h 3"/>
                        <a:gd name="T6" fmla="*/ 5 w 14"/>
                        <a:gd name="T7" fmla="*/ 1 h 3"/>
                        <a:gd name="T8" fmla="*/ 4 w 14"/>
                        <a:gd name="T9" fmla="*/ 1 h 3"/>
                        <a:gd name="T10" fmla="*/ 4 w 14"/>
                        <a:gd name="T11" fmla="*/ 1 h 3"/>
                        <a:gd name="T12" fmla="*/ 1 w 14"/>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
                          <a:moveTo>
                            <a:pt x="3" y="0"/>
                          </a:moveTo>
                          <a:cubicBezTo>
                            <a:pt x="2" y="0"/>
                            <a:pt x="1" y="0"/>
                            <a:pt x="0" y="0"/>
                          </a:cubicBezTo>
                          <a:cubicBezTo>
                            <a:pt x="2" y="1"/>
                            <a:pt x="6" y="3"/>
                            <a:pt x="10" y="3"/>
                          </a:cubicBezTo>
                          <a:cubicBezTo>
                            <a:pt x="11" y="3"/>
                            <a:pt x="13" y="3"/>
                            <a:pt x="14" y="2"/>
                          </a:cubicBezTo>
                          <a:cubicBezTo>
                            <a:pt x="13" y="2"/>
                            <a:pt x="12" y="2"/>
                            <a:pt x="11" y="1"/>
                          </a:cubicBezTo>
                          <a:cubicBezTo>
                            <a:pt x="11" y="1"/>
                            <a:pt x="11" y="1"/>
                            <a:pt x="10" y="1"/>
                          </a:cubicBezTo>
                          <a:cubicBezTo>
                            <a:pt x="8" y="1"/>
                            <a:pt x="5" y="1"/>
                            <a:pt x="3"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07" name="Freeform 625"/>
                    <p:cNvSpPr>
                      <a:spLocks/>
                    </p:cNvSpPr>
                    <p:nvPr/>
                  </p:nvSpPr>
                  <p:spPr bwMode="auto">
                    <a:xfrm>
                      <a:off x="3932" y="3143"/>
                      <a:ext cx="3" cy="6"/>
                    </a:xfrm>
                    <a:custGeom>
                      <a:avLst/>
                      <a:gdLst>
                        <a:gd name="T0" fmla="*/ 1 w 5"/>
                        <a:gd name="T1" fmla="*/ 0 h 9"/>
                        <a:gd name="T2" fmla="*/ 0 w 5"/>
                        <a:gd name="T3" fmla="*/ 0 h 9"/>
                        <a:gd name="T4" fmla="*/ 1 w 5"/>
                        <a:gd name="T5" fmla="*/ 3 h 9"/>
                        <a:gd name="T6" fmla="*/ 1 w 5"/>
                        <a:gd name="T7" fmla="*/ 3 h 9"/>
                        <a:gd name="T8" fmla="*/ 1 w 5"/>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9">
                          <a:moveTo>
                            <a:pt x="1" y="0"/>
                          </a:moveTo>
                          <a:cubicBezTo>
                            <a:pt x="1" y="0"/>
                            <a:pt x="0" y="0"/>
                            <a:pt x="0" y="0"/>
                          </a:cubicBezTo>
                          <a:cubicBezTo>
                            <a:pt x="2" y="4"/>
                            <a:pt x="3" y="7"/>
                            <a:pt x="4" y="9"/>
                          </a:cubicBezTo>
                          <a:cubicBezTo>
                            <a:pt x="4" y="9"/>
                            <a:pt x="5" y="9"/>
                            <a:pt x="5" y="9"/>
                          </a:cubicBezTo>
                          <a:cubicBezTo>
                            <a:pt x="4" y="7"/>
                            <a:pt x="3" y="4"/>
                            <a:pt x="1" y="0"/>
                          </a:cubicBezTo>
                        </a:path>
                      </a:pathLst>
                    </a:custGeom>
                    <a:solidFill>
                      <a:srgbClr val="DDDDD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08" name="Freeform 626"/>
                    <p:cNvSpPr>
                      <a:spLocks/>
                    </p:cNvSpPr>
                    <p:nvPr/>
                  </p:nvSpPr>
                  <p:spPr bwMode="auto">
                    <a:xfrm>
                      <a:off x="3935" y="3149"/>
                      <a:ext cx="5" cy="3"/>
                    </a:xfrm>
                    <a:custGeom>
                      <a:avLst/>
                      <a:gdLst>
                        <a:gd name="T0" fmla="*/ 1 w 7"/>
                        <a:gd name="T1" fmla="*/ 0 h 4"/>
                        <a:gd name="T2" fmla="*/ 0 w 7"/>
                        <a:gd name="T3" fmla="*/ 0 h 4"/>
                        <a:gd name="T4" fmla="*/ 1 w 7"/>
                        <a:gd name="T5" fmla="*/ 2 h 4"/>
                        <a:gd name="T6" fmla="*/ 1 w 7"/>
                        <a:gd name="T7" fmla="*/ 2 h 4"/>
                        <a:gd name="T8" fmla="*/ 3 w 7"/>
                        <a:gd name="T9" fmla="*/ 2 h 4"/>
                        <a:gd name="T10" fmla="*/ 1 w 7"/>
                        <a:gd name="T11" fmla="*/ 1 h 4"/>
                        <a:gd name="T12" fmla="*/ 1 w 7"/>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4">
                          <a:moveTo>
                            <a:pt x="1" y="0"/>
                          </a:moveTo>
                          <a:cubicBezTo>
                            <a:pt x="1" y="0"/>
                            <a:pt x="0" y="0"/>
                            <a:pt x="0" y="0"/>
                          </a:cubicBezTo>
                          <a:cubicBezTo>
                            <a:pt x="1" y="1"/>
                            <a:pt x="2" y="2"/>
                            <a:pt x="2" y="2"/>
                          </a:cubicBezTo>
                          <a:cubicBezTo>
                            <a:pt x="2" y="2"/>
                            <a:pt x="3" y="3"/>
                            <a:pt x="4" y="4"/>
                          </a:cubicBezTo>
                          <a:cubicBezTo>
                            <a:pt x="5" y="4"/>
                            <a:pt x="6" y="4"/>
                            <a:pt x="7" y="4"/>
                          </a:cubicBezTo>
                          <a:cubicBezTo>
                            <a:pt x="4" y="2"/>
                            <a:pt x="2" y="1"/>
                            <a:pt x="2" y="1"/>
                          </a:cubicBezTo>
                          <a:cubicBezTo>
                            <a:pt x="2" y="1"/>
                            <a:pt x="1" y="1"/>
                            <a:pt x="1" y="0"/>
                          </a:cubicBezTo>
                        </a:path>
                      </a:pathLst>
                    </a:custGeom>
                    <a:solidFill>
                      <a:srgbClr val="8E8E8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09" name="Freeform 627"/>
                    <p:cNvSpPr>
                      <a:spLocks/>
                    </p:cNvSpPr>
                    <p:nvPr/>
                  </p:nvSpPr>
                  <p:spPr bwMode="auto">
                    <a:xfrm>
                      <a:off x="3927" y="3126"/>
                      <a:ext cx="5" cy="16"/>
                    </a:xfrm>
                    <a:custGeom>
                      <a:avLst/>
                      <a:gdLst>
                        <a:gd name="T0" fmla="*/ 0 w 7"/>
                        <a:gd name="T1" fmla="*/ 0 h 23"/>
                        <a:gd name="T2" fmla="*/ 0 w 7"/>
                        <a:gd name="T3" fmla="*/ 0 h 23"/>
                        <a:gd name="T4" fmla="*/ 3 w 7"/>
                        <a:gd name="T5" fmla="*/ 8 h 23"/>
                        <a:gd name="T6" fmla="*/ 3 w 7"/>
                        <a:gd name="T7" fmla="*/ 8 h 23"/>
                        <a:gd name="T8" fmla="*/ 0 w 7"/>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3">
                          <a:moveTo>
                            <a:pt x="0" y="0"/>
                          </a:moveTo>
                          <a:cubicBezTo>
                            <a:pt x="0" y="0"/>
                            <a:pt x="0" y="0"/>
                            <a:pt x="0" y="0"/>
                          </a:cubicBezTo>
                          <a:cubicBezTo>
                            <a:pt x="2" y="9"/>
                            <a:pt x="4" y="17"/>
                            <a:pt x="7" y="23"/>
                          </a:cubicBezTo>
                          <a:cubicBezTo>
                            <a:pt x="7" y="23"/>
                            <a:pt x="7" y="23"/>
                            <a:pt x="7" y="23"/>
                          </a:cubicBezTo>
                          <a:cubicBezTo>
                            <a:pt x="5" y="17"/>
                            <a:pt x="2" y="9"/>
                            <a:pt x="0" y="0"/>
                          </a:cubicBezTo>
                        </a:path>
                      </a:pathLst>
                    </a:custGeom>
                    <a:solidFill>
                      <a:srgbClr val="E6E6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10" name="Freeform 628"/>
                    <p:cNvSpPr>
                      <a:spLocks/>
                    </p:cNvSpPr>
                    <p:nvPr/>
                  </p:nvSpPr>
                  <p:spPr bwMode="auto">
                    <a:xfrm>
                      <a:off x="3932" y="3142"/>
                      <a:ext cx="1" cy="1"/>
                    </a:xfrm>
                    <a:custGeom>
                      <a:avLst/>
                      <a:gdLst>
                        <a:gd name="T0" fmla="*/ 0 w 1"/>
                        <a:gd name="T1" fmla="*/ 0 h 2"/>
                        <a:gd name="T2" fmla="*/ 0 w 1"/>
                        <a:gd name="T3" fmla="*/ 0 h 2"/>
                        <a:gd name="T4" fmla="*/ 0 w 1"/>
                        <a:gd name="T5" fmla="*/ 1 h 2"/>
                        <a:gd name="T6" fmla="*/ 1 w 1"/>
                        <a:gd name="T7" fmla="*/ 1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0" y="0"/>
                            <a:pt x="0" y="0"/>
                            <a:pt x="0" y="0"/>
                          </a:cubicBezTo>
                          <a:cubicBezTo>
                            <a:pt x="0" y="1"/>
                            <a:pt x="0" y="1"/>
                            <a:pt x="0" y="2"/>
                          </a:cubicBezTo>
                          <a:cubicBezTo>
                            <a:pt x="0" y="2"/>
                            <a:pt x="1" y="2"/>
                            <a:pt x="1" y="2"/>
                          </a:cubicBezTo>
                          <a:cubicBezTo>
                            <a:pt x="1" y="1"/>
                            <a:pt x="0" y="1"/>
                            <a:pt x="0"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11" name="Freeform 629"/>
                    <p:cNvSpPr>
                      <a:spLocks/>
                    </p:cNvSpPr>
                    <p:nvPr/>
                  </p:nvSpPr>
                  <p:spPr bwMode="auto">
                    <a:xfrm>
                      <a:off x="3924" y="3096"/>
                      <a:ext cx="2" cy="27"/>
                    </a:xfrm>
                    <a:custGeom>
                      <a:avLst/>
                      <a:gdLst>
                        <a:gd name="T0" fmla="*/ 0 w 3"/>
                        <a:gd name="T1" fmla="*/ 0 h 40"/>
                        <a:gd name="T2" fmla="*/ 0 w 3"/>
                        <a:gd name="T3" fmla="*/ 0 h 40"/>
                        <a:gd name="T4" fmla="*/ 1 w 3"/>
                        <a:gd name="T5" fmla="*/ 12 h 40"/>
                        <a:gd name="T6" fmla="*/ 1 w 3"/>
                        <a:gd name="T7" fmla="*/ 12 h 40"/>
                        <a:gd name="T8" fmla="*/ 0 w 3"/>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0">
                          <a:moveTo>
                            <a:pt x="0" y="0"/>
                          </a:moveTo>
                          <a:cubicBezTo>
                            <a:pt x="0" y="0"/>
                            <a:pt x="0" y="0"/>
                            <a:pt x="0" y="0"/>
                          </a:cubicBezTo>
                          <a:cubicBezTo>
                            <a:pt x="0" y="16"/>
                            <a:pt x="1" y="29"/>
                            <a:pt x="3" y="40"/>
                          </a:cubicBezTo>
                          <a:cubicBezTo>
                            <a:pt x="3" y="40"/>
                            <a:pt x="3" y="40"/>
                            <a:pt x="3" y="40"/>
                          </a:cubicBezTo>
                          <a:cubicBezTo>
                            <a:pt x="1" y="29"/>
                            <a:pt x="0" y="15"/>
                            <a:pt x="0" y="0"/>
                          </a:cubicBezTo>
                        </a:path>
                      </a:pathLst>
                    </a:custGeom>
                    <a:solidFill>
                      <a:srgbClr val="F4F5F5"/>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12" name="Freeform 630"/>
                    <p:cNvSpPr>
                      <a:spLocks/>
                    </p:cNvSpPr>
                    <p:nvPr/>
                  </p:nvSpPr>
                  <p:spPr bwMode="auto">
                    <a:xfrm>
                      <a:off x="3926" y="3123"/>
                      <a:ext cx="1" cy="3"/>
                    </a:xfrm>
                    <a:custGeom>
                      <a:avLst/>
                      <a:gdLst>
                        <a:gd name="T0" fmla="*/ 0 w 1"/>
                        <a:gd name="T1" fmla="*/ 0 h 4"/>
                        <a:gd name="T2" fmla="*/ 0 w 1"/>
                        <a:gd name="T3" fmla="*/ 0 h 4"/>
                        <a:gd name="T4" fmla="*/ 1 w 1"/>
                        <a:gd name="T5" fmla="*/ 2 h 4"/>
                        <a:gd name="T6" fmla="*/ 1 w 1"/>
                        <a:gd name="T7" fmla="*/ 2 h 4"/>
                        <a:gd name="T8" fmla="*/ 0 w 1"/>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0" y="0"/>
                          </a:moveTo>
                          <a:cubicBezTo>
                            <a:pt x="0" y="0"/>
                            <a:pt x="0" y="0"/>
                            <a:pt x="0" y="0"/>
                          </a:cubicBezTo>
                          <a:cubicBezTo>
                            <a:pt x="0" y="1"/>
                            <a:pt x="1" y="2"/>
                            <a:pt x="1" y="4"/>
                          </a:cubicBezTo>
                          <a:cubicBezTo>
                            <a:pt x="1" y="4"/>
                            <a:pt x="1" y="4"/>
                            <a:pt x="1" y="4"/>
                          </a:cubicBezTo>
                          <a:cubicBezTo>
                            <a:pt x="1" y="2"/>
                            <a:pt x="1" y="1"/>
                            <a:pt x="0"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13" name="Freeform 631"/>
                    <p:cNvSpPr>
                      <a:spLocks/>
                    </p:cNvSpPr>
                    <p:nvPr/>
                  </p:nvSpPr>
                  <p:spPr bwMode="auto">
                    <a:xfrm>
                      <a:off x="3924" y="3041"/>
                      <a:ext cx="23" cy="112"/>
                    </a:xfrm>
                    <a:custGeom>
                      <a:avLst/>
                      <a:gdLst>
                        <a:gd name="T0" fmla="*/ 10 w 33"/>
                        <a:gd name="T1" fmla="*/ 0 h 163"/>
                        <a:gd name="T2" fmla="*/ 6 w 33"/>
                        <a:gd name="T3" fmla="*/ 1 h 163"/>
                        <a:gd name="T4" fmla="*/ 0 w 33"/>
                        <a:gd name="T5" fmla="*/ 26 h 163"/>
                        <a:gd name="T6" fmla="*/ 1 w 33"/>
                        <a:gd name="T7" fmla="*/ 38 h 163"/>
                        <a:gd name="T8" fmla="*/ 1 w 33"/>
                        <a:gd name="T9" fmla="*/ 40 h 163"/>
                        <a:gd name="T10" fmla="*/ 4 w 33"/>
                        <a:gd name="T11" fmla="*/ 47 h 163"/>
                        <a:gd name="T12" fmla="*/ 4 w 33"/>
                        <a:gd name="T13" fmla="*/ 48 h 163"/>
                        <a:gd name="T14" fmla="*/ 6 w 33"/>
                        <a:gd name="T15" fmla="*/ 52 h 163"/>
                        <a:gd name="T16" fmla="*/ 6 w 33"/>
                        <a:gd name="T17" fmla="*/ 52 h 163"/>
                        <a:gd name="T18" fmla="*/ 7 w 33"/>
                        <a:gd name="T19" fmla="*/ 52 h 163"/>
                        <a:gd name="T20" fmla="*/ 10 w 33"/>
                        <a:gd name="T21" fmla="*/ 53 h 163"/>
                        <a:gd name="T22" fmla="*/ 10 w 33"/>
                        <a:gd name="T23" fmla="*/ 53 h 163"/>
                        <a:gd name="T24" fmla="*/ 8 w 33"/>
                        <a:gd name="T25" fmla="*/ 52 h 163"/>
                        <a:gd name="T26" fmla="*/ 3 w 33"/>
                        <a:gd name="T27" fmla="*/ 26 h 163"/>
                        <a:gd name="T28" fmla="*/ 8 w 33"/>
                        <a:gd name="T29" fmla="*/ 1 h 163"/>
                        <a:gd name="T30" fmla="*/ 11 w 33"/>
                        <a:gd name="T31" fmla="*/ 0 h 163"/>
                        <a:gd name="T32" fmla="*/ 10 w 33"/>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63">
                          <a:moveTo>
                            <a:pt x="29" y="0"/>
                          </a:moveTo>
                          <a:cubicBezTo>
                            <a:pt x="24" y="0"/>
                            <a:pt x="17" y="3"/>
                            <a:pt x="17" y="3"/>
                          </a:cubicBezTo>
                          <a:cubicBezTo>
                            <a:pt x="17" y="3"/>
                            <a:pt x="0" y="27"/>
                            <a:pt x="0" y="80"/>
                          </a:cubicBezTo>
                          <a:cubicBezTo>
                            <a:pt x="0" y="95"/>
                            <a:pt x="1" y="109"/>
                            <a:pt x="3" y="120"/>
                          </a:cubicBezTo>
                          <a:cubicBezTo>
                            <a:pt x="4" y="121"/>
                            <a:pt x="4" y="122"/>
                            <a:pt x="4" y="124"/>
                          </a:cubicBezTo>
                          <a:cubicBezTo>
                            <a:pt x="6" y="133"/>
                            <a:pt x="9" y="141"/>
                            <a:pt x="11" y="147"/>
                          </a:cubicBezTo>
                          <a:cubicBezTo>
                            <a:pt x="11" y="148"/>
                            <a:pt x="12" y="148"/>
                            <a:pt x="12" y="149"/>
                          </a:cubicBezTo>
                          <a:cubicBezTo>
                            <a:pt x="14" y="153"/>
                            <a:pt x="15" y="156"/>
                            <a:pt x="16" y="158"/>
                          </a:cubicBezTo>
                          <a:cubicBezTo>
                            <a:pt x="16" y="159"/>
                            <a:pt x="17" y="159"/>
                            <a:pt x="17" y="159"/>
                          </a:cubicBezTo>
                          <a:cubicBezTo>
                            <a:pt x="17" y="159"/>
                            <a:pt x="19" y="160"/>
                            <a:pt x="22" y="162"/>
                          </a:cubicBezTo>
                          <a:cubicBezTo>
                            <a:pt x="24" y="163"/>
                            <a:pt x="27" y="163"/>
                            <a:pt x="29" y="163"/>
                          </a:cubicBezTo>
                          <a:cubicBezTo>
                            <a:pt x="30" y="163"/>
                            <a:pt x="30" y="163"/>
                            <a:pt x="30" y="163"/>
                          </a:cubicBezTo>
                          <a:cubicBezTo>
                            <a:pt x="27" y="162"/>
                            <a:pt x="25" y="160"/>
                            <a:pt x="25" y="160"/>
                          </a:cubicBezTo>
                          <a:cubicBezTo>
                            <a:pt x="25" y="160"/>
                            <a:pt x="8" y="133"/>
                            <a:pt x="8" y="80"/>
                          </a:cubicBezTo>
                          <a:cubicBezTo>
                            <a:pt x="8" y="27"/>
                            <a:pt x="25" y="3"/>
                            <a:pt x="25" y="3"/>
                          </a:cubicBezTo>
                          <a:cubicBezTo>
                            <a:pt x="25" y="3"/>
                            <a:pt x="29" y="1"/>
                            <a:pt x="33" y="0"/>
                          </a:cubicBezTo>
                          <a:cubicBezTo>
                            <a:pt x="32" y="0"/>
                            <a:pt x="31" y="0"/>
                            <a:pt x="29" y="0"/>
                          </a:cubicBezTo>
                        </a:path>
                      </a:pathLst>
                    </a:custGeom>
                    <a:solidFill>
                      <a:srgbClr val="DCDCD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14" name="Freeform 632"/>
                    <p:cNvSpPr>
                      <a:spLocks/>
                    </p:cNvSpPr>
                    <p:nvPr/>
                  </p:nvSpPr>
                  <p:spPr bwMode="auto">
                    <a:xfrm>
                      <a:off x="3961" y="3152"/>
                      <a:ext cx="9" cy="2"/>
                    </a:xfrm>
                    <a:custGeom>
                      <a:avLst/>
                      <a:gdLst>
                        <a:gd name="T0" fmla="*/ 1 w 14"/>
                        <a:gd name="T1" fmla="*/ 0 h 3"/>
                        <a:gd name="T2" fmla="*/ 0 w 14"/>
                        <a:gd name="T3" fmla="*/ 0 h 3"/>
                        <a:gd name="T4" fmla="*/ 3 w 14"/>
                        <a:gd name="T5" fmla="*/ 1 h 3"/>
                        <a:gd name="T6" fmla="*/ 4 w 14"/>
                        <a:gd name="T7" fmla="*/ 1 h 3"/>
                        <a:gd name="T8" fmla="*/ 3 w 14"/>
                        <a:gd name="T9" fmla="*/ 1 h 3"/>
                        <a:gd name="T10" fmla="*/ 3 w 14"/>
                        <a:gd name="T11" fmla="*/ 1 h 3"/>
                        <a:gd name="T12" fmla="*/ 1 w 14"/>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
                          <a:moveTo>
                            <a:pt x="3" y="0"/>
                          </a:moveTo>
                          <a:cubicBezTo>
                            <a:pt x="2" y="0"/>
                            <a:pt x="1" y="0"/>
                            <a:pt x="0" y="0"/>
                          </a:cubicBezTo>
                          <a:cubicBezTo>
                            <a:pt x="3" y="1"/>
                            <a:pt x="7" y="3"/>
                            <a:pt x="11" y="3"/>
                          </a:cubicBezTo>
                          <a:cubicBezTo>
                            <a:pt x="12" y="3"/>
                            <a:pt x="13" y="3"/>
                            <a:pt x="14" y="2"/>
                          </a:cubicBezTo>
                          <a:cubicBezTo>
                            <a:pt x="13" y="2"/>
                            <a:pt x="13" y="2"/>
                            <a:pt x="12" y="1"/>
                          </a:cubicBezTo>
                          <a:cubicBezTo>
                            <a:pt x="12" y="1"/>
                            <a:pt x="11" y="1"/>
                            <a:pt x="11" y="1"/>
                          </a:cubicBezTo>
                          <a:cubicBezTo>
                            <a:pt x="8" y="1"/>
                            <a:pt x="5" y="1"/>
                            <a:pt x="3"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15" name="Freeform 633"/>
                    <p:cNvSpPr>
                      <a:spLocks/>
                    </p:cNvSpPr>
                    <p:nvPr/>
                  </p:nvSpPr>
                  <p:spPr bwMode="auto">
                    <a:xfrm>
                      <a:off x="3956" y="3143"/>
                      <a:ext cx="3" cy="6"/>
                    </a:xfrm>
                    <a:custGeom>
                      <a:avLst/>
                      <a:gdLst>
                        <a:gd name="T0" fmla="*/ 0 w 5"/>
                        <a:gd name="T1" fmla="*/ 0 h 9"/>
                        <a:gd name="T2" fmla="*/ 0 w 5"/>
                        <a:gd name="T3" fmla="*/ 0 h 9"/>
                        <a:gd name="T4" fmla="*/ 1 w 5"/>
                        <a:gd name="T5" fmla="*/ 3 h 9"/>
                        <a:gd name="T6" fmla="*/ 1 w 5"/>
                        <a:gd name="T7" fmla="*/ 3 h 9"/>
                        <a:gd name="T8" fmla="*/ 0 w 5"/>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9">
                          <a:moveTo>
                            <a:pt x="0" y="0"/>
                          </a:moveTo>
                          <a:cubicBezTo>
                            <a:pt x="0" y="0"/>
                            <a:pt x="0" y="0"/>
                            <a:pt x="0" y="0"/>
                          </a:cubicBezTo>
                          <a:cubicBezTo>
                            <a:pt x="1" y="4"/>
                            <a:pt x="3" y="7"/>
                            <a:pt x="4" y="9"/>
                          </a:cubicBezTo>
                          <a:cubicBezTo>
                            <a:pt x="4" y="9"/>
                            <a:pt x="4" y="9"/>
                            <a:pt x="5" y="9"/>
                          </a:cubicBezTo>
                          <a:cubicBezTo>
                            <a:pt x="4" y="7"/>
                            <a:pt x="2" y="4"/>
                            <a:pt x="0" y="0"/>
                          </a:cubicBezTo>
                        </a:path>
                      </a:pathLst>
                    </a:custGeom>
                    <a:solidFill>
                      <a:srgbClr val="DDDDD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16" name="Freeform 634"/>
                    <p:cNvSpPr>
                      <a:spLocks/>
                    </p:cNvSpPr>
                    <p:nvPr/>
                  </p:nvSpPr>
                  <p:spPr bwMode="auto">
                    <a:xfrm>
                      <a:off x="3959" y="3149"/>
                      <a:ext cx="4" cy="3"/>
                    </a:xfrm>
                    <a:custGeom>
                      <a:avLst/>
                      <a:gdLst>
                        <a:gd name="T0" fmla="*/ 1 w 6"/>
                        <a:gd name="T1" fmla="*/ 0 h 4"/>
                        <a:gd name="T2" fmla="*/ 0 w 6"/>
                        <a:gd name="T3" fmla="*/ 0 h 4"/>
                        <a:gd name="T4" fmla="*/ 1 w 6"/>
                        <a:gd name="T5" fmla="*/ 2 h 4"/>
                        <a:gd name="T6" fmla="*/ 1 w 6"/>
                        <a:gd name="T7" fmla="*/ 2 h 4"/>
                        <a:gd name="T8" fmla="*/ 2 w 6"/>
                        <a:gd name="T9" fmla="*/ 2 h 4"/>
                        <a:gd name="T10" fmla="*/ 1 w 6"/>
                        <a:gd name="T11" fmla="*/ 1 h 4"/>
                        <a:gd name="T12" fmla="*/ 1 w 6"/>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
                          <a:moveTo>
                            <a:pt x="1" y="0"/>
                          </a:moveTo>
                          <a:cubicBezTo>
                            <a:pt x="0" y="0"/>
                            <a:pt x="0" y="0"/>
                            <a:pt x="0" y="0"/>
                          </a:cubicBezTo>
                          <a:cubicBezTo>
                            <a:pt x="1" y="1"/>
                            <a:pt x="1" y="2"/>
                            <a:pt x="1" y="2"/>
                          </a:cubicBezTo>
                          <a:cubicBezTo>
                            <a:pt x="1" y="2"/>
                            <a:pt x="2" y="3"/>
                            <a:pt x="3" y="4"/>
                          </a:cubicBezTo>
                          <a:cubicBezTo>
                            <a:pt x="4" y="4"/>
                            <a:pt x="5" y="4"/>
                            <a:pt x="6" y="4"/>
                          </a:cubicBezTo>
                          <a:cubicBezTo>
                            <a:pt x="3" y="2"/>
                            <a:pt x="1" y="1"/>
                            <a:pt x="1" y="1"/>
                          </a:cubicBezTo>
                          <a:cubicBezTo>
                            <a:pt x="1" y="1"/>
                            <a:pt x="1" y="1"/>
                            <a:pt x="1" y="0"/>
                          </a:cubicBezTo>
                        </a:path>
                      </a:pathLst>
                    </a:custGeom>
                    <a:solidFill>
                      <a:srgbClr val="8E8E8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17" name="Freeform 635"/>
                    <p:cNvSpPr>
                      <a:spLocks/>
                    </p:cNvSpPr>
                    <p:nvPr/>
                  </p:nvSpPr>
                  <p:spPr bwMode="auto">
                    <a:xfrm>
                      <a:off x="3951" y="3126"/>
                      <a:ext cx="5" cy="16"/>
                    </a:xfrm>
                    <a:custGeom>
                      <a:avLst/>
                      <a:gdLst>
                        <a:gd name="T0" fmla="*/ 1 w 8"/>
                        <a:gd name="T1" fmla="*/ 0 h 23"/>
                        <a:gd name="T2" fmla="*/ 0 w 8"/>
                        <a:gd name="T3" fmla="*/ 0 h 23"/>
                        <a:gd name="T4" fmla="*/ 2 w 8"/>
                        <a:gd name="T5" fmla="*/ 8 h 23"/>
                        <a:gd name="T6" fmla="*/ 2 w 8"/>
                        <a:gd name="T7" fmla="*/ 8 h 23"/>
                        <a:gd name="T8" fmla="*/ 1 w 8"/>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3">
                          <a:moveTo>
                            <a:pt x="1" y="0"/>
                          </a:moveTo>
                          <a:cubicBezTo>
                            <a:pt x="0" y="0"/>
                            <a:pt x="0" y="0"/>
                            <a:pt x="0" y="0"/>
                          </a:cubicBezTo>
                          <a:cubicBezTo>
                            <a:pt x="2" y="9"/>
                            <a:pt x="5" y="17"/>
                            <a:pt x="7" y="23"/>
                          </a:cubicBezTo>
                          <a:cubicBezTo>
                            <a:pt x="7" y="23"/>
                            <a:pt x="7" y="23"/>
                            <a:pt x="8" y="23"/>
                          </a:cubicBezTo>
                          <a:cubicBezTo>
                            <a:pt x="5" y="17"/>
                            <a:pt x="3" y="9"/>
                            <a:pt x="1" y="0"/>
                          </a:cubicBezTo>
                        </a:path>
                      </a:pathLst>
                    </a:custGeom>
                    <a:solidFill>
                      <a:srgbClr val="E6E6E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18" name="Freeform 636"/>
                    <p:cNvSpPr>
                      <a:spLocks/>
                    </p:cNvSpPr>
                    <p:nvPr/>
                  </p:nvSpPr>
                  <p:spPr bwMode="auto">
                    <a:xfrm>
                      <a:off x="3955" y="3142"/>
                      <a:ext cx="1" cy="1"/>
                    </a:xfrm>
                    <a:custGeom>
                      <a:avLst/>
                      <a:gdLst>
                        <a:gd name="T0" fmla="*/ 1 w 1"/>
                        <a:gd name="T1" fmla="*/ 0 h 2"/>
                        <a:gd name="T2" fmla="*/ 0 w 1"/>
                        <a:gd name="T3" fmla="*/ 0 h 2"/>
                        <a:gd name="T4" fmla="*/ 1 w 1"/>
                        <a:gd name="T5" fmla="*/ 1 h 2"/>
                        <a:gd name="T6" fmla="*/ 1 w 1"/>
                        <a:gd name="T7" fmla="*/ 1 h 2"/>
                        <a:gd name="T8" fmla="*/ 1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0"/>
                          </a:moveTo>
                          <a:cubicBezTo>
                            <a:pt x="0" y="0"/>
                            <a:pt x="0" y="0"/>
                            <a:pt x="0" y="0"/>
                          </a:cubicBezTo>
                          <a:cubicBezTo>
                            <a:pt x="0" y="1"/>
                            <a:pt x="1" y="1"/>
                            <a:pt x="1" y="2"/>
                          </a:cubicBezTo>
                          <a:cubicBezTo>
                            <a:pt x="1" y="2"/>
                            <a:pt x="1" y="2"/>
                            <a:pt x="1" y="2"/>
                          </a:cubicBezTo>
                          <a:cubicBezTo>
                            <a:pt x="1" y="1"/>
                            <a:pt x="1" y="1"/>
                            <a:pt x="1"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19" name="Freeform 637"/>
                    <p:cNvSpPr>
                      <a:spLocks/>
                    </p:cNvSpPr>
                    <p:nvPr/>
                  </p:nvSpPr>
                  <p:spPr bwMode="auto">
                    <a:xfrm>
                      <a:off x="3948" y="3096"/>
                      <a:ext cx="3" cy="27"/>
                    </a:xfrm>
                    <a:custGeom>
                      <a:avLst/>
                      <a:gdLst>
                        <a:gd name="T0" fmla="*/ 0 w 4"/>
                        <a:gd name="T1" fmla="*/ 0 h 40"/>
                        <a:gd name="T2" fmla="*/ 0 w 4"/>
                        <a:gd name="T3" fmla="*/ 0 h 40"/>
                        <a:gd name="T4" fmla="*/ 2 w 4"/>
                        <a:gd name="T5" fmla="*/ 12 h 40"/>
                        <a:gd name="T6" fmla="*/ 2 w 4"/>
                        <a:gd name="T7" fmla="*/ 12 h 40"/>
                        <a:gd name="T8" fmla="*/ 0 w 4"/>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0">
                          <a:moveTo>
                            <a:pt x="0" y="0"/>
                          </a:moveTo>
                          <a:cubicBezTo>
                            <a:pt x="0" y="0"/>
                            <a:pt x="0" y="0"/>
                            <a:pt x="0" y="0"/>
                          </a:cubicBezTo>
                          <a:cubicBezTo>
                            <a:pt x="0" y="16"/>
                            <a:pt x="2" y="29"/>
                            <a:pt x="4" y="40"/>
                          </a:cubicBezTo>
                          <a:cubicBezTo>
                            <a:pt x="4" y="40"/>
                            <a:pt x="4" y="40"/>
                            <a:pt x="4" y="40"/>
                          </a:cubicBezTo>
                          <a:cubicBezTo>
                            <a:pt x="2" y="29"/>
                            <a:pt x="0" y="15"/>
                            <a:pt x="0" y="0"/>
                          </a:cubicBezTo>
                        </a:path>
                      </a:pathLst>
                    </a:custGeom>
                    <a:solidFill>
                      <a:srgbClr val="F4F5F5"/>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20" name="Freeform 638"/>
                    <p:cNvSpPr>
                      <a:spLocks/>
                    </p:cNvSpPr>
                    <p:nvPr/>
                  </p:nvSpPr>
                  <p:spPr bwMode="auto">
                    <a:xfrm>
                      <a:off x="3951" y="3123"/>
                      <a:ext cx="1" cy="3"/>
                    </a:xfrm>
                    <a:custGeom>
                      <a:avLst/>
                      <a:gdLst>
                        <a:gd name="T0" fmla="*/ 0 w 1"/>
                        <a:gd name="T1" fmla="*/ 0 h 4"/>
                        <a:gd name="T2" fmla="*/ 0 w 1"/>
                        <a:gd name="T3" fmla="*/ 0 h 4"/>
                        <a:gd name="T4" fmla="*/ 0 w 1"/>
                        <a:gd name="T5" fmla="*/ 2 h 4"/>
                        <a:gd name="T6" fmla="*/ 1 w 1"/>
                        <a:gd name="T7" fmla="*/ 2 h 4"/>
                        <a:gd name="T8" fmla="*/ 0 w 1"/>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0" y="0"/>
                          </a:moveTo>
                          <a:cubicBezTo>
                            <a:pt x="0" y="0"/>
                            <a:pt x="0" y="0"/>
                            <a:pt x="0" y="0"/>
                          </a:cubicBezTo>
                          <a:cubicBezTo>
                            <a:pt x="0" y="1"/>
                            <a:pt x="0" y="2"/>
                            <a:pt x="0" y="4"/>
                          </a:cubicBezTo>
                          <a:cubicBezTo>
                            <a:pt x="1" y="4"/>
                            <a:pt x="1" y="4"/>
                            <a:pt x="1" y="4"/>
                          </a:cubicBezTo>
                          <a:cubicBezTo>
                            <a:pt x="0" y="2"/>
                            <a:pt x="0" y="1"/>
                            <a:pt x="0"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21" name="Freeform 639"/>
                    <p:cNvSpPr>
                      <a:spLocks/>
                    </p:cNvSpPr>
                    <p:nvPr/>
                  </p:nvSpPr>
                  <p:spPr bwMode="auto">
                    <a:xfrm>
                      <a:off x="3948" y="3041"/>
                      <a:ext cx="22" cy="112"/>
                    </a:xfrm>
                    <a:custGeom>
                      <a:avLst/>
                      <a:gdLst>
                        <a:gd name="T0" fmla="*/ 9 w 33"/>
                        <a:gd name="T1" fmla="*/ 0 h 163"/>
                        <a:gd name="T2" fmla="*/ 5 w 33"/>
                        <a:gd name="T3" fmla="*/ 1 h 163"/>
                        <a:gd name="T4" fmla="*/ 0 w 33"/>
                        <a:gd name="T5" fmla="*/ 26 h 163"/>
                        <a:gd name="T6" fmla="*/ 1 w 33"/>
                        <a:gd name="T7" fmla="*/ 38 h 163"/>
                        <a:gd name="T8" fmla="*/ 1 w 33"/>
                        <a:gd name="T9" fmla="*/ 40 h 163"/>
                        <a:gd name="T10" fmla="*/ 3 w 33"/>
                        <a:gd name="T11" fmla="*/ 47 h 163"/>
                        <a:gd name="T12" fmla="*/ 3 w 33"/>
                        <a:gd name="T13" fmla="*/ 48 h 163"/>
                        <a:gd name="T14" fmla="*/ 5 w 33"/>
                        <a:gd name="T15" fmla="*/ 52 h 163"/>
                        <a:gd name="T16" fmla="*/ 5 w 33"/>
                        <a:gd name="T17" fmla="*/ 52 h 163"/>
                        <a:gd name="T18" fmla="*/ 7 w 33"/>
                        <a:gd name="T19" fmla="*/ 52 h 163"/>
                        <a:gd name="T20" fmla="*/ 9 w 33"/>
                        <a:gd name="T21" fmla="*/ 53 h 163"/>
                        <a:gd name="T22" fmla="*/ 9 w 33"/>
                        <a:gd name="T23" fmla="*/ 53 h 163"/>
                        <a:gd name="T24" fmla="*/ 7 w 33"/>
                        <a:gd name="T25" fmla="*/ 52 h 163"/>
                        <a:gd name="T26" fmla="*/ 2 w 33"/>
                        <a:gd name="T27" fmla="*/ 26 h 163"/>
                        <a:gd name="T28" fmla="*/ 7 w 33"/>
                        <a:gd name="T29" fmla="*/ 1 h 163"/>
                        <a:gd name="T30" fmla="*/ 10 w 33"/>
                        <a:gd name="T31" fmla="*/ 0 h 163"/>
                        <a:gd name="T32" fmla="*/ 9 w 33"/>
                        <a:gd name="T33" fmla="*/ 0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63">
                          <a:moveTo>
                            <a:pt x="30" y="0"/>
                          </a:moveTo>
                          <a:cubicBezTo>
                            <a:pt x="24" y="0"/>
                            <a:pt x="17" y="3"/>
                            <a:pt x="17" y="3"/>
                          </a:cubicBezTo>
                          <a:cubicBezTo>
                            <a:pt x="17" y="3"/>
                            <a:pt x="0" y="27"/>
                            <a:pt x="0" y="80"/>
                          </a:cubicBezTo>
                          <a:cubicBezTo>
                            <a:pt x="0" y="95"/>
                            <a:pt x="2" y="109"/>
                            <a:pt x="4" y="120"/>
                          </a:cubicBezTo>
                          <a:cubicBezTo>
                            <a:pt x="4" y="121"/>
                            <a:pt x="4" y="122"/>
                            <a:pt x="5" y="124"/>
                          </a:cubicBezTo>
                          <a:cubicBezTo>
                            <a:pt x="7" y="133"/>
                            <a:pt x="9" y="141"/>
                            <a:pt x="12" y="147"/>
                          </a:cubicBezTo>
                          <a:cubicBezTo>
                            <a:pt x="12" y="148"/>
                            <a:pt x="12" y="148"/>
                            <a:pt x="12" y="149"/>
                          </a:cubicBezTo>
                          <a:cubicBezTo>
                            <a:pt x="14" y="153"/>
                            <a:pt x="16" y="156"/>
                            <a:pt x="17" y="158"/>
                          </a:cubicBezTo>
                          <a:cubicBezTo>
                            <a:pt x="17" y="159"/>
                            <a:pt x="17" y="159"/>
                            <a:pt x="17" y="159"/>
                          </a:cubicBezTo>
                          <a:cubicBezTo>
                            <a:pt x="17" y="159"/>
                            <a:pt x="19" y="160"/>
                            <a:pt x="22" y="162"/>
                          </a:cubicBezTo>
                          <a:cubicBezTo>
                            <a:pt x="24" y="163"/>
                            <a:pt x="27" y="163"/>
                            <a:pt x="30" y="163"/>
                          </a:cubicBezTo>
                          <a:cubicBezTo>
                            <a:pt x="30" y="163"/>
                            <a:pt x="31" y="163"/>
                            <a:pt x="31" y="163"/>
                          </a:cubicBezTo>
                          <a:cubicBezTo>
                            <a:pt x="28" y="162"/>
                            <a:pt x="25" y="160"/>
                            <a:pt x="25" y="160"/>
                          </a:cubicBezTo>
                          <a:cubicBezTo>
                            <a:pt x="25" y="160"/>
                            <a:pt x="8" y="133"/>
                            <a:pt x="8" y="80"/>
                          </a:cubicBezTo>
                          <a:cubicBezTo>
                            <a:pt x="8" y="27"/>
                            <a:pt x="25" y="3"/>
                            <a:pt x="25" y="3"/>
                          </a:cubicBezTo>
                          <a:cubicBezTo>
                            <a:pt x="25" y="3"/>
                            <a:pt x="29" y="1"/>
                            <a:pt x="33" y="0"/>
                          </a:cubicBezTo>
                          <a:cubicBezTo>
                            <a:pt x="32" y="0"/>
                            <a:pt x="31" y="0"/>
                            <a:pt x="30" y="0"/>
                          </a:cubicBezTo>
                        </a:path>
                      </a:pathLst>
                    </a:custGeom>
                    <a:solidFill>
                      <a:srgbClr val="DCDCD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22" name="Freeform 640"/>
                    <p:cNvSpPr>
                      <a:spLocks/>
                    </p:cNvSpPr>
                    <p:nvPr/>
                  </p:nvSpPr>
                  <p:spPr bwMode="auto">
                    <a:xfrm>
                      <a:off x="3900" y="3039"/>
                      <a:ext cx="26" cy="115"/>
                    </a:xfrm>
                    <a:custGeom>
                      <a:avLst/>
                      <a:gdLst>
                        <a:gd name="T0" fmla="*/ 11 w 39"/>
                        <a:gd name="T1" fmla="*/ 52 h 168"/>
                        <a:gd name="T2" fmla="*/ 11 w 39"/>
                        <a:gd name="T3" fmla="*/ 51 h 168"/>
                        <a:gd name="T4" fmla="*/ 11 w 39"/>
                        <a:gd name="T5" fmla="*/ 51 h 168"/>
                        <a:gd name="T6" fmla="*/ 7 w 39"/>
                        <a:gd name="T7" fmla="*/ 26 h 168"/>
                        <a:gd name="T8" fmla="*/ 9 w 39"/>
                        <a:gd name="T9" fmla="*/ 8 h 168"/>
                        <a:gd name="T10" fmla="*/ 11 w 39"/>
                        <a:gd name="T11" fmla="*/ 3 h 168"/>
                        <a:gd name="T12" fmla="*/ 11 w 39"/>
                        <a:gd name="T13" fmla="*/ 2 h 168"/>
                        <a:gd name="T14" fmla="*/ 11 w 39"/>
                        <a:gd name="T15" fmla="*/ 2 h 168"/>
                        <a:gd name="T16" fmla="*/ 11 w 39"/>
                        <a:gd name="T17" fmla="*/ 2 h 168"/>
                        <a:gd name="T18" fmla="*/ 11 w 39"/>
                        <a:gd name="T19" fmla="*/ 1 h 168"/>
                        <a:gd name="T20" fmla="*/ 11 w 39"/>
                        <a:gd name="T21" fmla="*/ 1 h 168"/>
                        <a:gd name="T22" fmla="*/ 10 w 39"/>
                        <a:gd name="T23" fmla="*/ 1 h 168"/>
                        <a:gd name="T24" fmla="*/ 9 w 39"/>
                        <a:gd name="T25" fmla="*/ 0 h 168"/>
                        <a:gd name="T26" fmla="*/ 7 w 39"/>
                        <a:gd name="T27" fmla="*/ 1 h 168"/>
                        <a:gd name="T28" fmla="*/ 5 w 39"/>
                        <a:gd name="T29" fmla="*/ 1 h 168"/>
                        <a:gd name="T30" fmla="*/ 5 w 39"/>
                        <a:gd name="T31" fmla="*/ 1 h 168"/>
                        <a:gd name="T32" fmla="*/ 5 w 39"/>
                        <a:gd name="T33" fmla="*/ 1 h 168"/>
                        <a:gd name="T34" fmla="*/ 0 w 39"/>
                        <a:gd name="T35" fmla="*/ 26 h 168"/>
                        <a:gd name="T36" fmla="*/ 5 w 39"/>
                        <a:gd name="T37" fmla="*/ 53 h 168"/>
                        <a:gd name="T38" fmla="*/ 5 w 39"/>
                        <a:gd name="T39" fmla="*/ 53 h 168"/>
                        <a:gd name="T40" fmla="*/ 5 w 39"/>
                        <a:gd name="T41" fmla="*/ 53 h 168"/>
                        <a:gd name="T42" fmla="*/ 7 w 39"/>
                        <a:gd name="T43" fmla="*/ 53 h 168"/>
                        <a:gd name="T44" fmla="*/ 9 w 39"/>
                        <a:gd name="T45" fmla="*/ 54 h 168"/>
                        <a:gd name="T46" fmla="*/ 10 w 39"/>
                        <a:gd name="T47" fmla="*/ 53 h 168"/>
                        <a:gd name="T48" fmla="*/ 11 w 39"/>
                        <a:gd name="T49" fmla="*/ 53 h 168"/>
                        <a:gd name="T50" fmla="*/ 11 w 39"/>
                        <a:gd name="T51" fmla="*/ 52 h 168"/>
                        <a:gd name="T52" fmla="*/ 11 w 39"/>
                        <a:gd name="T53" fmla="*/ 51 h 168"/>
                        <a:gd name="T54" fmla="*/ 11 w 39"/>
                        <a:gd name="T55" fmla="*/ 52 h 168"/>
                        <a:gd name="T56" fmla="*/ 11 w 39"/>
                        <a:gd name="T57" fmla="*/ 51 h 168"/>
                        <a:gd name="T58" fmla="*/ 10 w 39"/>
                        <a:gd name="T59" fmla="*/ 53 h 168"/>
                        <a:gd name="T60" fmla="*/ 9 w 39"/>
                        <a:gd name="T61" fmla="*/ 53 h 168"/>
                        <a:gd name="T62" fmla="*/ 7 w 39"/>
                        <a:gd name="T63" fmla="*/ 53 h 168"/>
                        <a:gd name="T64" fmla="*/ 6 w 39"/>
                        <a:gd name="T65" fmla="*/ 51 h 168"/>
                        <a:gd name="T66" fmla="*/ 6 w 39"/>
                        <a:gd name="T67" fmla="*/ 51 h 168"/>
                        <a:gd name="T68" fmla="*/ 6 w 39"/>
                        <a:gd name="T69" fmla="*/ 51 h 168"/>
                        <a:gd name="T70" fmla="*/ 5 w 39"/>
                        <a:gd name="T71" fmla="*/ 52 h 168"/>
                        <a:gd name="T72" fmla="*/ 6 w 39"/>
                        <a:gd name="T73" fmla="*/ 51 h 168"/>
                        <a:gd name="T74" fmla="*/ 6 w 39"/>
                        <a:gd name="T75" fmla="*/ 51 h 168"/>
                        <a:gd name="T76" fmla="*/ 1 w 39"/>
                        <a:gd name="T77" fmla="*/ 26 h 168"/>
                        <a:gd name="T78" fmla="*/ 3 w 39"/>
                        <a:gd name="T79" fmla="*/ 8 h 168"/>
                        <a:gd name="T80" fmla="*/ 5 w 39"/>
                        <a:gd name="T81" fmla="*/ 3 h 168"/>
                        <a:gd name="T82" fmla="*/ 6 w 39"/>
                        <a:gd name="T83" fmla="*/ 2 h 168"/>
                        <a:gd name="T84" fmla="*/ 6 w 39"/>
                        <a:gd name="T85" fmla="*/ 2 h 168"/>
                        <a:gd name="T86" fmla="*/ 6 w 39"/>
                        <a:gd name="T87" fmla="*/ 2 h 168"/>
                        <a:gd name="T88" fmla="*/ 5 w 39"/>
                        <a:gd name="T89" fmla="*/ 1 h 168"/>
                        <a:gd name="T90" fmla="*/ 6 w 39"/>
                        <a:gd name="T91" fmla="*/ 2 h 168"/>
                        <a:gd name="T92" fmla="*/ 6 w 39"/>
                        <a:gd name="T93" fmla="*/ 2 h 168"/>
                        <a:gd name="T94" fmla="*/ 9 w 39"/>
                        <a:gd name="T95" fmla="*/ 1 h 168"/>
                        <a:gd name="T96" fmla="*/ 10 w 39"/>
                        <a:gd name="T97" fmla="*/ 1 h 168"/>
                        <a:gd name="T98" fmla="*/ 11 w 39"/>
                        <a:gd name="T99" fmla="*/ 1 h 168"/>
                        <a:gd name="T100" fmla="*/ 11 w 39"/>
                        <a:gd name="T101" fmla="*/ 1 h 168"/>
                        <a:gd name="T102" fmla="*/ 11 w 39"/>
                        <a:gd name="T103" fmla="*/ 1 h 168"/>
                        <a:gd name="T104" fmla="*/ 5 w 39"/>
                        <a:gd name="T105" fmla="*/ 26 h 168"/>
                        <a:gd name="T106" fmla="*/ 11 w 39"/>
                        <a:gd name="T107" fmla="*/ 53 h 168"/>
                        <a:gd name="T108" fmla="*/ 11 w 39"/>
                        <a:gd name="T109" fmla="*/ 52 h 168"/>
                        <a:gd name="T110" fmla="*/ 11 w 39"/>
                        <a:gd name="T111" fmla="*/ 51 h 168"/>
                        <a:gd name="T112" fmla="*/ 11 w 39"/>
                        <a:gd name="T113" fmla="*/ 52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168">
                          <a:moveTo>
                            <a:pt x="37" y="162"/>
                          </a:moveTo>
                          <a:cubicBezTo>
                            <a:pt x="38" y="161"/>
                            <a:pt x="38" y="161"/>
                            <a:pt x="38" y="161"/>
                          </a:cubicBezTo>
                          <a:cubicBezTo>
                            <a:pt x="38" y="161"/>
                            <a:pt x="38" y="161"/>
                            <a:pt x="38" y="161"/>
                          </a:cubicBezTo>
                          <a:cubicBezTo>
                            <a:pt x="37" y="158"/>
                            <a:pt x="22" y="131"/>
                            <a:pt x="22" y="82"/>
                          </a:cubicBezTo>
                          <a:cubicBezTo>
                            <a:pt x="22" y="55"/>
                            <a:pt x="26" y="36"/>
                            <a:pt x="30" y="24"/>
                          </a:cubicBezTo>
                          <a:cubicBezTo>
                            <a:pt x="32" y="18"/>
                            <a:pt x="34" y="13"/>
                            <a:pt x="36" y="10"/>
                          </a:cubicBezTo>
                          <a:cubicBezTo>
                            <a:pt x="37" y="8"/>
                            <a:pt x="37" y="7"/>
                            <a:pt x="38" y="7"/>
                          </a:cubicBezTo>
                          <a:cubicBezTo>
                            <a:pt x="38" y="6"/>
                            <a:pt x="38" y="6"/>
                            <a:pt x="38" y="6"/>
                          </a:cubicBezTo>
                          <a:cubicBezTo>
                            <a:pt x="38" y="6"/>
                            <a:pt x="38" y="6"/>
                            <a:pt x="38" y="6"/>
                          </a:cubicBezTo>
                          <a:cubicBezTo>
                            <a:pt x="39" y="5"/>
                            <a:pt x="39" y="5"/>
                            <a:pt x="39" y="5"/>
                          </a:cubicBezTo>
                          <a:cubicBezTo>
                            <a:pt x="39" y="4"/>
                            <a:pt x="39" y="4"/>
                            <a:pt x="39" y="4"/>
                          </a:cubicBezTo>
                          <a:cubicBezTo>
                            <a:pt x="38" y="2"/>
                            <a:pt x="37" y="1"/>
                            <a:pt x="35" y="1"/>
                          </a:cubicBezTo>
                          <a:cubicBezTo>
                            <a:pt x="34" y="0"/>
                            <a:pt x="32" y="0"/>
                            <a:pt x="31" y="0"/>
                          </a:cubicBezTo>
                          <a:cubicBezTo>
                            <a:pt x="28" y="0"/>
                            <a:pt x="24" y="1"/>
                            <a:pt x="22" y="2"/>
                          </a:cubicBezTo>
                          <a:cubicBezTo>
                            <a:pt x="19" y="2"/>
                            <a:pt x="18" y="3"/>
                            <a:pt x="18" y="3"/>
                          </a:cubicBezTo>
                          <a:cubicBezTo>
                            <a:pt x="17" y="3"/>
                            <a:pt x="17" y="3"/>
                            <a:pt x="17" y="3"/>
                          </a:cubicBezTo>
                          <a:cubicBezTo>
                            <a:pt x="17" y="4"/>
                            <a:pt x="17" y="4"/>
                            <a:pt x="17" y="4"/>
                          </a:cubicBezTo>
                          <a:cubicBezTo>
                            <a:pt x="17" y="4"/>
                            <a:pt x="0" y="28"/>
                            <a:pt x="0" y="82"/>
                          </a:cubicBezTo>
                          <a:cubicBezTo>
                            <a:pt x="0" y="135"/>
                            <a:pt x="17" y="163"/>
                            <a:pt x="17" y="163"/>
                          </a:cubicBezTo>
                          <a:cubicBezTo>
                            <a:pt x="17" y="163"/>
                            <a:pt x="17" y="163"/>
                            <a:pt x="17" y="163"/>
                          </a:cubicBezTo>
                          <a:cubicBezTo>
                            <a:pt x="17" y="163"/>
                            <a:pt x="17" y="163"/>
                            <a:pt x="17" y="163"/>
                          </a:cubicBezTo>
                          <a:cubicBezTo>
                            <a:pt x="17" y="163"/>
                            <a:pt x="19" y="165"/>
                            <a:pt x="22" y="166"/>
                          </a:cubicBezTo>
                          <a:cubicBezTo>
                            <a:pt x="24" y="167"/>
                            <a:pt x="27" y="168"/>
                            <a:pt x="31" y="168"/>
                          </a:cubicBezTo>
                          <a:cubicBezTo>
                            <a:pt x="32" y="168"/>
                            <a:pt x="34" y="168"/>
                            <a:pt x="35" y="167"/>
                          </a:cubicBezTo>
                          <a:cubicBezTo>
                            <a:pt x="37" y="166"/>
                            <a:pt x="38" y="164"/>
                            <a:pt x="39" y="163"/>
                          </a:cubicBezTo>
                          <a:cubicBezTo>
                            <a:pt x="39" y="162"/>
                            <a:pt x="39" y="162"/>
                            <a:pt x="39" y="162"/>
                          </a:cubicBezTo>
                          <a:cubicBezTo>
                            <a:pt x="38" y="161"/>
                            <a:pt x="38" y="161"/>
                            <a:pt x="38" y="161"/>
                          </a:cubicBezTo>
                          <a:cubicBezTo>
                            <a:pt x="37" y="162"/>
                            <a:pt x="37" y="162"/>
                            <a:pt x="37" y="162"/>
                          </a:cubicBezTo>
                          <a:cubicBezTo>
                            <a:pt x="36" y="161"/>
                            <a:pt x="36" y="161"/>
                            <a:pt x="36" y="161"/>
                          </a:cubicBezTo>
                          <a:cubicBezTo>
                            <a:pt x="35" y="163"/>
                            <a:pt x="34" y="164"/>
                            <a:pt x="34" y="164"/>
                          </a:cubicBezTo>
                          <a:cubicBezTo>
                            <a:pt x="33" y="165"/>
                            <a:pt x="32" y="165"/>
                            <a:pt x="31" y="165"/>
                          </a:cubicBezTo>
                          <a:cubicBezTo>
                            <a:pt x="28" y="165"/>
                            <a:pt x="25" y="164"/>
                            <a:pt x="23" y="163"/>
                          </a:cubicBezTo>
                          <a:cubicBezTo>
                            <a:pt x="22" y="162"/>
                            <a:pt x="21" y="162"/>
                            <a:pt x="20" y="161"/>
                          </a:cubicBezTo>
                          <a:cubicBezTo>
                            <a:pt x="19" y="161"/>
                            <a:pt x="19" y="161"/>
                            <a:pt x="19" y="161"/>
                          </a:cubicBezTo>
                          <a:cubicBezTo>
                            <a:pt x="19" y="161"/>
                            <a:pt x="19" y="161"/>
                            <a:pt x="19" y="161"/>
                          </a:cubicBezTo>
                          <a:cubicBezTo>
                            <a:pt x="18" y="162"/>
                            <a:pt x="18" y="162"/>
                            <a:pt x="18" y="162"/>
                          </a:cubicBezTo>
                          <a:cubicBezTo>
                            <a:pt x="20" y="161"/>
                            <a:pt x="20" y="161"/>
                            <a:pt x="20" y="161"/>
                          </a:cubicBezTo>
                          <a:cubicBezTo>
                            <a:pt x="19" y="161"/>
                            <a:pt x="19" y="161"/>
                            <a:pt x="19" y="161"/>
                          </a:cubicBezTo>
                          <a:cubicBezTo>
                            <a:pt x="18" y="158"/>
                            <a:pt x="3" y="131"/>
                            <a:pt x="3" y="82"/>
                          </a:cubicBezTo>
                          <a:cubicBezTo>
                            <a:pt x="3" y="55"/>
                            <a:pt x="7" y="36"/>
                            <a:pt x="11" y="24"/>
                          </a:cubicBezTo>
                          <a:cubicBezTo>
                            <a:pt x="13" y="18"/>
                            <a:pt x="15" y="13"/>
                            <a:pt x="17" y="10"/>
                          </a:cubicBezTo>
                          <a:cubicBezTo>
                            <a:pt x="18" y="8"/>
                            <a:pt x="18" y="7"/>
                            <a:pt x="19" y="7"/>
                          </a:cubicBezTo>
                          <a:cubicBezTo>
                            <a:pt x="19" y="6"/>
                            <a:pt x="19" y="6"/>
                            <a:pt x="19" y="6"/>
                          </a:cubicBezTo>
                          <a:cubicBezTo>
                            <a:pt x="20" y="6"/>
                            <a:pt x="20" y="6"/>
                            <a:pt x="20" y="6"/>
                          </a:cubicBezTo>
                          <a:cubicBezTo>
                            <a:pt x="18" y="5"/>
                            <a:pt x="18" y="5"/>
                            <a:pt x="18" y="5"/>
                          </a:cubicBezTo>
                          <a:cubicBezTo>
                            <a:pt x="19" y="6"/>
                            <a:pt x="19" y="6"/>
                            <a:pt x="19" y="6"/>
                          </a:cubicBezTo>
                          <a:cubicBezTo>
                            <a:pt x="19" y="6"/>
                            <a:pt x="19" y="6"/>
                            <a:pt x="19" y="6"/>
                          </a:cubicBezTo>
                          <a:cubicBezTo>
                            <a:pt x="21" y="5"/>
                            <a:pt x="26" y="3"/>
                            <a:pt x="31" y="3"/>
                          </a:cubicBezTo>
                          <a:cubicBezTo>
                            <a:pt x="32" y="3"/>
                            <a:pt x="33" y="3"/>
                            <a:pt x="34" y="3"/>
                          </a:cubicBezTo>
                          <a:cubicBezTo>
                            <a:pt x="35" y="4"/>
                            <a:pt x="35" y="4"/>
                            <a:pt x="36" y="5"/>
                          </a:cubicBezTo>
                          <a:cubicBezTo>
                            <a:pt x="37" y="5"/>
                            <a:pt x="37" y="5"/>
                            <a:pt x="37" y="5"/>
                          </a:cubicBezTo>
                          <a:cubicBezTo>
                            <a:pt x="36" y="4"/>
                            <a:pt x="36" y="4"/>
                            <a:pt x="36" y="4"/>
                          </a:cubicBezTo>
                          <a:cubicBezTo>
                            <a:pt x="36" y="4"/>
                            <a:pt x="18" y="28"/>
                            <a:pt x="18" y="82"/>
                          </a:cubicBezTo>
                          <a:cubicBezTo>
                            <a:pt x="18" y="135"/>
                            <a:pt x="36" y="163"/>
                            <a:pt x="36" y="163"/>
                          </a:cubicBezTo>
                          <a:cubicBezTo>
                            <a:pt x="37" y="162"/>
                            <a:pt x="37" y="162"/>
                            <a:pt x="37" y="162"/>
                          </a:cubicBezTo>
                          <a:cubicBezTo>
                            <a:pt x="36" y="161"/>
                            <a:pt x="36" y="161"/>
                            <a:pt x="36" y="161"/>
                          </a:cubicBezTo>
                          <a:lnTo>
                            <a:pt x="37" y="162"/>
                          </a:lnTo>
                          <a:close/>
                        </a:path>
                      </a:pathLst>
                    </a:custGeom>
                    <a:solidFill>
                      <a:srgbClr val="494E4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23" name="Freeform 641"/>
                    <p:cNvSpPr>
                      <a:spLocks/>
                    </p:cNvSpPr>
                    <p:nvPr/>
                  </p:nvSpPr>
                  <p:spPr bwMode="auto">
                    <a:xfrm>
                      <a:off x="3923" y="3039"/>
                      <a:ext cx="27" cy="115"/>
                    </a:xfrm>
                    <a:custGeom>
                      <a:avLst/>
                      <a:gdLst>
                        <a:gd name="T0" fmla="*/ 12 w 39"/>
                        <a:gd name="T1" fmla="*/ 52 h 168"/>
                        <a:gd name="T2" fmla="*/ 13 w 39"/>
                        <a:gd name="T3" fmla="*/ 51 h 168"/>
                        <a:gd name="T4" fmla="*/ 13 w 39"/>
                        <a:gd name="T5" fmla="*/ 51 h 168"/>
                        <a:gd name="T6" fmla="*/ 7 w 39"/>
                        <a:gd name="T7" fmla="*/ 26 h 168"/>
                        <a:gd name="T8" fmla="*/ 10 w 39"/>
                        <a:gd name="T9" fmla="*/ 8 h 168"/>
                        <a:gd name="T10" fmla="*/ 12 w 39"/>
                        <a:gd name="T11" fmla="*/ 3 h 168"/>
                        <a:gd name="T12" fmla="*/ 12 w 39"/>
                        <a:gd name="T13" fmla="*/ 2 h 168"/>
                        <a:gd name="T14" fmla="*/ 13 w 39"/>
                        <a:gd name="T15" fmla="*/ 2 h 168"/>
                        <a:gd name="T16" fmla="*/ 13 w 39"/>
                        <a:gd name="T17" fmla="*/ 2 h 168"/>
                        <a:gd name="T18" fmla="*/ 13 w 39"/>
                        <a:gd name="T19" fmla="*/ 1 h 168"/>
                        <a:gd name="T20" fmla="*/ 13 w 39"/>
                        <a:gd name="T21" fmla="*/ 1 h 168"/>
                        <a:gd name="T22" fmla="*/ 12 w 39"/>
                        <a:gd name="T23" fmla="*/ 1 h 168"/>
                        <a:gd name="T24" fmla="*/ 10 w 39"/>
                        <a:gd name="T25" fmla="*/ 0 h 168"/>
                        <a:gd name="T26" fmla="*/ 7 w 39"/>
                        <a:gd name="T27" fmla="*/ 1 h 168"/>
                        <a:gd name="T28" fmla="*/ 6 w 39"/>
                        <a:gd name="T29" fmla="*/ 1 h 168"/>
                        <a:gd name="T30" fmla="*/ 6 w 39"/>
                        <a:gd name="T31" fmla="*/ 1 h 168"/>
                        <a:gd name="T32" fmla="*/ 6 w 39"/>
                        <a:gd name="T33" fmla="*/ 1 h 168"/>
                        <a:gd name="T34" fmla="*/ 0 w 39"/>
                        <a:gd name="T35" fmla="*/ 26 h 168"/>
                        <a:gd name="T36" fmla="*/ 6 w 39"/>
                        <a:gd name="T37" fmla="*/ 53 h 168"/>
                        <a:gd name="T38" fmla="*/ 6 w 39"/>
                        <a:gd name="T39" fmla="*/ 53 h 168"/>
                        <a:gd name="T40" fmla="*/ 6 w 39"/>
                        <a:gd name="T41" fmla="*/ 53 h 168"/>
                        <a:gd name="T42" fmla="*/ 7 w 39"/>
                        <a:gd name="T43" fmla="*/ 53 h 168"/>
                        <a:gd name="T44" fmla="*/ 10 w 39"/>
                        <a:gd name="T45" fmla="*/ 54 h 168"/>
                        <a:gd name="T46" fmla="*/ 12 w 39"/>
                        <a:gd name="T47" fmla="*/ 53 h 168"/>
                        <a:gd name="T48" fmla="*/ 13 w 39"/>
                        <a:gd name="T49" fmla="*/ 53 h 168"/>
                        <a:gd name="T50" fmla="*/ 13 w 39"/>
                        <a:gd name="T51" fmla="*/ 52 h 168"/>
                        <a:gd name="T52" fmla="*/ 13 w 39"/>
                        <a:gd name="T53" fmla="*/ 51 h 168"/>
                        <a:gd name="T54" fmla="*/ 12 w 39"/>
                        <a:gd name="T55" fmla="*/ 52 h 168"/>
                        <a:gd name="T56" fmla="*/ 12 w 39"/>
                        <a:gd name="T57" fmla="*/ 51 h 168"/>
                        <a:gd name="T58" fmla="*/ 12 w 39"/>
                        <a:gd name="T59" fmla="*/ 53 h 168"/>
                        <a:gd name="T60" fmla="*/ 10 w 39"/>
                        <a:gd name="T61" fmla="*/ 53 h 168"/>
                        <a:gd name="T62" fmla="*/ 8 w 39"/>
                        <a:gd name="T63" fmla="*/ 53 h 168"/>
                        <a:gd name="T64" fmla="*/ 7 w 39"/>
                        <a:gd name="T65" fmla="*/ 51 h 168"/>
                        <a:gd name="T66" fmla="*/ 7 w 39"/>
                        <a:gd name="T67" fmla="*/ 51 h 168"/>
                        <a:gd name="T68" fmla="*/ 7 w 39"/>
                        <a:gd name="T69" fmla="*/ 51 h 168"/>
                        <a:gd name="T70" fmla="*/ 6 w 39"/>
                        <a:gd name="T71" fmla="*/ 52 h 168"/>
                        <a:gd name="T72" fmla="*/ 7 w 39"/>
                        <a:gd name="T73" fmla="*/ 51 h 168"/>
                        <a:gd name="T74" fmla="*/ 7 w 39"/>
                        <a:gd name="T75" fmla="*/ 51 h 168"/>
                        <a:gd name="T76" fmla="*/ 1 w 39"/>
                        <a:gd name="T77" fmla="*/ 26 h 168"/>
                        <a:gd name="T78" fmla="*/ 4 w 39"/>
                        <a:gd name="T79" fmla="*/ 8 h 168"/>
                        <a:gd name="T80" fmla="*/ 6 w 39"/>
                        <a:gd name="T81" fmla="*/ 3 h 168"/>
                        <a:gd name="T82" fmla="*/ 6 w 39"/>
                        <a:gd name="T83" fmla="*/ 2 h 168"/>
                        <a:gd name="T84" fmla="*/ 7 w 39"/>
                        <a:gd name="T85" fmla="*/ 2 h 168"/>
                        <a:gd name="T86" fmla="*/ 7 w 39"/>
                        <a:gd name="T87" fmla="*/ 2 h 168"/>
                        <a:gd name="T88" fmla="*/ 6 w 39"/>
                        <a:gd name="T89" fmla="*/ 1 h 168"/>
                        <a:gd name="T90" fmla="*/ 6 w 39"/>
                        <a:gd name="T91" fmla="*/ 2 h 168"/>
                        <a:gd name="T92" fmla="*/ 7 w 39"/>
                        <a:gd name="T93" fmla="*/ 2 h 168"/>
                        <a:gd name="T94" fmla="*/ 10 w 39"/>
                        <a:gd name="T95" fmla="*/ 1 h 168"/>
                        <a:gd name="T96" fmla="*/ 12 w 39"/>
                        <a:gd name="T97" fmla="*/ 1 h 168"/>
                        <a:gd name="T98" fmla="*/ 12 w 39"/>
                        <a:gd name="T99" fmla="*/ 1 h 168"/>
                        <a:gd name="T100" fmla="*/ 12 w 39"/>
                        <a:gd name="T101" fmla="*/ 1 h 168"/>
                        <a:gd name="T102" fmla="*/ 12 w 39"/>
                        <a:gd name="T103" fmla="*/ 1 h 168"/>
                        <a:gd name="T104" fmla="*/ 6 w 39"/>
                        <a:gd name="T105" fmla="*/ 26 h 168"/>
                        <a:gd name="T106" fmla="*/ 12 w 39"/>
                        <a:gd name="T107" fmla="*/ 53 h 168"/>
                        <a:gd name="T108" fmla="*/ 12 w 39"/>
                        <a:gd name="T109" fmla="*/ 52 h 168"/>
                        <a:gd name="T110" fmla="*/ 12 w 39"/>
                        <a:gd name="T111" fmla="*/ 51 h 168"/>
                        <a:gd name="T112" fmla="*/ 12 w 39"/>
                        <a:gd name="T113" fmla="*/ 52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168">
                          <a:moveTo>
                            <a:pt x="38" y="162"/>
                          </a:moveTo>
                          <a:cubicBezTo>
                            <a:pt x="39" y="161"/>
                            <a:pt x="39" y="161"/>
                            <a:pt x="39" y="161"/>
                          </a:cubicBezTo>
                          <a:cubicBezTo>
                            <a:pt x="39" y="161"/>
                            <a:pt x="39" y="161"/>
                            <a:pt x="39" y="161"/>
                          </a:cubicBezTo>
                          <a:cubicBezTo>
                            <a:pt x="37" y="158"/>
                            <a:pt x="22" y="131"/>
                            <a:pt x="22" y="82"/>
                          </a:cubicBezTo>
                          <a:cubicBezTo>
                            <a:pt x="22" y="55"/>
                            <a:pt x="26" y="36"/>
                            <a:pt x="31" y="24"/>
                          </a:cubicBezTo>
                          <a:cubicBezTo>
                            <a:pt x="33" y="18"/>
                            <a:pt x="35" y="13"/>
                            <a:pt x="36" y="10"/>
                          </a:cubicBezTo>
                          <a:cubicBezTo>
                            <a:pt x="37" y="8"/>
                            <a:pt x="38" y="7"/>
                            <a:pt x="38" y="7"/>
                          </a:cubicBezTo>
                          <a:cubicBezTo>
                            <a:pt x="38" y="6"/>
                            <a:pt x="39" y="6"/>
                            <a:pt x="39" y="6"/>
                          </a:cubicBezTo>
                          <a:cubicBezTo>
                            <a:pt x="39" y="6"/>
                            <a:pt x="39" y="6"/>
                            <a:pt x="39" y="6"/>
                          </a:cubicBezTo>
                          <a:cubicBezTo>
                            <a:pt x="39" y="5"/>
                            <a:pt x="39" y="5"/>
                            <a:pt x="39" y="5"/>
                          </a:cubicBezTo>
                          <a:cubicBezTo>
                            <a:pt x="39" y="4"/>
                            <a:pt x="39" y="4"/>
                            <a:pt x="39" y="4"/>
                          </a:cubicBezTo>
                          <a:cubicBezTo>
                            <a:pt x="38" y="2"/>
                            <a:pt x="37" y="1"/>
                            <a:pt x="36" y="1"/>
                          </a:cubicBezTo>
                          <a:cubicBezTo>
                            <a:pt x="34" y="0"/>
                            <a:pt x="33" y="0"/>
                            <a:pt x="31" y="0"/>
                          </a:cubicBezTo>
                          <a:cubicBezTo>
                            <a:pt x="28" y="0"/>
                            <a:pt x="25" y="1"/>
                            <a:pt x="22" y="2"/>
                          </a:cubicBezTo>
                          <a:cubicBezTo>
                            <a:pt x="20" y="2"/>
                            <a:pt x="18" y="3"/>
                            <a:pt x="18" y="3"/>
                          </a:cubicBezTo>
                          <a:cubicBezTo>
                            <a:pt x="18" y="3"/>
                            <a:pt x="18" y="3"/>
                            <a:pt x="18" y="3"/>
                          </a:cubicBezTo>
                          <a:cubicBezTo>
                            <a:pt x="17" y="4"/>
                            <a:pt x="17" y="4"/>
                            <a:pt x="17" y="4"/>
                          </a:cubicBezTo>
                          <a:cubicBezTo>
                            <a:pt x="17" y="4"/>
                            <a:pt x="0" y="28"/>
                            <a:pt x="0" y="82"/>
                          </a:cubicBezTo>
                          <a:cubicBezTo>
                            <a:pt x="0" y="135"/>
                            <a:pt x="17" y="163"/>
                            <a:pt x="17" y="163"/>
                          </a:cubicBezTo>
                          <a:cubicBezTo>
                            <a:pt x="18" y="163"/>
                            <a:pt x="18" y="163"/>
                            <a:pt x="18" y="163"/>
                          </a:cubicBezTo>
                          <a:cubicBezTo>
                            <a:pt x="18" y="163"/>
                            <a:pt x="18" y="163"/>
                            <a:pt x="18" y="163"/>
                          </a:cubicBezTo>
                          <a:cubicBezTo>
                            <a:pt x="18" y="163"/>
                            <a:pt x="20" y="165"/>
                            <a:pt x="22" y="166"/>
                          </a:cubicBezTo>
                          <a:cubicBezTo>
                            <a:pt x="25" y="167"/>
                            <a:pt x="28" y="168"/>
                            <a:pt x="31" y="168"/>
                          </a:cubicBezTo>
                          <a:cubicBezTo>
                            <a:pt x="33" y="168"/>
                            <a:pt x="34" y="168"/>
                            <a:pt x="36" y="167"/>
                          </a:cubicBezTo>
                          <a:cubicBezTo>
                            <a:pt x="37" y="166"/>
                            <a:pt x="38" y="164"/>
                            <a:pt x="39" y="163"/>
                          </a:cubicBezTo>
                          <a:cubicBezTo>
                            <a:pt x="39" y="162"/>
                            <a:pt x="39" y="162"/>
                            <a:pt x="39" y="162"/>
                          </a:cubicBezTo>
                          <a:cubicBezTo>
                            <a:pt x="39" y="161"/>
                            <a:pt x="39" y="161"/>
                            <a:pt x="39" y="161"/>
                          </a:cubicBezTo>
                          <a:cubicBezTo>
                            <a:pt x="38" y="162"/>
                            <a:pt x="38" y="162"/>
                            <a:pt x="38" y="162"/>
                          </a:cubicBezTo>
                          <a:cubicBezTo>
                            <a:pt x="36" y="161"/>
                            <a:pt x="36" y="161"/>
                            <a:pt x="36" y="161"/>
                          </a:cubicBezTo>
                          <a:cubicBezTo>
                            <a:pt x="36" y="163"/>
                            <a:pt x="35" y="164"/>
                            <a:pt x="34" y="164"/>
                          </a:cubicBezTo>
                          <a:cubicBezTo>
                            <a:pt x="33" y="165"/>
                            <a:pt x="32" y="165"/>
                            <a:pt x="31" y="165"/>
                          </a:cubicBezTo>
                          <a:cubicBezTo>
                            <a:pt x="29" y="165"/>
                            <a:pt x="26" y="164"/>
                            <a:pt x="24" y="163"/>
                          </a:cubicBezTo>
                          <a:cubicBezTo>
                            <a:pt x="22" y="162"/>
                            <a:pt x="21" y="162"/>
                            <a:pt x="21" y="161"/>
                          </a:cubicBezTo>
                          <a:cubicBezTo>
                            <a:pt x="20" y="161"/>
                            <a:pt x="20" y="161"/>
                            <a:pt x="20" y="161"/>
                          </a:cubicBezTo>
                          <a:cubicBezTo>
                            <a:pt x="20" y="161"/>
                            <a:pt x="20" y="161"/>
                            <a:pt x="20" y="161"/>
                          </a:cubicBezTo>
                          <a:cubicBezTo>
                            <a:pt x="19" y="162"/>
                            <a:pt x="19" y="162"/>
                            <a:pt x="19" y="162"/>
                          </a:cubicBezTo>
                          <a:cubicBezTo>
                            <a:pt x="20" y="161"/>
                            <a:pt x="20" y="161"/>
                            <a:pt x="20" y="161"/>
                          </a:cubicBezTo>
                          <a:cubicBezTo>
                            <a:pt x="20" y="161"/>
                            <a:pt x="20" y="161"/>
                            <a:pt x="20" y="161"/>
                          </a:cubicBezTo>
                          <a:cubicBezTo>
                            <a:pt x="18" y="158"/>
                            <a:pt x="3" y="131"/>
                            <a:pt x="3" y="82"/>
                          </a:cubicBezTo>
                          <a:cubicBezTo>
                            <a:pt x="3" y="55"/>
                            <a:pt x="8" y="36"/>
                            <a:pt x="12" y="24"/>
                          </a:cubicBezTo>
                          <a:cubicBezTo>
                            <a:pt x="14" y="18"/>
                            <a:pt x="16" y="13"/>
                            <a:pt x="18" y="10"/>
                          </a:cubicBezTo>
                          <a:cubicBezTo>
                            <a:pt x="18" y="8"/>
                            <a:pt x="19" y="7"/>
                            <a:pt x="19" y="7"/>
                          </a:cubicBezTo>
                          <a:cubicBezTo>
                            <a:pt x="20" y="6"/>
                            <a:pt x="20" y="6"/>
                            <a:pt x="20" y="6"/>
                          </a:cubicBezTo>
                          <a:cubicBezTo>
                            <a:pt x="20" y="6"/>
                            <a:pt x="20" y="6"/>
                            <a:pt x="20" y="6"/>
                          </a:cubicBezTo>
                          <a:cubicBezTo>
                            <a:pt x="19" y="5"/>
                            <a:pt x="19" y="5"/>
                            <a:pt x="19" y="5"/>
                          </a:cubicBezTo>
                          <a:cubicBezTo>
                            <a:pt x="19" y="6"/>
                            <a:pt x="19" y="6"/>
                            <a:pt x="19" y="6"/>
                          </a:cubicBezTo>
                          <a:cubicBezTo>
                            <a:pt x="20" y="6"/>
                            <a:pt x="20" y="6"/>
                            <a:pt x="20" y="6"/>
                          </a:cubicBezTo>
                          <a:cubicBezTo>
                            <a:pt x="21" y="5"/>
                            <a:pt x="27" y="3"/>
                            <a:pt x="31" y="3"/>
                          </a:cubicBezTo>
                          <a:cubicBezTo>
                            <a:pt x="33" y="3"/>
                            <a:pt x="34" y="3"/>
                            <a:pt x="34" y="3"/>
                          </a:cubicBezTo>
                          <a:cubicBezTo>
                            <a:pt x="35" y="4"/>
                            <a:pt x="36" y="4"/>
                            <a:pt x="36" y="5"/>
                          </a:cubicBezTo>
                          <a:cubicBezTo>
                            <a:pt x="38" y="5"/>
                            <a:pt x="38" y="5"/>
                            <a:pt x="38" y="5"/>
                          </a:cubicBezTo>
                          <a:cubicBezTo>
                            <a:pt x="36" y="4"/>
                            <a:pt x="36" y="4"/>
                            <a:pt x="36" y="4"/>
                          </a:cubicBezTo>
                          <a:cubicBezTo>
                            <a:pt x="36" y="4"/>
                            <a:pt x="19" y="28"/>
                            <a:pt x="19" y="82"/>
                          </a:cubicBezTo>
                          <a:cubicBezTo>
                            <a:pt x="19" y="135"/>
                            <a:pt x="36" y="163"/>
                            <a:pt x="36" y="163"/>
                          </a:cubicBezTo>
                          <a:cubicBezTo>
                            <a:pt x="38" y="162"/>
                            <a:pt x="38" y="162"/>
                            <a:pt x="38" y="162"/>
                          </a:cubicBezTo>
                          <a:cubicBezTo>
                            <a:pt x="36" y="161"/>
                            <a:pt x="36" y="161"/>
                            <a:pt x="36" y="161"/>
                          </a:cubicBezTo>
                          <a:lnTo>
                            <a:pt x="38" y="162"/>
                          </a:lnTo>
                          <a:close/>
                        </a:path>
                      </a:pathLst>
                    </a:custGeom>
                    <a:solidFill>
                      <a:srgbClr val="494E4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24" name="Freeform 642"/>
                    <p:cNvSpPr>
                      <a:spLocks/>
                    </p:cNvSpPr>
                    <p:nvPr/>
                  </p:nvSpPr>
                  <p:spPr bwMode="auto">
                    <a:xfrm>
                      <a:off x="3947" y="3039"/>
                      <a:ext cx="27" cy="115"/>
                    </a:xfrm>
                    <a:custGeom>
                      <a:avLst/>
                      <a:gdLst>
                        <a:gd name="T0" fmla="*/ 12 w 39"/>
                        <a:gd name="T1" fmla="*/ 52 h 168"/>
                        <a:gd name="T2" fmla="*/ 12 w 39"/>
                        <a:gd name="T3" fmla="*/ 51 h 168"/>
                        <a:gd name="T4" fmla="*/ 12 w 39"/>
                        <a:gd name="T5" fmla="*/ 51 h 168"/>
                        <a:gd name="T6" fmla="*/ 7 w 39"/>
                        <a:gd name="T7" fmla="*/ 26 h 168"/>
                        <a:gd name="T8" fmla="*/ 10 w 39"/>
                        <a:gd name="T9" fmla="*/ 8 h 168"/>
                        <a:gd name="T10" fmla="*/ 12 w 39"/>
                        <a:gd name="T11" fmla="*/ 3 h 168"/>
                        <a:gd name="T12" fmla="*/ 12 w 39"/>
                        <a:gd name="T13" fmla="*/ 2 h 168"/>
                        <a:gd name="T14" fmla="*/ 12 w 39"/>
                        <a:gd name="T15" fmla="*/ 2 h 168"/>
                        <a:gd name="T16" fmla="*/ 12 w 39"/>
                        <a:gd name="T17" fmla="*/ 2 h 168"/>
                        <a:gd name="T18" fmla="*/ 13 w 39"/>
                        <a:gd name="T19" fmla="*/ 1 h 168"/>
                        <a:gd name="T20" fmla="*/ 13 w 39"/>
                        <a:gd name="T21" fmla="*/ 1 h 168"/>
                        <a:gd name="T22" fmla="*/ 12 w 39"/>
                        <a:gd name="T23" fmla="*/ 1 h 168"/>
                        <a:gd name="T24" fmla="*/ 10 w 39"/>
                        <a:gd name="T25" fmla="*/ 0 h 168"/>
                        <a:gd name="T26" fmla="*/ 7 w 39"/>
                        <a:gd name="T27" fmla="*/ 1 h 168"/>
                        <a:gd name="T28" fmla="*/ 6 w 39"/>
                        <a:gd name="T29" fmla="*/ 1 h 168"/>
                        <a:gd name="T30" fmla="*/ 6 w 39"/>
                        <a:gd name="T31" fmla="*/ 1 h 168"/>
                        <a:gd name="T32" fmla="*/ 6 w 39"/>
                        <a:gd name="T33" fmla="*/ 1 h 168"/>
                        <a:gd name="T34" fmla="*/ 0 w 39"/>
                        <a:gd name="T35" fmla="*/ 26 h 168"/>
                        <a:gd name="T36" fmla="*/ 6 w 39"/>
                        <a:gd name="T37" fmla="*/ 53 h 168"/>
                        <a:gd name="T38" fmla="*/ 6 w 39"/>
                        <a:gd name="T39" fmla="*/ 53 h 168"/>
                        <a:gd name="T40" fmla="*/ 6 w 39"/>
                        <a:gd name="T41" fmla="*/ 53 h 168"/>
                        <a:gd name="T42" fmla="*/ 7 w 39"/>
                        <a:gd name="T43" fmla="*/ 53 h 168"/>
                        <a:gd name="T44" fmla="*/ 10 w 39"/>
                        <a:gd name="T45" fmla="*/ 54 h 168"/>
                        <a:gd name="T46" fmla="*/ 12 w 39"/>
                        <a:gd name="T47" fmla="*/ 53 h 168"/>
                        <a:gd name="T48" fmla="*/ 13 w 39"/>
                        <a:gd name="T49" fmla="*/ 53 h 168"/>
                        <a:gd name="T50" fmla="*/ 13 w 39"/>
                        <a:gd name="T51" fmla="*/ 52 h 168"/>
                        <a:gd name="T52" fmla="*/ 12 w 39"/>
                        <a:gd name="T53" fmla="*/ 51 h 168"/>
                        <a:gd name="T54" fmla="*/ 12 w 39"/>
                        <a:gd name="T55" fmla="*/ 52 h 168"/>
                        <a:gd name="T56" fmla="*/ 12 w 39"/>
                        <a:gd name="T57" fmla="*/ 51 h 168"/>
                        <a:gd name="T58" fmla="*/ 12 w 39"/>
                        <a:gd name="T59" fmla="*/ 53 h 168"/>
                        <a:gd name="T60" fmla="*/ 10 w 39"/>
                        <a:gd name="T61" fmla="*/ 53 h 168"/>
                        <a:gd name="T62" fmla="*/ 8 w 39"/>
                        <a:gd name="T63" fmla="*/ 53 h 168"/>
                        <a:gd name="T64" fmla="*/ 7 w 39"/>
                        <a:gd name="T65" fmla="*/ 51 h 168"/>
                        <a:gd name="T66" fmla="*/ 6 w 39"/>
                        <a:gd name="T67" fmla="*/ 51 h 168"/>
                        <a:gd name="T68" fmla="*/ 6 w 39"/>
                        <a:gd name="T69" fmla="*/ 51 h 168"/>
                        <a:gd name="T70" fmla="*/ 6 w 39"/>
                        <a:gd name="T71" fmla="*/ 52 h 168"/>
                        <a:gd name="T72" fmla="*/ 7 w 39"/>
                        <a:gd name="T73" fmla="*/ 51 h 168"/>
                        <a:gd name="T74" fmla="*/ 6 w 39"/>
                        <a:gd name="T75" fmla="*/ 51 h 168"/>
                        <a:gd name="T76" fmla="*/ 1 w 39"/>
                        <a:gd name="T77" fmla="*/ 26 h 168"/>
                        <a:gd name="T78" fmla="*/ 4 w 39"/>
                        <a:gd name="T79" fmla="*/ 8 h 168"/>
                        <a:gd name="T80" fmla="*/ 6 w 39"/>
                        <a:gd name="T81" fmla="*/ 3 h 168"/>
                        <a:gd name="T82" fmla="*/ 6 w 39"/>
                        <a:gd name="T83" fmla="*/ 2 h 168"/>
                        <a:gd name="T84" fmla="*/ 6 w 39"/>
                        <a:gd name="T85" fmla="*/ 2 h 168"/>
                        <a:gd name="T86" fmla="*/ 7 w 39"/>
                        <a:gd name="T87" fmla="*/ 2 h 168"/>
                        <a:gd name="T88" fmla="*/ 6 w 39"/>
                        <a:gd name="T89" fmla="*/ 1 h 168"/>
                        <a:gd name="T90" fmla="*/ 6 w 39"/>
                        <a:gd name="T91" fmla="*/ 2 h 168"/>
                        <a:gd name="T92" fmla="*/ 6 w 39"/>
                        <a:gd name="T93" fmla="*/ 2 h 168"/>
                        <a:gd name="T94" fmla="*/ 10 w 39"/>
                        <a:gd name="T95" fmla="*/ 1 h 168"/>
                        <a:gd name="T96" fmla="*/ 12 w 39"/>
                        <a:gd name="T97" fmla="*/ 1 h 168"/>
                        <a:gd name="T98" fmla="*/ 12 w 39"/>
                        <a:gd name="T99" fmla="*/ 1 h 168"/>
                        <a:gd name="T100" fmla="*/ 12 w 39"/>
                        <a:gd name="T101" fmla="*/ 1 h 168"/>
                        <a:gd name="T102" fmla="*/ 12 w 39"/>
                        <a:gd name="T103" fmla="*/ 1 h 168"/>
                        <a:gd name="T104" fmla="*/ 6 w 39"/>
                        <a:gd name="T105" fmla="*/ 26 h 168"/>
                        <a:gd name="T106" fmla="*/ 12 w 39"/>
                        <a:gd name="T107" fmla="*/ 53 h 168"/>
                        <a:gd name="T108" fmla="*/ 12 w 39"/>
                        <a:gd name="T109" fmla="*/ 52 h 168"/>
                        <a:gd name="T110" fmla="*/ 12 w 39"/>
                        <a:gd name="T111" fmla="*/ 51 h 168"/>
                        <a:gd name="T112" fmla="*/ 12 w 39"/>
                        <a:gd name="T113" fmla="*/ 52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168">
                          <a:moveTo>
                            <a:pt x="37" y="162"/>
                          </a:moveTo>
                          <a:cubicBezTo>
                            <a:pt x="38" y="161"/>
                            <a:pt x="38" y="161"/>
                            <a:pt x="38" y="161"/>
                          </a:cubicBezTo>
                          <a:cubicBezTo>
                            <a:pt x="38" y="161"/>
                            <a:pt x="38" y="161"/>
                            <a:pt x="38" y="161"/>
                          </a:cubicBezTo>
                          <a:cubicBezTo>
                            <a:pt x="37" y="158"/>
                            <a:pt x="22" y="131"/>
                            <a:pt x="22" y="82"/>
                          </a:cubicBezTo>
                          <a:cubicBezTo>
                            <a:pt x="22" y="55"/>
                            <a:pt x="26" y="36"/>
                            <a:pt x="30" y="24"/>
                          </a:cubicBezTo>
                          <a:cubicBezTo>
                            <a:pt x="32" y="18"/>
                            <a:pt x="34" y="13"/>
                            <a:pt x="36" y="10"/>
                          </a:cubicBezTo>
                          <a:cubicBezTo>
                            <a:pt x="37" y="8"/>
                            <a:pt x="37" y="7"/>
                            <a:pt x="38" y="7"/>
                          </a:cubicBezTo>
                          <a:cubicBezTo>
                            <a:pt x="38" y="6"/>
                            <a:pt x="38" y="6"/>
                            <a:pt x="38" y="6"/>
                          </a:cubicBezTo>
                          <a:cubicBezTo>
                            <a:pt x="38" y="6"/>
                            <a:pt x="38" y="6"/>
                            <a:pt x="38" y="6"/>
                          </a:cubicBezTo>
                          <a:cubicBezTo>
                            <a:pt x="39" y="5"/>
                            <a:pt x="39" y="5"/>
                            <a:pt x="39" y="5"/>
                          </a:cubicBezTo>
                          <a:cubicBezTo>
                            <a:pt x="39" y="4"/>
                            <a:pt x="39" y="4"/>
                            <a:pt x="39" y="4"/>
                          </a:cubicBezTo>
                          <a:cubicBezTo>
                            <a:pt x="38" y="2"/>
                            <a:pt x="37" y="1"/>
                            <a:pt x="35" y="1"/>
                          </a:cubicBezTo>
                          <a:cubicBezTo>
                            <a:pt x="34" y="0"/>
                            <a:pt x="32" y="0"/>
                            <a:pt x="31" y="0"/>
                          </a:cubicBezTo>
                          <a:cubicBezTo>
                            <a:pt x="28" y="0"/>
                            <a:pt x="25" y="1"/>
                            <a:pt x="22" y="2"/>
                          </a:cubicBezTo>
                          <a:cubicBezTo>
                            <a:pt x="19" y="2"/>
                            <a:pt x="18" y="3"/>
                            <a:pt x="18" y="3"/>
                          </a:cubicBezTo>
                          <a:cubicBezTo>
                            <a:pt x="17" y="3"/>
                            <a:pt x="17" y="3"/>
                            <a:pt x="17" y="3"/>
                          </a:cubicBezTo>
                          <a:cubicBezTo>
                            <a:pt x="17" y="4"/>
                            <a:pt x="17" y="4"/>
                            <a:pt x="17" y="4"/>
                          </a:cubicBezTo>
                          <a:cubicBezTo>
                            <a:pt x="17" y="4"/>
                            <a:pt x="0" y="28"/>
                            <a:pt x="0" y="82"/>
                          </a:cubicBezTo>
                          <a:cubicBezTo>
                            <a:pt x="0" y="135"/>
                            <a:pt x="17" y="163"/>
                            <a:pt x="17" y="163"/>
                          </a:cubicBezTo>
                          <a:cubicBezTo>
                            <a:pt x="17" y="163"/>
                            <a:pt x="17" y="163"/>
                            <a:pt x="17" y="163"/>
                          </a:cubicBezTo>
                          <a:cubicBezTo>
                            <a:pt x="17" y="163"/>
                            <a:pt x="17" y="163"/>
                            <a:pt x="17" y="163"/>
                          </a:cubicBezTo>
                          <a:cubicBezTo>
                            <a:pt x="17" y="163"/>
                            <a:pt x="19" y="165"/>
                            <a:pt x="22" y="166"/>
                          </a:cubicBezTo>
                          <a:cubicBezTo>
                            <a:pt x="24" y="167"/>
                            <a:pt x="27" y="168"/>
                            <a:pt x="31" y="168"/>
                          </a:cubicBezTo>
                          <a:cubicBezTo>
                            <a:pt x="32" y="168"/>
                            <a:pt x="34" y="168"/>
                            <a:pt x="35" y="167"/>
                          </a:cubicBezTo>
                          <a:cubicBezTo>
                            <a:pt x="37" y="166"/>
                            <a:pt x="38" y="164"/>
                            <a:pt x="39" y="163"/>
                          </a:cubicBezTo>
                          <a:cubicBezTo>
                            <a:pt x="39" y="162"/>
                            <a:pt x="39" y="162"/>
                            <a:pt x="39" y="162"/>
                          </a:cubicBezTo>
                          <a:cubicBezTo>
                            <a:pt x="38" y="161"/>
                            <a:pt x="38" y="161"/>
                            <a:pt x="38" y="161"/>
                          </a:cubicBezTo>
                          <a:cubicBezTo>
                            <a:pt x="37" y="162"/>
                            <a:pt x="37" y="162"/>
                            <a:pt x="37" y="162"/>
                          </a:cubicBezTo>
                          <a:cubicBezTo>
                            <a:pt x="36" y="161"/>
                            <a:pt x="36" y="161"/>
                            <a:pt x="36" y="161"/>
                          </a:cubicBezTo>
                          <a:cubicBezTo>
                            <a:pt x="35" y="163"/>
                            <a:pt x="34" y="164"/>
                            <a:pt x="34" y="164"/>
                          </a:cubicBezTo>
                          <a:cubicBezTo>
                            <a:pt x="33" y="165"/>
                            <a:pt x="32" y="165"/>
                            <a:pt x="31" y="165"/>
                          </a:cubicBezTo>
                          <a:cubicBezTo>
                            <a:pt x="28" y="165"/>
                            <a:pt x="25" y="164"/>
                            <a:pt x="23" y="163"/>
                          </a:cubicBezTo>
                          <a:cubicBezTo>
                            <a:pt x="22" y="162"/>
                            <a:pt x="21" y="162"/>
                            <a:pt x="20" y="161"/>
                          </a:cubicBezTo>
                          <a:cubicBezTo>
                            <a:pt x="19" y="161"/>
                            <a:pt x="19" y="161"/>
                            <a:pt x="19" y="161"/>
                          </a:cubicBezTo>
                          <a:cubicBezTo>
                            <a:pt x="19" y="161"/>
                            <a:pt x="19" y="161"/>
                            <a:pt x="19" y="161"/>
                          </a:cubicBezTo>
                          <a:cubicBezTo>
                            <a:pt x="18" y="162"/>
                            <a:pt x="18" y="162"/>
                            <a:pt x="18" y="162"/>
                          </a:cubicBezTo>
                          <a:cubicBezTo>
                            <a:pt x="20" y="161"/>
                            <a:pt x="20" y="161"/>
                            <a:pt x="20" y="161"/>
                          </a:cubicBezTo>
                          <a:cubicBezTo>
                            <a:pt x="19" y="161"/>
                            <a:pt x="19" y="161"/>
                            <a:pt x="19" y="161"/>
                          </a:cubicBezTo>
                          <a:cubicBezTo>
                            <a:pt x="18" y="158"/>
                            <a:pt x="3" y="131"/>
                            <a:pt x="3" y="82"/>
                          </a:cubicBezTo>
                          <a:cubicBezTo>
                            <a:pt x="3" y="55"/>
                            <a:pt x="7" y="36"/>
                            <a:pt x="11" y="24"/>
                          </a:cubicBezTo>
                          <a:cubicBezTo>
                            <a:pt x="13" y="18"/>
                            <a:pt x="15" y="13"/>
                            <a:pt x="17" y="10"/>
                          </a:cubicBezTo>
                          <a:cubicBezTo>
                            <a:pt x="18" y="8"/>
                            <a:pt x="18" y="7"/>
                            <a:pt x="19" y="7"/>
                          </a:cubicBezTo>
                          <a:cubicBezTo>
                            <a:pt x="19" y="6"/>
                            <a:pt x="19" y="6"/>
                            <a:pt x="19" y="6"/>
                          </a:cubicBezTo>
                          <a:cubicBezTo>
                            <a:pt x="20" y="6"/>
                            <a:pt x="20" y="6"/>
                            <a:pt x="20" y="6"/>
                          </a:cubicBezTo>
                          <a:cubicBezTo>
                            <a:pt x="18" y="5"/>
                            <a:pt x="18" y="5"/>
                            <a:pt x="18" y="5"/>
                          </a:cubicBezTo>
                          <a:cubicBezTo>
                            <a:pt x="19" y="6"/>
                            <a:pt x="19" y="6"/>
                            <a:pt x="19" y="6"/>
                          </a:cubicBezTo>
                          <a:cubicBezTo>
                            <a:pt x="19" y="6"/>
                            <a:pt x="19" y="6"/>
                            <a:pt x="19" y="6"/>
                          </a:cubicBezTo>
                          <a:cubicBezTo>
                            <a:pt x="21" y="5"/>
                            <a:pt x="27" y="3"/>
                            <a:pt x="31" y="3"/>
                          </a:cubicBezTo>
                          <a:cubicBezTo>
                            <a:pt x="32" y="3"/>
                            <a:pt x="33" y="3"/>
                            <a:pt x="34" y="3"/>
                          </a:cubicBezTo>
                          <a:cubicBezTo>
                            <a:pt x="35" y="4"/>
                            <a:pt x="35" y="4"/>
                            <a:pt x="36" y="5"/>
                          </a:cubicBezTo>
                          <a:cubicBezTo>
                            <a:pt x="37" y="5"/>
                            <a:pt x="37" y="5"/>
                            <a:pt x="37" y="5"/>
                          </a:cubicBezTo>
                          <a:cubicBezTo>
                            <a:pt x="36" y="4"/>
                            <a:pt x="36" y="4"/>
                            <a:pt x="36" y="4"/>
                          </a:cubicBezTo>
                          <a:cubicBezTo>
                            <a:pt x="36" y="4"/>
                            <a:pt x="18" y="28"/>
                            <a:pt x="19" y="82"/>
                          </a:cubicBezTo>
                          <a:cubicBezTo>
                            <a:pt x="19" y="135"/>
                            <a:pt x="36" y="163"/>
                            <a:pt x="36" y="163"/>
                          </a:cubicBezTo>
                          <a:cubicBezTo>
                            <a:pt x="37" y="162"/>
                            <a:pt x="37" y="162"/>
                            <a:pt x="37" y="162"/>
                          </a:cubicBezTo>
                          <a:cubicBezTo>
                            <a:pt x="36" y="161"/>
                            <a:pt x="36" y="161"/>
                            <a:pt x="36" y="161"/>
                          </a:cubicBezTo>
                          <a:lnTo>
                            <a:pt x="37" y="162"/>
                          </a:lnTo>
                          <a:close/>
                        </a:path>
                      </a:pathLst>
                    </a:custGeom>
                    <a:solidFill>
                      <a:srgbClr val="494E4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25" name="Freeform 643"/>
                    <p:cNvSpPr>
                      <a:spLocks/>
                    </p:cNvSpPr>
                    <p:nvPr/>
                  </p:nvSpPr>
                  <p:spPr bwMode="auto">
                    <a:xfrm>
                      <a:off x="3900" y="1679"/>
                      <a:ext cx="25" cy="120"/>
                    </a:xfrm>
                    <a:custGeom>
                      <a:avLst/>
                      <a:gdLst>
                        <a:gd name="T0" fmla="*/ 12 w 36"/>
                        <a:gd name="T1" fmla="*/ 53 h 175"/>
                        <a:gd name="T2" fmla="*/ 6 w 36"/>
                        <a:gd name="T3" fmla="*/ 27 h 175"/>
                        <a:gd name="T4" fmla="*/ 12 w 36"/>
                        <a:gd name="T5" fmla="*/ 2 h 175"/>
                        <a:gd name="T6" fmla="*/ 6 w 36"/>
                        <a:gd name="T7" fmla="*/ 2 h 175"/>
                        <a:gd name="T8" fmla="*/ 0 w 36"/>
                        <a:gd name="T9" fmla="*/ 27 h 175"/>
                        <a:gd name="T10" fmla="*/ 6 w 36"/>
                        <a:gd name="T11" fmla="*/ 53 h 175"/>
                        <a:gd name="T12" fmla="*/ 12 w 36"/>
                        <a:gd name="T13" fmla="*/ 53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75">
                          <a:moveTo>
                            <a:pt x="36" y="165"/>
                          </a:moveTo>
                          <a:cubicBezTo>
                            <a:pt x="36" y="165"/>
                            <a:pt x="19" y="138"/>
                            <a:pt x="19" y="85"/>
                          </a:cubicBezTo>
                          <a:cubicBezTo>
                            <a:pt x="19" y="32"/>
                            <a:pt x="36" y="8"/>
                            <a:pt x="36" y="8"/>
                          </a:cubicBezTo>
                          <a:cubicBezTo>
                            <a:pt x="33" y="0"/>
                            <a:pt x="17" y="8"/>
                            <a:pt x="17" y="8"/>
                          </a:cubicBezTo>
                          <a:cubicBezTo>
                            <a:pt x="17" y="8"/>
                            <a:pt x="0" y="32"/>
                            <a:pt x="0" y="85"/>
                          </a:cubicBezTo>
                          <a:cubicBezTo>
                            <a:pt x="0" y="138"/>
                            <a:pt x="17" y="165"/>
                            <a:pt x="17" y="165"/>
                          </a:cubicBezTo>
                          <a:cubicBezTo>
                            <a:pt x="17" y="165"/>
                            <a:pt x="33" y="175"/>
                            <a:pt x="36" y="165"/>
                          </a:cubicBezTo>
                        </a:path>
                      </a:pathLst>
                    </a:custGeom>
                    <a:solidFill>
                      <a:srgbClr val="C2C3C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26" name="Freeform 644"/>
                    <p:cNvSpPr>
                      <a:spLocks/>
                    </p:cNvSpPr>
                    <p:nvPr/>
                  </p:nvSpPr>
                  <p:spPr bwMode="auto">
                    <a:xfrm>
                      <a:off x="3924" y="1679"/>
                      <a:ext cx="25" cy="120"/>
                    </a:xfrm>
                    <a:custGeom>
                      <a:avLst/>
                      <a:gdLst>
                        <a:gd name="T0" fmla="*/ 12 w 36"/>
                        <a:gd name="T1" fmla="*/ 53 h 175"/>
                        <a:gd name="T2" fmla="*/ 6 w 36"/>
                        <a:gd name="T3" fmla="*/ 27 h 175"/>
                        <a:gd name="T4" fmla="*/ 12 w 36"/>
                        <a:gd name="T5" fmla="*/ 2 h 175"/>
                        <a:gd name="T6" fmla="*/ 6 w 36"/>
                        <a:gd name="T7" fmla="*/ 2 h 175"/>
                        <a:gd name="T8" fmla="*/ 0 w 36"/>
                        <a:gd name="T9" fmla="*/ 27 h 175"/>
                        <a:gd name="T10" fmla="*/ 6 w 36"/>
                        <a:gd name="T11" fmla="*/ 53 h 175"/>
                        <a:gd name="T12" fmla="*/ 12 w 36"/>
                        <a:gd name="T13" fmla="*/ 53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75">
                          <a:moveTo>
                            <a:pt x="36" y="165"/>
                          </a:moveTo>
                          <a:cubicBezTo>
                            <a:pt x="36" y="165"/>
                            <a:pt x="19" y="138"/>
                            <a:pt x="19" y="85"/>
                          </a:cubicBezTo>
                          <a:cubicBezTo>
                            <a:pt x="19" y="32"/>
                            <a:pt x="36" y="8"/>
                            <a:pt x="36" y="8"/>
                          </a:cubicBezTo>
                          <a:cubicBezTo>
                            <a:pt x="33" y="0"/>
                            <a:pt x="17" y="8"/>
                            <a:pt x="17" y="8"/>
                          </a:cubicBezTo>
                          <a:cubicBezTo>
                            <a:pt x="17" y="8"/>
                            <a:pt x="0" y="32"/>
                            <a:pt x="0" y="85"/>
                          </a:cubicBezTo>
                          <a:cubicBezTo>
                            <a:pt x="0" y="138"/>
                            <a:pt x="17" y="165"/>
                            <a:pt x="17" y="165"/>
                          </a:cubicBezTo>
                          <a:cubicBezTo>
                            <a:pt x="17" y="165"/>
                            <a:pt x="32" y="175"/>
                            <a:pt x="36" y="165"/>
                          </a:cubicBezTo>
                        </a:path>
                      </a:pathLst>
                    </a:custGeom>
                    <a:solidFill>
                      <a:srgbClr val="C2C3C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27" name="Freeform 645"/>
                    <p:cNvSpPr>
                      <a:spLocks/>
                    </p:cNvSpPr>
                    <p:nvPr/>
                  </p:nvSpPr>
                  <p:spPr bwMode="auto">
                    <a:xfrm>
                      <a:off x="3948" y="1679"/>
                      <a:ext cx="24" cy="120"/>
                    </a:xfrm>
                    <a:custGeom>
                      <a:avLst/>
                      <a:gdLst>
                        <a:gd name="T0" fmla="*/ 11 w 36"/>
                        <a:gd name="T1" fmla="*/ 53 h 175"/>
                        <a:gd name="T2" fmla="*/ 6 w 36"/>
                        <a:gd name="T3" fmla="*/ 27 h 175"/>
                        <a:gd name="T4" fmla="*/ 11 w 36"/>
                        <a:gd name="T5" fmla="*/ 2 h 175"/>
                        <a:gd name="T6" fmla="*/ 5 w 36"/>
                        <a:gd name="T7" fmla="*/ 2 h 175"/>
                        <a:gd name="T8" fmla="*/ 0 w 36"/>
                        <a:gd name="T9" fmla="*/ 27 h 175"/>
                        <a:gd name="T10" fmla="*/ 5 w 36"/>
                        <a:gd name="T11" fmla="*/ 53 h 175"/>
                        <a:gd name="T12" fmla="*/ 11 w 36"/>
                        <a:gd name="T13" fmla="*/ 53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175">
                          <a:moveTo>
                            <a:pt x="36" y="165"/>
                          </a:moveTo>
                          <a:cubicBezTo>
                            <a:pt x="36" y="165"/>
                            <a:pt x="19" y="138"/>
                            <a:pt x="19" y="85"/>
                          </a:cubicBezTo>
                          <a:cubicBezTo>
                            <a:pt x="19" y="32"/>
                            <a:pt x="36" y="8"/>
                            <a:pt x="36" y="8"/>
                          </a:cubicBezTo>
                          <a:cubicBezTo>
                            <a:pt x="33" y="0"/>
                            <a:pt x="17" y="8"/>
                            <a:pt x="17" y="8"/>
                          </a:cubicBezTo>
                          <a:cubicBezTo>
                            <a:pt x="17" y="8"/>
                            <a:pt x="0" y="32"/>
                            <a:pt x="0" y="85"/>
                          </a:cubicBezTo>
                          <a:cubicBezTo>
                            <a:pt x="0" y="138"/>
                            <a:pt x="17" y="165"/>
                            <a:pt x="17" y="165"/>
                          </a:cubicBezTo>
                          <a:cubicBezTo>
                            <a:pt x="17" y="165"/>
                            <a:pt x="33" y="175"/>
                            <a:pt x="36" y="165"/>
                          </a:cubicBezTo>
                        </a:path>
                      </a:pathLst>
                    </a:custGeom>
                    <a:solidFill>
                      <a:srgbClr val="C2C3C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28" name="Freeform 646"/>
                    <p:cNvSpPr>
                      <a:spLocks/>
                    </p:cNvSpPr>
                    <p:nvPr/>
                  </p:nvSpPr>
                  <p:spPr bwMode="auto">
                    <a:xfrm>
                      <a:off x="3914" y="1682"/>
                      <a:ext cx="6" cy="1"/>
                    </a:xfrm>
                    <a:custGeom>
                      <a:avLst/>
                      <a:gdLst>
                        <a:gd name="T0" fmla="*/ 4 w 8"/>
                        <a:gd name="T1" fmla="*/ 0 h 2"/>
                        <a:gd name="T2" fmla="*/ 0 w 8"/>
                        <a:gd name="T3" fmla="*/ 1 h 2"/>
                        <a:gd name="T4" fmla="*/ 0 w 8"/>
                        <a:gd name="T5" fmla="*/ 1 h 2"/>
                        <a:gd name="T6" fmla="*/ 4 w 8"/>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0"/>
                          </a:moveTo>
                          <a:cubicBezTo>
                            <a:pt x="5" y="1"/>
                            <a:pt x="2" y="2"/>
                            <a:pt x="0" y="2"/>
                          </a:cubicBezTo>
                          <a:cubicBezTo>
                            <a:pt x="0" y="2"/>
                            <a:pt x="0" y="2"/>
                            <a:pt x="0" y="2"/>
                          </a:cubicBezTo>
                          <a:cubicBezTo>
                            <a:pt x="2" y="2"/>
                            <a:pt x="5" y="1"/>
                            <a:pt x="8"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29" name="Freeform 647"/>
                    <p:cNvSpPr>
                      <a:spLocks noEditPoints="1"/>
                    </p:cNvSpPr>
                    <p:nvPr/>
                  </p:nvSpPr>
                  <p:spPr bwMode="auto">
                    <a:xfrm>
                      <a:off x="3911" y="1683"/>
                      <a:ext cx="4" cy="110"/>
                    </a:xfrm>
                    <a:custGeom>
                      <a:avLst/>
                      <a:gdLst>
                        <a:gd name="T0" fmla="*/ 2 w 5"/>
                        <a:gd name="T1" fmla="*/ 51 h 161"/>
                        <a:gd name="T2" fmla="*/ 2 w 5"/>
                        <a:gd name="T3" fmla="*/ 51 h 161"/>
                        <a:gd name="T4" fmla="*/ 2 w 5"/>
                        <a:gd name="T5" fmla="*/ 51 h 161"/>
                        <a:gd name="T6" fmla="*/ 1 w 5"/>
                        <a:gd name="T7" fmla="*/ 51 h 161"/>
                        <a:gd name="T8" fmla="*/ 2 w 5"/>
                        <a:gd name="T9" fmla="*/ 51 h 161"/>
                        <a:gd name="T10" fmla="*/ 1 w 5"/>
                        <a:gd name="T11" fmla="*/ 51 h 161"/>
                        <a:gd name="T12" fmla="*/ 2 w 5"/>
                        <a:gd name="T13" fmla="*/ 0 h 161"/>
                        <a:gd name="T14" fmla="*/ 2 w 5"/>
                        <a:gd name="T15" fmla="*/ 0 h 161"/>
                        <a:gd name="T16" fmla="*/ 1 w 5"/>
                        <a:gd name="T17" fmla="*/ 1 h 161"/>
                        <a:gd name="T18" fmla="*/ 0 w 5"/>
                        <a:gd name="T19" fmla="*/ 1 h 161"/>
                        <a:gd name="T20" fmla="*/ 0 w 5"/>
                        <a:gd name="T21" fmla="*/ 1 h 161"/>
                        <a:gd name="T22" fmla="*/ 1 w 5"/>
                        <a:gd name="T23" fmla="*/ 1 h 161"/>
                        <a:gd name="T24" fmla="*/ 2 w 5"/>
                        <a:gd name="T25" fmla="*/ 0 h 1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161">
                          <a:moveTo>
                            <a:pt x="2" y="159"/>
                          </a:moveTo>
                          <a:cubicBezTo>
                            <a:pt x="2" y="160"/>
                            <a:pt x="4" y="160"/>
                            <a:pt x="5" y="161"/>
                          </a:cubicBezTo>
                          <a:cubicBezTo>
                            <a:pt x="4" y="160"/>
                            <a:pt x="2" y="160"/>
                            <a:pt x="2" y="159"/>
                          </a:cubicBezTo>
                          <a:moveTo>
                            <a:pt x="1" y="159"/>
                          </a:moveTo>
                          <a:cubicBezTo>
                            <a:pt x="1" y="159"/>
                            <a:pt x="2" y="159"/>
                            <a:pt x="2" y="159"/>
                          </a:cubicBezTo>
                          <a:cubicBezTo>
                            <a:pt x="2" y="159"/>
                            <a:pt x="1" y="159"/>
                            <a:pt x="1" y="159"/>
                          </a:cubicBezTo>
                          <a:moveTo>
                            <a:pt x="4" y="0"/>
                          </a:moveTo>
                          <a:cubicBezTo>
                            <a:pt x="4" y="0"/>
                            <a:pt x="4" y="0"/>
                            <a:pt x="4" y="0"/>
                          </a:cubicBezTo>
                          <a:cubicBezTo>
                            <a:pt x="2" y="1"/>
                            <a:pt x="1" y="2"/>
                            <a:pt x="1" y="2"/>
                          </a:cubicBezTo>
                          <a:cubicBezTo>
                            <a:pt x="1" y="2"/>
                            <a:pt x="1" y="3"/>
                            <a:pt x="0" y="4"/>
                          </a:cubicBezTo>
                          <a:cubicBezTo>
                            <a:pt x="0" y="4"/>
                            <a:pt x="0" y="4"/>
                            <a:pt x="0" y="4"/>
                          </a:cubicBezTo>
                          <a:cubicBezTo>
                            <a:pt x="1" y="3"/>
                            <a:pt x="1" y="2"/>
                            <a:pt x="1" y="2"/>
                          </a:cubicBezTo>
                          <a:cubicBezTo>
                            <a:pt x="1" y="2"/>
                            <a:pt x="2" y="1"/>
                            <a:pt x="4" y="0"/>
                          </a:cubicBezTo>
                        </a:path>
                      </a:pathLst>
                    </a:custGeom>
                    <a:solidFill>
                      <a:srgbClr val="8E8E8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30" name="Freeform 648"/>
                    <p:cNvSpPr>
                      <a:spLocks/>
                    </p:cNvSpPr>
                    <p:nvPr/>
                  </p:nvSpPr>
                  <p:spPr bwMode="auto">
                    <a:xfrm>
                      <a:off x="3900" y="1682"/>
                      <a:ext cx="23" cy="113"/>
                    </a:xfrm>
                    <a:custGeom>
                      <a:avLst/>
                      <a:gdLst>
                        <a:gd name="T0" fmla="*/ 10 w 33"/>
                        <a:gd name="T1" fmla="*/ 0 h 165"/>
                        <a:gd name="T2" fmla="*/ 10 w 33"/>
                        <a:gd name="T3" fmla="*/ 0 h 165"/>
                        <a:gd name="T4" fmla="*/ 7 w 33"/>
                        <a:gd name="T5" fmla="*/ 1 h 165"/>
                        <a:gd name="T6" fmla="*/ 6 w 33"/>
                        <a:gd name="T7" fmla="*/ 1 h 165"/>
                        <a:gd name="T8" fmla="*/ 6 w 33"/>
                        <a:gd name="T9" fmla="*/ 2 h 165"/>
                        <a:gd name="T10" fmla="*/ 0 w 33"/>
                        <a:gd name="T11" fmla="*/ 26 h 165"/>
                        <a:gd name="T12" fmla="*/ 6 w 33"/>
                        <a:gd name="T13" fmla="*/ 51 h 165"/>
                        <a:gd name="T14" fmla="*/ 6 w 33"/>
                        <a:gd name="T15" fmla="*/ 51 h 165"/>
                        <a:gd name="T16" fmla="*/ 6 w 33"/>
                        <a:gd name="T17" fmla="*/ 51 h 165"/>
                        <a:gd name="T18" fmla="*/ 6 w 33"/>
                        <a:gd name="T19" fmla="*/ 51 h 165"/>
                        <a:gd name="T20" fmla="*/ 7 w 33"/>
                        <a:gd name="T21" fmla="*/ 53 h 165"/>
                        <a:gd name="T22" fmla="*/ 10 w 33"/>
                        <a:gd name="T23" fmla="*/ 53 h 165"/>
                        <a:gd name="T24" fmla="*/ 11 w 33"/>
                        <a:gd name="T25" fmla="*/ 53 h 165"/>
                        <a:gd name="T26" fmla="*/ 8 w 33"/>
                        <a:gd name="T27" fmla="*/ 51 h 165"/>
                        <a:gd name="T28" fmla="*/ 3 w 33"/>
                        <a:gd name="T29" fmla="*/ 26 h 165"/>
                        <a:gd name="T30" fmla="*/ 8 w 33"/>
                        <a:gd name="T31" fmla="*/ 1 h 165"/>
                        <a:gd name="T32" fmla="*/ 11 w 33"/>
                        <a:gd name="T33" fmla="*/ 1 h 165"/>
                        <a:gd name="T34" fmla="*/ 10 w 33"/>
                        <a:gd name="T35" fmla="*/ 0 h 1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165">
                          <a:moveTo>
                            <a:pt x="30" y="0"/>
                          </a:moveTo>
                          <a:cubicBezTo>
                            <a:pt x="29" y="0"/>
                            <a:pt x="29" y="0"/>
                            <a:pt x="28" y="0"/>
                          </a:cubicBezTo>
                          <a:cubicBezTo>
                            <a:pt x="25" y="1"/>
                            <a:pt x="22" y="2"/>
                            <a:pt x="20" y="2"/>
                          </a:cubicBezTo>
                          <a:cubicBezTo>
                            <a:pt x="18" y="3"/>
                            <a:pt x="17" y="4"/>
                            <a:pt x="17" y="4"/>
                          </a:cubicBezTo>
                          <a:cubicBezTo>
                            <a:pt x="17" y="4"/>
                            <a:pt x="17" y="5"/>
                            <a:pt x="16" y="6"/>
                          </a:cubicBezTo>
                          <a:cubicBezTo>
                            <a:pt x="11" y="14"/>
                            <a:pt x="0" y="38"/>
                            <a:pt x="0" y="81"/>
                          </a:cubicBezTo>
                          <a:cubicBezTo>
                            <a:pt x="0" y="134"/>
                            <a:pt x="17" y="161"/>
                            <a:pt x="17" y="161"/>
                          </a:cubicBezTo>
                          <a:cubicBezTo>
                            <a:pt x="17" y="161"/>
                            <a:pt x="17" y="161"/>
                            <a:pt x="17" y="161"/>
                          </a:cubicBezTo>
                          <a:cubicBezTo>
                            <a:pt x="17" y="161"/>
                            <a:pt x="18" y="161"/>
                            <a:pt x="18" y="161"/>
                          </a:cubicBezTo>
                          <a:cubicBezTo>
                            <a:pt x="18" y="161"/>
                            <a:pt x="18" y="161"/>
                            <a:pt x="18" y="161"/>
                          </a:cubicBezTo>
                          <a:cubicBezTo>
                            <a:pt x="18" y="162"/>
                            <a:pt x="20" y="162"/>
                            <a:pt x="21" y="163"/>
                          </a:cubicBezTo>
                          <a:cubicBezTo>
                            <a:pt x="24" y="164"/>
                            <a:pt x="27" y="165"/>
                            <a:pt x="30" y="165"/>
                          </a:cubicBezTo>
                          <a:cubicBezTo>
                            <a:pt x="31" y="165"/>
                            <a:pt x="32" y="165"/>
                            <a:pt x="33" y="165"/>
                          </a:cubicBezTo>
                          <a:cubicBezTo>
                            <a:pt x="29" y="163"/>
                            <a:pt x="25" y="161"/>
                            <a:pt x="25" y="161"/>
                          </a:cubicBezTo>
                          <a:cubicBezTo>
                            <a:pt x="25" y="161"/>
                            <a:pt x="8" y="134"/>
                            <a:pt x="8" y="81"/>
                          </a:cubicBezTo>
                          <a:cubicBezTo>
                            <a:pt x="8" y="28"/>
                            <a:pt x="25" y="4"/>
                            <a:pt x="25" y="4"/>
                          </a:cubicBezTo>
                          <a:cubicBezTo>
                            <a:pt x="25" y="4"/>
                            <a:pt x="29" y="2"/>
                            <a:pt x="33" y="1"/>
                          </a:cubicBezTo>
                          <a:cubicBezTo>
                            <a:pt x="32" y="0"/>
                            <a:pt x="31" y="0"/>
                            <a:pt x="30" y="0"/>
                          </a:cubicBezTo>
                        </a:path>
                      </a:pathLst>
                    </a:custGeom>
                    <a:solidFill>
                      <a:srgbClr val="DCDCD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31" name="Freeform 649"/>
                    <p:cNvSpPr>
                      <a:spLocks/>
                    </p:cNvSpPr>
                    <p:nvPr/>
                  </p:nvSpPr>
                  <p:spPr bwMode="auto">
                    <a:xfrm>
                      <a:off x="3938" y="1682"/>
                      <a:ext cx="4" cy="1"/>
                    </a:xfrm>
                    <a:custGeom>
                      <a:avLst/>
                      <a:gdLst>
                        <a:gd name="T0" fmla="*/ 2 w 6"/>
                        <a:gd name="T1" fmla="*/ 0 h 1"/>
                        <a:gd name="T2" fmla="*/ 0 w 6"/>
                        <a:gd name="T3" fmla="*/ 1 h 1"/>
                        <a:gd name="T4" fmla="*/ 0 w 6"/>
                        <a:gd name="T5" fmla="*/ 1 h 1"/>
                        <a:gd name="T6" fmla="*/ 2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6" y="0"/>
                          </a:moveTo>
                          <a:cubicBezTo>
                            <a:pt x="4" y="0"/>
                            <a:pt x="1" y="1"/>
                            <a:pt x="0" y="1"/>
                          </a:cubicBezTo>
                          <a:cubicBezTo>
                            <a:pt x="0" y="1"/>
                            <a:pt x="0" y="1"/>
                            <a:pt x="0" y="1"/>
                          </a:cubicBezTo>
                          <a:cubicBezTo>
                            <a:pt x="1" y="1"/>
                            <a:pt x="4" y="0"/>
                            <a:pt x="6"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32" name="Freeform 650"/>
                    <p:cNvSpPr>
                      <a:spLocks noEditPoints="1"/>
                    </p:cNvSpPr>
                    <p:nvPr/>
                  </p:nvSpPr>
                  <p:spPr bwMode="auto">
                    <a:xfrm>
                      <a:off x="3936" y="1683"/>
                      <a:ext cx="2" cy="1"/>
                    </a:xfrm>
                    <a:custGeom>
                      <a:avLst/>
                      <a:gdLst>
                        <a:gd name="T0" fmla="*/ 0 w 3"/>
                        <a:gd name="T1" fmla="*/ 1 h 2"/>
                        <a:gd name="T2" fmla="*/ 0 w 3"/>
                        <a:gd name="T3" fmla="*/ 1 h 2"/>
                        <a:gd name="T4" fmla="*/ 0 w 3"/>
                        <a:gd name="T5" fmla="*/ 1 h 2"/>
                        <a:gd name="T6" fmla="*/ 1 w 3"/>
                        <a:gd name="T7" fmla="*/ 1 h 2"/>
                        <a:gd name="T8" fmla="*/ 0 w 3"/>
                        <a:gd name="T9" fmla="*/ 1 h 2"/>
                        <a:gd name="T10" fmla="*/ 1 w 3"/>
                        <a:gd name="T11" fmla="*/ 1 h 2"/>
                        <a:gd name="T12" fmla="*/ 1 w 3"/>
                        <a:gd name="T13" fmla="*/ 0 h 2"/>
                        <a:gd name="T14" fmla="*/ 1 w 3"/>
                        <a:gd name="T15" fmla="*/ 0 h 2"/>
                        <a:gd name="T16" fmla="*/ 1 w 3"/>
                        <a:gd name="T17" fmla="*/ 1 h 2"/>
                        <a:gd name="T18" fmla="*/ 1 w 3"/>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 h="2">
                          <a:moveTo>
                            <a:pt x="0" y="1"/>
                          </a:moveTo>
                          <a:cubicBezTo>
                            <a:pt x="0" y="1"/>
                            <a:pt x="0" y="2"/>
                            <a:pt x="0" y="2"/>
                          </a:cubicBezTo>
                          <a:cubicBezTo>
                            <a:pt x="0" y="2"/>
                            <a:pt x="0" y="1"/>
                            <a:pt x="0" y="1"/>
                          </a:cubicBezTo>
                          <a:moveTo>
                            <a:pt x="1" y="1"/>
                          </a:moveTo>
                          <a:cubicBezTo>
                            <a:pt x="1" y="1"/>
                            <a:pt x="1" y="1"/>
                            <a:pt x="0" y="1"/>
                          </a:cubicBezTo>
                          <a:cubicBezTo>
                            <a:pt x="1" y="1"/>
                            <a:pt x="1" y="1"/>
                            <a:pt x="1" y="1"/>
                          </a:cubicBezTo>
                          <a:moveTo>
                            <a:pt x="3" y="0"/>
                          </a:moveTo>
                          <a:cubicBezTo>
                            <a:pt x="3" y="0"/>
                            <a:pt x="3" y="0"/>
                            <a:pt x="3" y="0"/>
                          </a:cubicBezTo>
                          <a:cubicBezTo>
                            <a:pt x="2" y="1"/>
                            <a:pt x="2" y="1"/>
                            <a:pt x="1" y="1"/>
                          </a:cubicBezTo>
                          <a:cubicBezTo>
                            <a:pt x="2" y="1"/>
                            <a:pt x="2" y="1"/>
                            <a:pt x="3" y="0"/>
                          </a:cubicBezTo>
                        </a:path>
                      </a:pathLst>
                    </a:custGeom>
                    <a:solidFill>
                      <a:srgbClr val="8E8E8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33" name="Freeform 651"/>
                    <p:cNvSpPr>
                      <a:spLocks/>
                    </p:cNvSpPr>
                    <p:nvPr/>
                  </p:nvSpPr>
                  <p:spPr bwMode="auto">
                    <a:xfrm>
                      <a:off x="3935" y="1684"/>
                      <a:ext cx="1" cy="2"/>
                    </a:xfrm>
                    <a:custGeom>
                      <a:avLst/>
                      <a:gdLst>
                        <a:gd name="T0" fmla="*/ 1 w 2"/>
                        <a:gd name="T1" fmla="*/ 0 h 2"/>
                        <a:gd name="T2" fmla="*/ 1 w 2"/>
                        <a:gd name="T3" fmla="*/ 0 h 2"/>
                        <a:gd name="T4" fmla="*/ 0 w 2"/>
                        <a:gd name="T5" fmla="*/ 2 h 2"/>
                        <a:gd name="T6" fmla="*/ 0 w 2"/>
                        <a:gd name="T7" fmla="*/ 2 h 2"/>
                        <a:gd name="T8" fmla="*/ 1 w 2"/>
                        <a:gd name="T9" fmla="*/ 0 h 2"/>
                        <a:gd name="T10" fmla="*/ 1 w 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2">
                          <a:moveTo>
                            <a:pt x="2" y="0"/>
                          </a:moveTo>
                          <a:cubicBezTo>
                            <a:pt x="2" y="0"/>
                            <a:pt x="2" y="0"/>
                            <a:pt x="2" y="0"/>
                          </a:cubicBezTo>
                          <a:cubicBezTo>
                            <a:pt x="2" y="0"/>
                            <a:pt x="1" y="1"/>
                            <a:pt x="0" y="2"/>
                          </a:cubicBezTo>
                          <a:cubicBezTo>
                            <a:pt x="0" y="2"/>
                            <a:pt x="0" y="2"/>
                            <a:pt x="0" y="2"/>
                          </a:cubicBezTo>
                          <a:cubicBezTo>
                            <a:pt x="1" y="1"/>
                            <a:pt x="2" y="0"/>
                            <a:pt x="2" y="0"/>
                          </a:cubicBezTo>
                          <a:cubicBezTo>
                            <a:pt x="2" y="0"/>
                            <a:pt x="2" y="0"/>
                            <a:pt x="2" y="0"/>
                          </a:cubicBezTo>
                        </a:path>
                      </a:pathLst>
                    </a:custGeom>
                    <a:solidFill>
                      <a:srgbClr val="8E8E8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34" name="Freeform 652"/>
                    <p:cNvSpPr>
                      <a:spLocks/>
                    </p:cNvSpPr>
                    <p:nvPr/>
                  </p:nvSpPr>
                  <p:spPr bwMode="auto">
                    <a:xfrm>
                      <a:off x="3936" y="1792"/>
                      <a:ext cx="1" cy="1"/>
                    </a:xfrm>
                    <a:custGeom>
                      <a:avLst/>
                      <a:gdLst>
                        <a:gd name="T0" fmla="*/ 0 w 1"/>
                        <a:gd name="T1" fmla="*/ 0 h 1"/>
                        <a:gd name="T2" fmla="*/ 0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0"/>
                            <a:pt x="0" y="0"/>
                          </a:cubicBezTo>
                          <a:cubicBezTo>
                            <a:pt x="0" y="0"/>
                            <a:pt x="0" y="0"/>
                            <a:pt x="0" y="0"/>
                          </a:cubicBezTo>
                        </a:path>
                      </a:pathLst>
                    </a:custGeom>
                    <a:solidFill>
                      <a:srgbClr val="8E8E8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635" name="Freeform 653"/>
                    <p:cNvSpPr>
                      <a:spLocks/>
                    </p:cNvSpPr>
                    <p:nvPr/>
                  </p:nvSpPr>
                  <p:spPr bwMode="auto">
                    <a:xfrm>
                      <a:off x="3940" y="1794"/>
                      <a:ext cx="1" cy="1"/>
                    </a:xfrm>
                    <a:custGeom>
                      <a:avLst/>
                      <a:gdLst>
                        <a:gd name="T0" fmla="*/ 0 w 2"/>
                        <a:gd name="T1" fmla="*/ 0 h 1"/>
                        <a:gd name="T2" fmla="*/ 0 w 2"/>
                        <a:gd name="T3" fmla="*/ 0 h 1"/>
                        <a:gd name="T4" fmla="*/ 1 w 2"/>
                        <a:gd name="T5" fmla="*/ 1 h 1"/>
                        <a:gd name="T6" fmla="*/ 0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0"/>
                          </a:moveTo>
                          <a:cubicBezTo>
                            <a:pt x="0" y="0"/>
                            <a:pt x="0" y="0"/>
                            <a:pt x="0" y="0"/>
                          </a:cubicBezTo>
                          <a:cubicBezTo>
                            <a:pt x="1" y="0"/>
                            <a:pt x="1" y="0"/>
                            <a:pt x="2" y="1"/>
                          </a:cubicBezTo>
                          <a:cubicBezTo>
                            <a:pt x="1" y="0"/>
                            <a:pt x="1" y="0"/>
                            <a:pt x="0"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grpSp>
              <p:sp>
                <p:nvSpPr>
                  <p:cNvPr id="2313" name="Freeform 655"/>
                  <p:cNvSpPr>
                    <a:spLocks/>
                  </p:cNvSpPr>
                  <p:nvPr/>
                </p:nvSpPr>
                <p:spPr bwMode="auto">
                  <a:xfrm>
                    <a:off x="3936" y="1792"/>
                    <a:ext cx="4" cy="2"/>
                  </a:xfrm>
                  <a:custGeom>
                    <a:avLst/>
                    <a:gdLst>
                      <a:gd name="T0" fmla="*/ 0 w 5"/>
                      <a:gd name="T1" fmla="*/ 0 h 3"/>
                      <a:gd name="T2" fmla="*/ 2 w 5"/>
                      <a:gd name="T3" fmla="*/ 1 h 3"/>
                      <a:gd name="T4" fmla="*/ 2 w 5"/>
                      <a:gd name="T5" fmla="*/ 1 h 3"/>
                      <a:gd name="T6" fmla="*/ 0 w 5"/>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3">
                        <a:moveTo>
                          <a:pt x="0" y="0"/>
                        </a:moveTo>
                        <a:cubicBezTo>
                          <a:pt x="1" y="1"/>
                          <a:pt x="3" y="2"/>
                          <a:pt x="5" y="3"/>
                        </a:cubicBezTo>
                        <a:cubicBezTo>
                          <a:pt x="5" y="3"/>
                          <a:pt x="5" y="3"/>
                          <a:pt x="5" y="3"/>
                        </a:cubicBezTo>
                        <a:cubicBezTo>
                          <a:pt x="3" y="2"/>
                          <a:pt x="1" y="1"/>
                          <a:pt x="0" y="0"/>
                        </a:cubicBezTo>
                      </a:path>
                    </a:pathLst>
                  </a:custGeom>
                  <a:solidFill>
                    <a:srgbClr val="8E8E8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14" name="Freeform 656"/>
                  <p:cNvSpPr>
                    <a:spLocks/>
                  </p:cNvSpPr>
                  <p:nvPr/>
                </p:nvSpPr>
                <p:spPr bwMode="auto">
                  <a:xfrm>
                    <a:off x="3924" y="1682"/>
                    <a:ext cx="23" cy="113"/>
                  </a:xfrm>
                  <a:custGeom>
                    <a:avLst/>
                    <a:gdLst>
                      <a:gd name="T0" fmla="*/ 10 w 33"/>
                      <a:gd name="T1" fmla="*/ 0 h 165"/>
                      <a:gd name="T2" fmla="*/ 9 w 33"/>
                      <a:gd name="T3" fmla="*/ 1 h 165"/>
                      <a:gd name="T4" fmla="*/ 7 w 33"/>
                      <a:gd name="T5" fmla="*/ 1 h 165"/>
                      <a:gd name="T6" fmla="*/ 6 w 33"/>
                      <a:gd name="T7" fmla="*/ 1 h 165"/>
                      <a:gd name="T8" fmla="*/ 6 w 33"/>
                      <a:gd name="T9" fmla="*/ 1 h 165"/>
                      <a:gd name="T10" fmla="*/ 6 w 33"/>
                      <a:gd name="T11" fmla="*/ 1 h 165"/>
                      <a:gd name="T12" fmla="*/ 6 w 33"/>
                      <a:gd name="T13" fmla="*/ 1 h 165"/>
                      <a:gd name="T14" fmla="*/ 6 w 33"/>
                      <a:gd name="T15" fmla="*/ 1 h 165"/>
                      <a:gd name="T16" fmla="*/ 6 w 33"/>
                      <a:gd name="T17" fmla="*/ 1 h 165"/>
                      <a:gd name="T18" fmla="*/ 6 w 33"/>
                      <a:gd name="T19" fmla="*/ 1 h 165"/>
                      <a:gd name="T20" fmla="*/ 5 w 33"/>
                      <a:gd name="T21" fmla="*/ 2 h 165"/>
                      <a:gd name="T22" fmla="*/ 0 w 33"/>
                      <a:gd name="T23" fmla="*/ 26 h 165"/>
                      <a:gd name="T24" fmla="*/ 6 w 33"/>
                      <a:gd name="T25" fmla="*/ 51 h 165"/>
                      <a:gd name="T26" fmla="*/ 6 w 33"/>
                      <a:gd name="T27" fmla="*/ 51 h 165"/>
                      <a:gd name="T28" fmla="*/ 6 w 33"/>
                      <a:gd name="T29" fmla="*/ 51 h 165"/>
                      <a:gd name="T30" fmla="*/ 6 w 33"/>
                      <a:gd name="T31" fmla="*/ 51 h 165"/>
                      <a:gd name="T32" fmla="*/ 7 w 33"/>
                      <a:gd name="T33" fmla="*/ 53 h 165"/>
                      <a:gd name="T34" fmla="*/ 8 w 33"/>
                      <a:gd name="T35" fmla="*/ 53 h 165"/>
                      <a:gd name="T36" fmla="*/ 10 w 33"/>
                      <a:gd name="T37" fmla="*/ 53 h 165"/>
                      <a:gd name="T38" fmla="*/ 11 w 33"/>
                      <a:gd name="T39" fmla="*/ 53 h 165"/>
                      <a:gd name="T40" fmla="*/ 8 w 33"/>
                      <a:gd name="T41" fmla="*/ 51 h 165"/>
                      <a:gd name="T42" fmla="*/ 3 w 33"/>
                      <a:gd name="T43" fmla="*/ 26 h 165"/>
                      <a:gd name="T44" fmla="*/ 8 w 33"/>
                      <a:gd name="T45" fmla="*/ 1 h 165"/>
                      <a:gd name="T46" fmla="*/ 11 w 33"/>
                      <a:gd name="T47" fmla="*/ 1 h 165"/>
                      <a:gd name="T48" fmla="*/ 10 w 33"/>
                      <a:gd name="T49" fmla="*/ 0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 h="165">
                        <a:moveTo>
                          <a:pt x="29" y="0"/>
                        </a:moveTo>
                        <a:cubicBezTo>
                          <a:pt x="28" y="0"/>
                          <a:pt x="27" y="0"/>
                          <a:pt x="26" y="1"/>
                        </a:cubicBezTo>
                        <a:cubicBezTo>
                          <a:pt x="24" y="1"/>
                          <a:pt x="21" y="2"/>
                          <a:pt x="20" y="2"/>
                        </a:cubicBezTo>
                        <a:cubicBezTo>
                          <a:pt x="19" y="3"/>
                          <a:pt x="19" y="3"/>
                          <a:pt x="18" y="3"/>
                        </a:cubicBezTo>
                        <a:cubicBezTo>
                          <a:pt x="18" y="3"/>
                          <a:pt x="18" y="3"/>
                          <a:pt x="18" y="3"/>
                        </a:cubicBezTo>
                        <a:cubicBezTo>
                          <a:pt x="18" y="3"/>
                          <a:pt x="18" y="3"/>
                          <a:pt x="17" y="3"/>
                        </a:cubicBezTo>
                        <a:cubicBezTo>
                          <a:pt x="17" y="3"/>
                          <a:pt x="17" y="3"/>
                          <a:pt x="17" y="3"/>
                        </a:cubicBezTo>
                        <a:cubicBezTo>
                          <a:pt x="17" y="3"/>
                          <a:pt x="17" y="4"/>
                          <a:pt x="17" y="4"/>
                        </a:cubicBezTo>
                        <a:cubicBezTo>
                          <a:pt x="17" y="4"/>
                          <a:pt x="17" y="4"/>
                          <a:pt x="17" y="4"/>
                        </a:cubicBezTo>
                        <a:cubicBezTo>
                          <a:pt x="17" y="4"/>
                          <a:pt x="17" y="4"/>
                          <a:pt x="17" y="4"/>
                        </a:cubicBezTo>
                        <a:cubicBezTo>
                          <a:pt x="17" y="4"/>
                          <a:pt x="16" y="5"/>
                          <a:pt x="15" y="6"/>
                        </a:cubicBezTo>
                        <a:cubicBezTo>
                          <a:pt x="11" y="14"/>
                          <a:pt x="0" y="38"/>
                          <a:pt x="0" y="81"/>
                        </a:cubicBezTo>
                        <a:cubicBezTo>
                          <a:pt x="0" y="134"/>
                          <a:pt x="17" y="161"/>
                          <a:pt x="17" y="161"/>
                        </a:cubicBezTo>
                        <a:cubicBezTo>
                          <a:pt x="17" y="161"/>
                          <a:pt x="17" y="161"/>
                          <a:pt x="17" y="161"/>
                        </a:cubicBezTo>
                        <a:cubicBezTo>
                          <a:pt x="17" y="161"/>
                          <a:pt x="17" y="161"/>
                          <a:pt x="17" y="161"/>
                        </a:cubicBezTo>
                        <a:cubicBezTo>
                          <a:pt x="17" y="161"/>
                          <a:pt x="17" y="161"/>
                          <a:pt x="17" y="161"/>
                        </a:cubicBezTo>
                        <a:cubicBezTo>
                          <a:pt x="18" y="162"/>
                          <a:pt x="20" y="163"/>
                          <a:pt x="22" y="164"/>
                        </a:cubicBezTo>
                        <a:cubicBezTo>
                          <a:pt x="23" y="164"/>
                          <a:pt x="23" y="164"/>
                          <a:pt x="24" y="165"/>
                        </a:cubicBezTo>
                        <a:cubicBezTo>
                          <a:pt x="26" y="165"/>
                          <a:pt x="27" y="165"/>
                          <a:pt x="29" y="165"/>
                        </a:cubicBezTo>
                        <a:cubicBezTo>
                          <a:pt x="30" y="165"/>
                          <a:pt x="32" y="165"/>
                          <a:pt x="33" y="165"/>
                        </a:cubicBezTo>
                        <a:cubicBezTo>
                          <a:pt x="28" y="163"/>
                          <a:pt x="25" y="161"/>
                          <a:pt x="25" y="161"/>
                        </a:cubicBezTo>
                        <a:cubicBezTo>
                          <a:pt x="25" y="161"/>
                          <a:pt x="8" y="134"/>
                          <a:pt x="8" y="81"/>
                        </a:cubicBezTo>
                        <a:cubicBezTo>
                          <a:pt x="8" y="28"/>
                          <a:pt x="25" y="4"/>
                          <a:pt x="25" y="4"/>
                        </a:cubicBezTo>
                        <a:cubicBezTo>
                          <a:pt x="25" y="4"/>
                          <a:pt x="29" y="2"/>
                          <a:pt x="33" y="1"/>
                        </a:cubicBezTo>
                        <a:cubicBezTo>
                          <a:pt x="32" y="0"/>
                          <a:pt x="31" y="0"/>
                          <a:pt x="29" y="0"/>
                        </a:cubicBezTo>
                      </a:path>
                    </a:pathLst>
                  </a:custGeom>
                  <a:solidFill>
                    <a:srgbClr val="DCDCD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15" name="Freeform 657"/>
                  <p:cNvSpPr>
                    <a:spLocks/>
                  </p:cNvSpPr>
                  <p:nvPr/>
                </p:nvSpPr>
                <p:spPr bwMode="auto">
                  <a:xfrm>
                    <a:off x="3961" y="1682"/>
                    <a:ext cx="4" cy="1"/>
                  </a:xfrm>
                  <a:custGeom>
                    <a:avLst/>
                    <a:gdLst>
                      <a:gd name="T0" fmla="*/ 2 w 5"/>
                      <a:gd name="T1" fmla="*/ 0 h 1"/>
                      <a:gd name="T2" fmla="*/ 0 w 5"/>
                      <a:gd name="T3" fmla="*/ 1 h 1"/>
                      <a:gd name="T4" fmla="*/ 0 w 5"/>
                      <a:gd name="T5" fmla="*/ 1 h 1"/>
                      <a:gd name="T6" fmla="*/ 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cubicBezTo>
                          <a:pt x="3" y="0"/>
                          <a:pt x="2" y="1"/>
                          <a:pt x="0" y="1"/>
                        </a:cubicBezTo>
                        <a:cubicBezTo>
                          <a:pt x="0" y="1"/>
                          <a:pt x="0" y="1"/>
                          <a:pt x="0" y="1"/>
                        </a:cubicBezTo>
                        <a:cubicBezTo>
                          <a:pt x="2" y="1"/>
                          <a:pt x="3" y="0"/>
                          <a:pt x="5"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16" name="Freeform 658"/>
                  <p:cNvSpPr>
                    <a:spLocks/>
                  </p:cNvSpPr>
                  <p:nvPr/>
                </p:nvSpPr>
                <p:spPr bwMode="auto">
                  <a:xfrm>
                    <a:off x="3959" y="1683"/>
                    <a:ext cx="2" cy="3"/>
                  </a:xfrm>
                  <a:custGeom>
                    <a:avLst/>
                    <a:gdLst>
                      <a:gd name="T0" fmla="*/ 1 w 4"/>
                      <a:gd name="T1" fmla="*/ 0 h 4"/>
                      <a:gd name="T2" fmla="*/ 1 w 4"/>
                      <a:gd name="T3" fmla="*/ 0 h 4"/>
                      <a:gd name="T4" fmla="*/ 1 w 4"/>
                      <a:gd name="T5" fmla="*/ 2 h 4"/>
                      <a:gd name="T6" fmla="*/ 0 w 4"/>
                      <a:gd name="T7" fmla="*/ 2 h 4"/>
                      <a:gd name="T8" fmla="*/ 0 w 4"/>
                      <a:gd name="T9" fmla="*/ 2 h 4"/>
                      <a:gd name="T10" fmla="*/ 1 w 4"/>
                      <a:gd name="T11" fmla="*/ 2 h 4"/>
                      <a:gd name="T12" fmla="*/ 1 w 4"/>
                      <a:gd name="T13" fmla="*/ 0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 h="4">
                        <a:moveTo>
                          <a:pt x="4" y="0"/>
                        </a:moveTo>
                        <a:cubicBezTo>
                          <a:pt x="4" y="0"/>
                          <a:pt x="4" y="0"/>
                          <a:pt x="4" y="0"/>
                        </a:cubicBezTo>
                        <a:cubicBezTo>
                          <a:pt x="2" y="1"/>
                          <a:pt x="1" y="2"/>
                          <a:pt x="1" y="2"/>
                        </a:cubicBezTo>
                        <a:cubicBezTo>
                          <a:pt x="1" y="2"/>
                          <a:pt x="1" y="3"/>
                          <a:pt x="0" y="4"/>
                        </a:cubicBezTo>
                        <a:cubicBezTo>
                          <a:pt x="0" y="4"/>
                          <a:pt x="0" y="4"/>
                          <a:pt x="0" y="4"/>
                        </a:cubicBezTo>
                        <a:cubicBezTo>
                          <a:pt x="1" y="3"/>
                          <a:pt x="1" y="2"/>
                          <a:pt x="1" y="2"/>
                        </a:cubicBezTo>
                        <a:cubicBezTo>
                          <a:pt x="1" y="2"/>
                          <a:pt x="2" y="1"/>
                          <a:pt x="4" y="0"/>
                        </a:cubicBezTo>
                      </a:path>
                    </a:pathLst>
                  </a:custGeom>
                  <a:solidFill>
                    <a:srgbClr val="8E8E8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17" name="Freeform 659"/>
                  <p:cNvSpPr>
                    <a:spLocks/>
                  </p:cNvSpPr>
                  <p:nvPr/>
                </p:nvSpPr>
                <p:spPr bwMode="auto">
                  <a:xfrm>
                    <a:off x="3964" y="1794"/>
                    <a:ext cx="2" cy="1"/>
                  </a:xfrm>
                  <a:custGeom>
                    <a:avLst/>
                    <a:gdLst>
                      <a:gd name="T0" fmla="*/ 0 w 4"/>
                      <a:gd name="T1" fmla="*/ 0 h 1"/>
                      <a:gd name="T2" fmla="*/ 0 w 4"/>
                      <a:gd name="T3" fmla="*/ 0 h 1"/>
                      <a:gd name="T4" fmla="*/ 1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cubicBezTo>
                          <a:pt x="0" y="0"/>
                          <a:pt x="0" y="0"/>
                          <a:pt x="0" y="0"/>
                        </a:cubicBezTo>
                        <a:cubicBezTo>
                          <a:pt x="1" y="0"/>
                          <a:pt x="2" y="1"/>
                          <a:pt x="4" y="1"/>
                        </a:cubicBezTo>
                        <a:cubicBezTo>
                          <a:pt x="2" y="1"/>
                          <a:pt x="1" y="0"/>
                          <a:pt x="0"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18" name="Freeform 660"/>
                  <p:cNvSpPr>
                    <a:spLocks/>
                  </p:cNvSpPr>
                  <p:nvPr/>
                </p:nvSpPr>
                <p:spPr bwMode="auto">
                  <a:xfrm>
                    <a:off x="3959" y="1792"/>
                    <a:ext cx="5" cy="2"/>
                  </a:xfrm>
                  <a:custGeom>
                    <a:avLst/>
                    <a:gdLst>
                      <a:gd name="T0" fmla="*/ 0 w 6"/>
                      <a:gd name="T1" fmla="*/ 0 h 3"/>
                      <a:gd name="T2" fmla="*/ 3 w 6"/>
                      <a:gd name="T3" fmla="*/ 1 h 3"/>
                      <a:gd name="T4" fmla="*/ 3 w 6"/>
                      <a:gd name="T5" fmla="*/ 1 h 3"/>
                      <a:gd name="T6" fmla="*/ 0 w 6"/>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0" y="0"/>
                        </a:moveTo>
                        <a:cubicBezTo>
                          <a:pt x="0" y="0"/>
                          <a:pt x="3" y="2"/>
                          <a:pt x="6" y="3"/>
                        </a:cubicBezTo>
                        <a:cubicBezTo>
                          <a:pt x="6" y="3"/>
                          <a:pt x="6" y="3"/>
                          <a:pt x="6" y="3"/>
                        </a:cubicBezTo>
                        <a:cubicBezTo>
                          <a:pt x="3" y="2"/>
                          <a:pt x="0" y="0"/>
                          <a:pt x="0" y="0"/>
                        </a:cubicBezTo>
                      </a:path>
                    </a:pathLst>
                  </a:custGeom>
                  <a:solidFill>
                    <a:srgbClr val="8E8E8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19" name="Freeform 661"/>
                  <p:cNvSpPr>
                    <a:spLocks/>
                  </p:cNvSpPr>
                  <p:nvPr/>
                </p:nvSpPr>
                <p:spPr bwMode="auto">
                  <a:xfrm>
                    <a:off x="3948" y="1682"/>
                    <a:ext cx="22" cy="113"/>
                  </a:xfrm>
                  <a:custGeom>
                    <a:avLst/>
                    <a:gdLst>
                      <a:gd name="T0" fmla="*/ 9 w 33"/>
                      <a:gd name="T1" fmla="*/ 0 h 165"/>
                      <a:gd name="T2" fmla="*/ 7 w 33"/>
                      <a:gd name="T3" fmla="*/ 1 h 165"/>
                      <a:gd name="T4" fmla="*/ 6 w 33"/>
                      <a:gd name="T5" fmla="*/ 1 h 165"/>
                      <a:gd name="T6" fmla="*/ 5 w 33"/>
                      <a:gd name="T7" fmla="*/ 1 h 165"/>
                      <a:gd name="T8" fmla="*/ 5 w 33"/>
                      <a:gd name="T9" fmla="*/ 2 h 165"/>
                      <a:gd name="T10" fmla="*/ 0 w 33"/>
                      <a:gd name="T11" fmla="*/ 26 h 165"/>
                      <a:gd name="T12" fmla="*/ 5 w 33"/>
                      <a:gd name="T13" fmla="*/ 51 h 165"/>
                      <a:gd name="T14" fmla="*/ 5 w 33"/>
                      <a:gd name="T15" fmla="*/ 51 h 165"/>
                      <a:gd name="T16" fmla="*/ 7 w 33"/>
                      <a:gd name="T17" fmla="*/ 53 h 165"/>
                      <a:gd name="T18" fmla="*/ 8 w 33"/>
                      <a:gd name="T19" fmla="*/ 53 h 165"/>
                      <a:gd name="T20" fmla="*/ 9 w 33"/>
                      <a:gd name="T21" fmla="*/ 53 h 165"/>
                      <a:gd name="T22" fmla="*/ 10 w 33"/>
                      <a:gd name="T23" fmla="*/ 53 h 165"/>
                      <a:gd name="T24" fmla="*/ 7 w 33"/>
                      <a:gd name="T25" fmla="*/ 51 h 165"/>
                      <a:gd name="T26" fmla="*/ 2 w 33"/>
                      <a:gd name="T27" fmla="*/ 26 h 165"/>
                      <a:gd name="T28" fmla="*/ 7 w 33"/>
                      <a:gd name="T29" fmla="*/ 1 h 165"/>
                      <a:gd name="T30" fmla="*/ 10 w 33"/>
                      <a:gd name="T31" fmla="*/ 1 h 165"/>
                      <a:gd name="T32" fmla="*/ 9 w 33"/>
                      <a:gd name="T33" fmla="*/ 0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165">
                        <a:moveTo>
                          <a:pt x="30" y="0"/>
                        </a:moveTo>
                        <a:cubicBezTo>
                          <a:pt x="28" y="0"/>
                          <a:pt x="27" y="1"/>
                          <a:pt x="25" y="1"/>
                        </a:cubicBezTo>
                        <a:cubicBezTo>
                          <a:pt x="23" y="1"/>
                          <a:pt x="22" y="2"/>
                          <a:pt x="20" y="2"/>
                        </a:cubicBezTo>
                        <a:cubicBezTo>
                          <a:pt x="18" y="3"/>
                          <a:pt x="17" y="4"/>
                          <a:pt x="17" y="4"/>
                        </a:cubicBezTo>
                        <a:cubicBezTo>
                          <a:pt x="17" y="4"/>
                          <a:pt x="17" y="5"/>
                          <a:pt x="16" y="6"/>
                        </a:cubicBezTo>
                        <a:cubicBezTo>
                          <a:pt x="11" y="14"/>
                          <a:pt x="0" y="38"/>
                          <a:pt x="0" y="81"/>
                        </a:cubicBezTo>
                        <a:cubicBezTo>
                          <a:pt x="0" y="134"/>
                          <a:pt x="17" y="161"/>
                          <a:pt x="17" y="161"/>
                        </a:cubicBezTo>
                        <a:cubicBezTo>
                          <a:pt x="17" y="161"/>
                          <a:pt x="17" y="161"/>
                          <a:pt x="17" y="161"/>
                        </a:cubicBezTo>
                        <a:cubicBezTo>
                          <a:pt x="17" y="161"/>
                          <a:pt x="20" y="163"/>
                          <a:pt x="23" y="164"/>
                        </a:cubicBezTo>
                        <a:cubicBezTo>
                          <a:pt x="24" y="164"/>
                          <a:pt x="25" y="165"/>
                          <a:pt x="27" y="165"/>
                        </a:cubicBezTo>
                        <a:cubicBezTo>
                          <a:pt x="28" y="165"/>
                          <a:pt x="29" y="165"/>
                          <a:pt x="30" y="165"/>
                        </a:cubicBezTo>
                        <a:cubicBezTo>
                          <a:pt x="31" y="165"/>
                          <a:pt x="32" y="165"/>
                          <a:pt x="33" y="165"/>
                        </a:cubicBezTo>
                        <a:cubicBezTo>
                          <a:pt x="29" y="163"/>
                          <a:pt x="25" y="161"/>
                          <a:pt x="25" y="161"/>
                        </a:cubicBezTo>
                        <a:cubicBezTo>
                          <a:pt x="25" y="161"/>
                          <a:pt x="8" y="134"/>
                          <a:pt x="8" y="81"/>
                        </a:cubicBezTo>
                        <a:cubicBezTo>
                          <a:pt x="8" y="28"/>
                          <a:pt x="25" y="4"/>
                          <a:pt x="25" y="4"/>
                        </a:cubicBezTo>
                        <a:cubicBezTo>
                          <a:pt x="25" y="4"/>
                          <a:pt x="29" y="2"/>
                          <a:pt x="33" y="1"/>
                        </a:cubicBezTo>
                        <a:cubicBezTo>
                          <a:pt x="32" y="0"/>
                          <a:pt x="31" y="0"/>
                          <a:pt x="30" y="0"/>
                        </a:cubicBezTo>
                      </a:path>
                    </a:pathLst>
                  </a:custGeom>
                  <a:solidFill>
                    <a:srgbClr val="DCDCD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20" name="Freeform 662"/>
                  <p:cNvSpPr>
                    <a:spLocks/>
                  </p:cNvSpPr>
                  <p:nvPr/>
                </p:nvSpPr>
                <p:spPr bwMode="auto">
                  <a:xfrm>
                    <a:off x="3900" y="1681"/>
                    <a:ext cx="26" cy="115"/>
                  </a:xfrm>
                  <a:custGeom>
                    <a:avLst/>
                    <a:gdLst>
                      <a:gd name="T0" fmla="*/ 11 w 39"/>
                      <a:gd name="T1" fmla="*/ 52 h 168"/>
                      <a:gd name="T2" fmla="*/ 11 w 39"/>
                      <a:gd name="T3" fmla="*/ 51 h 168"/>
                      <a:gd name="T4" fmla="*/ 11 w 39"/>
                      <a:gd name="T5" fmla="*/ 51 h 168"/>
                      <a:gd name="T6" fmla="*/ 7 w 39"/>
                      <a:gd name="T7" fmla="*/ 26 h 168"/>
                      <a:gd name="T8" fmla="*/ 9 w 39"/>
                      <a:gd name="T9" fmla="*/ 8 h 168"/>
                      <a:gd name="T10" fmla="*/ 11 w 39"/>
                      <a:gd name="T11" fmla="*/ 3 h 168"/>
                      <a:gd name="T12" fmla="*/ 11 w 39"/>
                      <a:gd name="T13" fmla="*/ 2 h 168"/>
                      <a:gd name="T14" fmla="*/ 11 w 39"/>
                      <a:gd name="T15" fmla="*/ 2 h 168"/>
                      <a:gd name="T16" fmla="*/ 11 w 39"/>
                      <a:gd name="T17" fmla="*/ 2 h 168"/>
                      <a:gd name="T18" fmla="*/ 11 w 39"/>
                      <a:gd name="T19" fmla="*/ 1 h 168"/>
                      <a:gd name="T20" fmla="*/ 11 w 39"/>
                      <a:gd name="T21" fmla="*/ 1 h 168"/>
                      <a:gd name="T22" fmla="*/ 10 w 39"/>
                      <a:gd name="T23" fmla="*/ 1 h 168"/>
                      <a:gd name="T24" fmla="*/ 9 w 39"/>
                      <a:gd name="T25" fmla="*/ 0 h 168"/>
                      <a:gd name="T26" fmla="*/ 7 w 39"/>
                      <a:gd name="T27" fmla="*/ 1 h 168"/>
                      <a:gd name="T28" fmla="*/ 5 w 39"/>
                      <a:gd name="T29" fmla="*/ 1 h 168"/>
                      <a:gd name="T30" fmla="*/ 5 w 39"/>
                      <a:gd name="T31" fmla="*/ 1 h 168"/>
                      <a:gd name="T32" fmla="*/ 5 w 39"/>
                      <a:gd name="T33" fmla="*/ 1 h 168"/>
                      <a:gd name="T34" fmla="*/ 0 w 39"/>
                      <a:gd name="T35" fmla="*/ 26 h 168"/>
                      <a:gd name="T36" fmla="*/ 5 w 39"/>
                      <a:gd name="T37" fmla="*/ 53 h 168"/>
                      <a:gd name="T38" fmla="*/ 5 w 39"/>
                      <a:gd name="T39" fmla="*/ 53 h 168"/>
                      <a:gd name="T40" fmla="*/ 5 w 39"/>
                      <a:gd name="T41" fmla="*/ 53 h 168"/>
                      <a:gd name="T42" fmla="*/ 7 w 39"/>
                      <a:gd name="T43" fmla="*/ 53 h 168"/>
                      <a:gd name="T44" fmla="*/ 9 w 39"/>
                      <a:gd name="T45" fmla="*/ 54 h 168"/>
                      <a:gd name="T46" fmla="*/ 10 w 39"/>
                      <a:gd name="T47" fmla="*/ 53 h 168"/>
                      <a:gd name="T48" fmla="*/ 11 w 39"/>
                      <a:gd name="T49" fmla="*/ 53 h 168"/>
                      <a:gd name="T50" fmla="*/ 11 w 39"/>
                      <a:gd name="T51" fmla="*/ 52 h 168"/>
                      <a:gd name="T52" fmla="*/ 11 w 39"/>
                      <a:gd name="T53" fmla="*/ 51 h 168"/>
                      <a:gd name="T54" fmla="*/ 11 w 39"/>
                      <a:gd name="T55" fmla="*/ 52 h 168"/>
                      <a:gd name="T56" fmla="*/ 11 w 39"/>
                      <a:gd name="T57" fmla="*/ 51 h 168"/>
                      <a:gd name="T58" fmla="*/ 10 w 39"/>
                      <a:gd name="T59" fmla="*/ 53 h 168"/>
                      <a:gd name="T60" fmla="*/ 9 w 39"/>
                      <a:gd name="T61" fmla="*/ 53 h 168"/>
                      <a:gd name="T62" fmla="*/ 7 w 39"/>
                      <a:gd name="T63" fmla="*/ 53 h 168"/>
                      <a:gd name="T64" fmla="*/ 6 w 39"/>
                      <a:gd name="T65" fmla="*/ 51 h 168"/>
                      <a:gd name="T66" fmla="*/ 6 w 39"/>
                      <a:gd name="T67" fmla="*/ 51 h 168"/>
                      <a:gd name="T68" fmla="*/ 6 w 39"/>
                      <a:gd name="T69" fmla="*/ 51 h 168"/>
                      <a:gd name="T70" fmla="*/ 5 w 39"/>
                      <a:gd name="T71" fmla="*/ 52 h 168"/>
                      <a:gd name="T72" fmla="*/ 6 w 39"/>
                      <a:gd name="T73" fmla="*/ 51 h 168"/>
                      <a:gd name="T74" fmla="*/ 6 w 39"/>
                      <a:gd name="T75" fmla="*/ 51 h 168"/>
                      <a:gd name="T76" fmla="*/ 1 w 39"/>
                      <a:gd name="T77" fmla="*/ 26 h 168"/>
                      <a:gd name="T78" fmla="*/ 3 w 39"/>
                      <a:gd name="T79" fmla="*/ 8 h 168"/>
                      <a:gd name="T80" fmla="*/ 5 w 39"/>
                      <a:gd name="T81" fmla="*/ 3 h 168"/>
                      <a:gd name="T82" fmla="*/ 6 w 39"/>
                      <a:gd name="T83" fmla="*/ 2 h 168"/>
                      <a:gd name="T84" fmla="*/ 6 w 39"/>
                      <a:gd name="T85" fmla="*/ 2 h 168"/>
                      <a:gd name="T86" fmla="*/ 6 w 39"/>
                      <a:gd name="T87" fmla="*/ 2 h 168"/>
                      <a:gd name="T88" fmla="*/ 5 w 39"/>
                      <a:gd name="T89" fmla="*/ 1 h 168"/>
                      <a:gd name="T90" fmla="*/ 6 w 39"/>
                      <a:gd name="T91" fmla="*/ 2 h 168"/>
                      <a:gd name="T92" fmla="*/ 6 w 39"/>
                      <a:gd name="T93" fmla="*/ 2 h 168"/>
                      <a:gd name="T94" fmla="*/ 9 w 39"/>
                      <a:gd name="T95" fmla="*/ 1 h 168"/>
                      <a:gd name="T96" fmla="*/ 10 w 39"/>
                      <a:gd name="T97" fmla="*/ 1 h 168"/>
                      <a:gd name="T98" fmla="*/ 11 w 39"/>
                      <a:gd name="T99" fmla="*/ 1 h 168"/>
                      <a:gd name="T100" fmla="*/ 11 w 39"/>
                      <a:gd name="T101" fmla="*/ 1 h 168"/>
                      <a:gd name="T102" fmla="*/ 11 w 39"/>
                      <a:gd name="T103" fmla="*/ 1 h 168"/>
                      <a:gd name="T104" fmla="*/ 5 w 39"/>
                      <a:gd name="T105" fmla="*/ 26 h 168"/>
                      <a:gd name="T106" fmla="*/ 11 w 39"/>
                      <a:gd name="T107" fmla="*/ 53 h 168"/>
                      <a:gd name="T108" fmla="*/ 11 w 39"/>
                      <a:gd name="T109" fmla="*/ 52 h 168"/>
                      <a:gd name="T110" fmla="*/ 11 w 39"/>
                      <a:gd name="T111" fmla="*/ 51 h 168"/>
                      <a:gd name="T112" fmla="*/ 11 w 39"/>
                      <a:gd name="T113" fmla="*/ 52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168">
                        <a:moveTo>
                          <a:pt x="37" y="162"/>
                        </a:moveTo>
                        <a:cubicBezTo>
                          <a:pt x="38" y="161"/>
                          <a:pt x="38" y="161"/>
                          <a:pt x="38" y="161"/>
                        </a:cubicBezTo>
                        <a:cubicBezTo>
                          <a:pt x="38" y="161"/>
                          <a:pt x="38" y="161"/>
                          <a:pt x="38" y="161"/>
                        </a:cubicBezTo>
                        <a:cubicBezTo>
                          <a:pt x="37" y="158"/>
                          <a:pt x="22" y="131"/>
                          <a:pt x="22" y="82"/>
                        </a:cubicBezTo>
                        <a:cubicBezTo>
                          <a:pt x="22" y="55"/>
                          <a:pt x="26" y="36"/>
                          <a:pt x="30" y="24"/>
                        </a:cubicBezTo>
                        <a:cubicBezTo>
                          <a:pt x="32" y="18"/>
                          <a:pt x="34" y="13"/>
                          <a:pt x="36" y="10"/>
                        </a:cubicBezTo>
                        <a:cubicBezTo>
                          <a:pt x="37" y="8"/>
                          <a:pt x="37" y="7"/>
                          <a:pt x="38" y="7"/>
                        </a:cubicBezTo>
                        <a:cubicBezTo>
                          <a:pt x="38" y="6"/>
                          <a:pt x="38" y="6"/>
                          <a:pt x="38" y="6"/>
                        </a:cubicBezTo>
                        <a:cubicBezTo>
                          <a:pt x="38" y="6"/>
                          <a:pt x="38" y="6"/>
                          <a:pt x="38" y="6"/>
                        </a:cubicBezTo>
                        <a:cubicBezTo>
                          <a:pt x="39" y="5"/>
                          <a:pt x="39" y="5"/>
                          <a:pt x="39" y="5"/>
                        </a:cubicBezTo>
                        <a:cubicBezTo>
                          <a:pt x="39" y="4"/>
                          <a:pt x="39" y="4"/>
                          <a:pt x="39" y="4"/>
                        </a:cubicBezTo>
                        <a:cubicBezTo>
                          <a:pt x="38" y="2"/>
                          <a:pt x="37" y="1"/>
                          <a:pt x="35" y="1"/>
                        </a:cubicBezTo>
                        <a:cubicBezTo>
                          <a:pt x="34" y="0"/>
                          <a:pt x="32" y="0"/>
                          <a:pt x="31" y="0"/>
                        </a:cubicBezTo>
                        <a:cubicBezTo>
                          <a:pt x="28" y="0"/>
                          <a:pt x="24" y="1"/>
                          <a:pt x="22" y="1"/>
                        </a:cubicBezTo>
                        <a:cubicBezTo>
                          <a:pt x="19" y="2"/>
                          <a:pt x="18" y="3"/>
                          <a:pt x="18" y="3"/>
                        </a:cubicBezTo>
                        <a:cubicBezTo>
                          <a:pt x="17" y="3"/>
                          <a:pt x="17" y="3"/>
                          <a:pt x="17" y="3"/>
                        </a:cubicBezTo>
                        <a:cubicBezTo>
                          <a:pt x="17" y="4"/>
                          <a:pt x="17" y="4"/>
                          <a:pt x="17" y="4"/>
                        </a:cubicBezTo>
                        <a:cubicBezTo>
                          <a:pt x="17" y="4"/>
                          <a:pt x="0" y="28"/>
                          <a:pt x="0" y="82"/>
                        </a:cubicBezTo>
                        <a:cubicBezTo>
                          <a:pt x="0" y="135"/>
                          <a:pt x="17" y="163"/>
                          <a:pt x="17" y="163"/>
                        </a:cubicBezTo>
                        <a:cubicBezTo>
                          <a:pt x="17" y="163"/>
                          <a:pt x="17" y="163"/>
                          <a:pt x="17" y="163"/>
                        </a:cubicBezTo>
                        <a:cubicBezTo>
                          <a:pt x="17" y="163"/>
                          <a:pt x="17" y="163"/>
                          <a:pt x="17" y="163"/>
                        </a:cubicBezTo>
                        <a:cubicBezTo>
                          <a:pt x="17" y="163"/>
                          <a:pt x="19" y="164"/>
                          <a:pt x="22" y="166"/>
                        </a:cubicBezTo>
                        <a:cubicBezTo>
                          <a:pt x="24" y="167"/>
                          <a:pt x="27" y="168"/>
                          <a:pt x="31" y="168"/>
                        </a:cubicBezTo>
                        <a:cubicBezTo>
                          <a:pt x="32" y="168"/>
                          <a:pt x="34" y="168"/>
                          <a:pt x="35" y="167"/>
                        </a:cubicBezTo>
                        <a:cubicBezTo>
                          <a:pt x="37" y="166"/>
                          <a:pt x="38" y="164"/>
                          <a:pt x="39" y="163"/>
                        </a:cubicBezTo>
                        <a:cubicBezTo>
                          <a:pt x="39" y="162"/>
                          <a:pt x="39" y="162"/>
                          <a:pt x="39" y="162"/>
                        </a:cubicBezTo>
                        <a:cubicBezTo>
                          <a:pt x="38" y="161"/>
                          <a:pt x="38" y="161"/>
                          <a:pt x="38" y="161"/>
                        </a:cubicBezTo>
                        <a:cubicBezTo>
                          <a:pt x="37" y="162"/>
                          <a:pt x="37" y="162"/>
                          <a:pt x="37" y="162"/>
                        </a:cubicBezTo>
                        <a:cubicBezTo>
                          <a:pt x="36" y="161"/>
                          <a:pt x="36" y="161"/>
                          <a:pt x="36" y="161"/>
                        </a:cubicBezTo>
                        <a:cubicBezTo>
                          <a:pt x="35" y="163"/>
                          <a:pt x="34" y="164"/>
                          <a:pt x="34" y="164"/>
                        </a:cubicBezTo>
                        <a:cubicBezTo>
                          <a:pt x="33" y="165"/>
                          <a:pt x="32" y="165"/>
                          <a:pt x="31" y="165"/>
                        </a:cubicBezTo>
                        <a:cubicBezTo>
                          <a:pt x="28" y="165"/>
                          <a:pt x="25" y="164"/>
                          <a:pt x="23" y="163"/>
                        </a:cubicBezTo>
                        <a:cubicBezTo>
                          <a:pt x="22" y="162"/>
                          <a:pt x="21" y="162"/>
                          <a:pt x="20" y="161"/>
                        </a:cubicBezTo>
                        <a:cubicBezTo>
                          <a:pt x="19" y="161"/>
                          <a:pt x="19" y="161"/>
                          <a:pt x="19" y="161"/>
                        </a:cubicBezTo>
                        <a:cubicBezTo>
                          <a:pt x="19" y="161"/>
                          <a:pt x="19" y="161"/>
                          <a:pt x="19" y="161"/>
                        </a:cubicBezTo>
                        <a:cubicBezTo>
                          <a:pt x="18" y="162"/>
                          <a:pt x="18" y="162"/>
                          <a:pt x="18" y="162"/>
                        </a:cubicBezTo>
                        <a:cubicBezTo>
                          <a:pt x="20" y="161"/>
                          <a:pt x="20" y="161"/>
                          <a:pt x="20" y="161"/>
                        </a:cubicBezTo>
                        <a:cubicBezTo>
                          <a:pt x="19" y="161"/>
                          <a:pt x="19" y="161"/>
                          <a:pt x="19" y="161"/>
                        </a:cubicBezTo>
                        <a:cubicBezTo>
                          <a:pt x="18" y="158"/>
                          <a:pt x="3" y="131"/>
                          <a:pt x="3" y="82"/>
                        </a:cubicBezTo>
                        <a:cubicBezTo>
                          <a:pt x="3" y="55"/>
                          <a:pt x="7" y="36"/>
                          <a:pt x="11" y="24"/>
                        </a:cubicBezTo>
                        <a:cubicBezTo>
                          <a:pt x="13" y="18"/>
                          <a:pt x="15" y="13"/>
                          <a:pt x="17" y="10"/>
                        </a:cubicBezTo>
                        <a:cubicBezTo>
                          <a:pt x="18" y="8"/>
                          <a:pt x="18" y="7"/>
                          <a:pt x="19" y="7"/>
                        </a:cubicBezTo>
                        <a:cubicBezTo>
                          <a:pt x="19" y="6"/>
                          <a:pt x="19" y="6"/>
                          <a:pt x="19" y="6"/>
                        </a:cubicBezTo>
                        <a:cubicBezTo>
                          <a:pt x="20" y="6"/>
                          <a:pt x="20" y="6"/>
                          <a:pt x="20" y="6"/>
                        </a:cubicBezTo>
                        <a:cubicBezTo>
                          <a:pt x="18" y="5"/>
                          <a:pt x="18" y="5"/>
                          <a:pt x="18" y="5"/>
                        </a:cubicBezTo>
                        <a:cubicBezTo>
                          <a:pt x="19" y="6"/>
                          <a:pt x="19" y="6"/>
                          <a:pt x="19" y="6"/>
                        </a:cubicBezTo>
                        <a:cubicBezTo>
                          <a:pt x="19" y="6"/>
                          <a:pt x="19" y="6"/>
                          <a:pt x="19" y="6"/>
                        </a:cubicBezTo>
                        <a:cubicBezTo>
                          <a:pt x="21" y="5"/>
                          <a:pt x="26" y="3"/>
                          <a:pt x="31" y="3"/>
                        </a:cubicBezTo>
                        <a:cubicBezTo>
                          <a:pt x="32" y="3"/>
                          <a:pt x="33" y="3"/>
                          <a:pt x="34" y="3"/>
                        </a:cubicBezTo>
                        <a:cubicBezTo>
                          <a:pt x="35" y="4"/>
                          <a:pt x="35" y="4"/>
                          <a:pt x="36" y="5"/>
                        </a:cubicBezTo>
                        <a:cubicBezTo>
                          <a:pt x="37" y="5"/>
                          <a:pt x="37" y="5"/>
                          <a:pt x="37" y="5"/>
                        </a:cubicBezTo>
                        <a:cubicBezTo>
                          <a:pt x="36" y="4"/>
                          <a:pt x="36" y="4"/>
                          <a:pt x="36" y="4"/>
                        </a:cubicBezTo>
                        <a:cubicBezTo>
                          <a:pt x="36" y="4"/>
                          <a:pt x="18" y="28"/>
                          <a:pt x="18" y="82"/>
                        </a:cubicBezTo>
                        <a:cubicBezTo>
                          <a:pt x="18" y="135"/>
                          <a:pt x="36" y="163"/>
                          <a:pt x="36" y="163"/>
                        </a:cubicBezTo>
                        <a:cubicBezTo>
                          <a:pt x="37" y="162"/>
                          <a:pt x="37" y="162"/>
                          <a:pt x="37" y="162"/>
                        </a:cubicBezTo>
                        <a:cubicBezTo>
                          <a:pt x="36" y="161"/>
                          <a:pt x="36" y="161"/>
                          <a:pt x="36" y="161"/>
                        </a:cubicBezTo>
                        <a:lnTo>
                          <a:pt x="37" y="162"/>
                        </a:lnTo>
                        <a:close/>
                      </a:path>
                    </a:pathLst>
                  </a:custGeom>
                  <a:solidFill>
                    <a:srgbClr val="494E4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21" name="Freeform 663"/>
                  <p:cNvSpPr>
                    <a:spLocks/>
                  </p:cNvSpPr>
                  <p:nvPr/>
                </p:nvSpPr>
                <p:spPr bwMode="auto">
                  <a:xfrm>
                    <a:off x="3923" y="1681"/>
                    <a:ext cx="27" cy="115"/>
                  </a:xfrm>
                  <a:custGeom>
                    <a:avLst/>
                    <a:gdLst>
                      <a:gd name="T0" fmla="*/ 12 w 39"/>
                      <a:gd name="T1" fmla="*/ 52 h 168"/>
                      <a:gd name="T2" fmla="*/ 13 w 39"/>
                      <a:gd name="T3" fmla="*/ 51 h 168"/>
                      <a:gd name="T4" fmla="*/ 13 w 39"/>
                      <a:gd name="T5" fmla="*/ 51 h 168"/>
                      <a:gd name="T6" fmla="*/ 7 w 39"/>
                      <a:gd name="T7" fmla="*/ 26 h 168"/>
                      <a:gd name="T8" fmla="*/ 10 w 39"/>
                      <a:gd name="T9" fmla="*/ 8 h 168"/>
                      <a:gd name="T10" fmla="*/ 12 w 39"/>
                      <a:gd name="T11" fmla="*/ 3 h 168"/>
                      <a:gd name="T12" fmla="*/ 12 w 39"/>
                      <a:gd name="T13" fmla="*/ 2 h 168"/>
                      <a:gd name="T14" fmla="*/ 13 w 39"/>
                      <a:gd name="T15" fmla="*/ 2 h 168"/>
                      <a:gd name="T16" fmla="*/ 13 w 39"/>
                      <a:gd name="T17" fmla="*/ 2 h 168"/>
                      <a:gd name="T18" fmla="*/ 13 w 39"/>
                      <a:gd name="T19" fmla="*/ 1 h 168"/>
                      <a:gd name="T20" fmla="*/ 13 w 39"/>
                      <a:gd name="T21" fmla="*/ 1 h 168"/>
                      <a:gd name="T22" fmla="*/ 12 w 39"/>
                      <a:gd name="T23" fmla="*/ 1 h 168"/>
                      <a:gd name="T24" fmla="*/ 10 w 39"/>
                      <a:gd name="T25" fmla="*/ 0 h 168"/>
                      <a:gd name="T26" fmla="*/ 7 w 39"/>
                      <a:gd name="T27" fmla="*/ 1 h 168"/>
                      <a:gd name="T28" fmla="*/ 6 w 39"/>
                      <a:gd name="T29" fmla="*/ 1 h 168"/>
                      <a:gd name="T30" fmla="*/ 6 w 39"/>
                      <a:gd name="T31" fmla="*/ 1 h 168"/>
                      <a:gd name="T32" fmla="*/ 6 w 39"/>
                      <a:gd name="T33" fmla="*/ 1 h 168"/>
                      <a:gd name="T34" fmla="*/ 0 w 39"/>
                      <a:gd name="T35" fmla="*/ 26 h 168"/>
                      <a:gd name="T36" fmla="*/ 6 w 39"/>
                      <a:gd name="T37" fmla="*/ 53 h 168"/>
                      <a:gd name="T38" fmla="*/ 6 w 39"/>
                      <a:gd name="T39" fmla="*/ 53 h 168"/>
                      <a:gd name="T40" fmla="*/ 6 w 39"/>
                      <a:gd name="T41" fmla="*/ 53 h 168"/>
                      <a:gd name="T42" fmla="*/ 7 w 39"/>
                      <a:gd name="T43" fmla="*/ 53 h 168"/>
                      <a:gd name="T44" fmla="*/ 10 w 39"/>
                      <a:gd name="T45" fmla="*/ 54 h 168"/>
                      <a:gd name="T46" fmla="*/ 12 w 39"/>
                      <a:gd name="T47" fmla="*/ 53 h 168"/>
                      <a:gd name="T48" fmla="*/ 13 w 39"/>
                      <a:gd name="T49" fmla="*/ 53 h 168"/>
                      <a:gd name="T50" fmla="*/ 13 w 39"/>
                      <a:gd name="T51" fmla="*/ 52 h 168"/>
                      <a:gd name="T52" fmla="*/ 13 w 39"/>
                      <a:gd name="T53" fmla="*/ 51 h 168"/>
                      <a:gd name="T54" fmla="*/ 12 w 39"/>
                      <a:gd name="T55" fmla="*/ 52 h 168"/>
                      <a:gd name="T56" fmla="*/ 12 w 39"/>
                      <a:gd name="T57" fmla="*/ 51 h 168"/>
                      <a:gd name="T58" fmla="*/ 12 w 39"/>
                      <a:gd name="T59" fmla="*/ 53 h 168"/>
                      <a:gd name="T60" fmla="*/ 10 w 39"/>
                      <a:gd name="T61" fmla="*/ 53 h 168"/>
                      <a:gd name="T62" fmla="*/ 8 w 39"/>
                      <a:gd name="T63" fmla="*/ 53 h 168"/>
                      <a:gd name="T64" fmla="*/ 7 w 39"/>
                      <a:gd name="T65" fmla="*/ 51 h 168"/>
                      <a:gd name="T66" fmla="*/ 7 w 39"/>
                      <a:gd name="T67" fmla="*/ 51 h 168"/>
                      <a:gd name="T68" fmla="*/ 7 w 39"/>
                      <a:gd name="T69" fmla="*/ 51 h 168"/>
                      <a:gd name="T70" fmla="*/ 6 w 39"/>
                      <a:gd name="T71" fmla="*/ 52 h 168"/>
                      <a:gd name="T72" fmla="*/ 7 w 39"/>
                      <a:gd name="T73" fmla="*/ 51 h 168"/>
                      <a:gd name="T74" fmla="*/ 7 w 39"/>
                      <a:gd name="T75" fmla="*/ 51 h 168"/>
                      <a:gd name="T76" fmla="*/ 1 w 39"/>
                      <a:gd name="T77" fmla="*/ 26 h 168"/>
                      <a:gd name="T78" fmla="*/ 4 w 39"/>
                      <a:gd name="T79" fmla="*/ 8 h 168"/>
                      <a:gd name="T80" fmla="*/ 6 w 39"/>
                      <a:gd name="T81" fmla="*/ 3 h 168"/>
                      <a:gd name="T82" fmla="*/ 6 w 39"/>
                      <a:gd name="T83" fmla="*/ 2 h 168"/>
                      <a:gd name="T84" fmla="*/ 7 w 39"/>
                      <a:gd name="T85" fmla="*/ 2 h 168"/>
                      <a:gd name="T86" fmla="*/ 7 w 39"/>
                      <a:gd name="T87" fmla="*/ 2 h 168"/>
                      <a:gd name="T88" fmla="*/ 6 w 39"/>
                      <a:gd name="T89" fmla="*/ 1 h 168"/>
                      <a:gd name="T90" fmla="*/ 6 w 39"/>
                      <a:gd name="T91" fmla="*/ 2 h 168"/>
                      <a:gd name="T92" fmla="*/ 7 w 39"/>
                      <a:gd name="T93" fmla="*/ 2 h 168"/>
                      <a:gd name="T94" fmla="*/ 10 w 39"/>
                      <a:gd name="T95" fmla="*/ 1 h 168"/>
                      <a:gd name="T96" fmla="*/ 12 w 39"/>
                      <a:gd name="T97" fmla="*/ 1 h 168"/>
                      <a:gd name="T98" fmla="*/ 12 w 39"/>
                      <a:gd name="T99" fmla="*/ 1 h 168"/>
                      <a:gd name="T100" fmla="*/ 12 w 39"/>
                      <a:gd name="T101" fmla="*/ 1 h 168"/>
                      <a:gd name="T102" fmla="*/ 12 w 39"/>
                      <a:gd name="T103" fmla="*/ 1 h 168"/>
                      <a:gd name="T104" fmla="*/ 6 w 39"/>
                      <a:gd name="T105" fmla="*/ 26 h 168"/>
                      <a:gd name="T106" fmla="*/ 12 w 39"/>
                      <a:gd name="T107" fmla="*/ 53 h 168"/>
                      <a:gd name="T108" fmla="*/ 12 w 39"/>
                      <a:gd name="T109" fmla="*/ 52 h 168"/>
                      <a:gd name="T110" fmla="*/ 12 w 39"/>
                      <a:gd name="T111" fmla="*/ 51 h 168"/>
                      <a:gd name="T112" fmla="*/ 12 w 39"/>
                      <a:gd name="T113" fmla="*/ 52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168">
                        <a:moveTo>
                          <a:pt x="38" y="162"/>
                        </a:moveTo>
                        <a:cubicBezTo>
                          <a:pt x="39" y="161"/>
                          <a:pt x="39" y="161"/>
                          <a:pt x="39" y="161"/>
                        </a:cubicBezTo>
                        <a:cubicBezTo>
                          <a:pt x="39" y="161"/>
                          <a:pt x="39" y="161"/>
                          <a:pt x="39" y="161"/>
                        </a:cubicBezTo>
                        <a:cubicBezTo>
                          <a:pt x="37" y="158"/>
                          <a:pt x="22" y="131"/>
                          <a:pt x="22" y="82"/>
                        </a:cubicBezTo>
                        <a:cubicBezTo>
                          <a:pt x="22" y="55"/>
                          <a:pt x="26" y="36"/>
                          <a:pt x="31" y="24"/>
                        </a:cubicBezTo>
                        <a:cubicBezTo>
                          <a:pt x="33" y="18"/>
                          <a:pt x="35" y="13"/>
                          <a:pt x="36" y="10"/>
                        </a:cubicBezTo>
                        <a:cubicBezTo>
                          <a:pt x="37" y="8"/>
                          <a:pt x="38" y="7"/>
                          <a:pt x="38" y="7"/>
                        </a:cubicBezTo>
                        <a:cubicBezTo>
                          <a:pt x="38" y="6"/>
                          <a:pt x="39" y="6"/>
                          <a:pt x="39" y="6"/>
                        </a:cubicBezTo>
                        <a:cubicBezTo>
                          <a:pt x="39" y="6"/>
                          <a:pt x="39" y="6"/>
                          <a:pt x="39" y="6"/>
                        </a:cubicBezTo>
                        <a:cubicBezTo>
                          <a:pt x="39" y="5"/>
                          <a:pt x="39" y="5"/>
                          <a:pt x="39" y="5"/>
                        </a:cubicBezTo>
                        <a:cubicBezTo>
                          <a:pt x="39" y="4"/>
                          <a:pt x="39" y="4"/>
                          <a:pt x="39" y="4"/>
                        </a:cubicBezTo>
                        <a:cubicBezTo>
                          <a:pt x="38" y="2"/>
                          <a:pt x="37" y="1"/>
                          <a:pt x="36" y="1"/>
                        </a:cubicBezTo>
                        <a:cubicBezTo>
                          <a:pt x="34" y="0"/>
                          <a:pt x="33" y="0"/>
                          <a:pt x="31" y="0"/>
                        </a:cubicBezTo>
                        <a:cubicBezTo>
                          <a:pt x="28" y="0"/>
                          <a:pt x="25" y="1"/>
                          <a:pt x="22" y="1"/>
                        </a:cubicBezTo>
                        <a:cubicBezTo>
                          <a:pt x="20" y="2"/>
                          <a:pt x="18" y="3"/>
                          <a:pt x="18" y="3"/>
                        </a:cubicBezTo>
                        <a:cubicBezTo>
                          <a:pt x="18" y="3"/>
                          <a:pt x="18" y="3"/>
                          <a:pt x="18" y="3"/>
                        </a:cubicBezTo>
                        <a:cubicBezTo>
                          <a:pt x="17" y="4"/>
                          <a:pt x="17" y="4"/>
                          <a:pt x="17" y="4"/>
                        </a:cubicBezTo>
                        <a:cubicBezTo>
                          <a:pt x="17" y="4"/>
                          <a:pt x="0" y="28"/>
                          <a:pt x="0" y="82"/>
                        </a:cubicBezTo>
                        <a:cubicBezTo>
                          <a:pt x="0" y="135"/>
                          <a:pt x="17" y="163"/>
                          <a:pt x="17" y="163"/>
                        </a:cubicBezTo>
                        <a:cubicBezTo>
                          <a:pt x="18" y="163"/>
                          <a:pt x="18" y="163"/>
                          <a:pt x="18" y="163"/>
                        </a:cubicBezTo>
                        <a:cubicBezTo>
                          <a:pt x="18" y="163"/>
                          <a:pt x="18" y="163"/>
                          <a:pt x="18" y="163"/>
                        </a:cubicBezTo>
                        <a:cubicBezTo>
                          <a:pt x="18" y="163"/>
                          <a:pt x="20" y="164"/>
                          <a:pt x="22" y="166"/>
                        </a:cubicBezTo>
                        <a:cubicBezTo>
                          <a:pt x="25" y="167"/>
                          <a:pt x="28" y="168"/>
                          <a:pt x="31" y="168"/>
                        </a:cubicBezTo>
                        <a:cubicBezTo>
                          <a:pt x="33" y="168"/>
                          <a:pt x="34" y="168"/>
                          <a:pt x="36" y="167"/>
                        </a:cubicBezTo>
                        <a:cubicBezTo>
                          <a:pt x="37" y="166"/>
                          <a:pt x="38" y="164"/>
                          <a:pt x="39" y="163"/>
                        </a:cubicBezTo>
                        <a:cubicBezTo>
                          <a:pt x="39" y="162"/>
                          <a:pt x="39" y="162"/>
                          <a:pt x="39" y="162"/>
                        </a:cubicBezTo>
                        <a:cubicBezTo>
                          <a:pt x="39" y="161"/>
                          <a:pt x="39" y="161"/>
                          <a:pt x="39" y="161"/>
                        </a:cubicBezTo>
                        <a:cubicBezTo>
                          <a:pt x="38" y="162"/>
                          <a:pt x="38" y="162"/>
                          <a:pt x="38" y="162"/>
                        </a:cubicBezTo>
                        <a:cubicBezTo>
                          <a:pt x="36" y="161"/>
                          <a:pt x="36" y="161"/>
                          <a:pt x="36" y="161"/>
                        </a:cubicBezTo>
                        <a:cubicBezTo>
                          <a:pt x="36" y="163"/>
                          <a:pt x="35" y="164"/>
                          <a:pt x="34" y="164"/>
                        </a:cubicBezTo>
                        <a:cubicBezTo>
                          <a:pt x="33" y="165"/>
                          <a:pt x="32" y="165"/>
                          <a:pt x="31" y="165"/>
                        </a:cubicBezTo>
                        <a:cubicBezTo>
                          <a:pt x="29" y="165"/>
                          <a:pt x="26" y="164"/>
                          <a:pt x="24" y="163"/>
                        </a:cubicBezTo>
                        <a:cubicBezTo>
                          <a:pt x="22" y="162"/>
                          <a:pt x="21" y="162"/>
                          <a:pt x="21" y="161"/>
                        </a:cubicBezTo>
                        <a:cubicBezTo>
                          <a:pt x="20" y="161"/>
                          <a:pt x="20" y="161"/>
                          <a:pt x="20" y="161"/>
                        </a:cubicBezTo>
                        <a:cubicBezTo>
                          <a:pt x="20" y="161"/>
                          <a:pt x="20" y="161"/>
                          <a:pt x="20" y="161"/>
                        </a:cubicBezTo>
                        <a:cubicBezTo>
                          <a:pt x="19" y="162"/>
                          <a:pt x="19" y="162"/>
                          <a:pt x="19" y="162"/>
                        </a:cubicBezTo>
                        <a:cubicBezTo>
                          <a:pt x="20" y="161"/>
                          <a:pt x="20" y="161"/>
                          <a:pt x="20" y="161"/>
                        </a:cubicBezTo>
                        <a:cubicBezTo>
                          <a:pt x="20" y="161"/>
                          <a:pt x="20" y="161"/>
                          <a:pt x="20" y="161"/>
                        </a:cubicBezTo>
                        <a:cubicBezTo>
                          <a:pt x="18" y="158"/>
                          <a:pt x="3" y="131"/>
                          <a:pt x="3" y="82"/>
                        </a:cubicBezTo>
                        <a:cubicBezTo>
                          <a:pt x="3" y="55"/>
                          <a:pt x="8" y="36"/>
                          <a:pt x="12" y="24"/>
                        </a:cubicBezTo>
                        <a:cubicBezTo>
                          <a:pt x="14" y="18"/>
                          <a:pt x="16" y="13"/>
                          <a:pt x="18" y="10"/>
                        </a:cubicBezTo>
                        <a:cubicBezTo>
                          <a:pt x="18" y="8"/>
                          <a:pt x="19" y="7"/>
                          <a:pt x="19" y="7"/>
                        </a:cubicBezTo>
                        <a:cubicBezTo>
                          <a:pt x="20" y="6"/>
                          <a:pt x="20" y="6"/>
                          <a:pt x="20" y="6"/>
                        </a:cubicBezTo>
                        <a:cubicBezTo>
                          <a:pt x="20" y="6"/>
                          <a:pt x="20" y="6"/>
                          <a:pt x="20" y="6"/>
                        </a:cubicBezTo>
                        <a:cubicBezTo>
                          <a:pt x="19" y="5"/>
                          <a:pt x="19" y="5"/>
                          <a:pt x="19" y="5"/>
                        </a:cubicBezTo>
                        <a:cubicBezTo>
                          <a:pt x="19" y="6"/>
                          <a:pt x="19" y="6"/>
                          <a:pt x="19" y="6"/>
                        </a:cubicBezTo>
                        <a:cubicBezTo>
                          <a:pt x="20" y="6"/>
                          <a:pt x="20" y="6"/>
                          <a:pt x="20" y="6"/>
                        </a:cubicBezTo>
                        <a:cubicBezTo>
                          <a:pt x="21" y="5"/>
                          <a:pt x="27" y="3"/>
                          <a:pt x="31" y="3"/>
                        </a:cubicBezTo>
                        <a:cubicBezTo>
                          <a:pt x="33" y="3"/>
                          <a:pt x="34" y="3"/>
                          <a:pt x="34" y="3"/>
                        </a:cubicBezTo>
                        <a:cubicBezTo>
                          <a:pt x="35" y="4"/>
                          <a:pt x="36" y="4"/>
                          <a:pt x="36" y="5"/>
                        </a:cubicBezTo>
                        <a:cubicBezTo>
                          <a:pt x="38" y="5"/>
                          <a:pt x="38" y="5"/>
                          <a:pt x="38" y="5"/>
                        </a:cubicBezTo>
                        <a:cubicBezTo>
                          <a:pt x="36" y="4"/>
                          <a:pt x="36" y="4"/>
                          <a:pt x="36" y="4"/>
                        </a:cubicBezTo>
                        <a:cubicBezTo>
                          <a:pt x="36" y="4"/>
                          <a:pt x="19" y="28"/>
                          <a:pt x="19" y="82"/>
                        </a:cubicBezTo>
                        <a:cubicBezTo>
                          <a:pt x="19" y="135"/>
                          <a:pt x="36" y="163"/>
                          <a:pt x="36" y="163"/>
                        </a:cubicBezTo>
                        <a:cubicBezTo>
                          <a:pt x="38" y="162"/>
                          <a:pt x="38" y="162"/>
                          <a:pt x="38" y="162"/>
                        </a:cubicBezTo>
                        <a:cubicBezTo>
                          <a:pt x="36" y="161"/>
                          <a:pt x="36" y="161"/>
                          <a:pt x="36" y="161"/>
                        </a:cubicBezTo>
                        <a:lnTo>
                          <a:pt x="38" y="162"/>
                        </a:lnTo>
                        <a:close/>
                      </a:path>
                    </a:pathLst>
                  </a:custGeom>
                  <a:solidFill>
                    <a:srgbClr val="494E4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22" name="Freeform 664"/>
                  <p:cNvSpPr>
                    <a:spLocks/>
                  </p:cNvSpPr>
                  <p:nvPr/>
                </p:nvSpPr>
                <p:spPr bwMode="auto">
                  <a:xfrm>
                    <a:off x="3947" y="1681"/>
                    <a:ext cx="27" cy="115"/>
                  </a:xfrm>
                  <a:custGeom>
                    <a:avLst/>
                    <a:gdLst>
                      <a:gd name="T0" fmla="*/ 12 w 39"/>
                      <a:gd name="T1" fmla="*/ 52 h 168"/>
                      <a:gd name="T2" fmla="*/ 12 w 39"/>
                      <a:gd name="T3" fmla="*/ 51 h 168"/>
                      <a:gd name="T4" fmla="*/ 12 w 39"/>
                      <a:gd name="T5" fmla="*/ 51 h 168"/>
                      <a:gd name="T6" fmla="*/ 7 w 39"/>
                      <a:gd name="T7" fmla="*/ 26 h 168"/>
                      <a:gd name="T8" fmla="*/ 10 w 39"/>
                      <a:gd name="T9" fmla="*/ 8 h 168"/>
                      <a:gd name="T10" fmla="*/ 12 w 39"/>
                      <a:gd name="T11" fmla="*/ 3 h 168"/>
                      <a:gd name="T12" fmla="*/ 12 w 39"/>
                      <a:gd name="T13" fmla="*/ 2 h 168"/>
                      <a:gd name="T14" fmla="*/ 12 w 39"/>
                      <a:gd name="T15" fmla="*/ 2 h 168"/>
                      <a:gd name="T16" fmla="*/ 12 w 39"/>
                      <a:gd name="T17" fmla="*/ 2 h 168"/>
                      <a:gd name="T18" fmla="*/ 13 w 39"/>
                      <a:gd name="T19" fmla="*/ 1 h 168"/>
                      <a:gd name="T20" fmla="*/ 13 w 39"/>
                      <a:gd name="T21" fmla="*/ 1 h 168"/>
                      <a:gd name="T22" fmla="*/ 12 w 39"/>
                      <a:gd name="T23" fmla="*/ 1 h 168"/>
                      <a:gd name="T24" fmla="*/ 10 w 39"/>
                      <a:gd name="T25" fmla="*/ 0 h 168"/>
                      <a:gd name="T26" fmla="*/ 7 w 39"/>
                      <a:gd name="T27" fmla="*/ 1 h 168"/>
                      <a:gd name="T28" fmla="*/ 6 w 39"/>
                      <a:gd name="T29" fmla="*/ 1 h 168"/>
                      <a:gd name="T30" fmla="*/ 6 w 39"/>
                      <a:gd name="T31" fmla="*/ 1 h 168"/>
                      <a:gd name="T32" fmla="*/ 6 w 39"/>
                      <a:gd name="T33" fmla="*/ 1 h 168"/>
                      <a:gd name="T34" fmla="*/ 0 w 39"/>
                      <a:gd name="T35" fmla="*/ 26 h 168"/>
                      <a:gd name="T36" fmla="*/ 6 w 39"/>
                      <a:gd name="T37" fmla="*/ 53 h 168"/>
                      <a:gd name="T38" fmla="*/ 6 w 39"/>
                      <a:gd name="T39" fmla="*/ 53 h 168"/>
                      <a:gd name="T40" fmla="*/ 6 w 39"/>
                      <a:gd name="T41" fmla="*/ 53 h 168"/>
                      <a:gd name="T42" fmla="*/ 7 w 39"/>
                      <a:gd name="T43" fmla="*/ 53 h 168"/>
                      <a:gd name="T44" fmla="*/ 10 w 39"/>
                      <a:gd name="T45" fmla="*/ 54 h 168"/>
                      <a:gd name="T46" fmla="*/ 12 w 39"/>
                      <a:gd name="T47" fmla="*/ 53 h 168"/>
                      <a:gd name="T48" fmla="*/ 13 w 39"/>
                      <a:gd name="T49" fmla="*/ 53 h 168"/>
                      <a:gd name="T50" fmla="*/ 13 w 39"/>
                      <a:gd name="T51" fmla="*/ 52 h 168"/>
                      <a:gd name="T52" fmla="*/ 12 w 39"/>
                      <a:gd name="T53" fmla="*/ 51 h 168"/>
                      <a:gd name="T54" fmla="*/ 12 w 39"/>
                      <a:gd name="T55" fmla="*/ 52 h 168"/>
                      <a:gd name="T56" fmla="*/ 12 w 39"/>
                      <a:gd name="T57" fmla="*/ 51 h 168"/>
                      <a:gd name="T58" fmla="*/ 12 w 39"/>
                      <a:gd name="T59" fmla="*/ 53 h 168"/>
                      <a:gd name="T60" fmla="*/ 10 w 39"/>
                      <a:gd name="T61" fmla="*/ 53 h 168"/>
                      <a:gd name="T62" fmla="*/ 8 w 39"/>
                      <a:gd name="T63" fmla="*/ 53 h 168"/>
                      <a:gd name="T64" fmla="*/ 7 w 39"/>
                      <a:gd name="T65" fmla="*/ 51 h 168"/>
                      <a:gd name="T66" fmla="*/ 6 w 39"/>
                      <a:gd name="T67" fmla="*/ 51 h 168"/>
                      <a:gd name="T68" fmla="*/ 6 w 39"/>
                      <a:gd name="T69" fmla="*/ 51 h 168"/>
                      <a:gd name="T70" fmla="*/ 6 w 39"/>
                      <a:gd name="T71" fmla="*/ 52 h 168"/>
                      <a:gd name="T72" fmla="*/ 7 w 39"/>
                      <a:gd name="T73" fmla="*/ 51 h 168"/>
                      <a:gd name="T74" fmla="*/ 6 w 39"/>
                      <a:gd name="T75" fmla="*/ 51 h 168"/>
                      <a:gd name="T76" fmla="*/ 1 w 39"/>
                      <a:gd name="T77" fmla="*/ 26 h 168"/>
                      <a:gd name="T78" fmla="*/ 4 w 39"/>
                      <a:gd name="T79" fmla="*/ 8 h 168"/>
                      <a:gd name="T80" fmla="*/ 6 w 39"/>
                      <a:gd name="T81" fmla="*/ 3 h 168"/>
                      <a:gd name="T82" fmla="*/ 6 w 39"/>
                      <a:gd name="T83" fmla="*/ 2 h 168"/>
                      <a:gd name="T84" fmla="*/ 6 w 39"/>
                      <a:gd name="T85" fmla="*/ 2 h 168"/>
                      <a:gd name="T86" fmla="*/ 7 w 39"/>
                      <a:gd name="T87" fmla="*/ 2 h 168"/>
                      <a:gd name="T88" fmla="*/ 6 w 39"/>
                      <a:gd name="T89" fmla="*/ 1 h 168"/>
                      <a:gd name="T90" fmla="*/ 6 w 39"/>
                      <a:gd name="T91" fmla="*/ 2 h 168"/>
                      <a:gd name="T92" fmla="*/ 6 w 39"/>
                      <a:gd name="T93" fmla="*/ 2 h 168"/>
                      <a:gd name="T94" fmla="*/ 10 w 39"/>
                      <a:gd name="T95" fmla="*/ 1 h 168"/>
                      <a:gd name="T96" fmla="*/ 12 w 39"/>
                      <a:gd name="T97" fmla="*/ 1 h 168"/>
                      <a:gd name="T98" fmla="*/ 12 w 39"/>
                      <a:gd name="T99" fmla="*/ 1 h 168"/>
                      <a:gd name="T100" fmla="*/ 12 w 39"/>
                      <a:gd name="T101" fmla="*/ 1 h 168"/>
                      <a:gd name="T102" fmla="*/ 12 w 39"/>
                      <a:gd name="T103" fmla="*/ 1 h 168"/>
                      <a:gd name="T104" fmla="*/ 6 w 39"/>
                      <a:gd name="T105" fmla="*/ 26 h 168"/>
                      <a:gd name="T106" fmla="*/ 12 w 39"/>
                      <a:gd name="T107" fmla="*/ 53 h 168"/>
                      <a:gd name="T108" fmla="*/ 12 w 39"/>
                      <a:gd name="T109" fmla="*/ 52 h 168"/>
                      <a:gd name="T110" fmla="*/ 12 w 39"/>
                      <a:gd name="T111" fmla="*/ 51 h 168"/>
                      <a:gd name="T112" fmla="*/ 12 w 39"/>
                      <a:gd name="T113" fmla="*/ 52 h 1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 h="168">
                        <a:moveTo>
                          <a:pt x="37" y="162"/>
                        </a:moveTo>
                        <a:cubicBezTo>
                          <a:pt x="38" y="161"/>
                          <a:pt x="38" y="161"/>
                          <a:pt x="38" y="161"/>
                        </a:cubicBezTo>
                        <a:cubicBezTo>
                          <a:pt x="38" y="161"/>
                          <a:pt x="38" y="161"/>
                          <a:pt x="38" y="161"/>
                        </a:cubicBezTo>
                        <a:cubicBezTo>
                          <a:pt x="37" y="158"/>
                          <a:pt x="22" y="131"/>
                          <a:pt x="22" y="82"/>
                        </a:cubicBezTo>
                        <a:cubicBezTo>
                          <a:pt x="22" y="55"/>
                          <a:pt x="26" y="36"/>
                          <a:pt x="30" y="24"/>
                        </a:cubicBezTo>
                        <a:cubicBezTo>
                          <a:pt x="32" y="18"/>
                          <a:pt x="34" y="13"/>
                          <a:pt x="36" y="10"/>
                        </a:cubicBezTo>
                        <a:cubicBezTo>
                          <a:pt x="37" y="8"/>
                          <a:pt x="37" y="7"/>
                          <a:pt x="38" y="7"/>
                        </a:cubicBezTo>
                        <a:cubicBezTo>
                          <a:pt x="38" y="6"/>
                          <a:pt x="38" y="6"/>
                          <a:pt x="38" y="6"/>
                        </a:cubicBezTo>
                        <a:cubicBezTo>
                          <a:pt x="38" y="6"/>
                          <a:pt x="38" y="6"/>
                          <a:pt x="38" y="6"/>
                        </a:cubicBezTo>
                        <a:cubicBezTo>
                          <a:pt x="39" y="5"/>
                          <a:pt x="39" y="5"/>
                          <a:pt x="39" y="5"/>
                        </a:cubicBezTo>
                        <a:cubicBezTo>
                          <a:pt x="39" y="4"/>
                          <a:pt x="39" y="4"/>
                          <a:pt x="39" y="4"/>
                        </a:cubicBezTo>
                        <a:cubicBezTo>
                          <a:pt x="38" y="2"/>
                          <a:pt x="37" y="1"/>
                          <a:pt x="35" y="1"/>
                        </a:cubicBezTo>
                        <a:cubicBezTo>
                          <a:pt x="34" y="0"/>
                          <a:pt x="32" y="0"/>
                          <a:pt x="31" y="0"/>
                        </a:cubicBezTo>
                        <a:cubicBezTo>
                          <a:pt x="28" y="0"/>
                          <a:pt x="25" y="1"/>
                          <a:pt x="22" y="1"/>
                        </a:cubicBezTo>
                        <a:cubicBezTo>
                          <a:pt x="19" y="2"/>
                          <a:pt x="18" y="3"/>
                          <a:pt x="18" y="3"/>
                        </a:cubicBezTo>
                        <a:cubicBezTo>
                          <a:pt x="17" y="3"/>
                          <a:pt x="17" y="3"/>
                          <a:pt x="17" y="3"/>
                        </a:cubicBezTo>
                        <a:cubicBezTo>
                          <a:pt x="17" y="4"/>
                          <a:pt x="17" y="4"/>
                          <a:pt x="17" y="4"/>
                        </a:cubicBezTo>
                        <a:cubicBezTo>
                          <a:pt x="17" y="4"/>
                          <a:pt x="0" y="28"/>
                          <a:pt x="0" y="82"/>
                        </a:cubicBezTo>
                        <a:cubicBezTo>
                          <a:pt x="0" y="135"/>
                          <a:pt x="17" y="163"/>
                          <a:pt x="17" y="163"/>
                        </a:cubicBezTo>
                        <a:cubicBezTo>
                          <a:pt x="17" y="163"/>
                          <a:pt x="17" y="163"/>
                          <a:pt x="17" y="163"/>
                        </a:cubicBezTo>
                        <a:cubicBezTo>
                          <a:pt x="17" y="163"/>
                          <a:pt x="17" y="163"/>
                          <a:pt x="17" y="163"/>
                        </a:cubicBezTo>
                        <a:cubicBezTo>
                          <a:pt x="17" y="163"/>
                          <a:pt x="19" y="164"/>
                          <a:pt x="22" y="166"/>
                        </a:cubicBezTo>
                        <a:cubicBezTo>
                          <a:pt x="24" y="167"/>
                          <a:pt x="27" y="168"/>
                          <a:pt x="31" y="168"/>
                        </a:cubicBezTo>
                        <a:cubicBezTo>
                          <a:pt x="32" y="168"/>
                          <a:pt x="34" y="168"/>
                          <a:pt x="35" y="167"/>
                        </a:cubicBezTo>
                        <a:cubicBezTo>
                          <a:pt x="37" y="166"/>
                          <a:pt x="38" y="164"/>
                          <a:pt x="39" y="163"/>
                        </a:cubicBezTo>
                        <a:cubicBezTo>
                          <a:pt x="39" y="162"/>
                          <a:pt x="39" y="162"/>
                          <a:pt x="39" y="162"/>
                        </a:cubicBezTo>
                        <a:cubicBezTo>
                          <a:pt x="38" y="161"/>
                          <a:pt x="38" y="161"/>
                          <a:pt x="38" y="161"/>
                        </a:cubicBezTo>
                        <a:cubicBezTo>
                          <a:pt x="37" y="162"/>
                          <a:pt x="37" y="162"/>
                          <a:pt x="37" y="162"/>
                        </a:cubicBezTo>
                        <a:cubicBezTo>
                          <a:pt x="36" y="161"/>
                          <a:pt x="36" y="161"/>
                          <a:pt x="36" y="161"/>
                        </a:cubicBezTo>
                        <a:cubicBezTo>
                          <a:pt x="35" y="163"/>
                          <a:pt x="34" y="164"/>
                          <a:pt x="34" y="164"/>
                        </a:cubicBezTo>
                        <a:cubicBezTo>
                          <a:pt x="33" y="165"/>
                          <a:pt x="32" y="165"/>
                          <a:pt x="31" y="165"/>
                        </a:cubicBezTo>
                        <a:cubicBezTo>
                          <a:pt x="28" y="165"/>
                          <a:pt x="25" y="164"/>
                          <a:pt x="23" y="163"/>
                        </a:cubicBezTo>
                        <a:cubicBezTo>
                          <a:pt x="22" y="162"/>
                          <a:pt x="21" y="162"/>
                          <a:pt x="20" y="161"/>
                        </a:cubicBezTo>
                        <a:cubicBezTo>
                          <a:pt x="19" y="161"/>
                          <a:pt x="19" y="161"/>
                          <a:pt x="19" y="161"/>
                        </a:cubicBezTo>
                        <a:cubicBezTo>
                          <a:pt x="19" y="161"/>
                          <a:pt x="19" y="161"/>
                          <a:pt x="19" y="161"/>
                        </a:cubicBezTo>
                        <a:cubicBezTo>
                          <a:pt x="18" y="162"/>
                          <a:pt x="18" y="162"/>
                          <a:pt x="18" y="162"/>
                        </a:cubicBezTo>
                        <a:cubicBezTo>
                          <a:pt x="20" y="161"/>
                          <a:pt x="20" y="161"/>
                          <a:pt x="20" y="161"/>
                        </a:cubicBezTo>
                        <a:cubicBezTo>
                          <a:pt x="19" y="161"/>
                          <a:pt x="19" y="161"/>
                          <a:pt x="19" y="161"/>
                        </a:cubicBezTo>
                        <a:cubicBezTo>
                          <a:pt x="18" y="158"/>
                          <a:pt x="3" y="131"/>
                          <a:pt x="3" y="82"/>
                        </a:cubicBezTo>
                        <a:cubicBezTo>
                          <a:pt x="3" y="55"/>
                          <a:pt x="7" y="36"/>
                          <a:pt x="11" y="24"/>
                        </a:cubicBezTo>
                        <a:cubicBezTo>
                          <a:pt x="13" y="18"/>
                          <a:pt x="15" y="13"/>
                          <a:pt x="17" y="10"/>
                        </a:cubicBezTo>
                        <a:cubicBezTo>
                          <a:pt x="18" y="8"/>
                          <a:pt x="18" y="7"/>
                          <a:pt x="19" y="7"/>
                        </a:cubicBezTo>
                        <a:cubicBezTo>
                          <a:pt x="19" y="6"/>
                          <a:pt x="19" y="6"/>
                          <a:pt x="19" y="6"/>
                        </a:cubicBezTo>
                        <a:cubicBezTo>
                          <a:pt x="20" y="6"/>
                          <a:pt x="20" y="6"/>
                          <a:pt x="20" y="6"/>
                        </a:cubicBezTo>
                        <a:cubicBezTo>
                          <a:pt x="18" y="5"/>
                          <a:pt x="18" y="5"/>
                          <a:pt x="18" y="5"/>
                        </a:cubicBezTo>
                        <a:cubicBezTo>
                          <a:pt x="19" y="6"/>
                          <a:pt x="19" y="6"/>
                          <a:pt x="19" y="6"/>
                        </a:cubicBezTo>
                        <a:cubicBezTo>
                          <a:pt x="19" y="6"/>
                          <a:pt x="19" y="6"/>
                          <a:pt x="19" y="6"/>
                        </a:cubicBezTo>
                        <a:cubicBezTo>
                          <a:pt x="21" y="5"/>
                          <a:pt x="27" y="3"/>
                          <a:pt x="31" y="3"/>
                        </a:cubicBezTo>
                        <a:cubicBezTo>
                          <a:pt x="32" y="3"/>
                          <a:pt x="33" y="3"/>
                          <a:pt x="34" y="3"/>
                        </a:cubicBezTo>
                        <a:cubicBezTo>
                          <a:pt x="35" y="4"/>
                          <a:pt x="35" y="4"/>
                          <a:pt x="36" y="5"/>
                        </a:cubicBezTo>
                        <a:cubicBezTo>
                          <a:pt x="37" y="5"/>
                          <a:pt x="37" y="5"/>
                          <a:pt x="37" y="5"/>
                        </a:cubicBezTo>
                        <a:cubicBezTo>
                          <a:pt x="36" y="4"/>
                          <a:pt x="36" y="4"/>
                          <a:pt x="36" y="4"/>
                        </a:cubicBezTo>
                        <a:cubicBezTo>
                          <a:pt x="36" y="4"/>
                          <a:pt x="18" y="28"/>
                          <a:pt x="19" y="82"/>
                        </a:cubicBezTo>
                        <a:cubicBezTo>
                          <a:pt x="19" y="135"/>
                          <a:pt x="36" y="163"/>
                          <a:pt x="36" y="163"/>
                        </a:cubicBezTo>
                        <a:cubicBezTo>
                          <a:pt x="37" y="162"/>
                          <a:pt x="37" y="162"/>
                          <a:pt x="37" y="162"/>
                        </a:cubicBezTo>
                        <a:cubicBezTo>
                          <a:pt x="36" y="161"/>
                          <a:pt x="36" y="161"/>
                          <a:pt x="36" y="161"/>
                        </a:cubicBezTo>
                        <a:lnTo>
                          <a:pt x="37" y="162"/>
                        </a:lnTo>
                        <a:close/>
                      </a:path>
                    </a:pathLst>
                  </a:custGeom>
                  <a:solidFill>
                    <a:srgbClr val="494E4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23" name="Freeform 665"/>
                  <p:cNvSpPr>
                    <a:spLocks/>
                  </p:cNvSpPr>
                  <p:nvPr/>
                </p:nvSpPr>
                <p:spPr bwMode="auto">
                  <a:xfrm>
                    <a:off x="4306" y="1764"/>
                    <a:ext cx="135" cy="50"/>
                  </a:xfrm>
                  <a:custGeom>
                    <a:avLst/>
                    <a:gdLst>
                      <a:gd name="T0" fmla="*/ 1 w 197"/>
                      <a:gd name="T1" fmla="*/ 18 h 73"/>
                      <a:gd name="T2" fmla="*/ 1 w 197"/>
                      <a:gd name="T3" fmla="*/ 23 h 73"/>
                      <a:gd name="T4" fmla="*/ 5 w 197"/>
                      <a:gd name="T5" fmla="*/ 22 h 73"/>
                      <a:gd name="T6" fmla="*/ 16 w 197"/>
                      <a:gd name="T7" fmla="*/ 18 h 73"/>
                      <a:gd name="T8" fmla="*/ 26 w 197"/>
                      <a:gd name="T9" fmla="*/ 12 h 73"/>
                      <a:gd name="T10" fmla="*/ 49 w 197"/>
                      <a:gd name="T11" fmla="*/ 5 h 73"/>
                      <a:gd name="T12" fmla="*/ 64 w 197"/>
                      <a:gd name="T13" fmla="*/ 1 h 73"/>
                      <a:gd name="T14" fmla="*/ 42 w 197"/>
                      <a:gd name="T15" fmla="*/ 5 h 73"/>
                      <a:gd name="T16" fmla="*/ 34 w 197"/>
                      <a:gd name="T17" fmla="*/ 9 h 73"/>
                      <a:gd name="T18" fmla="*/ 24 w 197"/>
                      <a:gd name="T19" fmla="*/ 14 h 73"/>
                      <a:gd name="T20" fmla="*/ 11 w 197"/>
                      <a:gd name="T21" fmla="*/ 17 h 73"/>
                      <a:gd name="T22" fmla="*/ 5 w 197"/>
                      <a:gd name="T23" fmla="*/ 18 h 73"/>
                      <a:gd name="T24" fmla="*/ 1 w 197"/>
                      <a:gd name="T25" fmla="*/ 19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7" h="73">
                        <a:moveTo>
                          <a:pt x="3" y="57"/>
                        </a:moveTo>
                        <a:cubicBezTo>
                          <a:pt x="2" y="59"/>
                          <a:pt x="0" y="67"/>
                          <a:pt x="2" y="70"/>
                        </a:cubicBezTo>
                        <a:cubicBezTo>
                          <a:pt x="6" y="73"/>
                          <a:pt x="11" y="68"/>
                          <a:pt x="15" y="67"/>
                        </a:cubicBezTo>
                        <a:cubicBezTo>
                          <a:pt x="26" y="61"/>
                          <a:pt x="37" y="60"/>
                          <a:pt x="48" y="56"/>
                        </a:cubicBezTo>
                        <a:cubicBezTo>
                          <a:pt x="60" y="52"/>
                          <a:pt x="70" y="43"/>
                          <a:pt x="82" y="39"/>
                        </a:cubicBezTo>
                        <a:cubicBezTo>
                          <a:pt x="104" y="30"/>
                          <a:pt x="127" y="24"/>
                          <a:pt x="150" y="16"/>
                        </a:cubicBezTo>
                        <a:cubicBezTo>
                          <a:pt x="165" y="10"/>
                          <a:pt x="183" y="10"/>
                          <a:pt x="197" y="1"/>
                        </a:cubicBezTo>
                        <a:cubicBezTo>
                          <a:pt x="175" y="0"/>
                          <a:pt x="150" y="12"/>
                          <a:pt x="130" y="18"/>
                        </a:cubicBezTo>
                        <a:cubicBezTo>
                          <a:pt x="121" y="22"/>
                          <a:pt x="113" y="23"/>
                          <a:pt x="104" y="28"/>
                        </a:cubicBezTo>
                        <a:cubicBezTo>
                          <a:pt x="94" y="32"/>
                          <a:pt x="84" y="37"/>
                          <a:pt x="74" y="42"/>
                        </a:cubicBezTo>
                        <a:cubicBezTo>
                          <a:pt x="60" y="47"/>
                          <a:pt x="47" y="51"/>
                          <a:pt x="33" y="53"/>
                        </a:cubicBezTo>
                        <a:cubicBezTo>
                          <a:pt x="27" y="54"/>
                          <a:pt x="23" y="57"/>
                          <a:pt x="18" y="58"/>
                        </a:cubicBezTo>
                        <a:cubicBezTo>
                          <a:pt x="13" y="59"/>
                          <a:pt x="8" y="59"/>
                          <a:pt x="5" y="6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24" name="Freeform 666"/>
                  <p:cNvSpPr>
                    <a:spLocks/>
                  </p:cNvSpPr>
                  <p:nvPr/>
                </p:nvSpPr>
                <p:spPr bwMode="auto">
                  <a:xfrm>
                    <a:off x="4452" y="1752"/>
                    <a:ext cx="18" cy="13"/>
                  </a:xfrm>
                  <a:custGeom>
                    <a:avLst/>
                    <a:gdLst>
                      <a:gd name="T0" fmla="*/ 3 w 27"/>
                      <a:gd name="T1" fmla="*/ 2 h 18"/>
                      <a:gd name="T2" fmla="*/ 1 w 27"/>
                      <a:gd name="T3" fmla="*/ 7 h 18"/>
                      <a:gd name="T4" fmla="*/ 5 w 27"/>
                      <a:gd name="T5" fmla="*/ 5 h 18"/>
                      <a:gd name="T6" fmla="*/ 7 w 27"/>
                      <a:gd name="T7" fmla="*/ 1 h 18"/>
                      <a:gd name="T8" fmla="*/ 4 w 27"/>
                      <a:gd name="T9" fmla="*/ 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8">
                        <a:moveTo>
                          <a:pt x="10" y="6"/>
                        </a:moveTo>
                        <a:cubicBezTo>
                          <a:pt x="10" y="9"/>
                          <a:pt x="0" y="12"/>
                          <a:pt x="2" y="16"/>
                        </a:cubicBezTo>
                        <a:cubicBezTo>
                          <a:pt x="4" y="18"/>
                          <a:pt x="16" y="14"/>
                          <a:pt x="18" y="13"/>
                        </a:cubicBezTo>
                        <a:cubicBezTo>
                          <a:pt x="20" y="12"/>
                          <a:pt x="27" y="5"/>
                          <a:pt x="26" y="3"/>
                        </a:cubicBezTo>
                        <a:cubicBezTo>
                          <a:pt x="24" y="0"/>
                          <a:pt x="15" y="4"/>
                          <a:pt x="13" y="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25" name="Freeform 667"/>
                  <p:cNvSpPr>
                    <a:spLocks/>
                  </p:cNvSpPr>
                  <p:nvPr/>
                </p:nvSpPr>
                <p:spPr bwMode="auto">
                  <a:xfrm>
                    <a:off x="4314" y="1874"/>
                    <a:ext cx="136" cy="50"/>
                  </a:xfrm>
                  <a:custGeom>
                    <a:avLst/>
                    <a:gdLst>
                      <a:gd name="T0" fmla="*/ 1 w 197"/>
                      <a:gd name="T1" fmla="*/ 18 h 73"/>
                      <a:gd name="T2" fmla="*/ 1 w 197"/>
                      <a:gd name="T3" fmla="*/ 22 h 73"/>
                      <a:gd name="T4" fmla="*/ 5 w 197"/>
                      <a:gd name="T5" fmla="*/ 21 h 73"/>
                      <a:gd name="T6" fmla="*/ 16 w 197"/>
                      <a:gd name="T7" fmla="*/ 18 h 73"/>
                      <a:gd name="T8" fmla="*/ 27 w 197"/>
                      <a:gd name="T9" fmla="*/ 12 h 73"/>
                      <a:gd name="T10" fmla="*/ 50 w 197"/>
                      <a:gd name="T11" fmla="*/ 5 h 73"/>
                      <a:gd name="T12" fmla="*/ 65 w 197"/>
                      <a:gd name="T13" fmla="*/ 0 h 73"/>
                      <a:gd name="T14" fmla="*/ 43 w 197"/>
                      <a:gd name="T15" fmla="*/ 5 h 73"/>
                      <a:gd name="T16" fmla="*/ 35 w 197"/>
                      <a:gd name="T17" fmla="*/ 8 h 73"/>
                      <a:gd name="T18" fmla="*/ 24 w 197"/>
                      <a:gd name="T19" fmla="*/ 13 h 73"/>
                      <a:gd name="T20" fmla="*/ 11 w 197"/>
                      <a:gd name="T21" fmla="*/ 17 h 73"/>
                      <a:gd name="T22" fmla="*/ 6 w 197"/>
                      <a:gd name="T23" fmla="*/ 18 h 73"/>
                      <a:gd name="T24" fmla="*/ 1 w 197"/>
                      <a:gd name="T25" fmla="*/ 19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7" h="73">
                        <a:moveTo>
                          <a:pt x="3" y="56"/>
                        </a:moveTo>
                        <a:cubicBezTo>
                          <a:pt x="2" y="58"/>
                          <a:pt x="0" y="67"/>
                          <a:pt x="2" y="69"/>
                        </a:cubicBezTo>
                        <a:cubicBezTo>
                          <a:pt x="6" y="73"/>
                          <a:pt x="11" y="68"/>
                          <a:pt x="15" y="66"/>
                        </a:cubicBezTo>
                        <a:cubicBezTo>
                          <a:pt x="26" y="61"/>
                          <a:pt x="37" y="59"/>
                          <a:pt x="48" y="56"/>
                        </a:cubicBezTo>
                        <a:cubicBezTo>
                          <a:pt x="61" y="52"/>
                          <a:pt x="70" y="43"/>
                          <a:pt x="82" y="39"/>
                        </a:cubicBezTo>
                        <a:cubicBezTo>
                          <a:pt x="105" y="30"/>
                          <a:pt x="128" y="24"/>
                          <a:pt x="150" y="15"/>
                        </a:cubicBezTo>
                        <a:cubicBezTo>
                          <a:pt x="165" y="10"/>
                          <a:pt x="183" y="9"/>
                          <a:pt x="197" y="0"/>
                        </a:cubicBezTo>
                        <a:cubicBezTo>
                          <a:pt x="175" y="0"/>
                          <a:pt x="151" y="11"/>
                          <a:pt x="130" y="18"/>
                        </a:cubicBezTo>
                        <a:cubicBezTo>
                          <a:pt x="121" y="21"/>
                          <a:pt x="113" y="23"/>
                          <a:pt x="104" y="27"/>
                        </a:cubicBezTo>
                        <a:cubicBezTo>
                          <a:pt x="94" y="32"/>
                          <a:pt x="84" y="37"/>
                          <a:pt x="74" y="41"/>
                        </a:cubicBezTo>
                        <a:cubicBezTo>
                          <a:pt x="60" y="47"/>
                          <a:pt x="47" y="51"/>
                          <a:pt x="33" y="53"/>
                        </a:cubicBezTo>
                        <a:cubicBezTo>
                          <a:pt x="27" y="53"/>
                          <a:pt x="23" y="56"/>
                          <a:pt x="18" y="58"/>
                        </a:cubicBezTo>
                        <a:cubicBezTo>
                          <a:pt x="13" y="59"/>
                          <a:pt x="9" y="58"/>
                          <a:pt x="5" y="6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26" name="Freeform 668"/>
                  <p:cNvSpPr>
                    <a:spLocks/>
                  </p:cNvSpPr>
                  <p:nvPr/>
                </p:nvSpPr>
                <p:spPr bwMode="auto">
                  <a:xfrm>
                    <a:off x="4460" y="1861"/>
                    <a:ext cx="19" cy="13"/>
                  </a:xfrm>
                  <a:custGeom>
                    <a:avLst/>
                    <a:gdLst>
                      <a:gd name="T0" fmla="*/ 4 w 27"/>
                      <a:gd name="T1" fmla="*/ 2 h 19"/>
                      <a:gd name="T2" fmla="*/ 1 w 27"/>
                      <a:gd name="T3" fmla="*/ 5 h 19"/>
                      <a:gd name="T4" fmla="*/ 6 w 27"/>
                      <a:gd name="T5" fmla="*/ 4 h 19"/>
                      <a:gd name="T6" fmla="*/ 9 w 27"/>
                      <a:gd name="T7" fmla="*/ 1 h 19"/>
                      <a:gd name="T8" fmla="*/ 4 w 27"/>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9">
                        <a:moveTo>
                          <a:pt x="10" y="7"/>
                        </a:moveTo>
                        <a:cubicBezTo>
                          <a:pt x="10" y="9"/>
                          <a:pt x="0" y="13"/>
                          <a:pt x="3" y="17"/>
                        </a:cubicBezTo>
                        <a:cubicBezTo>
                          <a:pt x="4" y="19"/>
                          <a:pt x="16" y="15"/>
                          <a:pt x="18" y="13"/>
                        </a:cubicBezTo>
                        <a:cubicBezTo>
                          <a:pt x="20" y="12"/>
                          <a:pt x="27" y="6"/>
                          <a:pt x="26" y="4"/>
                        </a:cubicBezTo>
                        <a:cubicBezTo>
                          <a:pt x="24" y="0"/>
                          <a:pt x="15" y="5"/>
                          <a:pt x="13" y="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27" name="Freeform 669"/>
                  <p:cNvSpPr>
                    <a:spLocks/>
                  </p:cNvSpPr>
                  <p:nvPr/>
                </p:nvSpPr>
                <p:spPr bwMode="auto">
                  <a:xfrm>
                    <a:off x="4319" y="1985"/>
                    <a:ext cx="134" cy="50"/>
                  </a:xfrm>
                  <a:custGeom>
                    <a:avLst/>
                    <a:gdLst>
                      <a:gd name="T0" fmla="*/ 1 w 196"/>
                      <a:gd name="T1" fmla="*/ 18 h 73"/>
                      <a:gd name="T2" fmla="*/ 1 w 196"/>
                      <a:gd name="T3" fmla="*/ 22 h 73"/>
                      <a:gd name="T4" fmla="*/ 5 w 196"/>
                      <a:gd name="T5" fmla="*/ 21 h 73"/>
                      <a:gd name="T6" fmla="*/ 16 w 196"/>
                      <a:gd name="T7" fmla="*/ 18 h 73"/>
                      <a:gd name="T8" fmla="*/ 26 w 196"/>
                      <a:gd name="T9" fmla="*/ 12 h 73"/>
                      <a:gd name="T10" fmla="*/ 48 w 196"/>
                      <a:gd name="T11" fmla="*/ 5 h 73"/>
                      <a:gd name="T12" fmla="*/ 63 w 196"/>
                      <a:gd name="T13" fmla="*/ 0 h 73"/>
                      <a:gd name="T14" fmla="*/ 42 w 196"/>
                      <a:gd name="T15" fmla="*/ 5 h 73"/>
                      <a:gd name="T16" fmla="*/ 33 w 196"/>
                      <a:gd name="T17" fmla="*/ 8 h 73"/>
                      <a:gd name="T18" fmla="*/ 23 w 196"/>
                      <a:gd name="T19" fmla="*/ 13 h 73"/>
                      <a:gd name="T20" fmla="*/ 10 w 196"/>
                      <a:gd name="T21" fmla="*/ 17 h 73"/>
                      <a:gd name="T22" fmla="*/ 5 w 196"/>
                      <a:gd name="T23" fmla="*/ 18 h 73"/>
                      <a:gd name="T24" fmla="*/ 1 w 196"/>
                      <a:gd name="T25" fmla="*/ 19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73">
                        <a:moveTo>
                          <a:pt x="3" y="56"/>
                        </a:moveTo>
                        <a:cubicBezTo>
                          <a:pt x="1" y="58"/>
                          <a:pt x="0" y="67"/>
                          <a:pt x="2" y="69"/>
                        </a:cubicBezTo>
                        <a:cubicBezTo>
                          <a:pt x="5" y="73"/>
                          <a:pt x="11" y="68"/>
                          <a:pt x="14" y="66"/>
                        </a:cubicBezTo>
                        <a:cubicBezTo>
                          <a:pt x="25" y="61"/>
                          <a:pt x="36" y="59"/>
                          <a:pt x="48" y="55"/>
                        </a:cubicBezTo>
                        <a:cubicBezTo>
                          <a:pt x="60" y="51"/>
                          <a:pt x="70" y="43"/>
                          <a:pt x="82" y="38"/>
                        </a:cubicBezTo>
                        <a:cubicBezTo>
                          <a:pt x="104" y="30"/>
                          <a:pt x="127" y="23"/>
                          <a:pt x="149" y="15"/>
                        </a:cubicBezTo>
                        <a:cubicBezTo>
                          <a:pt x="164" y="10"/>
                          <a:pt x="183" y="9"/>
                          <a:pt x="196" y="0"/>
                        </a:cubicBezTo>
                        <a:cubicBezTo>
                          <a:pt x="175" y="0"/>
                          <a:pt x="150" y="11"/>
                          <a:pt x="130" y="18"/>
                        </a:cubicBezTo>
                        <a:cubicBezTo>
                          <a:pt x="120" y="21"/>
                          <a:pt x="112" y="23"/>
                          <a:pt x="103" y="27"/>
                        </a:cubicBezTo>
                        <a:cubicBezTo>
                          <a:pt x="93" y="31"/>
                          <a:pt x="83" y="37"/>
                          <a:pt x="73" y="41"/>
                        </a:cubicBezTo>
                        <a:cubicBezTo>
                          <a:pt x="60" y="46"/>
                          <a:pt x="46" y="50"/>
                          <a:pt x="32" y="52"/>
                        </a:cubicBezTo>
                        <a:cubicBezTo>
                          <a:pt x="27" y="53"/>
                          <a:pt x="22" y="56"/>
                          <a:pt x="17" y="57"/>
                        </a:cubicBezTo>
                        <a:cubicBezTo>
                          <a:pt x="13" y="58"/>
                          <a:pt x="8" y="58"/>
                          <a:pt x="4" y="6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28" name="Freeform 670"/>
                  <p:cNvSpPr>
                    <a:spLocks/>
                  </p:cNvSpPr>
                  <p:nvPr/>
                </p:nvSpPr>
                <p:spPr bwMode="auto">
                  <a:xfrm>
                    <a:off x="4463" y="1973"/>
                    <a:ext cx="19" cy="13"/>
                  </a:xfrm>
                  <a:custGeom>
                    <a:avLst/>
                    <a:gdLst>
                      <a:gd name="T0" fmla="*/ 4 w 27"/>
                      <a:gd name="T1" fmla="*/ 2 h 19"/>
                      <a:gd name="T2" fmla="*/ 1 w 27"/>
                      <a:gd name="T3" fmla="*/ 5 h 19"/>
                      <a:gd name="T4" fmla="*/ 6 w 27"/>
                      <a:gd name="T5" fmla="*/ 4 h 19"/>
                      <a:gd name="T6" fmla="*/ 9 w 27"/>
                      <a:gd name="T7" fmla="*/ 1 h 19"/>
                      <a:gd name="T8" fmla="*/ 5 w 27"/>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9">
                        <a:moveTo>
                          <a:pt x="10" y="7"/>
                        </a:moveTo>
                        <a:cubicBezTo>
                          <a:pt x="10" y="9"/>
                          <a:pt x="0" y="13"/>
                          <a:pt x="3" y="17"/>
                        </a:cubicBezTo>
                        <a:cubicBezTo>
                          <a:pt x="4" y="19"/>
                          <a:pt x="16" y="14"/>
                          <a:pt x="19" y="13"/>
                        </a:cubicBezTo>
                        <a:cubicBezTo>
                          <a:pt x="20" y="12"/>
                          <a:pt x="27" y="5"/>
                          <a:pt x="26" y="4"/>
                        </a:cubicBezTo>
                        <a:cubicBezTo>
                          <a:pt x="25" y="0"/>
                          <a:pt x="15" y="5"/>
                          <a:pt x="14" y="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29" name="Freeform 671"/>
                  <p:cNvSpPr>
                    <a:spLocks/>
                  </p:cNvSpPr>
                  <p:nvPr/>
                </p:nvSpPr>
                <p:spPr bwMode="auto">
                  <a:xfrm>
                    <a:off x="4316" y="2096"/>
                    <a:ext cx="135" cy="50"/>
                  </a:xfrm>
                  <a:custGeom>
                    <a:avLst/>
                    <a:gdLst>
                      <a:gd name="T0" fmla="*/ 1 w 196"/>
                      <a:gd name="T1" fmla="*/ 18 h 73"/>
                      <a:gd name="T2" fmla="*/ 1 w 196"/>
                      <a:gd name="T3" fmla="*/ 23 h 73"/>
                      <a:gd name="T4" fmla="*/ 5 w 196"/>
                      <a:gd name="T5" fmla="*/ 22 h 73"/>
                      <a:gd name="T6" fmla="*/ 16 w 196"/>
                      <a:gd name="T7" fmla="*/ 18 h 73"/>
                      <a:gd name="T8" fmla="*/ 27 w 196"/>
                      <a:gd name="T9" fmla="*/ 12 h 73"/>
                      <a:gd name="T10" fmla="*/ 49 w 196"/>
                      <a:gd name="T11" fmla="*/ 5 h 73"/>
                      <a:gd name="T12" fmla="*/ 64 w 196"/>
                      <a:gd name="T13" fmla="*/ 1 h 73"/>
                      <a:gd name="T14" fmla="*/ 43 w 196"/>
                      <a:gd name="T15" fmla="*/ 5 h 73"/>
                      <a:gd name="T16" fmla="*/ 34 w 196"/>
                      <a:gd name="T17" fmla="*/ 8 h 73"/>
                      <a:gd name="T18" fmla="*/ 23 w 196"/>
                      <a:gd name="T19" fmla="*/ 14 h 73"/>
                      <a:gd name="T20" fmla="*/ 10 w 196"/>
                      <a:gd name="T21" fmla="*/ 17 h 73"/>
                      <a:gd name="T22" fmla="*/ 6 w 196"/>
                      <a:gd name="T23" fmla="*/ 18 h 73"/>
                      <a:gd name="T24" fmla="*/ 1 w 196"/>
                      <a:gd name="T25" fmla="*/ 19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73">
                        <a:moveTo>
                          <a:pt x="3" y="57"/>
                        </a:moveTo>
                        <a:cubicBezTo>
                          <a:pt x="2" y="59"/>
                          <a:pt x="0" y="67"/>
                          <a:pt x="2" y="70"/>
                        </a:cubicBezTo>
                        <a:cubicBezTo>
                          <a:pt x="5" y="73"/>
                          <a:pt x="11" y="68"/>
                          <a:pt x="15" y="67"/>
                        </a:cubicBezTo>
                        <a:cubicBezTo>
                          <a:pt x="26" y="61"/>
                          <a:pt x="37" y="60"/>
                          <a:pt x="48" y="56"/>
                        </a:cubicBezTo>
                        <a:cubicBezTo>
                          <a:pt x="60" y="52"/>
                          <a:pt x="70" y="43"/>
                          <a:pt x="82" y="39"/>
                        </a:cubicBezTo>
                        <a:cubicBezTo>
                          <a:pt x="104" y="30"/>
                          <a:pt x="127" y="24"/>
                          <a:pt x="150" y="16"/>
                        </a:cubicBezTo>
                        <a:cubicBezTo>
                          <a:pt x="164" y="10"/>
                          <a:pt x="183" y="9"/>
                          <a:pt x="196" y="1"/>
                        </a:cubicBezTo>
                        <a:cubicBezTo>
                          <a:pt x="175" y="0"/>
                          <a:pt x="150" y="12"/>
                          <a:pt x="130" y="18"/>
                        </a:cubicBezTo>
                        <a:cubicBezTo>
                          <a:pt x="121" y="22"/>
                          <a:pt x="113" y="23"/>
                          <a:pt x="104" y="27"/>
                        </a:cubicBezTo>
                        <a:cubicBezTo>
                          <a:pt x="94" y="32"/>
                          <a:pt x="84" y="37"/>
                          <a:pt x="73" y="42"/>
                        </a:cubicBezTo>
                        <a:cubicBezTo>
                          <a:pt x="60" y="47"/>
                          <a:pt x="47" y="51"/>
                          <a:pt x="32" y="53"/>
                        </a:cubicBezTo>
                        <a:cubicBezTo>
                          <a:pt x="27" y="54"/>
                          <a:pt x="23" y="57"/>
                          <a:pt x="17" y="58"/>
                        </a:cubicBezTo>
                        <a:cubicBezTo>
                          <a:pt x="13" y="59"/>
                          <a:pt x="8" y="59"/>
                          <a:pt x="4" y="6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30" name="Freeform 672"/>
                  <p:cNvSpPr>
                    <a:spLocks/>
                  </p:cNvSpPr>
                  <p:nvPr/>
                </p:nvSpPr>
                <p:spPr bwMode="auto">
                  <a:xfrm>
                    <a:off x="4461" y="2085"/>
                    <a:ext cx="20" cy="12"/>
                  </a:xfrm>
                  <a:custGeom>
                    <a:avLst/>
                    <a:gdLst>
                      <a:gd name="T0" fmla="*/ 4 w 28"/>
                      <a:gd name="T1" fmla="*/ 2 h 18"/>
                      <a:gd name="T2" fmla="*/ 1 w 28"/>
                      <a:gd name="T3" fmla="*/ 5 h 18"/>
                      <a:gd name="T4" fmla="*/ 7 w 28"/>
                      <a:gd name="T5" fmla="*/ 4 h 18"/>
                      <a:gd name="T6" fmla="*/ 10 w 28"/>
                      <a:gd name="T7" fmla="*/ 1 h 18"/>
                      <a:gd name="T8" fmla="*/ 5 w 28"/>
                      <a:gd name="T9" fmla="*/ 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8">
                        <a:moveTo>
                          <a:pt x="10" y="6"/>
                        </a:moveTo>
                        <a:cubicBezTo>
                          <a:pt x="11" y="9"/>
                          <a:pt x="0" y="12"/>
                          <a:pt x="3" y="16"/>
                        </a:cubicBezTo>
                        <a:cubicBezTo>
                          <a:pt x="5" y="18"/>
                          <a:pt x="17" y="14"/>
                          <a:pt x="19" y="13"/>
                        </a:cubicBezTo>
                        <a:cubicBezTo>
                          <a:pt x="21" y="12"/>
                          <a:pt x="28" y="5"/>
                          <a:pt x="27" y="3"/>
                        </a:cubicBezTo>
                        <a:cubicBezTo>
                          <a:pt x="25" y="0"/>
                          <a:pt x="16" y="4"/>
                          <a:pt x="14" y="5"/>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31" name="Freeform 673"/>
                  <p:cNvSpPr>
                    <a:spLocks/>
                  </p:cNvSpPr>
                  <p:nvPr/>
                </p:nvSpPr>
                <p:spPr bwMode="auto">
                  <a:xfrm>
                    <a:off x="4312" y="2212"/>
                    <a:ext cx="136" cy="50"/>
                  </a:xfrm>
                  <a:custGeom>
                    <a:avLst/>
                    <a:gdLst>
                      <a:gd name="T0" fmla="*/ 1 w 197"/>
                      <a:gd name="T1" fmla="*/ 18 h 74"/>
                      <a:gd name="T2" fmla="*/ 1 w 197"/>
                      <a:gd name="T3" fmla="*/ 22 h 74"/>
                      <a:gd name="T4" fmla="*/ 5 w 197"/>
                      <a:gd name="T5" fmla="*/ 20 h 74"/>
                      <a:gd name="T6" fmla="*/ 16 w 197"/>
                      <a:gd name="T7" fmla="*/ 18 h 74"/>
                      <a:gd name="T8" fmla="*/ 27 w 197"/>
                      <a:gd name="T9" fmla="*/ 12 h 74"/>
                      <a:gd name="T10" fmla="*/ 50 w 197"/>
                      <a:gd name="T11" fmla="*/ 5 h 74"/>
                      <a:gd name="T12" fmla="*/ 65 w 197"/>
                      <a:gd name="T13" fmla="*/ 1 h 74"/>
                      <a:gd name="T14" fmla="*/ 43 w 197"/>
                      <a:gd name="T15" fmla="*/ 6 h 74"/>
                      <a:gd name="T16" fmla="*/ 35 w 197"/>
                      <a:gd name="T17" fmla="*/ 9 h 74"/>
                      <a:gd name="T18" fmla="*/ 24 w 197"/>
                      <a:gd name="T19" fmla="*/ 13 h 74"/>
                      <a:gd name="T20" fmla="*/ 11 w 197"/>
                      <a:gd name="T21" fmla="*/ 16 h 74"/>
                      <a:gd name="T22" fmla="*/ 6 w 197"/>
                      <a:gd name="T23" fmla="*/ 18 h 74"/>
                      <a:gd name="T24" fmla="*/ 1 w 197"/>
                      <a:gd name="T25" fmla="*/ 19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7" h="74">
                        <a:moveTo>
                          <a:pt x="3" y="57"/>
                        </a:moveTo>
                        <a:cubicBezTo>
                          <a:pt x="2" y="59"/>
                          <a:pt x="0" y="68"/>
                          <a:pt x="2" y="70"/>
                        </a:cubicBezTo>
                        <a:cubicBezTo>
                          <a:pt x="6" y="74"/>
                          <a:pt x="11" y="69"/>
                          <a:pt x="15" y="67"/>
                        </a:cubicBezTo>
                        <a:cubicBezTo>
                          <a:pt x="26" y="62"/>
                          <a:pt x="37" y="60"/>
                          <a:pt x="48" y="56"/>
                        </a:cubicBezTo>
                        <a:cubicBezTo>
                          <a:pt x="61" y="52"/>
                          <a:pt x="70" y="44"/>
                          <a:pt x="82" y="39"/>
                        </a:cubicBezTo>
                        <a:cubicBezTo>
                          <a:pt x="105" y="31"/>
                          <a:pt x="128" y="24"/>
                          <a:pt x="150" y="16"/>
                        </a:cubicBezTo>
                        <a:cubicBezTo>
                          <a:pt x="165" y="11"/>
                          <a:pt x="183" y="10"/>
                          <a:pt x="197" y="1"/>
                        </a:cubicBezTo>
                        <a:cubicBezTo>
                          <a:pt x="175" y="0"/>
                          <a:pt x="150" y="12"/>
                          <a:pt x="130" y="19"/>
                        </a:cubicBezTo>
                        <a:cubicBezTo>
                          <a:pt x="121" y="22"/>
                          <a:pt x="113" y="24"/>
                          <a:pt x="104" y="28"/>
                        </a:cubicBezTo>
                        <a:cubicBezTo>
                          <a:pt x="94" y="32"/>
                          <a:pt x="84" y="38"/>
                          <a:pt x="74" y="42"/>
                        </a:cubicBezTo>
                        <a:cubicBezTo>
                          <a:pt x="60" y="47"/>
                          <a:pt x="47" y="51"/>
                          <a:pt x="33" y="53"/>
                        </a:cubicBezTo>
                        <a:cubicBezTo>
                          <a:pt x="27" y="54"/>
                          <a:pt x="23" y="57"/>
                          <a:pt x="18" y="58"/>
                        </a:cubicBezTo>
                        <a:cubicBezTo>
                          <a:pt x="13" y="59"/>
                          <a:pt x="8" y="59"/>
                          <a:pt x="5" y="61"/>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32" name="Freeform 674"/>
                  <p:cNvSpPr>
                    <a:spLocks/>
                  </p:cNvSpPr>
                  <p:nvPr/>
                </p:nvSpPr>
                <p:spPr bwMode="auto">
                  <a:xfrm>
                    <a:off x="4458" y="2200"/>
                    <a:ext cx="18" cy="13"/>
                  </a:xfrm>
                  <a:custGeom>
                    <a:avLst/>
                    <a:gdLst>
                      <a:gd name="T0" fmla="*/ 3 w 27"/>
                      <a:gd name="T1" fmla="*/ 2 h 19"/>
                      <a:gd name="T2" fmla="*/ 1 w 27"/>
                      <a:gd name="T3" fmla="*/ 5 h 19"/>
                      <a:gd name="T4" fmla="*/ 5 w 27"/>
                      <a:gd name="T5" fmla="*/ 4 h 19"/>
                      <a:gd name="T6" fmla="*/ 7 w 27"/>
                      <a:gd name="T7" fmla="*/ 1 h 19"/>
                      <a:gd name="T8" fmla="*/ 4 w 27"/>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9">
                        <a:moveTo>
                          <a:pt x="10" y="6"/>
                        </a:moveTo>
                        <a:cubicBezTo>
                          <a:pt x="10" y="9"/>
                          <a:pt x="0" y="12"/>
                          <a:pt x="3" y="17"/>
                        </a:cubicBezTo>
                        <a:cubicBezTo>
                          <a:pt x="4" y="19"/>
                          <a:pt x="16" y="14"/>
                          <a:pt x="18" y="13"/>
                        </a:cubicBezTo>
                        <a:cubicBezTo>
                          <a:pt x="20" y="12"/>
                          <a:pt x="27" y="5"/>
                          <a:pt x="26" y="4"/>
                        </a:cubicBezTo>
                        <a:cubicBezTo>
                          <a:pt x="24" y="0"/>
                          <a:pt x="15" y="5"/>
                          <a:pt x="13" y="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33" name="Freeform 675"/>
                  <p:cNvSpPr>
                    <a:spLocks/>
                  </p:cNvSpPr>
                  <p:nvPr/>
                </p:nvSpPr>
                <p:spPr bwMode="auto">
                  <a:xfrm>
                    <a:off x="4314" y="2320"/>
                    <a:ext cx="135" cy="50"/>
                  </a:xfrm>
                  <a:custGeom>
                    <a:avLst/>
                    <a:gdLst>
                      <a:gd name="T0" fmla="*/ 1 w 196"/>
                      <a:gd name="T1" fmla="*/ 18 h 73"/>
                      <a:gd name="T2" fmla="*/ 1 w 196"/>
                      <a:gd name="T3" fmla="*/ 22 h 73"/>
                      <a:gd name="T4" fmla="*/ 5 w 196"/>
                      <a:gd name="T5" fmla="*/ 21 h 73"/>
                      <a:gd name="T6" fmla="*/ 16 w 196"/>
                      <a:gd name="T7" fmla="*/ 18 h 73"/>
                      <a:gd name="T8" fmla="*/ 27 w 196"/>
                      <a:gd name="T9" fmla="*/ 12 h 73"/>
                      <a:gd name="T10" fmla="*/ 49 w 196"/>
                      <a:gd name="T11" fmla="*/ 5 h 73"/>
                      <a:gd name="T12" fmla="*/ 64 w 196"/>
                      <a:gd name="T13" fmla="*/ 0 h 73"/>
                      <a:gd name="T14" fmla="*/ 43 w 196"/>
                      <a:gd name="T15" fmla="*/ 5 h 73"/>
                      <a:gd name="T16" fmla="*/ 34 w 196"/>
                      <a:gd name="T17" fmla="*/ 8 h 73"/>
                      <a:gd name="T18" fmla="*/ 23 w 196"/>
                      <a:gd name="T19" fmla="*/ 13 h 73"/>
                      <a:gd name="T20" fmla="*/ 10 w 196"/>
                      <a:gd name="T21" fmla="*/ 17 h 73"/>
                      <a:gd name="T22" fmla="*/ 6 w 196"/>
                      <a:gd name="T23" fmla="*/ 18 h 73"/>
                      <a:gd name="T24" fmla="*/ 1 w 196"/>
                      <a:gd name="T25" fmla="*/ 19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73">
                        <a:moveTo>
                          <a:pt x="3" y="56"/>
                        </a:moveTo>
                        <a:cubicBezTo>
                          <a:pt x="2" y="58"/>
                          <a:pt x="0" y="67"/>
                          <a:pt x="2" y="69"/>
                        </a:cubicBezTo>
                        <a:cubicBezTo>
                          <a:pt x="5" y="73"/>
                          <a:pt x="11" y="68"/>
                          <a:pt x="15" y="66"/>
                        </a:cubicBezTo>
                        <a:cubicBezTo>
                          <a:pt x="25" y="61"/>
                          <a:pt x="37" y="59"/>
                          <a:pt x="48" y="56"/>
                        </a:cubicBezTo>
                        <a:cubicBezTo>
                          <a:pt x="60" y="52"/>
                          <a:pt x="70" y="43"/>
                          <a:pt x="82" y="38"/>
                        </a:cubicBezTo>
                        <a:cubicBezTo>
                          <a:pt x="104" y="30"/>
                          <a:pt x="127" y="23"/>
                          <a:pt x="150" y="15"/>
                        </a:cubicBezTo>
                        <a:cubicBezTo>
                          <a:pt x="164" y="10"/>
                          <a:pt x="183" y="9"/>
                          <a:pt x="196" y="0"/>
                        </a:cubicBezTo>
                        <a:cubicBezTo>
                          <a:pt x="175" y="0"/>
                          <a:pt x="150" y="11"/>
                          <a:pt x="130" y="18"/>
                        </a:cubicBezTo>
                        <a:cubicBezTo>
                          <a:pt x="121" y="21"/>
                          <a:pt x="113" y="23"/>
                          <a:pt x="104" y="27"/>
                        </a:cubicBezTo>
                        <a:cubicBezTo>
                          <a:pt x="94" y="32"/>
                          <a:pt x="84" y="37"/>
                          <a:pt x="73" y="41"/>
                        </a:cubicBezTo>
                        <a:cubicBezTo>
                          <a:pt x="60" y="47"/>
                          <a:pt x="47" y="51"/>
                          <a:pt x="32" y="53"/>
                        </a:cubicBezTo>
                        <a:cubicBezTo>
                          <a:pt x="27" y="53"/>
                          <a:pt x="22" y="56"/>
                          <a:pt x="17" y="58"/>
                        </a:cubicBezTo>
                        <a:cubicBezTo>
                          <a:pt x="13" y="59"/>
                          <a:pt x="8" y="58"/>
                          <a:pt x="4" y="6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34" name="Freeform 676"/>
                  <p:cNvSpPr>
                    <a:spLocks/>
                  </p:cNvSpPr>
                  <p:nvPr/>
                </p:nvSpPr>
                <p:spPr bwMode="auto">
                  <a:xfrm>
                    <a:off x="4459" y="2308"/>
                    <a:ext cx="20" cy="13"/>
                  </a:xfrm>
                  <a:custGeom>
                    <a:avLst/>
                    <a:gdLst>
                      <a:gd name="T0" fmla="*/ 4 w 28"/>
                      <a:gd name="T1" fmla="*/ 2 h 19"/>
                      <a:gd name="T2" fmla="*/ 1 w 28"/>
                      <a:gd name="T3" fmla="*/ 5 h 19"/>
                      <a:gd name="T4" fmla="*/ 7 w 28"/>
                      <a:gd name="T5" fmla="*/ 4 h 19"/>
                      <a:gd name="T6" fmla="*/ 10 w 28"/>
                      <a:gd name="T7" fmla="*/ 1 h 19"/>
                      <a:gd name="T8" fmla="*/ 5 w 28"/>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9">
                        <a:moveTo>
                          <a:pt x="10" y="7"/>
                        </a:moveTo>
                        <a:cubicBezTo>
                          <a:pt x="11" y="9"/>
                          <a:pt x="0" y="13"/>
                          <a:pt x="3" y="17"/>
                        </a:cubicBezTo>
                        <a:cubicBezTo>
                          <a:pt x="5" y="19"/>
                          <a:pt x="17" y="15"/>
                          <a:pt x="19" y="13"/>
                        </a:cubicBezTo>
                        <a:cubicBezTo>
                          <a:pt x="21" y="12"/>
                          <a:pt x="28" y="6"/>
                          <a:pt x="27" y="4"/>
                        </a:cubicBezTo>
                        <a:cubicBezTo>
                          <a:pt x="25" y="0"/>
                          <a:pt x="16" y="5"/>
                          <a:pt x="14" y="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35" name="Freeform 677"/>
                  <p:cNvSpPr>
                    <a:spLocks/>
                  </p:cNvSpPr>
                  <p:nvPr/>
                </p:nvSpPr>
                <p:spPr bwMode="auto">
                  <a:xfrm>
                    <a:off x="4316" y="2431"/>
                    <a:ext cx="135" cy="51"/>
                  </a:xfrm>
                  <a:custGeom>
                    <a:avLst/>
                    <a:gdLst>
                      <a:gd name="T0" fmla="*/ 1 w 196"/>
                      <a:gd name="T1" fmla="*/ 19 h 74"/>
                      <a:gd name="T2" fmla="*/ 1 w 196"/>
                      <a:gd name="T3" fmla="*/ 23 h 74"/>
                      <a:gd name="T4" fmla="*/ 5 w 196"/>
                      <a:gd name="T5" fmla="*/ 22 h 74"/>
                      <a:gd name="T6" fmla="*/ 16 w 196"/>
                      <a:gd name="T7" fmla="*/ 19 h 74"/>
                      <a:gd name="T8" fmla="*/ 27 w 196"/>
                      <a:gd name="T9" fmla="*/ 13 h 74"/>
                      <a:gd name="T10" fmla="*/ 49 w 196"/>
                      <a:gd name="T11" fmla="*/ 6 h 74"/>
                      <a:gd name="T12" fmla="*/ 64 w 196"/>
                      <a:gd name="T13" fmla="*/ 1 h 74"/>
                      <a:gd name="T14" fmla="*/ 43 w 196"/>
                      <a:gd name="T15" fmla="*/ 6 h 74"/>
                      <a:gd name="T16" fmla="*/ 34 w 196"/>
                      <a:gd name="T17" fmla="*/ 9 h 74"/>
                      <a:gd name="T18" fmla="*/ 23 w 196"/>
                      <a:gd name="T19" fmla="*/ 14 h 74"/>
                      <a:gd name="T20" fmla="*/ 10 w 196"/>
                      <a:gd name="T21" fmla="*/ 18 h 74"/>
                      <a:gd name="T22" fmla="*/ 6 w 196"/>
                      <a:gd name="T23" fmla="*/ 19 h 74"/>
                      <a:gd name="T24" fmla="*/ 1 w 196"/>
                      <a:gd name="T25" fmla="*/ 20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74">
                        <a:moveTo>
                          <a:pt x="3" y="57"/>
                        </a:moveTo>
                        <a:cubicBezTo>
                          <a:pt x="1" y="59"/>
                          <a:pt x="0" y="68"/>
                          <a:pt x="2" y="70"/>
                        </a:cubicBezTo>
                        <a:cubicBezTo>
                          <a:pt x="5" y="74"/>
                          <a:pt x="11" y="69"/>
                          <a:pt x="14" y="67"/>
                        </a:cubicBezTo>
                        <a:cubicBezTo>
                          <a:pt x="25" y="62"/>
                          <a:pt x="36" y="60"/>
                          <a:pt x="48" y="56"/>
                        </a:cubicBezTo>
                        <a:cubicBezTo>
                          <a:pt x="60" y="52"/>
                          <a:pt x="70" y="44"/>
                          <a:pt x="81" y="39"/>
                        </a:cubicBezTo>
                        <a:cubicBezTo>
                          <a:pt x="104" y="31"/>
                          <a:pt x="127" y="24"/>
                          <a:pt x="149" y="16"/>
                        </a:cubicBezTo>
                        <a:cubicBezTo>
                          <a:pt x="164" y="11"/>
                          <a:pt x="183" y="10"/>
                          <a:pt x="196" y="1"/>
                        </a:cubicBezTo>
                        <a:cubicBezTo>
                          <a:pt x="175" y="0"/>
                          <a:pt x="150" y="12"/>
                          <a:pt x="130" y="19"/>
                        </a:cubicBezTo>
                        <a:cubicBezTo>
                          <a:pt x="120" y="22"/>
                          <a:pt x="112" y="24"/>
                          <a:pt x="103" y="28"/>
                        </a:cubicBezTo>
                        <a:cubicBezTo>
                          <a:pt x="93" y="32"/>
                          <a:pt x="83" y="38"/>
                          <a:pt x="73" y="42"/>
                        </a:cubicBezTo>
                        <a:cubicBezTo>
                          <a:pt x="60" y="47"/>
                          <a:pt x="46" y="51"/>
                          <a:pt x="32" y="53"/>
                        </a:cubicBezTo>
                        <a:cubicBezTo>
                          <a:pt x="27" y="54"/>
                          <a:pt x="22" y="57"/>
                          <a:pt x="17" y="58"/>
                        </a:cubicBezTo>
                        <a:cubicBezTo>
                          <a:pt x="13" y="59"/>
                          <a:pt x="8" y="59"/>
                          <a:pt x="4" y="61"/>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36" name="Freeform 678"/>
                  <p:cNvSpPr>
                    <a:spLocks/>
                  </p:cNvSpPr>
                  <p:nvPr/>
                </p:nvSpPr>
                <p:spPr bwMode="auto">
                  <a:xfrm>
                    <a:off x="4461" y="2419"/>
                    <a:ext cx="19" cy="13"/>
                  </a:xfrm>
                  <a:custGeom>
                    <a:avLst/>
                    <a:gdLst>
                      <a:gd name="T0" fmla="*/ 4 w 27"/>
                      <a:gd name="T1" fmla="*/ 2 h 19"/>
                      <a:gd name="T2" fmla="*/ 1 w 27"/>
                      <a:gd name="T3" fmla="*/ 5 h 19"/>
                      <a:gd name="T4" fmla="*/ 6 w 27"/>
                      <a:gd name="T5" fmla="*/ 4 h 19"/>
                      <a:gd name="T6" fmla="*/ 9 w 27"/>
                      <a:gd name="T7" fmla="*/ 1 h 19"/>
                      <a:gd name="T8" fmla="*/ 5 w 27"/>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9">
                        <a:moveTo>
                          <a:pt x="10" y="6"/>
                        </a:moveTo>
                        <a:cubicBezTo>
                          <a:pt x="10" y="9"/>
                          <a:pt x="0" y="12"/>
                          <a:pt x="3" y="17"/>
                        </a:cubicBezTo>
                        <a:cubicBezTo>
                          <a:pt x="4" y="19"/>
                          <a:pt x="16" y="14"/>
                          <a:pt x="19" y="13"/>
                        </a:cubicBezTo>
                        <a:cubicBezTo>
                          <a:pt x="20" y="12"/>
                          <a:pt x="27" y="5"/>
                          <a:pt x="26" y="4"/>
                        </a:cubicBezTo>
                        <a:cubicBezTo>
                          <a:pt x="25" y="0"/>
                          <a:pt x="15" y="5"/>
                          <a:pt x="14" y="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37" name="Freeform 679"/>
                  <p:cNvSpPr>
                    <a:spLocks/>
                  </p:cNvSpPr>
                  <p:nvPr/>
                </p:nvSpPr>
                <p:spPr bwMode="auto">
                  <a:xfrm>
                    <a:off x="4318" y="2548"/>
                    <a:ext cx="135" cy="50"/>
                  </a:xfrm>
                  <a:custGeom>
                    <a:avLst/>
                    <a:gdLst>
                      <a:gd name="T0" fmla="*/ 1 w 197"/>
                      <a:gd name="T1" fmla="*/ 18 h 73"/>
                      <a:gd name="T2" fmla="*/ 1 w 197"/>
                      <a:gd name="T3" fmla="*/ 23 h 73"/>
                      <a:gd name="T4" fmla="*/ 5 w 197"/>
                      <a:gd name="T5" fmla="*/ 22 h 73"/>
                      <a:gd name="T6" fmla="*/ 16 w 197"/>
                      <a:gd name="T7" fmla="*/ 18 h 73"/>
                      <a:gd name="T8" fmla="*/ 26 w 197"/>
                      <a:gd name="T9" fmla="*/ 12 h 73"/>
                      <a:gd name="T10" fmla="*/ 49 w 197"/>
                      <a:gd name="T11" fmla="*/ 5 h 73"/>
                      <a:gd name="T12" fmla="*/ 64 w 197"/>
                      <a:gd name="T13" fmla="*/ 1 h 73"/>
                      <a:gd name="T14" fmla="*/ 42 w 197"/>
                      <a:gd name="T15" fmla="*/ 5 h 73"/>
                      <a:gd name="T16" fmla="*/ 34 w 197"/>
                      <a:gd name="T17" fmla="*/ 8 h 73"/>
                      <a:gd name="T18" fmla="*/ 24 w 197"/>
                      <a:gd name="T19" fmla="*/ 14 h 73"/>
                      <a:gd name="T20" fmla="*/ 11 w 197"/>
                      <a:gd name="T21" fmla="*/ 17 h 73"/>
                      <a:gd name="T22" fmla="*/ 5 w 197"/>
                      <a:gd name="T23" fmla="*/ 18 h 73"/>
                      <a:gd name="T24" fmla="*/ 1 w 197"/>
                      <a:gd name="T25" fmla="*/ 19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7" h="73">
                        <a:moveTo>
                          <a:pt x="3" y="57"/>
                        </a:moveTo>
                        <a:cubicBezTo>
                          <a:pt x="2" y="58"/>
                          <a:pt x="0" y="67"/>
                          <a:pt x="2" y="70"/>
                        </a:cubicBezTo>
                        <a:cubicBezTo>
                          <a:pt x="6" y="73"/>
                          <a:pt x="11" y="68"/>
                          <a:pt x="15" y="67"/>
                        </a:cubicBezTo>
                        <a:cubicBezTo>
                          <a:pt x="26" y="61"/>
                          <a:pt x="37" y="60"/>
                          <a:pt x="48" y="56"/>
                        </a:cubicBezTo>
                        <a:cubicBezTo>
                          <a:pt x="61" y="52"/>
                          <a:pt x="70" y="43"/>
                          <a:pt x="82" y="39"/>
                        </a:cubicBezTo>
                        <a:cubicBezTo>
                          <a:pt x="105" y="30"/>
                          <a:pt x="128" y="24"/>
                          <a:pt x="150" y="16"/>
                        </a:cubicBezTo>
                        <a:cubicBezTo>
                          <a:pt x="165" y="10"/>
                          <a:pt x="183" y="9"/>
                          <a:pt x="197" y="1"/>
                        </a:cubicBezTo>
                        <a:cubicBezTo>
                          <a:pt x="175" y="0"/>
                          <a:pt x="150" y="12"/>
                          <a:pt x="130" y="18"/>
                        </a:cubicBezTo>
                        <a:cubicBezTo>
                          <a:pt x="121" y="21"/>
                          <a:pt x="113" y="23"/>
                          <a:pt x="104" y="27"/>
                        </a:cubicBezTo>
                        <a:cubicBezTo>
                          <a:pt x="94" y="32"/>
                          <a:pt x="84" y="37"/>
                          <a:pt x="74" y="42"/>
                        </a:cubicBezTo>
                        <a:cubicBezTo>
                          <a:pt x="60" y="47"/>
                          <a:pt x="47" y="51"/>
                          <a:pt x="33" y="53"/>
                        </a:cubicBezTo>
                        <a:cubicBezTo>
                          <a:pt x="27" y="54"/>
                          <a:pt x="23" y="57"/>
                          <a:pt x="18" y="58"/>
                        </a:cubicBezTo>
                        <a:cubicBezTo>
                          <a:pt x="13" y="59"/>
                          <a:pt x="8" y="59"/>
                          <a:pt x="5" y="6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38" name="Freeform 680"/>
                  <p:cNvSpPr>
                    <a:spLocks/>
                  </p:cNvSpPr>
                  <p:nvPr/>
                </p:nvSpPr>
                <p:spPr bwMode="auto">
                  <a:xfrm>
                    <a:off x="4463" y="2536"/>
                    <a:ext cx="19" cy="13"/>
                  </a:xfrm>
                  <a:custGeom>
                    <a:avLst/>
                    <a:gdLst>
                      <a:gd name="T0" fmla="*/ 4 w 27"/>
                      <a:gd name="T1" fmla="*/ 2 h 18"/>
                      <a:gd name="T2" fmla="*/ 1 w 27"/>
                      <a:gd name="T3" fmla="*/ 7 h 18"/>
                      <a:gd name="T4" fmla="*/ 6 w 27"/>
                      <a:gd name="T5" fmla="*/ 5 h 18"/>
                      <a:gd name="T6" fmla="*/ 9 w 27"/>
                      <a:gd name="T7" fmla="*/ 1 h 18"/>
                      <a:gd name="T8" fmla="*/ 4 w 27"/>
                      <a:gd name="T9" fmla="*/ 2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8">
                        <a:moveTo>
                          <a:pt x="10" y="6"/>
                        </a:moveTo>
                        <a:cubicBezTo>
                          <a:pt x="10" y="9"/>
                          <a:pt x="0" y="12"/>
                          <a:pt x="3" y="16"/>
                        </a:cubicBezTo>
                        <a:cubicBezTo>
                          <a:pt x="4" y="18"/>
                          <a:pt x="16" y="14"/>
                          <a:pt x="18" y="12"/>
                        </a:cubicBezTo>
                        <a:cubicBezTo>
                          <a:pt x="20" y="11"/>
                          <a:pt x="27" y="5"/>
                          <a:pt x="26" y="3"/>
                        </a:cubicBezTo>
                        <a:cubicBezTo>
                          <a:pt x="24" y="0"/>
                          <a:pt x="15" y="4"/>
                          <a:pt x="13" y="5"/>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39" name="Freeform 681"/>
                  <p:cNvSpPr>
                    <a:spLocks/>
                  </p:cNvSpPr>
                  <p:nvPr/>
                </p:nvSpPr>
                <p:spPr bwMode="auto">
                  <a:xfrm>
                    <a:off x="4312" y="2656"/>
                    <a:ext cx="136" cy="50"/>
                  </a:xfrm>
                  <a:custGeom>
                    <a:avLst/>
                    <a:gdLst>
                      <a:gd name="T0" fmla="*/ 1 w 197"/>
                      <a:gd name="T1" fmla="*/ 18 h 74"/>
                      <a:gd name="T2" fmla="*/ 1 w 197"/>
                      <a:gd name="T3" fmla="*/ 22 h 74"/>
                      <a:gd name="T4" fmla="*/ 5 w 197"/>
                      <a:gd name="T5" fmla="*/ 20 h 74"/>
                      <a:gd name="T6" fmla="*/ 16 w 197"/>
                      <a:gd name="T7" fmla="*/ 18 h 74"/>
                      <a:gd name="T8" fmla="*/ 27 w 197"/>
                      <a:gd name="T9" fmla="*/ 12 h 74"/>
                      <a:gd name="T10" fmla="*/ 50 w 197"/>
                      <a:gd name="T11" fmla="*/ 5 h 74"/>
                      <a:gd name="T12" fmla="*/ 65 w 197"/>
                      <a:gd name="T13" fmla="*/ 1 h 74"/>
                      <a:gd name="T14" fmla="*/ 43 w 197"/>
                      <a:gd name="T15" fmla="*/ 6 h 74"/>
                      <a:gd name="T16" fmla="*/ 35 w 197"/>
                      <a:gd name="T17" fmla="*/ 9 h 74"/>
                      <a:gd name="T18" fmla="*/ 24 w 197"/>
                      <a:gd name="T19" fmla="*/ 13 h 74"/>
                      <a:gd name="T20" fmla="*/ 11 w 197"/>
                      <a:gd name="T21" fmla="*/ 16 h 74"/>
                      <a:gd name="T22" fmla="*/ 6 w 197"/>
                      <a:gd name="T23" fmla="*/ 18 h 74"/>
                      <a:gd name="T24" fmla="*/ 1 w 197"/>
                      <a:gd name="T25" fmla="*/ 19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7" h="74">
                        <a:moveTo>
                          <a:pt x="3" y="57"/>
                        </a:moveTo>
                        <a:cubicBezTo>
                          <a:pt x="2" y="59"/>
                          <a:pt x="0" y="68"/>
                          <a:pt x="2" y="70"/>
                        </a:cubicBezTo>
                        <a:cubicBezTo>
                          <a:pt x="6" y="74"/>
                          <a:pt x="11" y="69"/>
                          <a:pt x="15" y="67"/>
                        </a:cubicBezTo>
                        <a:cubicBezTo>
                          <a:pt x="26" y="62"/>
                          <a:pt x="37" y="60"/>
                          <a:pt x="48" y="56"/>
                        </a:cubicBezTo>
                        <a:cubicBezTo>
                          <a:pt x="61" y="52"/>
                          <a:pt x="70" y="44"/>
                          <a:pt x="82" y="39"/>
                        </a:cubicBezTo>
                        <a:cubicBezTo>
                          <a:pt x="105" y="31"/>
                          <a:pt x="128" y="24"/>
                          <a:pt x="150" y="16"/>
                        </a:cubicBezTo>
                        <a:cubicBezTo>
                          <a:pt x="165" y="11"/>
                          <a:pt x="183" y="10"/>
                          <a:pt x="197" y="1"/>
                        </a:cubicBezTo>
                        <a:cubicBezTo>
                          <a:pt x="175" y="0"/>
                          <a:pt x="150" y="12"/>
                          <a:pt x="130" y="19"/>
                        </a:cubicBezTo>
                        <a:cubicBezTo>
                          <a:pt x="121" y="22"/>
                          <a:pt x="113" y="24"/>
                          <a:pt x="104" y="28"/>
                        </a:cubicBezTo>
                        <a:cubicBezTo>
                          <a:pt x="94" y="32"/>
                          <a:pt x="84" y="38"/>
                          <a:pt x="74" y="42"/>
                        </a:cubicBezTo>
                        <a:cubicBezTo>
                          <a:pt x="60" y="47"/>
                          <a:pt x="47" y="51"/>
                          <a:pt x="33" y="53"/>
                        </a:cubicBezTo>
                        <a:cubicBezTo>
                          <a:pt x="27" y="54"/>
                          <a:pt x="23" y="57"/>
                          <a:pt x="18" y="58"/>
                        </a:cubicBezTo>
                        <a:cubicBezTo>
                          <a:pt x="13" y="59"/>
                          <a:pt x="8" y="59"/>
                          <a:pt x="5" y="61"/>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40" name="Freeform 682"/>
                  <p:cNvSpPr>
                    <a:spLocks/>
                  </p:cNvSpPr>
                  <p:nvPr/>
                </p:nvSpPr>
                <p:spPr bwMode="auto">
                  <a:xfrm>
                    <a:off x="4458" y="2644"/>
                    <a:ext cx="18" cy="13"/>
                  </a:xfrm>
                  <a:custGeom>
                    <a:avLst/>
                    <a:gdLst>
                      <a:gd name="T0" fmla="*/ 3 w 27"/>
                      <a:gd name="T1" fmla="*/ 2 h 19"/>
                      <a:gd name="T2" fmla="*/ 1 w 27"/>
                      <a:gd name="T3" fmla="*/ 5 h 19"/>
                      <a:gd name="T4" fmla="*/ 5 w 27"/>
                      <a:gd name="T5" fmla="*/ 4 h 19"/>
                      <a:gd name="T6" fmla="*/ 7 w 27"/>
                      <a:gd name="T7" fmla="*/ 1 h 19"/>
                      <a:gd name="T8" fmla="*/ 4 w 27"/>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9">
                        <a:moveTo>
                          <a:pt x="10" y="6"/>
                        </a:moveTo>
                        <a:cubicBezTo>
                          <a:pt x="10" y="9"/>
                          <a:pt x="0" y="12"/>
                          <a:pt x="3" y="17"/>
                        </a:cubicBezTo>
                        <a:cubicBezTo>
                          <a:pt x="4" y="19"/>
                          <a:pt x="16" y="14"/>
                          <a:pt x="18" y="13"/>
                        </a:cubicBezTo>
                        <a:cubicBezTo>
                          <a:pt x="20" y="12"/>
                          <a:pt x="27" y="5"/>
                          <a:pt x="26" y="4"/>
                        </a:cubicBezTo>
                        <a:cubicBezTo>
                          <a:pt x="24" y="0"/>
                          <a:pt x="15" y="5"/>
                          <a:pt x="13" y="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41" name="Freeform 683"/>
                  <p:cNvSpPr>
                    <a:spLocks/>
                  </p:cNvSpPr>
                  <p:nvPr/>
                </p:nvSpPr>
                <p:spPr bwMode="auto">
                  <a:xfrm>
                    <a:off x="4316" y="2771"/>
                    <a:ext cx="135" cy="51"/>
                  </a:xfrm>
                  <a:custGeom>
                    <a:avLst/>
                    <a:gdLst>
                      <a:gd name="T0" fmla="*/ 1 w 196"/>
                      <a:gd name="T1" fmla="*/ 19 h 74"/>
                      <a:gd name="T2" fmla="*/ 1 w 196"/>
                      <a:gd name="T3" fmla="*/ 23 h 74"/>
                      <a:gd name="T4" fmla="*/ 5 w 196"/>
                      <a:gd name="T5" fmla="*/ 22 h 74"/>
                      <a:gd name="T6" fmla="*/ 16 w 196"/>
                      <a:gd name="T7" fmla="*/ 19 h 74"/>
                      <a:gd name="T8" fmla="*/ 27 w 196"/>
                      <a:gd name="T9" fmla="*/ 13 h 74"/>
                      <a:gd name="T10" fmla="*/ 49 w 196"/>
                      <a:gd name="T11" fmla="*/ 6 h 74"/>
                      <a:gd name="T12" fmla="*/ 64 w 196"/>
                      <a:gd name="T13" fmla="*/ 1 h 74"/>
                      <a:gd name="T14" fmla="*/ 43 w 196"/>
                      <a:gd name="T15" fmla="*/ 6 h 74"/>
                      <a:gd name="T16" fmla="*/ 34 w 196"/>
                      <a:gd name="T17" fmla="*/ 9 h 74"/>
                      <a:gd name="T18" fmla="*/ 23 w 196"/>
                      <a:gd name="T19" fmla="*/ 14 h 74"/>
                      <a:gd name="T20" fmla="*/ 10 w 196"/>
                      <a:gd name="T21" fmla="*/ 18 h 74"/>
                      <a:gd name="T22" fmla="*/ 6 w 196"/>
                      <a:gd name="T23" fmla="*/ 19 h 74"/>
                      <a:gd name="T24" fmla="*/ 1 w 196"/>
                      <a:gd name="T25" fmla="*/ 20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74">
                        <a:moveTo>
                          <a:pt x="3" y="57"/>
                        </a:moveTo>
                        <a:cubicBezTo>
                          <a:pt x="1" y="59"/>
                          <a:pt x="0" y="68"/>
                          <a:pt x="2" y="70"/>
                        </a:cubicBezTo>
                        <a:cubicBezTo>
                          <a:pt x="5" y="74"/>
                          <a:pt x="11" y="69"/>
                          <a:pt x="14" y="67"/>
                        </a:cubicBezTo>
                        <a:cubicBezTo>
                          <a:pt x="25" y="62"/>
                          <a:pt x="36" y="60"/>
                          <a:pt x="48" y="56"/>
                        </a:cubicBezTo>
                        <a:cubicBezTo>
                          <a:pt x="60" y="52"/>
                          <a:pt x="70" y="44"/>
                          <a:pt x="82" y="39"/>
                        </a:cubicBezTo>
                        <a:cubicBezTo>
                          <a:pt x="104" y="31"/>
                          <a:pt x="127" y="24"/>
                          <a:pt x="149" y="16"/>
                        </a:cubicBezTo>
                        <a:cubicBezTo>
                          <a:pt x="164" y="11"/>
                          <a:pt x="183" y="10"/>
                          <a:pt x="196" y="1"/>
                        </a:cubicBezTo>
                        <a:cubicBezTo>
                          <a:pt x="175" y="0"/>
                          <a:pt x="150" y="12"/>
                          <a:pt x="130" y="19"/>
                        </a:cubicBezTo>
                        <a:cubicBezTo>
                          <a:pt x="120" y="22"/>
                          <a:pt x="112" y="24"/>
                          <a:pt x="103" y="28"/>
                        </a:cubicBezTo>
                        <a:cubicBezTo>
                          <a:pt x="93" y="32"/>
                          <a:pt x="83" y="38"/>
                          <a:pt x="73" y="42"/>
                        </a:cubicBezTo>
                        <a:cubicBezTo>
                          <a:pt x="60" y="47"/>
                          <a:pt x="46" y="51"/>
                          <a:pt x="32" y="53"/>
                        </a:cubicBezTo>
                        <a:cubicBezTo>
                          <a:pt x="27" y="54"/>
                          <a:pt x="22" y="57"/>
                          <a:pt x="17" y="58"/>
                        </a:cubicBezTo>
                        <a:cubicBezTo>
                          <a:pt x="13" y="59"/>
                          <a:pt x="8" y="59"/>
                          <a:pt x="4" y="61"/>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42" name="Freeform 684"/>
                  <p:cNvSpPr>
                    <a:spLocks/>
                  </p:cNvSpPr>
                  <p:nvPr/>
                </p:nvSpPr>
                <p:spPr bwMode="auto">
                  <a:xfrm>
                    <a:off x="4461" y="2759"/>
                    <a:ext cx="19" cy="13"/>
                  </a:xfrm>
                  <a:custGeom>
                    <a:avLst/>
                    <a:gdLst>
                      <a:gd name="T0" fmla="*/ 4 w 27"/>
                      <a:gd name="T1" fmla="*/ 2 h 19"/>
                      <a:gd name="T2" fmla="*/ 1 w 27"/>
                      <a:gd name="T3" fmla="*/ 5 h 19"/>
                      <a:gd name="T4" fmla="*/ 6 w 27"/>
                      <a:gd name="T5" fmla="*/ 4 h 19"/>
                      <a:gd name="T6" fmla="*/ 9 w 27"/>
                      <a:gd name="T7" fmla="*/ 1 h 19"/>
                      <a:gd name="T8" fmla="*/ 5 w 27"/>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9">
                        <a:moveTo>
                          <a:pt x="10" y="6"/>
                        </a:moveTo>
                        <a:cubicBezTo>
                          <a:pt x="10" y="9"/>
                          <a:pt x="0" y="12"/>
                          <a:pt x="3" y="17"/>
                        </a:cubicBezTo>
                        <a:cubicBezTo>
                          <a:pt x="4" y="19"/>
                          <a:pt x="16" y="14"/>
                          <a:pt x="19" y="13"/>
                        </a:cubicBezTo>
                        <a:cubicBezTo>
                          <a:pt x="20" y="12"/>
                          <a:pt x="27" y="5"/>
                          <a:pt x="26" y="4"/>
                        </a:cubicBezTo>
                        <a:cubicBezTo>
                          <a:pt x="25" y="0"/>
                          <a:pt x="15" y="5"/>
                          <a:pt x="14" y="6"/>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43" name="Freeform 685"/>
                  <p:cNvSpPr>
                    <a:spLocks/>
                  </p:cNvSpPr>
                  <p:nvPr/>
                </p:nvSpPr>
                <p:spPr bwMode="auto">
                  <a:xfrm>
                    <a:off x="4322" y="2883"/>
                    <a:ext cx="135" cy="50"/>
                  </a:xfrm>
                  <a:custGeom>
                    <a:avLst/>
                    <a:gdLst>
                      <a:gd name="T0" fmla="*/ 1 w 196"/>
                      <a:gd name="T1" fmla="*/ 18 h 73"/>
                      <a:gd name="T2" fmla="*/ 1 w 196"/>
                      <a:gd name="T3" fmla="*/ 23 h 73"/>
                      <a:gd name="T4" fmla="*/ 5 w 196"/>
                      <a:gd name="T5" fmla="*/ 22 h 73"/>
                      <a:gd name="T6" fmla="*/ 16 w 196"/>
                      <a:gd name="T7" fmla="*/ 18 h 73"/>
                      <a:gd name="T8" fmla="*/ 27 w 196"/>
                      <a:gd name="T9" fmla="*/ 12 h 73"/>
                      <a:gd name="T10" fmla="*/ 49 w 196"/>
                      <a:gd name="T11" fmla="*/ 5 h 73"/>
                      <a:gd name="T12" fmla="*/ 64 w 196"/>
                      <a:gd name="T13" fmla="*/ 1 h 73"/>
                      <a:gd name="T14" fmla="*/ 43 w 196"/>
                      <a:gd name="T15" fmla="*/ 5 h 73"/>
                      <a:gd name="T16" fmla="*/ 34 w 196"/>
                      <a:gd name="T17" fmla="*/ 8 h 73"/>
                      <a:gd name="T18" fmla="*/ 23 w 196"/>
                      <a:gd name="T19" fmla="*/ 14 h 73"/>
                      <a:gd name="T20" fmla="*/ 10 w 196"/>
                      <a:gd name="T21" fmla="*/ 17 h 73"/>
                      <a:gd name="T22" fmla="*/ 6 w 196"/>
                      <a:gd name="T23" fmla="*/ 18 h 73"/>
                      <a:gd name="T24" fmla="*/ 1 w 196"/>
                      <a:gd name="T25" fmla="*/ 19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73">
                        <a:moveTo>
                          <a:pt x="3" y="57"/>
                        </a:moveTo>
                        <a:cubicBezTo>
                          <a:pt x="1" y="58"/>
                          <a:pt x="0" y="67"/>
                          <a:pt x="2" y="70"/>
                        </a:cubicBezTo>
                        <a:cubicBezTo>
                          <a:pt x="5" y="73"/>
                          <a:pt x="11" y="68"/>
                          <a:pt x="14" y="67"/>
                        </a:cubicBezTo>
                        <a:cubicBezTo>
                          <a:pt x="25" y="61"/>
                          <a:pt x="36" y="60"/>
                          <a:pt x="48" y="56"/>
                        </a:cubicBezTo>
                        <a:cubicBezTo>
                          <a:pt x="60" y="52"/>
                          <a:pt x="70" y="43"/>
                          <a:pt x="82" y="39"/>
                        </a:cubicBezTo>
                        <a:cubicBezTo>
                          <a:pt x="104" y="30"/>
                          <a:pt x="127" y="24"/>
                          <a:pt x="149" y="16"/>
                        </a:cubicBezTo>
                        <a:cubicBezTo>
                          <a:pt x="164" y="10"/>
                          <a:pt x="183" y="9"/>
                          <a:pt x="196" y="1"/>
                        </a:cubicBezTo>
                        <a:cubicBezTo>
                          <a:pt x="175" y="0"/>
                          <a:pt x="150" y="12"/>
                          <a:pt x="130" y="18"/>
                        </a:cubicBezTo>
                        <a:cubicBezTo>
                          <a:pt x="120" y="21"/>
                          <a:pt x="112" y="23"/>
                          <a:pt x="103" y="27"/>
                        </a:cubicBezTo>
                        <a:cubicBezTo>
                          <a:pt x="93" y="32"/>
                          <a:pt x="83" y="37"/>
                          <a:pt x="73" y="42"/>
                        </a:cubicBezTo>
                        <a:cubicBezTo>
                          <a:pt x="60" y="47"/>
                          <a:pt x="46" y="51"/>
                          <a:pt x="32" y="53"/>
                        </a:cubicBezTo>
                        <a:cubicBezTo>
                          <a:pt x="27" y="54"/>
                          <a:pt x="22" y="57"/>
                          <a:pt x="17" y="58"/>
                        </a:cubicBezTo>
                        <a:cubicBezTo>
                          <a:pt x="13" y="59"/>
                          <a:pt x="8" y="59"/>
                          <a:pt x="4" y="6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44" name="Freeform 686"/>
                  <p:cNvSpPr>
                    <a:spLocks/>
                  </p:cNvSpPr>
                  <p:nvPr/>
                </p:nvSpPr>
                <p:spPr bwMode="auto">
                  <a:xfrm>
                    <a:off x="4467" y="2871"/>
                    <a:ext cx="18" cy="12"/>
                  </a:xfrm>
                  <a:custGeom>
                    <a:avLst/>
                    <a:gdLst>
                      <a:gd name="T0" fmla="*/ 3 w 27"/>
                      <a:gd name="T1" fmla="*/ 2 h 18"/>
                      <a:gd name="T2" fmla="*/ 1 w 27"/>
                      <a:gd name="T3" fmla="*/ 5 h 18"/>
                      <a:gd name="T4" fmla="*/ 6 w 27"/>
                      <a:gd name="T5" fmla="*/ 3 h 18"/>
                      <a:gd name="T6" fmla="*/ 7 w 27"/>
                      <a:gd name="T7" fmla="*/ 1 h 18"/>
                      <a:gd name="T8" fmla="*/ 4 w 27"/>
                      <a:gd name="T9" fmla="*/ 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8">
                        <a:moveTo>
                          <a:pt x="10" y="6"/>
                        </a:moveTo>
                        <a:cubicBezTo>
                          <a:pt x="10" y="9"/>
                          <a:pt x="0" y="12"/>
                          <a:pt x="3" y="16"/>
                        </a:cubicBezTo>
                        <a:cubicBezTo>
                          <a:pt x="4" y="18"/>
                          <a:pt x="16" y="14"/>
                          <a:pt x="19" y="12"/>
                        </a:cubicBezTo>
                        <a:cubicBezTo>
                          <a:pt x="20" y="11"/>
                          <a:pt x="27" y="5"/>
                          <a:pt x="26" y="3"/>
                        </a:cubicBezTo>
                        <a:cubicBezTo>
                          <a:pt x="25" y="0"/>
                          <a:pt x="15" y="4"/>
                          <a:pt x="14" y="5"/>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45" name="Freeform 687"/>
                  <p:cNvSpPr>
                    <a:spLocks/>
                  </p:cNvSpPr>
                  <p:nvPr/>
                </p:nvSpPr>
                <p:spPr bwMode="auto">
                  <a:xfrm>
                    <a:off x="4322" y="2992"/>
                    <a:ext cx="135" cy="50"/>
                  </a:xfrm>
                  <a:custGeom>
                    <a:avLst/>
                    <a:gdLst>
                      <a:gd name="T0" fmla="*/ 1 w 196"/>
                      <a:gd name="T1" fmla="*/ 18 h 73"/>
                      <a:gd name="T2" fmla="*/ 1 w 196"/>
                      <a:gd name="T3" fmla="*/ 23 h 73"/>
                      <a:gd name="T4" fmla="*/ 5 w 196"/>
                      <a:gd name="T5" fmla="*/ 22 h 73"/>
                      <a:gd name="T6" fmla="*/ 16 w 196"/>
                      <a:gd name="T7" fmla="*/ 18 h 73"/>
                      <a:gd name="T8" fmla="*/ 27 w 196"/>
                      <a:gd name="T9" fmla="*/ 12 h 73"/>
                      <a:gd name="T10" fmla="*/ 49 w 196"/>
                      <a:gd name="T11" fmla="*/ 5 h 73"/>
                      <a:gd name="T12" fmla="*/ 64 w 196"/>
                      <a:gd name="T13" fmla="*/ 1 h 73"/>
                      <a:gd name="T14" fmla="*/ 43 w 196"/>
                      <a:gd name="T15" fmla="*/ 5 h 73"/>
                      <a:gd name="T16" fmla="*/ 34 w 196"/>
                      <a:gd name="T17" fmla="*/ 8 h 73"/>
                      <a:gd name="T18" fmla="*/ 23 w 196"/>
                      <a:gd name="T19" fmla="*/ 14 h 73"/>
                      <a:gd name="T20" fmla="*/ 10 w 196"/>
                      <a:gd name="T21" fmla="*/ 17 h 73"/>
                      <a:gd name="T22" fmla="*/ 6 w 196"/>
                      <a:gd name="T23" fmla="*/ 18 h 73"/>
                      <a:gd name="T24" fmla="*/ 1 w 196"/>
                      <a:gd name="T25" fmla="*/ 19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6" h="73">
                        <a:moveTo>
                          <a:pt x="3" y="57"/>
                        </a:moveTo>
                        <a:cubicBezTo>
                          <a:pt x="1" y="58"/>
                          <a:pt x="0" y="67"/>
                          <a:pt x="2" y="70"/>
                        </a:cubicBezTo>
                        <a:cubicBezTo>
                          <a:pt x="5" y="73"/>
                          <a:pt x="11" y="68"/>
                          <a:pt x="14" y="67"/>
                        </a:cubicBezTo>
                        <a:cubicBezTo>
                          <a:pt x="25" y="61"/>
                          <a:pt x="36" y="60"/>
                          <a:pt x="48" y="56"/>
                        </a:cubicBezTo>
                        <a:cubicBezTo>
                          <a:pt x="60" y="52"/>
                          <a:pt x="70" y="43"/>
                          <a:pt x="82" y="39"/>
                        </a:cubicBezTo>
                        <a:cubicBezTo>
                          <a:pt x="104" y="30"/>
                          <a:pt x="127" y="24"/>
                          <a:pt x="149" y="16"/>
                        </a:cubicBezTo>
                        <a:cubicBezTo>
                          <a:pt x="164" y="10"/>
                          <a:pt x="183" y="9"/>
                          <a:pt x="196" y="1"/>
                        </a:cubicBezTo>
                        <a:cubicBezTo>
                          <a:pt x="175" y="0"/>
                          <a:pt x="150" y="12"/>
                          <a:pt x="130" y="18"/>
                        </a:cubicBezTo>
                        <a:cubicBezTo>
                          <a:pt x="120" y="21"/>
                          <a:pt x="112" y="23"/>
                          <a:pt x="103" y="27"/>
                        </a:cubicBezTo>
                        <a:cubicBezTo>
                          <a:pt x="93" y="32"/>
                          <a:pt x="83" y="37"/>
                          <a:pt x="73" y="42"/>
                        </a:cubicBezTo>
                        <a:cubicBezTo>
                          <a:pt x="60" y="47"/>
                          <a:pt x="46" y="51"/>
                          <a:pt x="32" y="53"/>
                        </a:cubicBezTo>
                        <a:cubicBezTo>
                          <a:pt x="27" y="54"/>
                          <a:pt x="22" y="57"/>
                          <a:pt x="17" y="58"/>
                        </a:cubicBezTo>
                        <a:cubicBezTo>
                          <a:pt x="13" y="59"/>
                          <a:pt x="8" y="59"/>
                          <a:pt x="4" y="6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46" name="Freeform 688"/>
                  <p:cNvSpPr>
                    <a:spLocks/>
                  </p:cNvSpPr>
                  <p:nvPr/>
                </p:nvSpPr>
                <p:spPr bwMode="auto">
                  <a:xfrm>
                    <a:off x="4467" y="2981"/>
                    <a:ext cx="18" cy="12"/>
                  </a:xfrm>
                  <a:custGeom>
                    <a:avLst/>
                    <a:gdLst>
                      <a:gd name="T0" fmla="*/ 3 w 27"/>
                      <a:gd name="T1" fmla="*/ 2 h 18"/>
                      <a:gd name="T2" fmla="*/ 1 w 27"/>
                      <a:gd name="T3" fmla="*/ 5 h 18"/>
                      <a:gd name="T4" fmla="*/ 6 w 27"/>
                      <a:gd name="T5" fmla="*/ 3 h 18"/>
                      <a:gd name="T6" fmla="*/ 7 w 27"/>
                      <a:gd name="T7" fmla="*/ 1 h 18"/>
                      <a:gd name="T8" fmla="*/ 4 w 27"/>
                      <a:gd name="T9" fmla="*/ 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18">
                        <a:moveTo>
                          <a:pt x="10" y="6"/>
                        </a:moveTo>
                        <a:cubicBezTo>
                          <a:pt x="10" y="9"/>
                          <a:pt x="0" y="12"/>
                          <a:pt x="3" y="16"/>
                        </a:cubicBezTo>
                        <a:cubicBezTo>
                          <a:pt x="4" y="18"/>
                          <a:pt x="16" y="14"/>
                          <a:pt x="19" y="12"/>
                        </a:cubicBezTo>
                        <a:cubicBezTo>
                          <a:pt x="20" y="11"/>
                          <a:pt x="27" y="5"/>
                          <a:pt x="26" y="3"/>
                        </a:cubicBezTo>
                        <a:cubicBezTo>
                          <a:pt x="25" y="0"/>
                          <a:pt x="15" y="4"/>
                          <a:pt x="14" y="5"/>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47" name="Freeform 689"/>
                  <p:cNvSpPr>
                    <a:spLocks/>
                  </p:cNvSpPr>
                  <p:nvPr/>
                </p:nvSpPr>
                <p:spPr bwMode="auto">
                  <a:xfrm>
                    <a:off x="4409" y="3072"/>
                    <a:ext cx="97" cy="28"/>
                  </a:xfrm>
                  <a:custGeom>
                    <a:avLst/>
                    <a:gdLst>
                      <a:gd name="T0" fmla="*/ 0 w 142"/>
                      <a:gd name="T1" fmla="*/ 4 h 40"/>
                      <a:gd name="T2" fmla="*/ 14 w 142"/>
                      <a:gd name="T3" fmla="*/ 2 h 40"/>
                      <a:gd name="T4" fmla="*/ 20 w 142"/>
                      <a:gd name="T5" fmla="*/ 2 h 40"/>
                      <a:gd name="T6" fmla="*/ 36 w 142"/>
                      <a:gd name="T7" fmla="*/ 1 h 40"/>
                      <a:gd name="T8" fmla="*/ 45 w 142"/>
                      <a:gd name="T9" fmla="*/ 14 h 40"/>
                      <a:gd name="T10" fmla="*/ 40 w 142"/>
                      <a:gd name="T11" fmla="*/ 6 h 40"/>
                      <a:gd name="T12" fmla="*/ 30 w 142"/>
                      <a:gd name="T13" fmla="*/ 4 h 40"/>
                      <a:gd name="T14" fmla="*/ 14 w 142"/>
                      <a:gd name="T15" fmla="*/ 4 h 40"/>
                      <a:gd name="T16" fmla="*/ 5 w 142"/>
                      <a:gd name="T17" fmla="*/ 3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40">
                        <a:moveTo>
                          <a:pt x="0" y="10"/>
                        </a:moveTo>
                        <a:cubicBezTo>
                          <a:pt x="15" y="8"/>
                          <a:pt x="28" y="6"/>
                          <a:pt x="43" y="6"/>
                        </a:cubicBezTo>
                        <a:cubicBezTo>
                          <a:pt x="51" y="7"/>
                          <a:pt x="58" y="4"/>
                          <a:pt x="65" y="5"/>
                        </a:cubicBezTo>
                        <a:cubicBezTo>
                          <a:pt x="80" y="5"/>
                          <a:pt x="96" y="0"/>
                          <a:pt x="111" y="3"/>
                        </a:cubicBezTo>
                        <a:cubicBezTo>
                          <a:pt x="129" y="6"/>
                          <a:pt x="142" y="21"/>
                          <a:pt x="141" y="40"/>
                        </a:cubicBezTo>
                        <a:cubicBezTo>
                          <a:pt x="137" y="33"/>
                          <a:pt x="132" y="24"/>
                          <a:pt x="125" y="19"/>
                        </a:cubicBezTo>
                        <a:cubicBezTo>
                          <a:pt x="116" y="13"/>
                          <a:pt x="104" y="12"/>
                          <a:pt x="93" y="11"/>
                        </a:cubicBezTo>
                        <a:cubicBezTo>
                          <a:pt x="77" y="11"/>
                          <a:pt x="61" y="10"/>
                          <a:pt x="45" y="10"/>
                        </a:cubicBezTo>
                        <a:cubicBezTo>
                          <a:pt x="36" y="10"/>
                          <a:pt x="23" y="13"/>
                          <a:pt x="14" y="9"/>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48" name="Freeform 690"/>
                  <p:cNvSpPr>
                    <a:spLocks/>
                  </p:cNvSpPr>
                  <p:nvPr/>
                </p:nvSpPr>
                <p:spPr bwMode="auto">
                  <a:xfrm>
                    <a:off x="4395" y="793"/>
                    <a:ext cx="28" cy="3"/>
                  </a:xfrm>
                  <a:custGeom>
                    <a:avLst/>
                    <a:gdLst>
                      <a:gd name="T0" fmla="*/ 1 w 40"/>
                      <a:gd name="T1" fmla="*/ 2 h 4"/>
                      <a:gd name="T2" fmla="*/ 3 w 40"/>
                      <a:gd name="T3" fmla="*/ 2 h 4"/>
                      <a:gd name="T4" fmla="*/ 13 w 40"/>
                      <a:gd name="T5" fmla="*/ 2 h 4"/>
                      <a:gd name="T6" fmla="*/ 13 w 40"/>
                      <a:gd name="T7" fmla="*/ 2 h 4"/>
                      <a:gd name="T8" fmla="*/ 13 w 40"/>
                      <a:gd name="T9" fmla="*/ 1 h 4"/>
                      <a:gd name="T10" fmla="*/ 3 w 40"/>
                      <a:gd name="T11" fmla="*/ 0 h 4"/>
                      <a:gd name="T12" fmla="*/ 1 w 40"/>
                      <a:gd name="T13" fmla="*/ 0 h 4"/>
                      <a:gd name="T14" fmla="*/ 0 w 40"/>
                      <a:gd name="T15" fmla="*/ 1 h 4"/>
                      <a:gd name="T16" fmla="*/ 1 w 40"/>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4">
                        <a:moveTo>
                          <a:pt x="1" y="3"/>
                        </a:moveTo>
                        <a:cubicBezTo>
                          <a:pt x="1" y="3"/>
                          <a:pt x="4" y="3"/>
                          <a:pt x="9" y="3"/>
                        </a:cubicBezTo>
                        <a:cubicBezTo>
                          <a:pt x="16" y="3"/>
                          <a:pt x="27" y="3"/>
                          <a:pt x="38" y="4"/>
                        </a:cubicBezTo>
                        <a:cubicBezTo>
                          <a:pt x="39" y="4"/>
                          <a:pt x="39" y="3"/>
                          <a:pt x="39" y="2"/>
                        </a:cubicBezTo>
                        <a:cubicBezTo>
                          <a:pt x="40" y="1"/>
                          <a:pt x="39" y="1"/>
                          <a:pt x="38" y="1"/>
                        </a:cubicBezTo>
                        <a:cubicBezTo>
                          <a:pt x="27" y="0"/>
                          <a:pt x="16" y="0"/>
                          <a:pt x="9" y="0"/>
                        </a:cubicBezTo>
                        <a:cubicBezTo>
                          <a:pt x="4" y="0"/>
                          <a:pt x="1" y="0"/>
                          <a:pt x="1" y="0"/>
                        </a:cubicBezTo>
                        <a:cubicBezTo>
                          <a:pt x="0" y="0"/>
                          <a:pt x="0" y="0"/>
                          <a:pt x="0" y="1"/>
                        </a:cubicBezTo>
                        <a:cubicBezTo>
                          <a:pt x="0" y="2"/>
                          <a:pt x="0" y="3"/>
                          <a:pt x="1" y="3"/>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49" name="Freeform 691"/>
                  <p:cNvSpPr>
                    <a:spLocks/>
                  </p:cNvSpPr>
                  <p:nvPr/>
                </p:nvSpPr>
                <p:spPr bwMode="auto">
                  <a:xfrm>
                    <a:off x="4508" y="857"/>
                    <a:ext cx="4" cy="342"/>
                  </a:xfrm>
                  <a:custGeom>
                    <a:avLst/>
                    <a:gdLst>
                      <a:gd name="T0" fmla="*/ 2 w 5"/>
                      <a:gd name="T1" fmla="*/ 0 h 499"/>
                      <a:gd name="T2" fmla="*/ 0 w 5"/>
                      <a:gd name="T3" fmla="*/ 1 h 499"/>
                      <a:gd name="T4" fmla="*/ 2 w 5"/>
                      <a:gd name="T5" fmla="*/ 160 h 499"/>
                      <a:gd name="T6" fmla="*/ 2 w 5"/>
                      <a:gd name="T7" fmla="*/ 0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99">
                        <a:moveTo>
                          <a:pt x="5" y="0"/>
                        </a:moveTo>
                        <a:cubicBezTo>
                          <a:pt x="3" y="1"/>
                          <a:pt x="2" y="2"/>
                          <a:pt x="0" y="3"/>
                        </a:cubicBezTo>
                        <a:cubicBezTo>
                          <a:pt x="5" y="499"/>
                          <a:pt x="5" y="499"/>
                          <a:pt x="5" y="499"/>
                        </a:cubicBezTo>
                        <a:cubicBezTo>
                          <a:pt x="5" y="0"/>
                          <a:pt x="5" y="0"/>
                          <a:pt x="5" y="0"/>
                        </a:cubicBezTo>
                      </a:path>
                    </a:pathLst>
                  </a:custGeom>
                  <a:solidFill>
                    <a:srgbClr val="E2E2E3"/>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50" name="Freeform 692"/>
                  <p:cNvSpPr>
                    <a:spLocks/>
                  </p:cNvSpPr>
                  <p:nvPr/>
                </p:nvSpPr>
                <p:spPr bwMode="auto">
                  <a:xfrm>
                    <a:off x="4508" y="814"/>
                    <a:ext cx="4" cy="42"/>
                  </a:xfrm>
                  <a:custGeom>
                    <a:avLst/>
                    <a:gdLst>
                      <a:gd name="T0" fmla="*/ 0 w 5"/>
                      <a:gd name="T1" fmla="*/ 0 h 61"/>
                      <a:gd name="T2" fmla="*/ 0 w 5"/>
                      <a:gd name="T3" fmla="*/ 20 h 61"/>
                      <a:gd name="T4" fmla="*/ 2 w 5"/>
                      <a:gd name="T5" fmla="*/ 19 h 61"/>
                      <a:gd name="T6" fmla="*/ 2 w 5"/>
                      <a:gd name="T7" fmla="*/ 3 h 61"/>
                      <a:gd name="T8" fmla="*/ 0 w 5"/>
                      <a:gd name="T9" fmla="*/ 0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1">
                        <a:moveTo>
                          <a:pt x="0" y="0"/>
                        </a:moveTo>
                        <a:cubicBezTo>
                          <a:pt x="0" y="61"/>
                          <a:pt x="0" y="61"/>
                          <a:pt x="0" y="61"/>
                        </a:cubicBezTo>
                        <a:cubicBezTo>
                          <a:pt x="2" y="60"/>
                          <a:pt x="3" y="59"/>
                          <a:pt x="5" y="58"/>
                        </a:cubicBezTo>
                        <a:cubicBezTo>
                          <a:pt x="5" y="8"/>
                          <a:pt x="5" y="8"/>
                          <a:pt x="5" y="8"/>
                        </a:cubicBezTo>
                        <a:cubicBezTo>
                          <a:pt x="0" y="0"/>
                          <a:pt x="0" y="0"/>
                          <a:pt x="0" y="0"/>
                        </a:cubicBezTo>
                      </a:path>
                    </a:pathLst>
                  </a:custGeom>
                  <a:solidFill>
                    <a:srgbClr val="DDDDD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51" name="Freeform 693"/>
                  <p:cNvSpPr>
                    <a:spLocks/>
                  </p:cNvSpPr>
                  <p:nvPr/>
                </p:nvSpPr>
                <p:spPr bwMode="auto">
                  <a:xfrm>
                    <a:off x="4508" y="854"/>
                    <a:ext cx="4" cy="5"/>
                  </a:xfrm>
                  <a:custGeom>
                    <a:avLst/>
                    <a:gdLst>
                      <a:gd name="T0" fmla="*/ 2 w 5"/>
                      <a:gd name="T1" fmla="*/ 0 h 8"/>
                      <a:gd name="T2" fmla="*/ 0 w 5"/>
                      <a:gd name="T3" fmla="*/ 1 h 8"/>
                      <a:gd name="T4" fmla="*/ 0 w 5"/>
                      <a:gd name="T5" fmla="*/ 2 h 8"/>
                      <a:gd name="T6" fmla="*/ 2 w 5"/>
                      <a:gd name="T7" fmla="*/ 1 h 8"/>
                      <a:gd name="T8" fmla="*/ 2 w 5"/>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8">
                        <a:moveTo>
                          <a:pt x="5" y="0"/>
                        </a:moveTo>
                        <a:cubicBezTo>
                          <a:pt x="3" y="1"/>
                          <a:pt x="2" y="2"/>
                          <a:pt x="0" y="3"/>
                        </a:cubicBezTo>
                        <a:cubicBezTo>
                          <a:pt x="0" y="8"/>
                          <a:pt x="0" y="8"/>
                          <a:pt x="0" y="8"/>
                        </a:cubicBezTo>
                        <a:cubicBezTo>
                          <a:pt x="2" y="7"/>
                          <a:pt x="3" y="6"/>
                          <a:pt x="5" y="5"/>
                        </a:cubicBezTo>
                        <a:cubicBezTo>
                          <a:pt x="5" y="0"/>
                          <a:pt x="5" y="0"/>
                          <a:pt x="5" y="0"/>
                        </a:cubicBezTo>
                      </a:path>
                    </a:pathLst>
                  </a:custGeom>
                  <a:solidFill>
                    <a:srgbClr val="D2D2D4"/>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52" name="Freeform 694"/>
                  <p:cNvSpPr>
                    <a:spLocks/>
                  </p:cNvSpPr>
                  <p:nvPr/>
                </p:nvSpPr>
                <p:spPr bwMode="auto">
                  <a:xfrm>
                    <a:off x="4419" y="1457"/>
                    <a:ext cx="15" cy="14"/>
                  </a:xfrm>
                  <a:custGeom>
                    <a:avLst/>
                    <a:gdLst>
                      <a:gd name="T0" fmla="*/ 3 w 22"/>
                      <a:gd name="T1" fmla="*/ 0 h 21"/>
                      <a:gd name="T2" fmla="*/ 5 w 22"/>
                      <a:gd name="T3" fmla="*/ 6 h 21"/>
                      <a:gd name="T4" fmla="*/ 7 w 22"/>
                      <a:gd name="T5" fmla="*/ 1 h 21"/>
                      <a:gd name="T6" fmla="*/ 3 w 22"/>
                      <a:gd name="T7" fmla="*/ 1 h 21"/>
                      <a:gd name="T8" fmla="*/ 3 w 22"/>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12" y="0"/>
                        </a:moveTo>
                        <a:cubicBezTo>
                          <a:pt x="0" y="8"/>
                          <a:pt x="4" y="16"/>
                          <a:pt x="14" y="21"/>
                        </a:cubicBezTo>
                        <a:cubicBezTo>
                          <a:pt x="19" y="16"/>
                          <a:pt x="19" y="9"/>
                          <a:pt x="22" y="4"/>
                        </a:cubicBezTo>
                        <a:cubicBezTo>
                          <a:pt x="19" y="3"/>
                          <a:pt x="15" y="2"/>
                          <a:pt x="12" y="2"/>
                        </a:cubicBezTo>
                        <a:cubicBezTo>
                          <a:pt x="12" y="0"/>
                          <a:pt x="12" y="0"/>
                          <a:pt x="12"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53" name="Freeform 695"/>
                  <p:cNvSpPr>
                    <a:spLocks/>
                  </p:cNvSpPr>
                  <p:nvPr/>
                </p:nvSpPr>
                <p:spPr bwMode="auto">
                  <a:xfrm>
                    <a:off x="4419" y="1481"/>
                    <a:ext cx="14" cy="85"/>
                  </a:xfrm>
                  <a:custGeom>
                    <a:avLst/>
                    <a:gdLst>
                      <a:gd name="T0" fmla="*/ 2 w 20"/>
                      <a:gd name="T1" fmla="*/ 0 h 124"/>
                      <a:gd name="T2" fmla="*/ 6 w 20"/>
                      <a:gd name="T3" fmla="*/ 1 h 124"/>
                      <a:gd name="T4" fmla="*/ 4 w 20"/>
                      <a:gd name="T5" fmla="*/ 17 h 124"/>
                      <a:gd name="T6" fmla="*/ 3 w 20"/>
                      <a:gd name="T7" fmla="*/ 40 h 124"/>
                      <a:gd name="T8" fmla="*/ 1 w 20"/>
                      <a:gd name="T9" fmla="*/ 14 h 124"/>
                      <a:gd name="T10" fmla="*/ 2 w 20"/>
                      <a:gd name="T11" fmla="*/ 1 h 124"/>
                      <a:gd name="T12" fmla="*/ 2 w 20"/>
                      <a:gd name="T13" fmla="*/ 0 h 1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4">
                        <a:moveTo>
                          <a:pt x="5" y="0"/>
                        </a:moveTo>
                        <a:cubicBezTo>
                          <a:pt x="9" y="1"/>
                          <a:pt x="12" y="3"/>
                          <a:pt x="17" y="3"/>
                        </a:cubicBezTo>
                        <a:cubicBezTo>
                          <a:pt x="20" y="19"/>
                          <a:pt x="12" y="38"/>
                          <a:pt x="12" y="54"/>
                        </a:cubicBezTo>
                        <a:cubicBezTo>
                          <a:pt x="12" y="77"/>
                          <a:pt x="8" y="104"/>
                          <a:pt x="8" y="124"/>
                        </a:cubicBezTo>
                        <a:cubicBezTo>
                          <a:pt x="0" y="100"/>
                          <a:pt x="0" y="69"/>
                          <a:pt x="3" y="44"/>
                        </a:cubicBezTo>
                        <a:cubicBezTo>
                          <a:pt x="4" y="32"/>
                          <a:pt x="11" y="12"/>
                          <a:pt x="5" y="2"/>
                        </a:cubicBezTo>
                        <a:cubicBezTo>
                          <a:pt x="5" y="0"/>
                          <a:pt x="5" y="0"/>
                          <a:pt x="5"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54" name="Freeform 696"/>
                  <p:cNvSpPr>
                    <a:spLocks noEditPoints="1"/>
                  </p:cNvSpPr>
                  <p:nvPr/>
                </p:nvSpPr>
                <p:spPr bwMode="auto">
                  <a:xfrm>
                    <a:off x="4379" y="794"/>
                    <a:ext cx="59" cy="2"/>
                  </a:xfrm>
                  <a:custGeom>
                    <a:avLst/>
                    <a:gdLst>
                      <a:gd name="T0" fmla="*/ 21 w 86"/>
                      <a:gd name="T1" fmla="*/ 1 h 3"/>
                      <a:gd name="T2" fmla="*/ 21 w 86"/>
                      <a:gd name="T3" fmla="*/ 1 h 3"/>
                      <a:gd name="T4" fmla="*/ 27 w 86"/>
                      <a:gd name="T5" fmla="*/ 1 h 3"/>
                      <a:gd name="T6" fmla="*/ 27 w 86"/>
                      <a:gd name="T7" fmla="*/ 1 h 3"/>
                      <a:gd name="T8" fmla="*/ 21 w 86"/>
                      <a:gd name="T9" fmla="*/ 1 h 3"/>
                      <a:gd name="T10" fmla="*/ 8 w 86"/>
                      <a:gd name="T11" fmla="*/ 0 h 3"/>
                      <a:gd name="T12" fmla="*/ 0 w 86"/>
                      <a:gd name="T13" fmla="*/ 1 h 3"/>
                      <a:gd name="T14" fmla="*/ 0 w 86"/>
                      <a:gd name="T15" fmla="*/ 1 h 3"/>
                      <a:gd name="T16" fmla="*/ 0 w 86"/>
                      <a:gd name="T17" fmla="*/ 1 h 3"/>
                      <a:gd name="T18" fmla="*/ 8 w 86"/>
                      <a:gd name="T19" fmla="*/ 0 h 3"/>
                      <a:gd name="T20" fmla="*/ 8 w 86"/>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6" h="3">
                        <a:moveTo>
                          <a:pt x="65" y="1"/>
                        </a:moveTo>
                        <a:cubicBezTo>
                          <a:pt x="65" y="1"/>
                          <a:pt x="65" y="1"/>
                          <a:pt x="65" y="1"/>
                        </a:cubicBezTo>
                        <a:cubicBezTo>
                          <a:pt x="72" y="2"/>
                          <a:pt x="79" y="2"/>
                          <a:pt x="86" y="3"/>
                        </a:cubicBezTo>
                        <a:cubicBezTo>
                          <a:pt x="86" y="3"/>
                          <a:pt x="86" y="3"/>
                          <a:pt x="86" y="3"/>
                        </a:cubicBezTo>
                        <a:cubicBezTo>
                          <a:pt x="79" y="2"/>
                          <a:pt x="73" y="1"/>
                          <a:pt x="65" y="1"/>
                        </a:cubicBezTo>
                        <a:moveTo>
                          <a:pt x="24" y="0"/>
                        </a:moveTo>
                        <a:cubicBezTo>
                          <a:pt x="15" y="1"/>
                          <a:pt x="7" y="1"/>
                          <a:pt x="0" y="2"/>
                        </a:cubicBezTo>
                        <a:cubicBezTo>
                          <a:pt x="0" y="2"/>
                          <a:pt x="0" y="2"/>
                          <a:pt x="0" y="2"/>
                        </a:cubicBezTo>
                        <a:cubicBezTo>
                          <a:pt x="0" y="2"/>
                          <a:pt x="0" y="2"/>
                          <a:pt x="0" y="2"/>
                        </a:cubicBezTo>
                        <a:cubicBezTo>
                          <a:pt x="7" y="1"/>
                          <a:pt x="15" y="1"/>
                          <a:pt x="24" y="0"/>
                        </a:cubicBezTo>
                        <a:cubicBezTo>
                          <a:pt x="24" y="0"/>
                          <a:pt x="24" y="0"/>
                          <a:pt x="24" y="0"/>
                        </a:cubicBezTo>
                      </a:path>
                    </a:pathLst>
                  </a:custGeom>
                  <a:solidFill>
                    <a:srgbClr val="C5C6CA"/>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55" name="Freeform 697"/>
                  <p:cNvSpPr>
                    <a:spLocks/>
                  </p:cNvSpPr>
                  <p:nvPr/>
                </p:nvSpPr>
                <p:spPr bwMode="auto">
                  <a:xfrm>
                    <a:off x="4424" y="795"/>
                    <a:ext cx="14" cy="1"/>
                  </a:xfrm>
                  <a:custGeom>
                    <a:avLst/>
                    <a:gdLst>
                      <a:gd name="T0" fmla="*/ 0 w 21"/>
                      <a:gd name="T1" fmla="*/ 0 h 2"/>
                      <a:gd name="T2" fmla="*/ 0 w 21"/>
                      <a:gd name="T3" fmla="*/ 0 h 2"/>
                      <a:gd name="T4" fmla="*/ 6 w 21"/>
                      <a:gd name="T5" fmla="*/ 1 h 2"/>
                      <a:gd name="T6" fmla="*/ 6 w 21"/>
                      <a:gd name="T7" fmla="*/ 1 h 2"/>
                      <a:gd name="T8" fmla="*/ 0 w 2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
                        <a:moveTo>
                          <a:pt x="0" y="0"/>
                        </a:moveTo>
                        <a:cubicBezTo>
                          <a:pt x="0" y="0"/>
                          <a:pt x="0" y="0"/>
                          <a:pt x="0" y="0"/>
                        </a:cubicBezTo>
                        <a:cubicBezTo>
                          <a:pt x="7" y="1"/>
                          <a:pt x="14" y="2"/>
                          <a:pt x="21" y="2"/>
                        </a:cubicBezTo>
                        <a:cubicBezTo>
                          <a:pt x="21" y="2"/>
                          <a:pt x="21" y="2"/>
                          <a:pt x="21" y="2"/>
                        </a:cubicBezTo>
                        <a:cubicBezTo>
                          <a:pt x="14" y="1"/>
                          <a:pt x="7" y="1"/>
                          <a:pt x="0" y="0"/>
                        </a:cubicBezTo>
                      </a:path>
                    </a:pathLst>
                  </a:custGeom>
                  <a:solidFill>
                    <a:srgbClr val="C7C9CD"/>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56" name="Freeform 698"/>
                  <p:cNvSpPr>
                    <a:spLocks/>
                  </p:cNvSpPr>
                  <p:nvPr/>
                </p:nvSpPr>
                <p:spPr bwMode="auto">
                  <a:xfrm>
                    <a:off x="4458" y="800"/>
                    <a:ext cx="5" cy="2"/>
                  </a:xfrm>
                  <a:custGeom>
                    <a:avLst/>
                    <a:gdLst>
                      <a:gd name="T0" fmla="*/ 0 w 8"/>
                      <a:gd name="T1" fmla="*/ 0 h 3"/>
                      <a:gd name="T2" fmla="*/ 0 w 8"/>
                      <a:gd name="T3" fmla="*/ 0 h 3"/>
                      <a:gd name="T4" fmla="*/ 2 w 8"/>
                      <a:gd name="T5" fmla="*/ 1 h 3"/>
                      <a:gd name="T6" fmla="*/ 0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0" y="0"/>
                        </a:moveTo>
                        <a:cubicBezTo>
                          <a:pt x="0" y="0"/>
                          <a:pt x="0" y="0"/>
                          <a:pt x="0" y="0"/>
                        </a:cubicBezTo>
                        <a:cubicBezTo>
                          <a:pt x="3" y="1"/>
                          <a:pt x="5" y="2"/>
                          <a:pt x="8" y="3"/>
                        </a:cubicBezTo>
                        <a:cubicBezTo>
                          <a:pt x="5" y="2"/>
                          <a:pt x="3" y="1"/>
                          <a:pt x="0" y="0"/>
                        </a:cubicBezTo>
                      </a:path>
                    </a:pathLst>
                  </a:custGeom>
                  <a:solidFill>
                    <a:srgbClr val="C5C6CA"/>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57" name="Freeform 699"/>
                  <p:cNvSpPr>
                    <a:spLocks/>
                  </p:cNvSpPr>
                  <p:nvPr/>
                </p:nvSpPr>
                <p:spPr bwMode="auto">
                  <a:xfrm>
                    <a:off x="4458" y="800"/>
                    <a:ext cx="12" cy="5"/>
                  </a:xfrm>
                  <a:custGeom>
                    <a:avLst/>
                    <a:gdLst>
                      <a:gd name="T0" fmla="*/ 0 w 18"/>
                      <a:gd name="T1" fmla="*/ 0 h 7"/>
                      <a:gd name="T2" fmla="*/ 0 w 18"/>
                      <a:gd name="T3" fmla="*/ 1 h 7"/>
                      <a:gd name="T4" fmla="*/ 5 w 18"/>
                      <a:gd name="T5" fmla="*/ 3 h 7"/>
                      <a:gd name="T6" fmla="*/ 2 w 18"/>
                      <a:gd name="T7" fmla="*/ 1 h 7"/>
                      <a:gd name="T8" fmla="*/ 0 w 1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7">
                        <a:moveTo>
                          <a:pt x="0" y="0"/>
                        </a:moveTo>
                        <a:cubicBezTo>
                          <a:pt x="0" y="0"/>
                          <a:pt x="0" y="0"/>
                          <a:pt x="0" y="1"/>
                        </a:cubicBezTo>
                        <a:cubicBezTo>
                          <a:pt x="6" y="2"/>
                          <a:pt x="12" y="5"/>
                          <a:pt x="18" y="7"/>
                        </a:cubicBezTo>
                        <a:cubicBezTo>
                          <a:pt x="15" y="5"/>
                          <a:pt x="11" y="4"/>
                          <a:pt x="8" y="3"/>
                        </a:cubicBezTo>
                        <a:cubicBezTo>
                          <a:pt x="5" y="2"/>
                          <a:pt x="3" y="1"/>
                          <a:pt x="0" y="0"/>
                        </a:cubicBezTo>
                      </a:path>
                    </a:pathLst>
                  </a:custGeom>
                  <a:solidFill>
                    <a:srgbClr val="C7C9CD"/>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58" name="Freeform 700"/>
                  <p:cNvSpPr>
                    <a:spLocks/>
                  </p:cNvSpPr>
                  <p:nvPr/>
                </p:nvSpPr>
                <p:spPr bwMode="auto">
                  <a:xfrm>
                    <a:off x="4343" y="801"/>
                    <a:ext cx="9" cy="4"/>
                  </a:xfrm>
                  <a:custGeom>
                    <a:avLst/>
                    <a:gdLst>
                      <a:gd name="T0" fmla="*/ 4 w 14"/>
                      <a:gd name="T1" fmla="*/ 0 h 6"/>
                      <a:gd name="T2" fmla="*/ 0 w 14"/>
                      <a:gd name="T3" fmla="*/ 2 h 6"/>
                      <a:gd name="T4" fmla="*/ 0 w 14"/>
                      <a:gd name="T5" fmla="*/ 2 h 6"/>
                      <a:gd name="T6" fmla="*/ 0 w 14"/>
                      <a:gd name="T7" fmla="*/ 2 h 6"/>
                      <a:gd name="T8" fmla="*/ 4 w 14"/>
                      <a:gd name="T9" fmla="*/ 0 h 6"/>
                      <a:gd name="T10" fmla="*/ 4 w 14"/>
                      <a:gd name="T11" fmla="*/ 0 h 6"/>
                      <a:gd name="T12" fmla="*/ 4 w 14"/>
                      <a:gd name="T13" fmla="*/ 0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6">
                        <a:moveTo>
                          <a:pt x="14" y="0"/>
                        </a:moveTo>
                        <a:cubicBezTo>
                          <a:pt x="9" y="2"/>
                          <a:pt x="4" y="4"/>
                          <a:pt x="0" y="6"/>
                        </a:cubicBezTo>
                        <a:cubicBezTo>
                          <a:pt x="0" y="6"/>
                          <a:pt x="0" y="6"/>
                          <a:pt x="0" y="6"/>
                        </a:cubicBezTo>
                        <a:cubicBezTo>
                          <a:pt x="0" y="6"/>
                          <a:pt x="0" y="6"/>
                          <a:pt x="0" y="6"/>
                        </a:cubicBezTo>
                        <a:cubicBezTo>
                          <a:pt x="4" y="4"/>
                          <a:pt x="9" y="2"/>
                          <a:pt x="14" y="0"/>
                        </a:cubicBezTo>
                        <a:cubicBezTo>
                          <a:pt x="14" y="0"/>
                          <a:pt x="14" y="0"/>
                          <a:pt x="14" y="0"/>
                        </a:cubicBezTo>
                        <a:cubicBezTo>
                          <a:pt x="14" y="0"/>
                          <a:pt x="14" y="0"/>
                          <a:pt x="14" y="0"/>
                        </a:cubicBezTo>
                      </a:path>
                    </a:pathLst>
                  </a:custGeom>
                  <a:solidFill>
                    <a:srgbClr val="C5C6CA"/>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59" name="Freeform 701"/>
                  <p:cNvSpPr>
                    <a:spLocks noEditPoints="1"/>
                  </p:cNvSpPr>
                  <p:nvPr/>
                </p:nvSpPr>
                <p:spPr bwMode="auto">
                  <a:xfrm>
                    <a:off x="4345" y="867"/>
                    <a:ext cx="148" cy="721"/>
                  </a:xfrm>
                  <a:custGeom>
                    <a:avLst/>
                    <a:gdLst>
                      <a:gd name="T0" fmla="*/ 38 w 215"/>
                      <a:gd name="T1" fmla="*/ 328 h 1052"/>
                      <a:gd name="T2" fmla="*/ 36 w 215"/>
                      <a:gd name="T3" fmla="*/ 302 h 1052"/>
                      <a:gd name="T4" fmla="*/ 37 w 215"/>
                      <a:gd name="T5" fmla="*/ 289 h 1052"/>
                      <a:gd name="T6" fmla="*/ 37 w 215"/>
                      <a:gd name="T7" fmla="*/ 288 h 1052"/>
                      <a:gd name="T8" fmla="*/ 41 w 215"/>
                      <a:gd name="T9" fmla="*/ 289 h 1052"/>
                      <a:gd name="T10" fmla="*/ 41 w 215"/>
                      <a:gd name="T11" fmla="*/ 289 h 1052"/>
                      <a:gd name="T12" fmla="*/ 39 w 215"/>
                      <a:gd name="T13" fmla="*/ 305 h 1052"/>
                      <a:gd name="T14" fmla="*/ 38 w 215"/>
                      <a:gd name="T15" fmla="*/ 328 h 1052"/>
                      <a:gd name="T16" fmla="*/ 39 w 215"/>
                      <a:gd name="T17" fmla="*/ 284 h 1052"/>
                      <a:gd name="T18" fmla="*/ 39 w 215"/>
                      <a:gd name="T19" fmla="*/ 277 h 1052"/>
                      <a:gd name="T20" fmla="*/ 39 w 215"/>
                      <a:gd name="T21" fmla="*/ 278 h 1052"/>
                      <a:gd name="T22" fmla="*/ 39 w 215"/>
                      <a:gd name="T23" fmla="*/ 278 h 1052"/>
                      <a:gd name="T24" fmla="*/ 42 w 215"/>
                      <a:gd name="T25" fmla="*/ 278 h 1052"/>
                      <a:gd name="T26" fmla="*/ 39 w 215"/>
                      <a:gd name="T27" fmla="*/ 284 h 1052"/>
                      <a:gd name="T28" fmla="*/ 70 w 215"/>
                      <a:gd name="T29" fmla="*/ 0 h 1052"/>
                      <a:gd name="T30" fmla="*/ 65 w 215"/>
                      <a:gd name="T31" fmla="*/ 2 h 1052"/>
                      <a:gd name="T32" fmla="*/ 65 w 215"/>
                      <a:gd name="T33" fmla="*/ 233 h 1052"/>
                      <a:gd name="T34" fmla="*/ 62 w 215"/>
                      <a:gd name="T35" fmla="*/ 230 h 1052"/>
                      <a:gd name="T36" fmla="*/ 64 w 215"/>
                      <a:gd name="T37" fmla="*/ 2 h 1052"/>
                      <a:gd name="T38" fmla="*/ 50 w 215"/>
                      <a:gd name="T39" fmla="*/ 5 h 1052"/>
                      <a:gd name="T40" fmla="*/ 50 w 215"/>
                      <a:gd name="T41" fmla="*/ 147 h 1052"/>
                      <a:gd name="T42" fmla="*/ 47 w 215"/>
                      <a:gd name="T43" fmla="*/ 5 h 1052"/>
                      <a:gd name="T44" fmla="*/ 37 w 215"/>
                      <a:gd name="T45" fmla="*/ 7 h 1052"/>
                      <a:gd name="T46" fmla="*/ 39 w 215"/>
                      <a:gd name="T47" fmla="*/ 274 h 1052"/>
                      <a:gd name="T48" fmla="*/ 34 w 215"/>
                      <a:gd name="T49" fmla="*/ 7 h 1052"/>
                      <a:gd name="T50" fmla="*/ 30 w 215"/>
                      <a:gd name="T51" fmla="*/ 7 h 1052"/>
                      <a:gd name="T52" fmla="*/ 2 w 215"/>
                      <a:gd name="T53" fmla="*/ 3 h 1052"/>
                      <a:gd name="T54" fmla="*/ 2 w 215"/>
                      <a:gd name="T55" fmla="*/ 211 h 1052"/>
                      <a:gd name="T56" fmla="*/ 11 w 215"/>
                      <a:gd name="T57" fmla="*/ 316 h 1052"/>
                      <a:gd name="T58" fmla="*/ 16 w 215"/>
                      <a:gd name="T59" fmla="*/ 337 h 1052"/>
                      <a:gd name="T60" fmla="*/ 17 w 215"/>
                      <a:gd name="T61" fmla="*/ 337 h 1052"/>
                      <a:gd name="T62" fmla="*/ 25 w 215"/>
                      <a:gd name="T63" fmla="*/ 337 h 1052"/>
                      <a:gd name="T64" fmla="*/ 25 w 215"/>
                      <a:gd name="T65" fmla="*/ 337 h 1052"/>
                      <a:gd name="T66" fmla="*/ 25 w 215"/>
                      <a:gd name="T67" fmla="*/ 337 h 1052"/>
                      <a:gd name="T68" fmla="*/ 29 w 215"/>
                      <a:gd name="T69" fmla="*/ 337 h 1052"/>
                      <a:gd name="T70" fmla="*/ 34 w 215"/>
                      <a:gd name="T71" fmla="*/ 337 h 1052"/>
                      <a:gd name="T72" fmla="*/ 35 w 215"/>
                      <a:gd name="T73" fmla="*/ 337 h 1052"/>
                      <a:gd name="T74" fmla="*/ 35 w 215"/>
                      <a:gd name="T75" fmla="*/ 337 h 1052"/>
                      <a:gd name="T76" fmla="*/ 54 w 215"/>
                      <a:gd name="T77" fmla="*/ 339 h 1052"/>
                      <a:gd name="T78" fmla="*/ 60 w 215"/>
                      <a:gd name="T79" fmla="*/ 316 h 1052"/>
                      <a:gd name="T80" fmla="*/ 70 w 215"/>
                      <a:gd name="T81" fmla="*/ 213 h 1052"/>
                      <a:gd name="T82" fmla="*/ 70 w 215"/>
                      <a:gd name="T83" fmla="*/ 0 h 10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5" h="1052">
                        <a:moveTo>
                          <a:pt x="116" y="1019"/>
                        </a:moveTo>
                        <a:cubicBezTo>
                          <a:pt x="108" y="995"/>
                          <a:pt x="108" y="964"/>
                          <a:pt x="111" y="939"/>
                        </a:cubicBezTo>
                        <a:cubicBezTo>
                          <a:pt x="112" y="927"/>
                          <a:pt x="119" y="907"/>
                          <a:pt x="113" y="897"/>
                        </a:cubicBezTo>
                        <a:cubicBezTo>
                          <a:pt x="113" y="895"/>
                          <a:pt x="113" y="895"/>
                          <a:pt x="113" y="895"/>
                        </a:cubicBezTo>
                        <a:cubicBezTo>
                          <a:pt x="117" y="896"/>
                          <a:pt x="120" y="898"/>
                          <a:pt x="125" y="898"/>
                        </a:cubicBezTo>
                        <a:cubicBezTo>
                          <a:pt x="125" y="898"/>
                          <a:pt x="125" y="898"/>
                          <a:pt x="125" y="898"/>
                        </a:cubicBezTo>
                        <a:cubicBezTo>
                          <a:pt x="128" y="914"/>
                          <a:pt x="120" y="933"/>
                          <a:pt x="120" y="949"/>
                        </a:cubicBezTo>
                        <a:cubicBezTo>
                          <a:pt x="120" y="972"/>
                          <a:pt x="116" y="999"/>
                          <a:pt x="116" y="1019"/>
                        </a:cubicBezTo>
                        <a:moveTo>
                          <a:pt x="121" y="881"/>
                        </a:moveTo>
                        <a:cubicBezTo>
                          <a:pt x="111" y="876"/>
                          <a:pt x="107" y="868"/>
                          <a:pt x="119" y="860"/>
                        </a:cubicBezTo>
                        <a:cubicBezTo>
                          <a:pt x="119" y="862"/>
                          <a:pt x="119" y="862"/>
                          <a:pt x="119" y="862"/>
                        </a:cubicBezTo>
                        <a:cubicBezTo>
                          <a:pt x="119" y="862"/>
                          <a:pt x="120" y="862"/>
                          <a:pt x="121" y="862"/>
                        </a:cubicBezTo>
                        <a:cubicBezTo>
                          <a:pt x="124" y="862"/>
                          <a:pt x="126" y="863"/>
                          <a:pt x="129" y="864"/>
                        </a:cubicBezTo>
                        <a:cubicBezTo>
                          <a:pt x="126" y="869"/>
                          <a:pt x="126" y="876"/>
                          <a:pt x="121" y="881"/>
                        </a:cubicBezTo>
                        <a:moveTo>
                          <a:pt x="212" y="0"/>
                        </a:moveTo>
                        <a:cubicBezTo>
                          <a:pt x="207" y="2"/>
                          <a:pt x="202" y="4"/>
                          <a:pt x="197" y="6"/>
                        </a:cubicBezTo>
                        <a:cubicBezTo>
                          <a:pt x="197" y="724"/>
                          <a:pt x="197" y="724"/>
                          <a:pt x="197" y="724"/>
                        </a:cubicBezTo>
                        <a:cubicBezTo>
                          <a:pt x="190" y="713"/>
                          <a:pt x="190" y="713"/>
                          <a:pt x="190" y="713"/>
                        </a:cubicBezTo>
                        <a:cubicBezTo>
                          <a:pt x="196" y="6"/>
                          <a:pt x="196" y="6"/>
                          <a:pt x="196" y="6"/>
                        </a:cubicBezTo>
                        <a:cubicBezTo>
                          <a:pt x="183" y="10"/>
                          <a:pt x="169" y="13"/>
                          <a:pt x="154" y="16"/>
                        </a:cubicBezTo>
                        <a:cubicBezTo>
                          <a:pt x="154" y="455"/>
                          <a:pt x="154" y="455"/>
                          <a:pt x="154" y="455"/>
                        </a:cubicBezTo>
                        <a:cubicBezTo>
                          <a:pt x="144" y="17"/>
                          <a:pt x="144" y="17"/>
                          <a:pt x="144" y="17"/>
                        </a:cubicBezTo>
                        <a:cubicBezTo>
                          <a:pt x="135" y="18"/>
                          <a:pt x="125" y="19"/>
                          <a:pt x="115" y="20"/>
                        </a:cubicBezTo>
                        <a:cubicBezTo>
                          <a:pt x="118" y="851"/>
                          <a:pt x="118" y="851"/>
                          <a:pt x="118" y="851"/>
                        </a:cubicBezTo>
                        <a:cubicBezTo>
                          <a:pt x="105" y="20"/>
                          <a:pt x="105" y="20"/>
                          <a:pt x="105" y="20"/>
                        </a:cubicBezTo>
                        <a:cubicBezTo>
                          <a:pt x="100" y="21"/>
                          <a:pt x="95" y="21"/>
                          <a:pt x="90" y="21"/>
                        </a:cubicBezTo>
                        <a:cubicBezTo>
                          <a:pt x="60" y="21"/>
                          <a:pt x="32" y="18"/>
                          <a:pt x="7" y="12"/>
                        </a:cubicBezTo>
                        <a:cubicBezTo>
                          <a:pt x="7" y="656"/>
                          <a:pt x="7" y="656"/>
                          <a:pt x="7" y="656"/>
                        </a:cubicBezTo>
                        <a:cubicBezTo>
                          <a:pt x="7" y="656"/>
                          <a:pt x="0" y="828"/>
                          <a:pt x="33" y="982"/>
                        </a:cubicBezTo>
                        <a:cubicBezTo>
                          <a:pt x="36" y="993"/>
                          <a:pt x="43" y="1017"/>
                          <a:pt x="50" y="1047"/>
                        </a:cubicBezTo>
                        <a:cubicBezTo>
                          <a:pt x="51" y="1047"/>
                          <a:pt x="52" y="1047"/>
                          <a:pt x="53" y="1047"/>
                        </a:cubicBezTo>
                        <a:cubicBezTo>
                          <a:pt x="60" y="1046"/>
                          <a:pt x="67" y="1045"/>
                          <a:pt x="76" y="1045"/>
                        </a:cubicBezTo>
                        <a:cubicBezTo>
                          <a:pt x="76" y="1045"/>
                          <a:pt x="76" y="1045"/>
                          <a:pt x="76" y="1045"/>
                        </a:cubicBezTo>
                        <a:cubicBezTo>
                          <a:pt x="76" y="1045"/>
                          <a:pt x="76" y="1045"/>
                          <a:pt x="77" y="1046"/>
                        </a:cubicBezTo>
                        <a:cubicBezTo>
                          <a:pt x="81" y="1045"/>
                          <a:pt x="85" y="1045"/>
                          <a:pt x="89" y="1045"/>
                        </a:cubicBezTo>
                        <a:cubicBezTo>
                          <a:pt x="95" y="1045"/>
                          <a:pt x="101" y="1046"/>
                          <a:pt x="106" y="1046"/>
                        </a:cubicBezTo>
                        <a:cubicBezTo>
                          <a:pt x="106" y="1045"/>
                          <a:pt x="107" y="1045"/>
                          <a:pt x="107" y="1045"/>
                        </a:cubicBezTo>
                        <a:cubicBezTo>
                          <a:pt x="107" y="1045"/>
                          <a:pt x="107" y="1045"/>
                          <a:pt x="107" y="1045"/>
                        </a:cubicBezTo>
                        <a:cubicBezTo>
                          <a:pt x="131" y="1046"/>
                          <a:pt x="150" y="1049"/>
                          <a:pt x="166" y="1052"/>
                        </a:cubicBezTo>
                        <a:cubicBezTo>
                          <a:pt x="173" y="1020"/>
                          <a:pt x="182" y="995"/>
                          <a:pt x="185" y="982"/>
                        </a:cubicBezTo>
                        <a:cubicBezTo>
                          <a:pt x="215" y="846"/>
                          <a:pt x="213" y="696"/>
                          <a:pt x="212" y="663"/>
                        </a:cubicBezTo>
                        <a:cubicBezTo>
                          <a:pt x="212" y="0"/>
                          <a:pt x="212" y="0"/>
                          <a:pt x="212" y="0"/>
                        </a:cubicBezTo>
                      </a:path>
                    </a:pathLst>
                  </a:custGeom>
                  <a:solidFill>
                    <a:srgbClr val="CFCFD3"/>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60" name="Freeform 702"/>
                  <p:cNvSpPr>
                    <a:spLocks noEditPoints="1"/>
                  </p:cNvSpPr>
                  <p:nvPr/>
                </p:nvSpPr>
                <p:spPr bwMode="auto">
                  <a:xfrm>
                    <a:off x="4350" y="848"/>
                    <a:ext cx="141" cy="31"/>
                  </a:xfrm>
                  <a:custGeom>
                    <a:avLst/>
                    <a:gdLst>
                      <a:gd name="T0" fmla="*/ 45 w 205"/>
                      <a:gd name="T1" fmla="*/ 8 h 45"/>
                      <a:gd name="T2" fmla="*/ 35 w 205"/>
                      <a:gd name="T3" fmla="*/ 10 h 45"/>
                      <a:gd name="T4" fmla="*/ 35 w 205"/>
                      <a:gd name="T5" fmla="*/ 14 h 45"/>
                      <a:gd name="T6" fmla="*/ 45 w 205"/>
                      <a:gd name="T7" fmla="*/ 13 h 45"/>
                      <a:gd name="T8" fmla="*/ 45 w 205"/>
                      <a:gd name="T9" fmla="*/ 8 h 45"/>
                      <a:gd name="T10" fmla="*/ 0 w 205"/>
                      <a:gd name="T11" fmla="*/ 6 h 45"/>
                      <a:gd name="T12" fmla="*/ 0 w 205"/>
                      <a:gd name="T13" fmla="*/ 12 h 45"/>
                      <a:gd name="T14" fmla="*/ 27 w 205"/>
                      <a:gd name="T15" fmla="*/ 14 h 45"/>
                      <a:gd name="T16" fmla="*/ 32 w 205"/>
                      <a:gd name="T17" fmla="*/ 14 h 45"/>
                      <a:gd name="T18" fmla="*/ 32 w 205"/>
                      <a:gd name="T19" fmla="*/ 10 h 45"/>
                      <a:gd name="T20" fmla="*/ 28 w 205"/>
                      <a:gd name="T21" fmla="*/ 10 h 45"/>
                      <a:gd name="T22" fmla="*/ 0 w 205"/>
                      <a:gd name="T23" fmla="*/ 6 h 45"/>
                      <a:gd name="T24" fmla="*/ 61 w 205"/>
                      <a:gd name="T25" fmla="*/ 3 h 45"/>
                      <a:gd name="T26" fmla="*/ 47 w 205"/>
                      <a:gd name="T27" fmla="*/ 8 h 45"/>
                      <a:gd name="T28" fmla="*/ 47 w 205"/>
                      <a:gd name="T29" fmla="*/ 13 h 45"/>
                      <a:gd name="T30" fmla="*/ 60 w 205"/>
                      <a:gd name="T31" fmla="*/ 10 h 45"/>
                      <a:gd name="T32" fmla="*/ 61 w 205"/>
                      <a:gd name="T33" fmla="*/ 10 h 45"/>
                      <a:gd name="T34" fmla="*/ 61 w 205"/>
                      <a:gd name="T35" fmla="*/ 3 h 45"/>
                      <a:gd name="T36" fmla="*/ 67 w 205"/>
                      <a:gd name="T37" fmla="*/ 0 h 45"/>
                      <a:gd name="T38" fmla="*/ 62 w 205"/>
                      <a:gd name="T39" fmla="*/ 3 h 45"/>
                      <a:gd name="T40" fmla="*/ 62 w 205"/>
                      <a:gd name="T41" fmla="*/ 10 h 45"/>
                      <a:gd name="T42" fmla="*/ 67 w 205"/>
                      <a:gd name="T43" fmla="*/ 8 h 45"/>
                      <a:gd name="T44" fmla="*/ 67 w 205"/>
                      <a:gd name="T45" fmla="*/ 0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5" h="45">
                        <a:moveTo>
                          <a:pt x="137" y="25"/>
                        </a:moveTo>
                        <a:cubicBezTo>
                          <a:pt x="128" y="27"/>
                          <a:pt x="118" y="28"/>
                          <a:pt x="108" y="29"/>
                        </a:cubicBezTo>
                        <a:cubicBezTo>
                          <a:pt x="108" y="44"/>
                          <a:pt x="108" y="44"/>
                          <a:pt x="108" y="44"/>
                        </a:cubicBezTo>
                        <a:cubicBezTo>
                          <a:pt x="118" y="43"/>
                          <a:pt x="128" y="42"/>
                          <a:pt x="137" y="41"/>
                        </a:cubicBezTo>
                        <a:cubicBezTo>
                          <a:pt x="137" y="25"/>
                          <a:pt x="137" y="25"/>
                          <a:pt x="137" y="25"/>
                        </a:cubicBezTo>
                        <a:moveTo>
                          <a:pt x="0" y="17"/>
                        </a:moveTo>
                        <a:cubicBezTo>
                          <a:pt x="0" y="36"/>
                          <a:pt x="0" y="36"/>
                          <a:pt x="0" y="36"/>
                        </a:cubicBezTo>
                        <a:cubicBezTo>
                          <a:pt x="25" y="41"/>
                          <a:pt x="53" y="45"/>
                          <a:pt x="83" y="45"/>
                        </a:cubicBezTo>
                        <a:cubicBezTo>
                          <a:pt x="88" y="45"/>
                          <a:pt x="93" y="45"/>
                          <a:pt x="98" y="44"/>
                        </a:cubicBezTo>
                        <a:cubicBezTo>
                          <a:pt x="98" y="29"/>
                          <a:pt x="98" y="29"/>
                          <a:pt x="98" y="29"/>
                        </a:cubicBezTo>
                        <a:cubicBezTo>
                          <a:pt x="94" y="29"/>
                          <a:pt x="89" y="29"/>
                          <a:pt x="85" y="29"/>
                        </a:cubicBezTo>
                        <a:cubicBezTo>
                          <a:pt x="53" y="29"/>
                          <a:pt x="24" y="25"/>
                          <a:pt x="0" y="17"/>
                        </a:cubicBezTo>
                        <a:moveTo>
                          <a:pt x="189" y="9"/>
                        </a:moveTo>
                        <a:cubicBezTo>
                          <a:pt x="177" y="15"/>
                          <a:pt x="163" y="20"/>
                          <a:pt x="147" y="23"/>
                        </a:cubicBezTo>
                        <a:cubicBezTo>
                          <a:pt x="147" y="40"/>
                          <a:pt x="147" y="40"/>
                          <a:pt x="147" y="40"/>
                        </a:cubicBezTo>
                        <a:cubicBezTo>
                          <a:pt x="160" y="37"/>
                          <a:pt x="173" y="34"/>
                          <a:pt x="184" y="31"/>
                        </a:cubicBezTo>
                        <a:cubicBezTo>
                          <a:pt x="186" y="30"/>
                          <a:pt x="188" y="30"/>
                          <a:pt x="189" y="29"/>
                        </a:cubicBezTo>
                        <a:cubicBezTo>
                          <a:pt x="189" y="9"/>
                          <a:pt x="189" y="9"/>
                          <a:pt x="189" y="9"/>
                        </a:cubicBezTo>
                        <a:moveTo>
                          <a:pt x="205" y="0"/>
                        </a:moveTo>
                        <a:cubicBezTo>
                          <a:pt x="200" y="3"/>
                          <a:pt x="195" y="6"/>
                          <a:pt x="190" y="9"/>
                        </a:cubicBezTo>
                        <a:cubicBezTo>
                          <a:pt x="190" y="29"/>
                          <a:pt x="190" y="29"/>
                          <a:pt x="190" y="29"/>
                        </a:cubicBezTo>
                        <a:cubicBezTo>
                          <a:pt x="195" y="28"/>
                          <a:pt x="200" y="26"/>
                          <a:pt x="205" y="24"/>
                        </a:cubicBezTo>
                        <a:cubicBezTo>
                          <a:pt x="205" y="0"/>
                          <a:pt x="205" y="0"/>
                          <a:pt x="205" y="0"/>
                        </a:cubicBezTo>
                      </a:path>
                    </a:pathLst>
                  </a:custGeom>
                  <a:solidFill>
                    <a:srgbClr val="C9CAC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61" name="Freeform 703"/>
                  <p:cNvSpPr>
                    <a:spLocks noEditPoints="1"/>
                  </p:cNvSpPr>
                  <p:nvPr/>
                </p:nvSpPr>
                <p:spPr bwMode="auto">
                  <a:xfrm>
                    <a:off x="4350" y="865"/>
                    <a:ext cx="141" cy="17"/>
                  </a:xfrm>
                  <a:custGeom>
                    <a:avLst/>
                    <a:gdLst>
                      <a:gd name="T0" fmla="*/ 45 w 205"/>
                      <a:gd name="T1" fmla="*/ 5 h 25"/>
                      <a:gd name="T2" fmla="*/ 35 w 205"/>
                      <a:gd name="T3" fmla="*/ 7 h 25"/>
                      <a:gd name="T4" fmla="*/ 35 w 205"/>
                      <a:gd name="T5" fmla="*/ 7 h 25"/>
                      <a:gd name="T6" fmla="*/ 45 w 205"/>
                      <a:gd name="T7" fmla="*/ 7 h 25"/>
                      <a:gd name="T8" fmla="*/ 45 w 205"/>
                      <a:gd name="T9" fmla="*/ 5 h 25"/>
                      <a:gd name="T10" fmla="*/ 0 w 205"/>
                      <a:gd name="T11" fmla="*/ 3 h 25"/>
                      <a:gd name="T12" fmla="*/ 0 w 205"/>
                      <a:gd name="T13" fmla="*/ 5 h 25"/>
                      <a:gd name="T14" fmla="*/ 27 w 205"/>
                      <a:gd name="T15" fmla="*/ 8 h 25"/>
                      <a:gd name="T16" fmla="*/ 32 w 205"/>
                      <a:gd name="T17" fmla="*/ 7 h 25"/>
                      <a:gd name="T18" fmla="*/ 32 w 205"/>
                      <a:gd name="T19" fmla="*/ 7 h 25"/>
                      <a:gd name="T20" fmla="*/ 27 w 205"/>
                      <a:gd name="T21" fmla="*/ 7 h 25"/>
                      <a:gd name="T22" fmla="*/ 0 w 205"/>
                      <a:gd name="T23" fmla="*/ 3 h 25"/>
                      <a:gd name="T24" fmla="*/ 61 w 205"/>
                      <a:gd name="T25" fmla="*/ 1 h 25"/>
                      <a:gd name="T26" fmla="*/ 60 w 205"/>
                      <a:gd name="T27" fmla="*/ 2 h 25"/>
                      <a:gd name="T28" fmla="*/ 47 w 205"/>
                      <a:gd name="T29" fmla="*/ 5 h 25"/>
                      <a:gd name="T30" fmla="*/ 47 w 205"/>
                      <a:gd name="T31" fmla="*/ 7 h 25"/>
                      <a:gd name="T32" fmla="*/ 61 w 205"/>
                      <a:gd name="T33" fmla="*/ 3 h 25"/>
                      <a:gd name="T34" fmla="*/ 61 w 205"/>
                      <a:gd name="T35" fmla="*/ 1 h 25"/>
                      <a:gd name="T36" fmla="*/ 67 w 205"/>
                      <a:gd name="T37" fmla="*/ 0 h 25"/>
                      <a:gd name="T38" fmla="*/ 62 w 205"/>
                      <a:gd name="T39" fmla="*/ 1 h 25"/>
                      <a:gd name="T40" fmla="*/ 62 w 205"/>
                      <a:gd name="T41" fmla="*/ 3 h 25"/>
                      <a:gd name="T42" fmla="*/ 67 w 205"/>
                      <a:gd name="T43" fmla="*/ 1 h 25"/>
                      <a:gd name="T44" fmla="*/ 67 w 205"/>
                      <a:gd name="T45" fmla="*/ 0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5" h="25">
                        <a:moveTo>
                          <a:pt x="137" y="17"/>
                        </a:moveTo>
                        <a:cubicBezTo>
                          <a:pt x="128" y="18"/>
                          <a:pt x="118" y="19"/>
                          <a:pt x="108" y="20"/>
                        </a:cubicBezTo>
                        <a:cubicBezTo>
                          <a:pt x="108" y="24"/>
                          <a:pt x="108" y="24"/>
                          <a:pt x="108" y="24"/>
                        </a:cubicBezTo>
                        <a:cubicBezTo>
                          <a:pt x="118" y="23"/>
                          <a:pt x="128" y="22"/>
                          <a:pt x="137" y="21"/>
                        </a:cubicBezTo>
                        <a:cubicBezTo>
                          <a:pt x="137" y="17"/>
                          <a:pt x="137" y="17"/>
                          <a:pt x="137" y="17"/>
                        </a:cubicBezTo>
                        <a:moveTo>
                          <a:pt x="0" y="12"/>
                        </a:moveTo>
                        <a:cubicBezTo>
                          <a:pt x="0" y="16"/>
                          <a:pt x="0" y="16"/>
                          <a:pt x="0" y="16"/>
                        </a:cubicBezTo>
                        <a:cubicBezTo>
                          <a:pt x="25" y="22"/>
                          <a:pt x="53" y="25"/>
                          <a:pt x="83" y="25"/>
                        </a:cubicBezTo>
                        <a:cubicBezTo>
                          <a:pt x="88" y="25"/>
                          <a:pt x="93" y="25"/>
                          <a:pt x="98" y="24"/>
                        </a:cubicBezTo>
                        <a:cubicBezTo>
                          <a:pt x="98" y="20"/>
                          <a:pt x="98" y="20"/>
                          <a:pt x="98" y="20"/>
                        </a:cubicBezTo>
                        <a:cubicBezTo>
                          <a:pt x="93" y="21"/>
                          <a:pt x="88" y="21"/>
                          <a:pt x="83" y="21"/>
                        </a:cubicBezTo>
                        <a:cubicBezTo>
                          <a:pt x="53" y="21"/>
                          <a:pt x="25" y="17"/>
                          <a:pt x="0" y="12"/>
                        </a:cubicBezTo>
                        <a:moveTo>
                          <a:pt x="189" y="5"/>
                        </a:moveTo>
                        <a:cubicBezTo>
                          <a:pt x="188" y="6"/>
                          <a:pt x="186" y="6"/>
                          <a:pt x="184" y="7"/>
                        </a:cubicBezTo>
                        <a:cubicBezTo>
                          <a:pt x="173" y="10"/>
                          <a:pt x="160" y="13"/>
                          <a:pt x="147" y="16"/>
                        </a:cubicBezTo>
                        <a:cubicBezTo>
                          <a:pt x="147" y="20"/>
                          <a:pt x="147" y="20"/>
                          <a:pt x="147" y="20"/>
                        </a:cubicBezTo>
                        <a:cubicBezTo>
                          <a:pt x="162" y="17"/>
                          <a:pt x="176" y="14"/>
                          <a:pt x="189" y="10"/>
                        </a:cubicBezTo>
                        <a:cubicBezTo>
                          <a:pt x="189" y="5"/>
                          <a:pt x="189" y="5"/>
                          <a:pt x="189" y="5"/>
                        </a:cubicBezTo>
                        <a:moveTo>
                          <a:pt x="205" y="0"/>
                        </a:moveTo>
                        <a:cubicBezTo>
                          <a:pt x="200" y="2"/>
                          <a:pt x="195" y="4"/>
                          <a:pt x="190" y="5"/>
                        </a:cubicBezTo>
                        <a:cubicBezTo>
                          <a:pt x="190" y="10"/>
                          <a:pt x="190" y="10"/>
                          <a:pt x="190" y="10"/>
                        </a:cubicBezTo>
                        <a:cubicBezTo>
                          <a:pt x="195" y="8"/>
                          <a:pt x="200" y="6"/>
                          <a:pt x="205" y="4"/>
                        </a:cubicBezTo>
                        <a:cubicBezTo>
                          <a:pt x="205" y="0"/>
                          <a:pt x="205" y="0"/>
                          <a:pt x="205" y="0"/>
                        </a:cubicBezTo>
                      </a:path>
                    </a:pathLst>
                  </a:custGeom>
                  <a:solidFill>
                    <a:srgbClr val="BDBDC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62" name="Freeform 704"/>
                  <p:cNvSpPr>
                    <a:spLocks noEditPoints="1"/>
                  </p:cNvSpPr>
                  <p:nvPr/>
                </p:nvSpPr>
                <p:spPr bwMode="auto">
                  <a:xfrm>
                    <a:off x="4350" y="829"/>
                    <a:ext cx="141" cy="39"/>
                  </a:xfrm>
                  <a:custGeom>
                    <a:avLst/>
                    <a:gdLst>
                      <a:gd name="T0" fmla="*/ 45 w 205"/>
                      <a:gd name="T1" fmla="*/ 12 h 57"/>
                      <a:gd name="T2" fmla="*/ 35 w 205"/>
                      <a:gd name="T3" fmla="*/ 14 h 57"/>
                      <a:gd name="T4" fmla="*/ 35 w 205"/>
                      <a:gd name="T5" fmla="*/ 18 h 57"/>
                      <a:gd name="T6" fmla="*/ 45 w 205"/>
                      <a:gd name="T7" fmla="*/ 17 h 57"/>
                      <a:gd name="T8" fmla="*/ 45 w 205"/>
                      <a:gd name="T9" fmla="*/ 12 h 57"/>
                      <a:gd name="T10" fmla="*/ 0 w 205"/>
                      <a:gd name="T11" fmla="*/ 10 h 57"/>
                      <a:gd name="T12" fmla="*/ 0 w 205"/>
                      <a:gd name="T13" fmla="*/ 14 h 57"/>
                      <a:gd name="T14" fmla="*/ 28 w 205"/>
                      <a:gd name="T15" fmla="*/ 18 h 57"/>
                      <a:gd name="T16" fmla="*/ 32 w 205"/>
                      <a:gd name="T17" fmla="*/ 18 h 57"/>
                      <a:gd name="T18" fmla="*/ 32 w 205"/>
                      <a:gd name="T19" fmla="*/ 14 h 57"/>
                      <a:gd name="T20" fmla="*/ 28 w 205"/>
                      <a:gd name="T21" fmla="*/ 14 h 57"/>
                      <a:gd name="T22" fmla="*/ 28 w 205"/>
                      <a:gd name="T23" fmla="*/ 14 h 57"/>
                      <a:gd name="T24" fmla="*/ 28 w 205"/>
                      <a:gd name="T25" fmla="*/ 14 h 57"/>
                      <a:gd name="T26" fmla="*/ 0 w 205"/>
                      <a:gd name="T27" fmla="*/ 10 h 57"/>
                      <a:gd name="T28" fmla="*/ 62 w 205"/>
                      <a:gd name="T29" fmla="*/ 6 h 57"/>
                      <a:gd name="T30" fmla="*/ 47 w 205"/>
                      <a:gd name="T31" fmla="*/ 12 h 57"/>
                      <a:gd name="T32" fmla="*/ 47 w 205"/>
                      <a:gd name="T33" fmla="*/ 16 h 57"/>
                      <a:gd name="T34" fmla="*/ 61 w 205"/>
                      <a:gd name="T35" fmla="*/ 12 h 57"/>
                      <a:gd name="T36" fmla="*/ 62 w 205"/>
                      <a:gd name="T37" fmla="*/ 6 h 57"/>
                      <a:gd name="T38" fmla="*/ 67 w 205"/>
                      <a:gd name="T39" fmla="*/ 0 h 57"/>
                      <a:gd name="T40" fmla="*/ 62 w 205"/>
                      <a:gd name="T41" fmla="*/ 6 h 57"/>
                      <a:gd name="T42" fmla="*/ 62 w 205"/>
                      <a:gd name="T43" fmla="*/ 12 h 57"/>
                      <a:gd name="T44" fmla="*/ 67 w 205"/>
                      <a:gd name="T45" fmla="*/ 9 h 57"/>
                      <a:gd name="T46" fmla="*/ 67 w 205"/>
                      <a:gd name="T47" fmla="*/ 1 h 57"/>
                      <a:gd name="T48" fmla="*/ 67 w 205"/>
                      <a:gd name="T49" fmla="*/ 0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5" h="57">
                        <a:moveTo>
                          <a:pt x="137" y="38"/>
                        </a:moveTo>
                        <a:cubicBezTo>
                          <a:pt x="127" y="40"/>
                          <a:pt x="118" y="41"/>
                          <a:pt x="107" y="42"/>
                        </a:cubicBezTo>
                        <a:cubicBezTo>
                          <a:pt x="108" y="57"/>
                          <a:pt x="108" y="57"/>
                          <a:pt x="108" y="57"/>
                        </a:cubicBezTo>
                        <a:cubicBezTo>
                          <a:pt x="118" y="56"/>
                          <a:pt x="128" y="55"/>
                          <a:pt x="137" y="53"/>
                        </a:cubicBezTo>
                        <a:cubicBezTo>
                          <a:pt x="137" y="38"/>
                          <a:pt x="137" y="38"/>
                          <a:pt x="137" y="38"/>
                        </a:cubicBezTo>
                        <a:moveTo>
                          <a:pt x="0" y="29"/>
                        </a:moveTo>
                        <a:cubicBezTo>
                          <a:pt x="0" y="45"/>
                          <a:pt x="0" y="45"/>
                          <a:pt x="0" y="45"/>
                        </a:cubicBezTo>
                        <a:cubicBezTo>
                          <a:pt x="24" y="53"/>
                          <a:pt x="53" y="57"/>
                          <a:pt x="85" y="57"/>
                        </a:cubicBezTo>
                        <a:cubicBezTo>
                          <a:pt x="89" y="57"/>
                          <a:pt x="94" y="57"/>
                          <a:pt x="98" y="57"/>
                        </a:cubicBezTo>
                        <a:cubicBezTo>
                          <a:pt x="98" y="43"/>
                          <a:pt x="98" y="43"/>
                          <a:pt x="98" y="43"/>
                        </a:cubicBezTo>
                        <a:cubicBezTo>
                          <a:pt x="94" y="43"/>
                          <a:pt x="90" y="43"/>
                          <a:pt x="85" y="43"/>
                        </a:cubicBezTo>
                        <a:cubicBezTo>
                          <a:pt x="85" y="43"/>
                          <a:pt x="85" y="43"/>
                          <a:pt x="85" y="43"/>
                        </a:cubicBezTo>
                        <a:cubicBezTo>
                          <a:pt x="85" y="43"/>
                          <a:pt x="85" y="43"/>
                          <a:pt x="84" y="43"/>
                        </a:cubicBezTo>
                        <a:cubicBezTo>
                          <a:pt x="51" y="43"/>
                          <a:pt x="22" y="38"/>
                          <a:pt x="0" y="29"/>
                        </a:cubicBezTo>
                        <a:moveTo>
                          <a:pt x="190" y="19"/>
                        </a:moveTo>
                        <a:cubicBezTo>
                          <a:pt x="179" y="26"/>
                          <a:pt x="165" y="32"/>
                          <a:pt x="147" y="36"/>
                        </a:cubicBezTo>
                        <a:cubicBezTo>
                          <a:pt x="147" y="51"/>
                          <a:pt x="147" y="51"/>
                          <a:pt x="147" y="51"/>
                        </a:cubicBezTo>
                        <a:cubicBezTo>
                          <a:pt x="163" y="48"/>
                          <a:pt x="177" y="43"/>
                          <a:pt x="189" y="37"/>
                        </a:cubicBezTo>
                        <a:cubicBezTo>
                          <a:pt x="190" y="19"/>
                          <a:pt x="190" y="19"/>
                          <a:pt x="190" y="19"/>
                        </a:cubicBezTo>
                        <a:moveTo>
                          <a:pt x="205" y="0"/>
                        </a:moveTo>
                        <a:cubicBezTo>
                          <a:pt x="203" y="7"/>
                          <a:pt x="198" y="14"/>
                          <a:pt x="190" y="19"/>
                        </a:cubicBezTo>
                        <a:cubicBezTo>
                          <a:pt x="190" y="37"/>
                          <a:pt x="190" y="37"/>
                          <a:pt x="190" y="37"/>
                        </a:cubicBezTo>
                        <a:cubicBezTo>
                          <a:pt x="195" y="34"/>
                          <a:pt x="200" y="31"/>
                          <a:pt x="205" y="28"/>
                        </a:cubicBezTo>
                        <a:cubicBezTo>
                          <a:pt x="205" y="1"/>
                          <a:pt x="205" y="1"/>
                          <a:pt x="205" y="1"/>
                        </a:cubicBezTo>
                        <a:cubicBezTo>
                          <a:pt x="205" y="1"/>
                          <a:pt x="205" y="1"/>
                          <a:pt x="205" y="0"/>
                        </a:cubicBezTo>
                      </a:path>
                    </a:pathLst>
                  </a:custGeom>
                  <a:solidFill>
                    <a:srgbClr val="C5C6CA"/>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63" name="Freeform 705"/>
                  <p:cNvSpPr>
                    <a:spLocks/>
                  </p:cNvSpPr>
                  <p:nvPr/>
                </p:nvSpPr>
                <p:spPr bwMode="auto">
                  <a:xfrm>
                    <a:off x="4398" y="1584"/>
                    <a:ext cx="20" cy="1"/>
                  </a:xfrm>
                  <a:custGeom>
                    <a:avLst/>
                    <a:gdLst>
                      <a:gd name="T0" fmla="*/ 4 w 29"/>
                      <a:gd name="T1" fmla="*/ 0 h 1"/>
                      <a:gd name="T2" fmla="*/ 0 w 29"/>
                      <a:gd name="T3" fmla="*/ 1 h 1"/>
                      <a:gd name="T4" fmla="*/ 0 w 29"/>
                      <a:gd name="T5" fmla="*/ 1 h 1"/>
                      <a:gd name="T6" fmla="*/ 5 w 29"/>
                      <a:gd name="T7" fmla="*/ 1 h 1"/>
                      <a:gd name="T8" fmla="*/ 10 w 29"/>
                      <a:gd name="T9" fmla="*/ 1 h 1"/>
                      <a:gd name="T10" fmla="*/ 10 w 29"/>
                      <a:gd name="T11" fmla="*/ 1 h 1"/>
                      <a:gd name="T12" fmla="*/ 4 w 29"/>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
                        <a:moveTo>
                          <a:pt x="12" y="0"/>
                        </a:moveTo>
                        <a:cubicBezTo>
                          <a:pt x="8" y="0"/>
                          <a:pt x="4" y="0"/>
                          <a:pt x="0" y="1"/>
                        </a:cubicBezTo>
                        <a:cubicBezTo>
                          <a:pt x="0" y="1"/>
                          <a:pt x="0" y="1"/>
                          <a:pt x="0" y="1"/>
                        </a:cubicBezTo>
                        <a:cubicBezTo>
                          <a:pt x="5" y="1"/>
                          <a:pt x="10" y="1"/>
                          <a:pt x="15" y="1"/>
                        </a:cubicBezTo>
                        <a:cubicBezTo>
                          <a:pt x="20" y="1"/>
                          <a:pt x="24" y="1"/>
                          <a:pt x="29" y="1"/>
                        </a:cubicBezTo>
                        <a:cubicBezTo>
                          <a:pt x="29" y="1"/>
                          <a:pt x="29" y="1"/>
                          <a:pt x="29" y="1"/>
                        </a:cubicBezTo>
                        <a:cubicBezTo>
                          <a:pt x="24" y="1"/>
                          <a:pt x="18" y="0"/>
                          <a:pt x="12" y="0"/>
                        </a:cubicBezTo>
                      </a:path>
                    </a:pathLst>
                  </a:custGeom>
                  <a:solidFill>
                    <a:srgbClr val="D8D7DB"/>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64" name="Freeform 706"/>
                  <p:cNvSpPr>
                    <a:spLocks/>
                  </p:cNvSpPr>
                  <p:nvPr/>
                </p:nvSpPr>
                <p:spPr bwMode="auto">
                  <a:xfrm>
                    <a:off x="4398" y="1584"/>
                    <a:ext cx="20" cy="1"/>
                  </a:xfrm>
                  <a:custGeom>
                    <a:avLst/>
                    <a:gdLst>
                      <a:gd name="T0" fmla="*/ 5 w 29"/>
                      <a:gd name="T1" fmla="*/ 0 h 1"/>
                      <a:gd name="T2" fmla="*/ 0 w 29"/>
                      <a:gd name="T3" fmla="*/ 0 h 1"/>
                      <a:gd name="T4" fmla="*/ 0 w 29"/>
                      <a:gd name="T5" fmla="*/ 0 h 1"/>
                      <a:gd name="T6" fmla="*/ 2 w 29"/>
                      <a:gd name="T7" fmla="*/ 0 h 1"/>
                      <a:gd name="T8" fmla="*/ 9 w 29"/>
                      <a:gd name="T9" fmla="*/ 1 h 1"/>
                      <a:gd name="T10" fmla="*/ 9 w 29"/>
                      <a:gd name="T11" fmla="*/ 1 h 1"/>
                      <a:gd name="T12" fmla="*/ 10 w 29"/>
                      <a:gd name="T13" fmla="*/ 0 h 1"/>
                      <a:gd name="T14" fmla="*/ 5 w 29"/>
                      <a:gd name="T15" fmla="*/ 0 h 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
                        <a:moveTo>
                          <a:pt x="15" y="0"/>
                        </a:moveTo>
                        <a:cubicBezTo>
                          <a:pt x="10" y="0"/>
                          <a:pt x="5" y="0"/>
                          <a:pt x="0" y="0"/>
                        </a:cubicBezTo>
                        <a:cubicBezTo>
                          <a:pt x="0" y="0"/>
                          <a:pt x="0" y="0"/>
                          <a:pt x="0" y="0"/>
                        </a:cubicBezTo>
                        <a:cubicBezTo>
                          <a:pt x="2" y="0"/>
                          <a:pt x="4" y="0"/>
                          <a:pt x="6" y="0"/>
                        </a:cubicBezTo>
                        <a:cubicBezTo>
                          <a:pt x="14" y="0"/>
                          <a:pt x="21" y="0"/>
                          <a:pt x="28" y="1"/>
                        </a:cubicBezTo>
                        <a:cubicBezTo>
                          <a:pt x="28" y="1"/>
                          <a:pt x="28" y="1"/>
                          <a:pt x="28" y="1"/>
                        </a:cubicBezTo>
                        <a:cubicBezTo>
                          <a:pt x="28" y="0"/>
                          <a:pt x="29" y="0"/>
                          <a:pt x="29" y="0"/>
                        </a:cubicBezTo>
                        <a:cubicBezTo>
                          <a:pt x="24" y="0"/>
                          <a:pt x="20" y="0"/>
                          <a:pt x="15" y="0"/>
                        </a:cubicBezTo>
                      </a:path>
                    </a:pathLst>
                  </a:custGeom>
                  <a:solidFill>
                    <a:srgbClr val="D8D7DB"/>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65" name="Freeform 707"/>
                  <p:cNvSpPr>
                    <a:spLocks/>
                  </p:cNvSpPr>
                  <p:nvPr/>
                </p:nvSpPr>
                <p:spPr bwMode="auto">
                  <a:xfrm>
                    <a:off x="4398" y="1584"/>
                    <a:ext cx="20" cy="1"/>
                  </a:xfrm>
                  <a:custGeom>
                    <a:avLst/>
                    <a:gdLst>
                      <a:gd name="T0" fmla="*/ 5 w 29"/>
                      <a:gd name="T1" fmla="*/ 0 h 1"/>
                      <a:gd name="T2" fmla="*/ 0 w 29"/>
                      <a:gd name="T3" fmla="*/ 0 h 1"/>
                      <a:gd name="T4" fmla="*/ 0 w 29"/>
                      <a:gd name="T5" fmla="*/ 0 h 1"/>
                      <a:gd name="T6" fmla="*/ 5 w 29"/>
                      <a:gd name="T7" fmla="*/ 0 h 1"/>
                      <a:gd name="T8" fmla="*/ 10 w 29"/>
                      <a:gd name="T9" fmla="*/ 0 h 1"/>
                      <a:gd name="T10" fmla="*/ 10 w 29"/>
                      <a:gd name="T11" fmla="*/ 0 h 1"/>
                      <a:gd name="T12" fmla="*/ 5 w 29"/>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
                        <a:moveTo>
                          <a:pt x="15" y="0"/>
                        </a:moveTo>
                        <a:cubicBezTo>
                          <a:pt x="10" y="0"/>
                          <a:pt x="5" y="0"/>
                          <a:pt x="0" y="0"/>
                        </a:cubicBezTo>
                        <a:cubicBezTo>
                          <a:pt x="0" y="0"/>
                          <a:pt x="0" y="0"/>
                          <a:pt x="0" y="0"/>
                        </a:cubicBezTo>
                        <a:cubicBezTo>
                          <a:pt x="5" y="0"/>
                          <a:pt x="10" y="0"/>
                          <a:pt x="15" y="0"/>
                        </a:cubicBezTo>
                        <a:cubicBezTo>
                          <a:pt x="20" y="0"/>
                          <a:pt x="24" y="0"/>
                          <a:pt x="29" y="0"/>
                        </a:cubicBezTo>
                        <a:cubicBezTo>
                          <a:pt x="29" y="0"/>
                          <a:pt x="29" y="0"/>
                          <a:pt x="29" y="0"/>
                        </a:cubicBezTo>
                        <a:cubicBezTo>
                          <a:pt x="24" y="0"/>
                          <a:pt x="20" y="0"/>
                          <a:pt x="15" y="0"/>
                        </a:cubicBezTo>
                      </a:path>
                    </a:pathLst>
                  </a:custGeom>
                  <a:solidFill>
                    <a:srgbClr val="D5D6DA"/>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66" name="Freeform 708"/>
                  <p:cNvSpPr>
                    <a:spLocks/>
                  </p:cNvSpPr>
                  <p:nvPr/>
                </p:nvSpPr>
                <p:spPr bwMode="auto">
                  <a:xfrm>
                    <a:off x="4380" y="1585"/>
                    <a:ext cx="2" cy="1"/>
                  </a:xfrm>
                  <a:custGeom>
                    <a:avLst/>
                    <a:gdLst>
                      <a:gd name="T0" fmla="*/ 1 w 3"/>
                      <a:gd name="T1" fmla="*/ 0 h 1"/>
                      <a:gd name="T2" fmla="*/ 0 w 3"/>
                      <a:gd name="T3" fmla="*/ 0 h 1"/>
                      <a:gd name="T4" fmla="*/ 0 w 3"/>
                      <a:gd name="T5" fmla="*/ 0 h 1"/>
                      <a:gd name="T6" fmla="*/ 1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3" y="0"/>
                        </a:moveTo>
                        <a:cubicBezTo>
                          <a:pt x="2" y="0"/>
                          <a:pt x="1" y="0"/>
                          <a:pt x="0" y="0"/>
                        </a:cubicBezTo>
                        <a:cubicBezTo>
                          <a:pt x="0" y="0"/>
                          <a:pt x="0" y="0"/>
                          <a:pt x="0" y="0"/>
                        </a:cubicBezTo>
                        <a:cubicBezTo>
                          <a:pt x="1" y="0"/>
                          <a:pt x="2" y="0"/>
                          <a:pt x="3" y="0"/>
                        </a:cubicBezTo>
                      </a:path>
                    </a:pathLst>
                  </a:custGeom>
                  <a:solidFill>
                    <a:srgbClr val="D8D7DB"/>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67" name="Freeform 709"/>
                  <p:cNvSpPr>
                    <a:spLocks noEditPoints="1"/>
                  </p:cNvSpPr>
                  <p:nvPr/>
                </p:nvSpPr>
                <p:spPr bwMode="auto">
                  <a:xfrm>
                    <a:off x="4409" y="826"/>
                    <a:ext cx="82" cy="33"/>
                  </a:xfrm>
                  <a:custGeom>
                    <a:avLst/>
                    <a:gdLst>
                      <a:gd name="T0" fmla="*/ 4 w 120"/>
                      <a:gd name="T1" fmla="*/ 16 h 47"/>
                      <a:gd name="T2" fmla="*/ 0 w 120"/>
                      <a:gd name="T3" fmla="*/ 16 h 47"/>
                      <a:gd name="T4" fmla="*/ 0 w 120"/>
                      <a:gd name="T5" fmla="*/ 16 h 47"/>
                      <a:gd name="T6" fmla="*/ 4 w 120"/>
                      <a:gd name="T7" fmla="*/ 16 h 47"/>
                      <a:gd name="T8" fmla="*/ 4 w 120"/>
                      <a:gd name="T9" fmla="*/ 16 h 47"/>
                      <a:gd name="T10" fmla="*/ 17 w 120"/>
                      <a:gd name="T11" fmla="*/ 14 h 47"/>
                      <a:gd name="T12" fmla="*/ 7 w 120"/>
                      <a:gd name="T13" fmla="*/ 15 h 47"/>
                      <a:gd name="T14" fmla="*/ 7 w 120"/>
                      <a:gd name="T15" fmla="*/ 15 h 47"/>
                      <a:gd name="T16" fmla="*/ 17 w 120"/>
                      <a:gd name="T17" fmla="*/ 14 h 47"/>
                      <a:gd name="T18" fmla="*/ 17 w 120"/>
                      <a:gd name="T19" fmla="*/ 14 h 47"/>
                      <a:gd name="T20" fmla="*/ 33 w 120"/>
                      <a:gd name="T21" fmla="*/ 8 h 47"/>
                      <a:gd name="T22" fmla="*/ 20 w 120"/>
                      <a:gd name="T23" fmla="*/ 14 h 47"/>
                      <a:gd name="T24" fmla="*/ 20 w 120"/>
                      <a:gd name="T25" fmla="*/ 14 h 47"/>
                      <a:gd name="T26" fmla="*/ 33 w 120"/>
                      <a:gd name="T27" fmla="*/ 8 h 47"/>
                      <a:gd name="T28" fmla="*/ 33 w 120"/>
                      <a:gd name="T29" fmla="*/ 8 h 47"/>
                      <a:gd name="T30" fmla="*/ 38 w 120"/>
                      <a:gd name="T31" fmla="*/ 0 h 47"/>
                      <a:gd name="T32" fmla="*/ 38 w 120"/>
                      <a:gd name="T33" fmla="*/ 1 h 47"/>
                      <a:gd name="T34" fmla="*/ 33 w 120"/>
                      <a:gd name="T35" fmla="*/ 8 h 47"/>
                      <a:gd name="T36" fmla="*/ 33 w 120"/>
                      <a:gd name="T37" fmla="*/ 8 h 47"/>
                      <a:gd name="T38" fmla="*/ 38 w 120"/>
                      <a:gd name="T39" fmla="*/ 1 h 47"/>
                      <a:gd name="T40" fmla="*/ 38 w 120"/>
                      <a:gd name="T41" fmla="*/ 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47">
                        <a:moveTo>
                          <a:pt x="13" y="47"/>
                        </a:moveTo>
                        <a:cubicBezTo>
                          <a:pt x="9" y="47"/>
                          <a:pt x="4" y="47"/>
                          <a:pt x="0" y="47"/>
                        </a:cubicBezTo>
                        <a:cubicBezTo>
                          <a:pt x="0" y="47"/>
                          <a:pt x="0" y="47"/>
                          <a:pt x="0" y="47"/>
                        </a:cubicBezTo>
                        <a:cubicBezTo>
                          <a:pt x="5" y="47"/>
                          <a:pt x="9" y="47"/>
                          <a:pt x="13" y="47"/>
                        </a:cubicBezTo>
                        <a:cubicBezTo>
                          <a:pt x="13" y="47"/>
                          <a:pt x="13" y="47"/>
                          <a:pt x="13" y="47"/>
                        </a:cubicBezTo>
                        <a:moveTo>
                          <a:pt x="52" y="42"/>
                        </a:moveTo>
                        <a:cubicBezTo>
                          <a:pt x="42" y="44"/>
                          <a:pt x="33" y="45"/>
                          <a:pt x="22" y="46"/>
                        </a:cubicBezTo>
                        <a:cubicBezTo>
                          <a:pt x="22" y="46"/>
                          <a:pt x="22" y="46"/>
                          <a:pt x="22" y="46"/>
                        </a:cubicBezTo>
                        <a:cubicBezTo>
                          <a:pt x="33" y="45"/>
                          <a:pt x="42" y="44"/>
                          <a:pt x="52" y="42"/>
                        </a:cubicBezTo>
                        <a:cubicBezTo>
                          <a:pt x="52" y="42"/>
                          <a:pt x="52" y="42"/>
                          <a:pt x="52" y="42"/>
                        </a:cubicBezTo>
                        <a:moveTo>
                          <a:pt x="105" y="23"/>
                        </a:moveTo>
                        <a:cubicBezTo>
                          <a:pt x="95" y="30"/>
                          <a:pt x="80" y="36"/>
                          <a:pt x="62" y="40"/>
                        </a:cubicBezTo>
                        <a:cubicBezTo>
                          <a:pt x="62" y="40"/>
                          <a:pt x="62" y="40"/>
                          <a:pt x="62" y="40"/>
                        </a:cubicBezTo>
                        <a:cubicBezTo>
                          <a:pt x="80" y="36"/>
                          <a:pt x="94" y="30"/>
                          <a:pt x="105" y="23"/>
                        </a:cubicBezTo>
                        <a:cubicBezTo>
                          <a:pt x="105" y="23"/>
                          <a:pt x="105" y="23"/>
                          <a:pt x="105" y="23"/>
                        </a:cubicBezTo>
                        <a:moveTo>
                          <a:pt x="119" y="0"/>
                        </a:moveTo>
                        <a:cubicBezTo>
                          <a:pt x="119" y="0"/>
                          <a:pt x="119" y="1"/>
                          <a:pt x="119" y="1"/>
                        </a:cubicBezTo>
                        <a:cubicBezTo>
                          <a:pt x="119" y="9"/>
                          <a:pt x="114" y="16"/>
                          <a:pt x="105" y="23"/>
                        </a:cubicBezTo>
                        <a:cubicBezTo>
                          <a:pt x="105" y="23"/>
                          <a:pt x="105" y="23"/>
                          <a:pt x="105" y="23"/>
                        </a:cubicBezTo>
                        <a:cubicBezTo>
                          <a:pt x="113" y="18"/>
                          <a:pt x="118" y="11"/>
                          <a:pt x="120" y="4"/>
                        </a:cubicBezTo>
                        <a:cubicBezTo>
                          <a:pt x="120" y="3"/>
                          <a:pt x="120" y="2"/>
                          <a:pt x="119" y="0"/>
                        </a:cubicBezTo>
                      </a:path>
                    </a:pathLst>
                  </a:custGeom>
                  <a:solidFill>
                    <a:srgbClr val="C7C9CD"/>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68" name="Freeform 710"/>
                  <p:cNvSpPr>
                    <a:spLocks/>
                  </p:cNvSpPr>
                  <p:nvPr/>
                </p:nvSpPr>
                <p:spPr bwMode="auto">
                  <a:xfrm>
                    <a:off x="4417" y="1584"/>
                    <a:ext cx="42" cy="6"/>
                  </a:xfrm>
                  <a:custGeom>
                    <a:avLst/>
                    <a:gdLst>
                      <a:gd name="T0" fmla="*/ 1 w 61"/>
                      <a:gd name="T1" fmla="*/ 0 h 9"/>
                      <a:gd name="T2" fmla="*/ 1 w 61"/>
                      <a:gd name="T3" fmla="*/ 1 h 9"/>
                      <a:gd name="T4" fmla="*/ 1 w 61"/>
                      <a:gd name="T5" fmla="*/ 1 h 9"/>
                      <a:gd name="T6" fmla="*/ 1 w 61"/>
                      <a:gd name="T7" fmla="*/ 1 h 9"/>
                      <a:gd name="T8" fmla="*/ 0 w 61"/>
                      <a:gd name="T9" fmla="*/ 1 h 9"/>
                      <a:gd name="T10" fmla="*/ 0 w 61"/>
                      <a:gd name="T11" fmla="*/ 1 h 9"/>
                      <a:gd name="T12" fmla="*/ 20 w 61"/>
                      <a:gd name="T13" fmla="*/ 3 h 9"/>
                      <a:gd name="T14" fmla="*/ 20 w 61"/>
                      <a:gd name="T15" fmla="*/ 2 h 9"/>
                      <a:gd name="T16" fmla="*/ 1 w 61"/>
                      <a:gd name="T17" fmla="*/ 0 h 9"/>
                      <a:gd name="T18" fmla="*/ 1 w 61"/>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9">
                        <a:moveTo>
                          <a:pt x="2" y="0"/>
                        </a:moveTo>
                        <a:cubicBezTo>
                          <a:pt x="2" y="0"/>
                          <a:pt x="1" y="0"/>
                          <a:pt x="1" y="1"/>
                        </a:cubicBezTo>
                        <a:cubicBezTo>
                          <a:pt x="1" y="1"/>
                          <a:pt x="1" y="1"/>
                          <a:pt x="1" y="1"/>
                        </a:cubicBezTo>
                        <a:cubicBezTo>
                          <a:pt x="1" y="1"/>
                          <a:pt x="1" y="1"/>
                          <a:pt x="1" y="1"/>
                        </a:cubicBezTo>
                        <a:cubicBezTo>
                          <a:pt x="1" y="1"/>
                          <a:pt x="0" y="1"/>
                          <a:pt x="0" y="2"/>
                        </a:cubicBezTo>
                        <a:cubicBezTo>
                          <a:pt x="0" y="2"/>
                          <a:pt x="0" y="2"/>
                          <a:pt x="0" y="2"/>
                        </a:cubicBezTo>
                        <a:cubicBezTo>
                          <a:pt x="34" y="4"/>
                          <a:pt x="61" y="9"/>
                          <a:pt x="61" y="9"/>
                        </a:cubicBezTo>
                        <a:cubicBezTo>
                          <a:pt x="61" y="8"/>
                          <a:pt x="61" y="8"/>
                          <a:pt x="61" y="7"/>
                        </a:cubicBezTo>
                        <a:cubicBezTo>
                          <a:pt x="45" y="4"/>
                          <a:pt x="26" y="1"/>
                          <a:pt x="2" y="0"/>
                        </a:cubicBezTo>
                        <a:cubicBezTo>
                          <a:pt x="2" y="0"/>
                          <a:pt x="2" y="0"/>
                          <a:pt x="2" y="0"/>
                        </a:cubicBezTo>
                      </a:path>
                    </a:pathLst>
                  </a:custGeom>
                  <a:solidFill>
                    <a:srgbClr val="EFEFF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69" name="Freeform 711"/>
                  <p:cNvSpPr>
                    <a:spLocks noEditPoints="1"/>
                  </p:cNvSpPr>
                  <p:nvPr/>
                </p:nvSpPr>
                <p:spPr bwMode="auto">
                  <a:xfrm>
                    <a:off x="4357" y="1584"/>
                    <a:ext cx="41" cy="6"/>
                  </a:xfrm>
                  <a:custGeom>
                    <a:avLst/>
                    <a:gdLst>
                      <a:gd name="T0" fmla="*/ 2 w 60"/>
                      <a:gd name="T1" fmla="*/ 2 h 9"/>
                      <a:gd name="T2" fmla="*/ 0 w 60"/>
                      <a:gd name="T3" fmla="*/ 2 h 9"/>
                      <a:gd name="T4" fmla="*/ 0 w 60"/>
                      <a:gd name="T5" fmla="*/ 3 h 9"/>
                      <a:gd name="T6" fmla="*/ 2 w 60"/>
                      <a:gd name="T7" fmla="*/ 2 h 9"/>
                      <a:gd name="T8" fmla="*/ 18 w 60"/>
                      <a:gd name="T9" fmla="*/ 0 h 9"/>
                      <a:gd name="T10" fmla="*/ 18 w 60"/>
                      <a:gd name="T11" fmla="*/ 0 h 9"/>
                      <a:gd name="T12" fmla="*/ 12 w 60"/>
                      <a:gd name="T13" fmla="*/ 1 h 9"/>
                      <a:gd name="T14" fmla="*/ 11 w 60"/>
                      <a:gd name="T15" fmla="*/ 1 h 9"/>
                      <a:gd name="T16" fmla="*/ 11 w 60"/>
                      <a:gd name="T17" fmla="*/ 1 h 9"/>
                      <a:gd name="T18" fmla="*/ 19 w 60"/>
                      <a:gd name="T19" fmla="*/ 1 h 9"/>
                      <a:gd name="T20" fmla="*/ 19 w 60"/>
                      <a:gd name="T21" fmla="*/ 1 h 9"/>
                      <a:gd name="T22" fmla="*/ 19 w 60"/>
                      <a:gd name="T23" fmla="*/ 1 h 9"/>
                      <a:gd name="T24" fmla="*/ 19 w 60"/>
                      <a:gd name="T25" fmla="*/ 1 h 9"/>
                      <a:gd name="T26" fmla="*/ 18 w 60"/>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0" h="9">
                        <a:moveTo>
                          <a:pt x="7" y="7"/>
                        </a:moveTo>
                        <a:cubicBezTo>
                          <a:pt x="4" y="8"/>
                          <a:pt x="2" y="8"/>
                          <a:pt x="0" y="8"/>
                        </a:cubicBezTo>
                        <a:cubicBezTo>
                          <a:pt x="0" y="9"/>
                          <a:pt x="0" y="9"/>
                          <a:pt x="0" y="9"/>
                        </a:cubicBezTo>
                        <a:cubicBezTo>
                          <a:pt x="2" y="9"/>
                          <a:pt x="5" y="8"/>
                          <a:pt x="7" y="7"/>
                        </a:cubicBezTo>
                        <a:moveTo>
                          <a:pt x="59" y="0"/>
                        </a:moveTo>
                        <a:cubicBezTo>
                          <a:pt x="59" y="0"/>
                          <a:pt x="59" y="0"/>
                          <a:pt x="59" y="0"/>
                        </a:cubicBezTo>
                        <a:cubicBezTo>
                          <a:pt x="50" y="0"/>
                          <a:pt x="43" y="1"/>
                          <a:pt x="36" y="2"/>
                        </a:cubicBezTo>
                        <a:cubicBezTo>
                          <a:pt x="35" y="2"/>
                          <a:pt x="34" y="2"/>
                          <a:pt x="33" y="2"/>
                        </a:cubicBezTo>
                        <a:cubicBezTo>
                          <a:pt x="33" y="2"/>
                          <a:pt x="33" y="3"/>
                          <a:pt x="33" y="3"/>
                        </a:cubicBezTo>
                        <a:cubicBezTo>
                          <a:pt x="42" y="2"/>
                          <a:pt x="51" y="1"/>
                          <a:pt x="60" y="1"/>
                        </a:cubicBezTo>
                        <a:cubicBezTo>
                          <a:pt x="60" y="1"/>
                          <a:pt x="60" y="1"/>
                          <a:pt x="60" y="1"/>
                        </a:cubicBezTo>
                        <a:cubicBezTo>
                          <a:pt x="60" y="1"/>
                          <a:pt x="60" y="1"/>
                          <a:pt x="60" y="1"/>
                        </a:cubicBezTo>
                        <a:cubicBezTo>
                          <a:pt x="60" y="1"/>
                          <a:pt x="60" y="1"/>
                          <a:pt x="60" y="1"/>
                        </a:cubicBezTo>
                        <a:cubicBezTo>
                          <a:pt x="59" y="0"/>
                          <a:pt x="59" y="0"/>
                          <a:pt x="59" y="0"/>
                        </a:cubicBezTo>
                      </a:path>
                    </a:pathLst>
                  </a:custGeom>
                  <a:solidFill>
                    <a:srgbClr val="EFEFF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70" name="Freeform 712"/>
                  <p:cNvSpPr>
                    <a:spLocks noEditPoints="1"/>
                  </p:cNvSpPr>
                  <p:nvPr/>
                </p:nvSpPr>
                <p:spPr bwMode="auto">
                  <a:xfrm>
                    <a:off x="4395" y="794"/>
                    <a:ext cx="21" cy="1"/>
                  </a:xfrm>
                  <a:custGeom>
                    <a:avLst/>
                    <a:gdLst>
                      <a:gd name="T0" fmla="*/ 11 w 30"/>
                      <a:gd name="T1" fmla="*/ 1 h 1"/>
                      <a:gd name="T2" fmla="*/ 11 w 30"/>
                      <a:gd name="T3" fmla="*/ 1 h 1"/>
                      <a:gd name="T4" fmla="*/ 11 w 30"/>
                      <a:gd name="T5" fmla="*/ 1 h 1"/>
                      <a:gd name="T6" fmla="*/ 11 w 30"/>
                      <a:gd name="T7" fmla="*/ 1 h 1"/>
                      <a:gd name="T8" fmla="*/ 6 w 30"/>
                      <a:gd name="T9" fmla="*/ 0 h 1"/>
                      <a:gd name="T10" fmla="*/ 11 w 30"/>
                      <a:gd name="T11" fmla="*/ 0 h 1"/>
                      <a:gd name="T12" fmla="*/ 11 w 30"/>
                      <a:gd name="T13" fmla="*/ 0 h 1"/>
                      <a:gd name="T14" fmla="*/ 6 w 30"/>
                      <a:gd name="T15" fmla="*/ 0 h 1"/>
                      <a:gd name="T16" fmla="*/ 6 w 30"/>
                      <a:gd name="T17" fmla="*/ 0 h 1"/>
                      <a:gd name="T18" fmla="*/ 6 w 30"/>
                      <a:gd name="T19" fmla="*/ 0 h 1"/>
                      <a:gd name="T20" fmla="*/ 6 w 30"/>
                      <a:gd name="T21" fmla="*/ 0 h 1"/>
                      <a:gd name="T22" fmla="*/ 6 w 30"/>
                      <a:gd name="T23" fmla="*/ 0 h 1"/>
                      <a:gd name="T24" fmla="*/ 0 w 30"/>
                      <a:gd name="T25" fmla="*/ 0 h 1"/>
                      <a:gd name="T26" fmla="*/ 0 w 30"/>
                      <a:gd name="T27" fmla="*/ 0 h 1"/>
                      <a:gd name="T28" fmla="*/ 6 w 30"/>
                      <a:gd name="T29" fmla="*/ 0 h 1"/>
                      <a:gd name="T30" fmla="*/ 6 w 30"/>
                      <a:gd name="T31" fmla="*/ 0 h 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 h="1">
                        <a:moveTo>
                          <a:pt x="30" y="1"/>
                        </a:moveTo>
                        <a:cubicBezTo>
                          <a:pt x="30" y="1"/>
                          <a:pt x="30" y="1"/>
                          <a:pt x="30" y="1"/>
                        </a:cubicBezTo>
                        <a:cubicBezTo>
                          <a:pt x="30" y="1"/>
                          <a:pt x="30" y="1"/>
                          <a:pt x="30" y="1"/>
                        </a:cubicBezTo>
                        <a:cubicBezTo>
                          <a:pt x="30" y="1"/>
                          <a:pt x="30" y="1"/>
                          <a:pt x="30" y="1"/>
                        </a:cubicBezTo>
                        <a:moveTo>
                          <a:pt x="18" y="0"/>
                        </a:moveTo>
                        <a:cubicBezTo>
                          <a:pt x="22" y="0"/>
                          <a:pt x="26" y="0"/>
                          <a:pt x="30" y="0"/>
                        </a:cubicBezTo>
                        <a:cubicBezTo>
                          <a:pt x="30" y="0"/>
                          <a:pt x="30" y="0"/>
                          <a:pt x="30" y="0"/>
                        </a:cubicBezTo>
                        <a:cubicBezTo>
                          <a:pt x="26" y="0"/>
                          <a:pt x="22" y="0"/>
                          <a:pt x="18" y="0"/>
                        </a:cubicBezTo>
                        <a:moveTo>
                          <a:pt x="15" y="0"/>
                        </a:moveTo>
                        <a:cubicBezTo>
                          <a:pt x="16" y="0"/>
                          <a:pt x="17" y="0"/>
                          <a:pt x="17" y="0"/>
                        </a:cubicBezTo>
                        <a:cubicBezTo>
                          <a:pt x="17" y="0"/>
                          <a:pt x="16" y="0"/>
                          <a:pt x="15" y="0"/>
                        </a:cubicBezTo>
                        <a:moveTo>
                          <a:pt x="15" y="0"/>
                        </a:moveTo>
                        <a:cubicBezTo>
                          <a:pt x="10" y="0"/>
                          <a:pt x="5" y="0"/>
                          <a:pt x="0" y="0"/>
                        </a:cubicBezTo>
                        <a:cubicBezTo>
                          <a:pt x="0" y="0"/>
                          <a:pt x="0" y="0"/>
                          <a:pt x="0" y="0"/>
                        </a:cubicBezTo>
                        <a:cubicBezTo>
                          <a:pt x="5" y="0"/>
                          <a:pt x="10" y="0"/>
                          <a:pt x="15" y="0"/>
                        </a:cubicBezTo>
                        <a:cubicBezTo>
                          <a:pt x="15" y="0"/>
                          <a:pt x="15" y="0"/>
                          <a:pt x="15" y="0"/>
                        </a:cubicBezTo>
                      </a:path>
                    </a:pathLst>
                  </a:custGeom>
                  <a:solidFill>
                    <a:srgbClr val="EFEFF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71" name="Freeform 713"/>
                  <p:cNvSpPr>
                    <a:spLocks/>
                  </p:cNvSpPr>
                  <p:nvPr/>
                </p:nvSpPr>
                <p:spPr bwMode="auto">
                  <a:xfrm>
                    <a:off x="4476" y="872"/>
                    <a:ext cx="5" cy="492"/>
                  </a:xfrm>
                  <a:custGeom>
                    <a:avLst/>
                    <a:gdLst>
                      <a:gd name="T0" fmla="*/ 3 w 7"/>
                      <a:gd name="T1" fmla="*/ 0 h 718"/>
                      <a:gd name="T2" fmla="*/ 2 w 7"/>
                      <a:gd name="T3" fmla="*/ 0 h 718"/>
                      <a:gd name="T4" fmla="*/ 0 w 7"/>
                      <a:gd name="T5" fmla="*/ 227 h 718"/>
                      <a:gd name="T6" fmla="*/ 3 w 7"/>
                      <a:gd name="T7" fmla="*/ 231 h 718"/>
                      <a:gd name="T8" fmla="*/ 3 w 7"/>
                      <a:gd name="T9" fmla="*/ 0 h 7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18">
                        <a:moveTo>
                          <a:pt x="7" y="0"/>
                        </a:moveTo>
                        <a:cubicBezTo>
                          <a:pt x="7" y="0"/>
                          <a:pt x="6" y="0"/>
                          <a:pt x="6" y="0"/>
                        </a:cubicBezTo>
                        <a:cubicBezTo>
                          <a:pt x="0" y="707"/>
                          <a:pt x="0" y="707"/>
                          <a:pt x="0" y="707"/>
                        </a:cubicBezTo>
                        <a:cubicBezTo>
                          <a:pt x="7" y="718"/>
                          <a:pt x="7" y="718"/>
                          <a:pt x="7" y="718"/>
                        </a:cubicBezTo>
                        <a:cubicBezTo>
                          <a:pt x="7" y="0"/>
                          <a:pt x="7" y="0"/>
                          <a:pt x="7" y="0"/>
                        </a:cubicBezTo>
                      </a:path>
                    </a:pathLst>
                  </a:custGeom>
                  <a:solidFill>
                    <a:srgbClr val="E4E4E6"/>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72" name="Freeform 714"/>
                  <p:cNvSpPr>
                    <a:spLocks/>
                  </p:cNvSpPr>
                  <p:nvPr/>
                </p:nvSpPr>
                <p:spPr bwMode="auto">
                  <a:xfrm>
                    <a:off x="4480" y="854"/>
                    <a:ext cx="1" cy="14"/>
                  </a:xfrm>
                  <a:custGeom>
                    <a:avLst/>
                    <a:gdLst>
                      <a:gd name="T0" fmla="*/ 1 w 1"/>
                      <a:gd name="T1" fmla="*/ 0 h 20"/>
                      <a:gd name="T2" fmla="*/ 0 w 1"/>
                      <a:gd name="T3" fmla="*/ 0 h 20"/>
                      <a:gd name="T4" fmla="*/ 0 w 1"/>
                      <a:gd name="T5" fmla="*/ 7 h 20"/>
                      <a:gd name="T6" fmla="*/ 1 w 1"/>
                      <a:gd name="T7" fmla="*/ 7 h 20"/>
                      <a:gd name="T8" fmla="*/ 1 w 1"/>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0">
                        <a:moveTo>
                          <a:pt x="1" y="0"/>
                        </a:moveTo>
                        <a:cubicBezTo>
                          <a:pt x="1" y="0"/>
                          <a:pt x="1" y="0"/>
                          <a:pt x="0" y="0"/>
                        </a:cubicBezTo>
                        <a:cubicBezTo>
                          <a:pt x="0" y="20"/>
                          <a:pt x="0" y="20"/>
                          <a:pt x="0" y="20"/>
                        </a:cubicBezTo>
                        <a:cubicBezTo>
                          <a:pt x="0" y="20"/>
                          <a:pt x="1" y="20"/>
                          <a:pt x="1" y="20"/>
                        </a:cubicBezTo>
                        <a:cubicBezTo>
                          <a:pt x="1" y="0"/>
                          <a:pt x="1" y="0"/>
                          <a:pt x="1" y="0"/>
                        </a:cubicBezTo>
                      </a:path>
                    </a:pathLst>
                  </a:custGeom>
                  <a:solidFill>
                    <a:srgbClr val="E2E2E4"/>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73" name="Freeform 715"/>
                  <p:cNvSpPr>
                    <a:spLocks/>
                  </p:cNvSpPr>
                  <p:nvPr/>
                </p:nvSpPr>
                <p:spPr bwMode="auto">
                  <a:xfrm>
                    <a:off x="4480" y="868"/>
                    <a:ext cx="1" cy="4"/>
                  </a:xfrm>
                  <a:custGeom>
                    <a:avLst/>
                    <a:gdLst>
                      <a:gd name="T0" fmla="*/ 1 w 1"/>
                      <a:gd name="T1" fmla="*/ 0 h 5"/>
                      <a:gd name="T2" fmla="*/ 0 w 1"/>
                      <a:gd name="T3" fmla="*/ 0 h 5"/>
                      <a:gd name="T4" fmla="*/ 0 w 1"/>
                      <a:gd name="T5" fmla="*/ 2 h 5"/>
                      <a:gd name="T6" fmla="*/ 1 w 1"/>
                      <a:gd name="T7" fmla="*/ 2 h 5"/>
                      <a:gd name="T8" fmla="*/ 1 w 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5">
                        <a:moveTo>
                          <a:pt x="1" y="0"/>
                        </a:moveTo>
                        <a:cubicBezTo>
                          <a:pt x="1" y="0"/>
                          <a:pt x="0" y="0"/>
                          <a:pt x="0" y="0"/>
                        </a:cubicBezTo>
                        <a:cubicBezTo>
                          <a:pt x="0" y="5"/>
                          <a:pt x="0" y="5"/>
                          <a:pt x="0" y="5"/>
                        </a:cubicBezTo>
                        <a:cubicBezTo>
                          <a:pt x="0" y="5"/>
                          <a:pt x="1" y="5"/>
                          <a:pt x="1" y="5"/>
                        </a:cubicBezTo>
                        <a:cubicBezTo>
                          <a:pt x="1" y="0"/>
                          <a:pt x="1" y="0"/>
                          <a:pt x="1" y="0"/>
                        </a:cubicBezTo>
                      </a:path>
                    </a:pathLst>
                  </a:custGeom>
                  <a:solidFill>
                    <a:srgbClr val="DEDDE0"/>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74" name="Freeform 716"/>
                  <p:cNvSpPr>
                    <a:spLocks/>
                  </p:cNvSpPr>
                  <p:nvPr/>
                </p:nvSpPr>
                <p:spPr bwMode="auto">
                  <a:xfrm>
                    <a:off x="4480" y="842"/>
                    <a:ext cx="1" cy="12"/>
                  </a:xfrm>
                  <a:custGeom>
                    <a:avLst/>
                    <a:gdLst>
                      <a:gd name="T0" fmla="*/ 1 w 1"/>
                      <a:gd name="T1" fmla="*/ 0 h 18"/>
                      <a:gd name="T2" fmla="*/ 1 w 1"/>
                      <a:gd name="T3" fmla="*/ 0 h 18"/>
                      <a:gd name="T4" fmla="*/ 0 w 1"/>
                      <a:gd name="T5" fmla="*/ 5 h 18"/>
                      <a:gd name="T6" fmla="*/ 1 w 1"/>
                      <a:gd name="T7" fmla="*/ 5 h 18"/>
                      <a:gd name="T8" fmla="*/ 1 w 1"/>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8">
                        <a:moveTo>
                          <a:pt x="1" y="0"/>
                        </a:moveTo>
                        <a:cubicBezTo>
                          <a:pt x="1" y="0"/>
                          <a:pt x="1" y="0"/>
                          <a:pt x="1" y="0"/>
                        </a:cubicBezTo>
                        <a:cubicBezTo>
                          <a:pt x="0" y="18"/>
                          <a:pt x="0" y="18"/>
                          <a:pt x="0" y="18"/>
                        </a:cubicBezTo>
                        <a:cubicBezTo>
                          <a:pt x="1" y="18"/>
                          <a:pt x="1" y="18"/>
                          <a:pt x="1" y="18"/>
                        </a:cubicBezTo>
                        <a:cubicBezTo>
                          <a:pt x="1" y="0"/>
                          <a:pt x="1" y="0"/>
                          <a:pt x="1" y="0"/>
                        </a:cubicBezTo>
                      </a:path>
                    </a:pathLst>
                  </a:custGeom>
                  <a:solidFill>
                    <a:srgbClr val="E0E0E3"/>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75" name="Oval 717"/>
                  <p:cNvSpPr>
                    <a:spLocks noChangeArrowheads="1"/>
                  </p:cNvSpPr>
                  <p:nvPr/>
                </p:nvSpPr>
                <p:spPr bwMode="auto">
                  <a:xfrm>
                    <a:off x="4481" y="842"/>
                    <a:ext cx="1" cy="1"/>
                  </a:xfrm>
                  <a:prstGeom prst="ellipse">
                    <a:avLst/>
                  </a:prstGeom>
                  <a:solidFill>
                    <a:srgbClr val="E2E2E4"/>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76" name="Freeform 718"/>
                  <p:cNvSpPr>
                    <a:spLocks/>
                  </p:cNvSpPr>
                  <p:nvPr/>
                </p:nvSpPr>
                <p:spPr bwMode="auto">
                  <a:xfrm>
                    <a:off x="4419" y="1457"/>
                    <a:ext cx="15" cy="14"/>
                  </a:xfrm>
                  <a:custGeom>
                    <a:avLst/>
                    <a:gdLst>
                      <a:gd name="T0" fmla="*/ 3 w 22"/>
                      <a:gd name="T1" fmla="*/ 0 h 21"/>
                      <a:gd name="T2" fmla="*/ 5 w 22"/>
                      <a:gd name="T3" fmla="*/ 6 h 21"/>
                      <a:gd name="T4" fmla="*/ 7 w 22"/>
                      <a:gd name="T5" fmla="*/ 1 h 21"/>
                      <a:gd name="T6" fmla="*/ 5 w 22"/>
                      <a:gd name="T7" fmla="*/ 1 h 21"/>
                      <a:gd name="T8" fmla="*/ 3 w 22"/>
                      <a:gd name="T9" fmla="*/ 1 h 21"/>
                      <a:gd name="T10" fmla="*/ 3 w 22"/>
                      <a:gd name="T11" fmla="*/ 0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21">
                        <a:moveTo>
                          <a:pt x="12" y="0"/>
                        </a:moveTo>
                        <a:cubicBezTo>
                          <a:pt x="0" y="8"/>
                          <a:pt x="4" y="16"/>
                          <a:pt x="14" y="21"/>
                        </a:cubicBezTo>
                        <a:cubicBezTo>
                          <a:pt x="19" y="16"/>
                          <a:pt x="19" y="9"/>
                          <a:pt x="22" y="4"/>
                        </a:cubicBezTo>
                        <a:cubicBezTo>
                          <a:pt x="19" y="3"/>
                          <a:pt x="17" y="2"/>
                          <a:pt x="14" y="2"/>
                        </a:cubicBezTo>
                        <a:cubicBezTo>
                          <a:pt x="13" y="2"/>
                          <a:pt x="12" y="2"/>
                          <a:pt x="12" y="2"/>
                        </a:cubicBezTo>
                        <a:cubicBezTo>
                          <a:pt x="12" y="0"/>
                          <a:pt x="12" y="0"/>
                          <a:pt x="12" y="0"/>
                        </a:cubicBezTo>
                      </a:path>
                    </a:pathLst>
                  </a:custGeom>
                  <a:solidFill>
                    <a:srgbClr val="EFEFF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77" name="Freeform 719"/>
                  <p:cNvSpPr>
                    <a:spLocks/>
                  </p:cNvSpPr>
                  <p:nvPr/>
                </p:nvSpPr>
                <p:spPr bwMode="auto">
                  <a:xfrm>
                    <a:off x="4419" y="1481"/>
                    <a:ext cx="14" cy="85"/>
                  </a:xfrm>
                  <a:custGeom>
                    <a:avLst/>
                    <a:gdLst>
                      <a:gd name="T0" fmla="*/ 2 w 20"/>
                      <a:gd name="T1" fmla="*/ 0 h 124"/>
                      <a:gd name="T2" fmla="*/ 2 w 20"/>
                      <a:gd name="T3" fmla="*/ 1 h 124"/>
                      <a:gd name="T4" fmla="*/ 1 w 20"/>
                      <a:gd name="T5" fmla="*/ 14 h 124"/>
                      <a:gd name="T6" fmla="*/ 3 w 20"/>
                      <a:gd name="T7" fmla="*/ 40 h 124"/>
                      <a:gd name="T8" fmla="*/ 4 w 20"/>
                      <a:gd name="T9" fmla="*/ 17 h 124"/>
                      <a:gd name="T10" fmla="*/ 6 w 20"/>
                      <a:gd name="T11" fmla="*/ 1 h 124"/>
                      <a:gd name="T12" fmla="*/ 6 w 20"/>
                      <a:gd name="T13" fmla="*/ 1 h 124"/>
                      <a:gd name="T14" fmla="*/ 2 w 20"/>
                      <a:gd name="T15" fmla="*/ 0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124">
                        <a:moveTo>
                          <a:pt x="5" y="0"/>
                        </a:moveTo>
                        <a:cubicBezTo>
                          <a:pt x="5" y="2"/>
                          <a:pt x="5" y="2"/>
                          <a:pt x="5" y="2"/>
                        </a:cubicBezTo>
                        <a:cubicBezTo>
                          <a:pt x="11" y="12"/>
                          <a:pt x="4" y="32"/>
                          <a:pt x="3" y="44"/>
                        </a:cubicBezTo>
                        <a:cubicBezTo>
                          <a:pt x="0" y="69"/>
                          <a:pt x="0" y="100"/>
                          <a:pt x="8" y="124"/>
                        </a:cubicBezTo>
                        <a:cubicBezTo>
                          <a:pt x="8" y="104"/>
                          <a:pt x="12" y="77"/>
                          <a:pt x="12" y="54"/>
                        </a:cubicBezTo>
                        <a:cubicBezTo>
                          <a:pt x="12" y="38"/>
                          <a:pt x="20" y="19"/>
                          <a:pt x="17" y="3"/>
                        </a:cubicBezTo>
                        <a:cubicBezTo>
                          <a:pt x="17" y="3"/>
                          <a:pt x="17" y="3"/>
                          <a:pt x="17" y="3"/>
                        </a:cubicBezTo>
                        <a:cubicBezTo>
                          <a:pt x="12" y="3"/>
                          <a:pt x="9" y="1"/>
                          <a:pt x="5" y="0"/>
                        </a:cubicBezTo>
                      </a:path>
                    </a:pathLst>
                  </a:custGeom>
                  <a:solidFill>
                    <a:srgbClr val="EFEFF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78" name="Freeform 720"/>
                  <p:cNvSpPr>
                    <a:spLocks/>
                  </p:cNvSpPr>
                  <p:nvPr/>
                </p:nvSpPr>
                <p:spPr bwMode="auto">
                  <a:xfrm>
                    <a:off x="4470" y="805"/>
                    <a:ext cx="20" cy="21"/>
                  </a:xfrm>
                  <a:custGeom>
                    <a:avLst/>
                    <a:gdLst>
                      <a:gd name="T0" fmla="*/ 0 w 29"/>
                      <a:gd name="T1" fmla="*/ 0 h 31"/>
                      <a:gd name="T2" fmla="*/ 10 w 29"/>
                      <a:gd name="T3" fmla="*/ 9 h 31"/>
                      <a:gd name="T4" fmla="*/ 0 w 29"/>
                      <a:gd name="T5" fmla="*/ 0 h 31"/>
                      <a:gd name="T6" fmla="*/ 0 60000 65536"/>
                      <a:gd name="T7" fmla="*/ 0 60000 65536"/>
                      <a:gd name="T8" fmla="*/ 0 60000 65536"/>
                    </a:gdLst>
                    <a:ahLst/>
                    <a:cxnLst>
                      <a:cxn ang="T6">
                        <a:pos x="T0" y="T1"/>
                      </a:cxn>
                      <a:cxn ang="T7">
                        <a:pos x="T2" y="T3"/>
                      </a:cxn>
                      <a:cxn ang="T8">
                        <a:pos x="T4" y="T5"/>
                      </a:cxn>
                    </a:cxnLst>
                    <a:rect l="0" t="0" r="r" b="b"/>
                    <a:pathLst>
                      <a:path w="29" h="31">
                        <a:moveTo>
                          <a:pt x="0" y="0"/>
                        </a:moveTo>
                        <a:cubicBezTo>
                          <a:pt x="22" y="11"/>
                          <a:pt x="28" y="24"/>
                          <a:pt x="29" y="31"/>
                        </a:cubicBezTo>
                        <a:cubicBezTo>
                          <a:pt x="29" y="19"/>
                          <a:pt x="18" y="8"/>
                          <a:pt x="0" y="0"/>
                        </a:cubicBezTo>
                      </a:path>
                    </a:pathLst>
                  </a:custGeom>
                  <a:solidFill>
                    <a:srgbClr val="B6B8B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79" name="Freeform 721"/>
                  <p:cNvSpPr>
                    <a:spLocks/>
                  </p:cNvSpPr>
                  <p:nvPr/>
                </p:nvSpPr>
                <p:spPr bwMode="auto">
                  <a:xfrm>
                    <a:off x="4424" y="795"/>
                    <a:ext cx="20" cy="63"/>
                  </a:xfrm>
                  <a:custGeom>
                    <a:avLst/>
                    <a:gdLst>
                      <a:gd name="T0" fmla="*/ 0 w 30"/>
                      <a:gd name="T1" fmla="*/ 0 h 92"/>
                      <a:gd name="T2" fmla="*/ 0 w 30"/>
                      <a:gd name="T3" fmla="*/ 29 h 92"/>
                      <a:gd name="T4" fmla="*/ 9 w 30"/>
                      <a:gd name="T5" fmla="*/ 28 h 92"/>
                      <a:gd name="T6" fmla="*/ 9 w 30"/>
                      <a:gd name="T7" fmla="*/ 1 h 92"/>
                      <a:gd name="T8" fmla="*/ 7 w 30"/>
                      <a:gd name="T9" fmla="*/ 1 h 92"/>
                      <a:gd name="T10" fmla="*/ 6 w 30"/>
                      <a:gd name="T11" fmla="*/ 1 h 92"/>
                      <a:gd name="T12" fmla="*/ 0 w 30"/>
                      <a:gd name="T13" fmla="*/ 0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92">
                        <a:moveTo>
                          <a:pt x="0" y="0"/>
                        </a:moveTo>
                        <a:cubicBezTo>
                          <a:pt x="0" y="92"/>
                          <a:pt x="0" y="92"/>
                          <a:pt x="0" y="92"/>
                        </a:cubicBezTo>
                        <a:cubicBezTo>
                          <a:pt x="11" y="91"/>
                          <a:pt x="20" y="90"/>
                          <a:pt x="30" y="88"/>
                        </a:cubicBezTo>
                        <a:cubicBezTo>
                          <a:pt x="28" y="5"/>
                          <a:pt x="28" y="5"/>
                          <a:pt x="28" y="5"/>
                        </a:cubicBezTo>
                        <a:cubicBezTo>
                          <a:pt x="26" y="4"/>
                          <a:pt x="24" y="4"/>
                          <a:pt x="22" y="4"/>
                        </a:cubicBezTo>
                        <a:cubicBezTo>
                          <a:pt x="21" y="4"/>
                          <a:pt x="21" y="3"/>
                          <a:pt x="21" y="2"/>
                        </a:cubicBezTo>
                        <a:cubicBezTo>
                          <a:pt x="14" y="2"/>
                          <a:pt x="7" y="1"/>
                          <a:pt x="0" y="0"/>
                        </a:cubicBezTo>
                      </a:path>
                    </a:pathLst>
                  </a:custGeom>
                  <a:solidFill>
                    <a:srgbClr val="BABBB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80" name="Freeform 722"/>
                  <p:cNvSpPr>
                    <a:spLocks/>
                  </p:cNvSpPr>
                  <p:nvPr/>
                </p:nvSpPr>
                <p:spPr bwMode="auto">
                  <a:xfrm>
                    <a:off x="4350" y="849"/>
                    <a:ext cx="59" cy="10"/>
                  </a:xfrm>
                  <a:custGeom>
                    <a:avLst/>
                    <a:gdLst>
                      <a:gd name="T0" fmla="*/ 0 w 85"/>
                      <a:gd name="T1" fmla="*/ 0 h 14"/>
                      <a:gd name="T2" fmla="*/ 0 w 85"/>
                      <a:gd name="T3" fmla="*/ 0 h 14"/>
                      <a:gd name="T4" fmla="*/ 28 w 85"/>
                      <a:gd name="T5" fmla="*/ 5 h 14"/>
                      <a:gd name="T6" fmla="*/ 28 w 85"/>
                      <a:gd name="T7" fmla="*/ 5 h 14"/>
                      <a:gd name="T8" fmla="*/ 0 w 85"/>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4">
                        <a:moveTo>
                          <a:pt x="0" y="0"/>
                        </a:moveTo>
                        <a:cubicBezTo>
                          <a:pt x="0" y="0"/>
                          <a:pt x="0" y="0"/>
                          <a:pt x="0" y="0"/>
                        </a:cubicBezTo>
                        <a:cubicBezTo>
                          <a:pt x="22" y="9"/>
                          <a:pt x="51" y="14"/>
                          <a:pt x="84" y="14"/>
                        </a:cubicBezTo>
                        <a:cubicBezTo>
                          <a:pt x="85" y="14"/>
                          <a:pt x="85" y="14"/>
                          <a:pt x="85" y="14"/>
                        </a:cubicBezTo>
                        <a:cubicBezTo>
                          <a:pt x="52" y="14"/>
                          <a:pt x="22" y="9"/>
                          <a:pt x="0" y="0"/>
                        </a:cubicBezTo>
                      </a:path>
                    </a:pathLst>
                  </a:custGeom>
                  <a:solidFill>
                    <a:srgbClr val="B9BBB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81" name="Freeform 723"/>
                  <p:cNvSpPr>
                    <a:spLocks noEditPoints="1"/>
                  </p:cNvSpPr>
                  <p:nvPr/>
                </p:nvSpPr>
                <p:spPr bwMode="auto">
                  <a:xfrm>
                    <a:off x="4345" y="795"/>
                    <a:ext cx="145" cy="64"/>
                  </a:xfrm>
                  <a:custGeom>
                    <a:avLst/>
                    <a:gdLst>
                      <a:gd name="T0" fmla="*/ 50 w 212"/>
                      <a:gd name="T1" fmla="*/ 2 h 92"/>
                      <a:gd name="T2" fmla="*/ 50 w 212"/>
                      <a:gd name="T3" fmla="*/ 29 h 92"/>
                      <a:gd name="T4" fmla="*/ 63 w 212"/>
                      <a:gd name="T5" fmla="*/ 23 h 92"/>
                      <a:gd name="T6" fmla="*/ 63 w 212"/>
                      <a:gd name="T7" fmla="*/ 17 h 92"/>
                      <a:gd name="T8" fmla="*/ 63 w 212"/>
                      <a:gd name="T9" fmla="*/ 23 h 92"/>
                      <a:gd name="T10" fmla="*/ 68 w 212"/>
                      <a:gd name="T11" fmla="*/ 15 h 92"/>
                      <a:gd name="T12" fmla="*/ 68 w 212"/>
                      <a:gd name="T13" fmla="*/ 15 h 92"/>
                      <a:gd name="T14" fmla="*/ 58 w 212"/>
                      <a:gd name="T15" fmla="*/ 5 h 92"/>
                      <a:gd name="T16" fmla="*/ 53 w 212"/>
                      <a:gd name="T17" fmla="*/ 3 h 92"/>
                      <a:gd name="T18" fmla="*/ 53 w 212"/>
                      <a:gd name="T19" fmla="*/ 3 h 92"/>
                      <a:gd name="T20" fmla="*/ 52 w 212"/>
                      <a:gd name="T21" fmla="*/ 3 h 92"/>
                      <a:gd name="T22" fmla="*/ 50 w 212"/>
                      <a:gd name="T23" fmla="*/ 2 h 92"/>
                      <a:gd name="T24" fmla="*/ 29 w 212"/>
                      <a:gd name="T25" fmla="*/ 0 h 92"/>
                      <a:gd name="T26" fmla="*/ 2 w 212"/>
                      <a:gd name="T27" fmla="*/ 17 h 92"/>
                      <a:gd name="T28" fmla="*/ 2 w 212"/>
                      <a:gd name="T29" fmla="*/ 26 h 92"/>
                      <a:gd name="T30" fmla="*/ 30 w 212"/>
                      <a:gd name="T31" fmla="*/ 31 h 92"/>
                      <a:gd name="T32" fmla="*/ 34 w 212"/>
                      <a:gd name="T33" fmla="*/ 31 h 92"/>
                      <a:gd name="T34" fmla="*/ 34 w 212"/>
                      <a:gd name="T35" fmla="*/ 0 h 92"/>
                      <a:gd name="T36" fmla="*/ 29 w 212"/>
                      <a:gd name="T37" fmla="*/ 0 h 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2" h="92">
                        <a:moveTo>
                          <a:pt x="155" y="6"/>
                        </a:moveTo>
                        <a:cubicBezTo>
                          <a:pt x="155" y="85"/>
                          <a:pt x="155" y="85"/>
                          <a:pt x="155" y="85"/>
                        </a:cubicBezTo>
                        <a:cubicBezTo>
                          <a:pt x="173" y="81"/>
                          <a:pt x="188" y="75"/>
                          <a:pt x="198" y="68"/>
                        </a:cubicBezTo>
                        <a:cubicBezTo>
                          <a:pt x="198" y="52"/>
                          <a:pt x="198" y="52"/>
                          <a:pt x="198" y="52"/>
                        </a:cubicBezTo>
                        <a:cubicBezTo>
                          <a:pt x="198" y="68"/>
                          <a:pt x="198" y="68"/>
                          <a:pt x="198" y="68"/>
                        </a:cubicBezTo>
                        <a:cubicBezTo>
                          <a:pt x="207" y="61"/>
                          <a:pt x="212" y="54"/>
                          <a:pt x="212" y="46"/>
                        </a:cubicBezTo>
                        <a:cubicBezTo>
                          <a:pt x="212" y="46"/>
                          <a:pt x="212" y="45"/>
                          <a:pt x="212" y="45"/>
                        </a:cubicBezTo>
                        <a:cubicBezTo>
                          <a:pt x="211" y="38"/>
                          <a:pt x="205" y="25"/>
                          <a:pt x="183" y="14"/>
                        </a:cubicBezTo>
                        <a:cubicBezTo>
                          <a:pt x="177" y="12"/>
                          <a:pt x="171" y="9"/>
                          <a:pt x="165" y="8"/>
                        </a:cubicBezTo>
                        <a:cubicBezTo>
                          <a:pt x="165" y="8"/>
                          <a:pt x="164" y="8"/>
                          <a:pt x="164" y="8"/>
                        </a:cubicBezTo>
                        <a:cubicBezTo>
                          <a:pt x="163" y="8"/>
                          <a:pt x="163" y="8"/>
                          <a:pt x="163" y="8"/>
                        </a:cubicBezTo>
                        <a:cubicBezTo>
                          <a:pt x="160" y="7"/>
                          <a:pt x="158" y="7"/>
                          <a:pt x="155" y="6"/>
                        </a:cubicBezTo>
                        <a:moveTo>
                          <a:pt x="91" y="0"/>
                        </a:moveTo>
                        <a:cubicBezTo>
                          <a:pt x="0" y="8"/>
                          <a:pt x="8" y="50"/>
                          <a:pt x="8" y="50"/>
                        </a:cubicBezTo>
                        <a:cubicBezTo>
                          <a:pt x="8" y="78"/>
                          <a:pt x="8" y="78"/>
                          <a:pt x="8" y="78"/>
                        </a:cubicBezTo>
                        <a:cubicBezTo>
                          <a:pt x="30" y="87"/>
                          <a:pt x="60" y="92"/>
                          <a:pt x="93" y="92"/>
                        </a:cubicBezTo>
                        <a:cubicBezTo>
                          <a:pt x="97" y="92"/>
                          <a:pt x="102" y="92"/>
                          <a:pt x="106" y="92"/>
                        </a:cubicBezTo>
                        <a:cubicBezTo>
                          <a:pt x="104" y="0"/>
                          <a:pt x="104" y="0"/>
                          <a:pt x="104" y="0"/>
                        </a:cubicBezTo>
                        <a:cubicBezTo>
                          <a:pt x="100" y="0"/>
                          <a:pt x="95" y="0"/>
                          <a:pt x="91" y="0"/>
                        </a:cubicBezTo>
                      </a:path>
                    </a:pathLst>
                  </a:custGeom>
                  <a:solidFill>
                    <a:srgbClr val="BABBB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82" name="Freeform 724"/>
                  <p:cNvSpPr>
                    <a:spLocks/>
                  </p:cNvSpPr>
                  <p:nvPr/>
                </p:nvSpPr>
                <p:spPr bwMode="auto">
                  <a:xfrm>
                    <a:off x="4407" y="795"/>
                    <a:ext cx="9" cy="1"/>
                  </a:xfrm>
                  <a:custGeom>
                    <a:avLst/>
                    <a:gdLst>
                      <a:gd name="T0" fmla="*/ 4 w 13"/>
                      <a:gd name="T1" fmla="*/ 0 h 1"/>
                      <a:gd name="T2" fmla="*/ 0 w 13"/>
                      <a:gd name="T3" fmla="*/ 1 h 1"/>
                      <a:gd name="T4" fmla="*/ 4 w 13"/>
                      <a:gd name="T5" fmla="*/ 1 h 1"/>
                      <a:gd name="T6" fmla="*/ 4 w 13"/>
                      <a:gd name="T7" fmla="*/ 0 h 1"/>
                      <a:gd name="T8" fmla="*/ 4 w 13"/>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
                        <a:moveTo>
                          <a:pt x="13" y="0"/>
                        </a:moveTo>
                        <a:cubicBezTo>
                          <a:pt x="8" y="0"/>
                          <a:pt x="4" y="0"/>
                          <a:pt x="0" y="1"/>
                        </a:cubicBezTo>
                        <a:cubicBezTo>
                          <a:pt x="4" y="1"/>
                          <a:pt x="9" y="1"/>
                          <a:pt x="13" y="1"/>
                        </a:cubicBezTo>
                        <a:cubicBezTo>
                          <a:pt x="13" y="0"/>
                          <a:pt x="13" y="0"/>
                          <a:pt x="13" y="0"/>
                        </a:cubicBezTo>
                        <a:cubicBezTo>
                          <a:pt x="13" y="0"/>
                          <a:pt x="13" y="0"/>
                          <a:pt x="13" y="0"/>
                        </a:cubicBezTo>
                      </a:path>
                    </a:pathLst>
                  </a:custGeom>
                  <a:solidFill>
                    <a:srgbClr val="C0C1C4"/>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83" name="Freeform 725"/>
                  <p:cNvSpPr>
                    <a:spLocks/>
                  </p:cNvSpPr>
                  <p:nvPr/>
                </p:nvSpPr>
                <p:spPr bwMode="auto">
                  <a:xfrm>
                    <a:off x="4481" y="831"/>
                    <a:ext cx="1" cy="11"/>
                  </a:xfrm>
                  <a:custGeom>
                    <a:avLst/>
                    <a:gdLst>
                      <a:gd name="T0" fmla="*/ 0 w 1"/>
                      <a:gd name="T1" fmla="*/ 0 h 16"/>
                      <a:gd name="T2" fmla="*/ 0 w 1"/>
                      <a:gd name="T3" fmla="*/ 6 h 16"/>
                      <a:gd name="T4" fmla="*/ 0 w 1"/>
                      <a:gd name="T5" fmla="*/ 6 h 16"/>
                      <a:gd name="T6" fmla="*/ 0 w 1"/>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6">
                        <a:moveTo>
                          <a:pt x="0" y="0"/>
                        </a:moveTo>
                        <a:cubicBezTo>
                          <a:pt x="0" y="16"/>
                          <a:pt x="0" y="16"/>
                          <a:pt x="0" y="16"/>
                        </a:cubicBezTo>
                        <a:cubicBezTo>
                          <a:pt x="0" y="16"/>
                          <a:pt x="0" y="16"/>
                          <a:pt x="0" y="16"/>
                        </a:cubicBezTo>
                        <a:cubicBezTo>
                          <a:pt x="0" y="0"/>
                          <a:pt x="0" y="0"/>
                          <a:pt x="0" y="0"/>
                        </a:cubicBezTo>
                      </a:path>
                    </a:pathLst>
                  </a:custGeom>
                  <a:solidFill>
                    <a:srgbClr val="BDBEC2"/>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84" name="Freeform 726"/>
                  <p:cNvSpPr>
                    <a:spLocks/>
                  </p:cNvSpPr>
                  <p:nvPr/>
                </p:nvSpPr>
                <p:spPr bwMode="auto">
                  <a:xfrm>
                    <a:off x="4352" y="795"/>
                    <a:ext cx="27" cy="7"/>
                  </a:xfrm>
                  <a:custGeom>
                    <a:avLst/>
                    <a:gdLst>
                      <a:gd name="T0" fmla="*/ 12 w 39"/>
                      <a:gd name="T1" fmla="*/ 0 h 10"/>
                      <a:gd name="T2" fmla="*/ 1 w 39"/>
                      <a:gd name="T3" fmla="*/ 3 h 10"/>
                      <a:gd name="T4" fmla="*/ 0 w 39"/>
                      <a:gd name="T5" fmla="*/ 3 h 10"/>
                      <a:gd name="T6" fmla="*/ 1 w 39"/>
                      <a:gd name="T7" fmla="*/ 4 h 10"/>
                      <a:gd name="T8" fmla="*/ 12 w 39"/>
                      <a:gd name="T9" fmla="*/ 1 h 10"/>
                      <a:gd name="T10" fmla="*/ 13 w 39"/>
                      <a:gd name="T11" fmla="*/ 1 h 10"/>
                      <a:gd name="T12" fmla="*/ 12 w 3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 h="10">
                        <a:moveTo>
                          <a:pt x="38" y="0"/>
                        </a:moveTo>
                        <a:cubicBezTo>
                          <a:pt x="23" y="2"/>
                          <a:pt x="11" y="4"/>
                          <a:pt x="1" y="7"/>
                        </a:cubicBezTo>
                        <a:cubicBezTo>
                          <a:pt x="0" y="8"/>
                          <a:pt x="0" y="8"/>
                          <a:pt x="0" y="9"/>
                        </a:cubicBezTo>
                        <a:cubicBezTo>
                          <a:pt x="0" y="10"/>
                          <a:pt x="1" y="10"/>
                          <a:pt x="2" y="10"/>
                        </a:cubicBezTo>
                        <a:cubicBezTo>
                          <a:pt x="11" y="7"/>
                          <a:pt x="23" y="4"/>
                          <a:pt x="38" y="3"/>
                        </a:cubicBezTo>
                        <a:cubicBezTo>
                          <a:pt x="39" y="3"/>
                          <a:pt x="39" y="2"/>
                          <a:pt x="39" y="1"/>
                        </a:cubicBezTo>
                        <a:cubicBezTo>
                          <a:pt x="39" y="0"/>
                          <a:pt x="38" y="0"/>
                          <a:pt x="38"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85" name="Freeform 727"/>
                  <p:cNvSpPr>
                    <a:spLocks/>
                  </p:cNvSpPr>
                  <p:nvPr/>
                </p:nvSpPr>
                <p:spPr bwMode="auto">
                  <a:xfrm>
                    <a:off x="4438" y="795"/>
                    <a:ext cx="20" cy="6"/>
                  </a:xfrm>
                  <a:custGeom>
                    <a:avLst/>
                    <a:gdLst>
                      <a:gd name="T0" fmla="*/ 9 w 29"/>
                      <a:gd name="T1" fmla="*/ 2 h 8"/>
                      <a:gd name="T2" fmla="*/ 1 w 29"/>
                      <a:gd name="T3" fmla="*/ 0 h 8"/>
                      <a:gd name="T4" fmla="*/ 0 w 29"/>
                      <a:gd name="T5" fmla="*/ 1 h 8"/>
                      <a:gd name="T6" fmla="*/ 1 w 29"/>
                      <a:gd name="T7" fmla="*/ 2 h 8"/>
                      <a:gd name="T8" fmla="*/ 9 w 29"/>
                      <a:gd name="T9" fmla="*/ 4 h 8"/>
                      <a:gd name="T10" fmla="*/ 10 w 29"/>
                      <a:gd name="T11" fmla="*/ 3 h 8"/>
                      <a:gd name="T12" fmla="*/ 9 w 29"/>
                      <a:gd name="T13" fmla="*/ 2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8">
                        <a:moveTo>
                          <a:pt x="28" y="5"/>
                        </a:moveTo>
                        <a:cubicBezTo>
                          <a:pt x="20" y="3"/>
                          <a:pt x="12" y="1"/>
                          <a:pt x="1" y="0"/>
                        </a:cubicBezTo>
                        <a:cubicBezTo>
                          <a:pt x="1" y="0"/>
                          <a:pt x="0" y="0"/>
                          <a:pt x="0" y="1"/>
                        </a:cubicBezTo>
                        <a:cubicBezTo>
                          <a:pt x="0" y="2"/>
                          <a:pt x="0" y="3"/>
                          <a:pt x="1" y="3"/>
                        </a:cubicBezTo>
                        <a:cubicBezTo>
                          <a:pt x="11" y="4"/>
                          <a:pt x="20" y="6"/>
                          <a:pt x="27" y="8"/>
                        </a:cubicBezTo>
                        <a:cubicBezTo>
                          <a:pt x="28" y="8"/>
                          <a:pt x="29" y="8"/>
                          <a:pt x="29" y="7"/>
                        </a:cubicBezTo>
                        <a:cubicBezTo>
                          <a:pt x="29" y="6"/>
                          <a:pt x="29" y="6"/>
                          <a:pt x="28" y="5"/>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86" name="Freeform 728"/>
                  <p:cNvSpPr>
                    <a:spLocks/>
                  </p:cNvSpPr>
                  <p:nvPr/>
                </p:nvSpPr>
                <p:spPr bwMode="auto">
                  <a:xfrm>
                    <a:off x="4465" y="802"/>
                    <a:ext cx="11" cy="6"/>
                  </a:xfrm>
                  <a:custGeom>
                    <a:avLst/>
                    <a:gdLst>
                      <a:gd name="T0" fmla="*/ 5 w 16"/>
                      <a:gd name="T1" fmla="*/ 1 h 10"/>
                      <a:gd name="T2" fmla="*/ 1 w 16"/>
                      <a:gd name="T3" fmla="*/ 1 h 10"/>
                      <a:gd name="T4" fmla="*/ 0 w 16"/>
                      <a:gd name="T5" fmla="*/ 1 h 10"/>
                      <a:gd name="T6" fmla="*/ 1 w 16"/>
                      <a:gd name="T7" fmla="*/ 1 h 10"/>
                      <a:gd name="T8" fmla="*/ 4 w 16"/>
                      <a:gd name="T9" fmla="*/ 2 h 10"/>
                      <a:gd name="T10" fmla="*/ 5 w 16"/>
                      <a:gd name="T11" fmla="*/ 2 h 10"/>
                      <a:gd name="T12" fmla="*/ 5 w 16"/>
                      <a:gd name="T13" fmla="*/ 1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10">
                        <a:moveTo>
                          <a:pt x="15" y="7"/>
                        </a:moveTo>
                        <a:cubicBezTo>
                          <a:pt x="11" y="5"/>
                          <a:pt x="7" y="3"/>
                          <a:pt x="2" y="1"/>
                        </a:cubicBezTo>
                        <a:cubicBezTo>
                          <a:pt x="1" y="0"/>
                          <a:pt x="0" y="1"/>
                          <a:pt x="0" y="2"/>
                        </a:cubicBezTo>
                        <a:cubicBezTo>
                          <a:pt x="0" y="2"/>
                          <a:pt x="0" y="3"/>
                          <a:pt x="1" y="3"/>
                        </a:cubicBezTo>
                        <a:cubicBezTo>
                          <a:pt x="5" y="5"/>
                          <a:pt x="10" y="7"/>
                          <a:pt x="13" y="9"/>
                        </a:cubicBezTo>
                        <a:cubicBezTo>
                          <a:pt x="14" y="10"/>
                          <a:pt x="15" y="10"/>
                          <a:pt x="15" y="9"/>
                        </a:cubicBezTo>
                        <a:cubicBezTo>
                          <a:pt x="16" y="8"/>
                          <a:pt x="15" y="7"/>
                          <a:pt x="15" y="7"/>
                        </a:cubicBez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87" name="Freeform 729"/>
                  <p:cNvSpPr>
                    <a:spLocks/>
                  </p:cNvSpPr>
                  <p:nvPr/>
                </p:nvSpPr>
                <p:spPr bwMode="auto">
                  <a:xfrm>
                    <a:off x="4458" y="808"/>
                    <a:ext cx="34" cy="783"/>
                  </a:xfrm>
                  <a:custGeom>
                    <a:avLst/>
                    <a:gdLst>
                      <a:gd name="T0" fmla="*/ 1 w 50"/>
                      <a:gd name="T1" fmla="*/ 368 h 1142"/>
                      <a:gd name="T2" fmla="*/ 5 w 50"/>
                      <a:gd name="T3" fmla="*/ 354 h 1142"/>
                      <a:gd name="T4" fmla="*/ 7 w 50"/>
                      <a:gd name="T5" fmla="*/ 344 h 1142"/>
                      <a:gd name="T6" fmla="*/ 16 w 50"/>
                      <a:gd name="T7" fmla="*/ 252 h 1142"/>
                      <a:gd name="T8" fmla="*/ 16 w 50"/>
                      <a:gd name="T9" fmla="*/ 241 h 1142"/>
                      <a:gd name="T10" fmla="*/ 15 w 50"/>
                      <a:gd name="T11" fmla="*/ 241 h 1142"/>
                      <a:gd name="T12" fmla="*/ 16 w 50"/>
                      <a:gd name="T13" fmla="*/ 241 h 1142"/>
                      <a:gd name="T14" fmla="*/ 16 w 50"/>
                      <a:gd name="T15" fmla="*/ 10 h 1142"/>
                      <a:gd name="T16" fmla="*/ 15 w 50"/>
                      <a:gd name="T17" fmla="*/ 10 h 1142"/>
                      <a:gd name="T18" fmla="*/ 16 w 50"/>
                      <a:gd name="T19" fmla="*/ 10 h 1142"/>
                      <a:gd name="T20" fmla="*/ 16 w 50"/>
                      <a:gd name="T21" fmla="*/ 10 h 1142"/>
                      <a:gd name="T22" fmla="*/ 10 w 50"/>
                      <a:gd name="T23" fmla="*/ 1 h 1142"/>
                      <a:gd name="T24" fmla="*/ 9 w 50"/>
                      <a:gd name="T25" fmla="*/ 1 h 1142"/>
                      <a:gd name="T26" fmla="*/ 10 w 50"/>
                      <a:gd name="T27" fmla="*/ 1 h 1142"/>
                      <a:gd name="T28" fmla="*/ 14 w 50"/>
                      <a:gd name="T29" fmla="*/ 10 h 1142"/>
                      <a:gd name="T30" fmla="*/ 14 w 50"/>
                      <a:gd name="T31" fmla="*/ 10 h 1142"/>
                      <a:gd name="T32" fmla="*/ 14 w 50"/>
                      <a:gd name="T33" fmla="*/ 10 h 1142"/>
                      <a:gd name="T34" fmla="*/ 14 w 50"/>
                      <a:gd name="T35" fmla="*/ 10 h 1142"/>
                      <a:gd name="T36" fmla="*/ 14 w 50"/>
                      <a:gd name="T37" fmla="*/ 241 h 1142"/>
                      <a:gd name="T38" fmla="*/ 14 w 50"/>
                      <a:gd name="T39" fmla="*/ 241 h 1142"/>
                      <a:gd name="T40" fmla="*/ 14 w 50"/>
                      <a:gd name="T41" fmla="*/ 252 h 1142"/>
                      <a:gd name="T42" fmla="*/ 6 w 50"/>
                      <a:gd name="T43" fmla="*/ 344 h 1142"/>
                      <a:gd name="T44" fmla="*/ 3 w 50"/>
                      <a:gd name="T45" fmla="*/ 353 h 1142"/>
                      <a:gd name="T46" fmla="*/ 0 w 50"/>
                      <a:gd name="T47" fmla="*/ 367 h 1142"/>
                      <a:gd name="T48" fmla="*/ 1 w 50"/>
                      <a:gd name="T49" fmla="*/ 368 h 1142"/>
                      <a:gd name="T50" fmla="*/ 1 w 50"/>
                      <a:gd name="T51" fmla="*/ 368 h 11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0" h="1142">
                        <a:moveTo>
                          <a:pt x="4" y="1140"/>
                        </a:moveTo>
                        <a:cubicBezTo>
                          <a:pt x="7" y="1124"/>
                          <a:pt x="11" y="1109"/>
                          <a:pt x="15" y="1097"/>
                        </a:cubicBezTo>
                        <a:cubicBezTo>
                          <a:pt x="19" y="1085"/>
                          <a:pt x="22" y="1075"/>
                          <a:pt x="23" y="1068"/>
                        </a:cubicBezTo>
                        <a:cubicBezTo>
                          <a:pt x="47" y="960"/>
                          <a:pt x="50" y="843"/>
                          <a:pt x="50" y="782"/>
                        </a:cubicBezTo>
                        <a:cubicBezTo>
                          <a:pt x="50" y="767"/>
                          <a:pt x="50" y="755"/>
                          <a:pt x="50" y="749"/>
                        </a:cubicBezTo>
                        <a:cubicBezTo>
                          <a:pt x="48" y="749"/>
                          <a:pt x="48" y="749"/>
                          <a:pt x="48" y="749"/>
                        </a:cubicBezTo>
                        <a:cubicBezTo>
                          <a:pt x="50" y="749"/>
                          <a:pt x="50" y="749"/>
                          <a:pt x="50" y="749"/>
                        </a:cubicBezTo>
                        <a:cubicBezTo>
                          <a:pt x="50" y="31"/>
                          <a:pt x="50" y="31"/>
                          <a:pt x="50" y="31"/>
                        </a:cubicBezTo>
                        <a:cubicBezTo>
                          <a:pt x="48" y="31"/>
                          <a:pt x="48" y="31"/>
                          <a:pt x="48" y="31"/>
                        </a:cubicBezTo>
                        <a:cubicBezTo>
                          <a:pt x="50" y="31"/>
                          <a:pt x="50" y="31"/>
                          <a:pt x="50" y="31"/>
                        </a:cubicBezTo>
                        <a:cubicBezTo>
                          <a:pt x="50" y="31"/>
                          <a:pt x="50" y="31"/>
                          <a:pt x="50" y="31"/>
                        </a:cubicBezTo>
                        <a:cubicBezTo>
                          <a:pt x="50" y="28"/>
                          <a:pt x="49" y="14"/>
                          <a:pt x="31" y="1"/>
                        </a:cubicBezTo>
                        <a:cubicBezTo>
                          <a:pt x="30" y="0"/>
                          <a:pt x="29" y="0"/>
                          <a:pt x="28" y="1"/>
                        </a:cubicBezTo>
                        <a:cubicBezTo>
                          <a:pt x="28" y="2"/>
                          <a:pt x="28" y="3"/>
                          <a:pt x="29" y="4"/>
                        </a:cubicBezTo>
                        <a:cubicBezTo>
                          <a:pt x="45" y="16"/>
                          <a:pt x="46" y="29"/>
                          <a:pt x="46" y="31"/>
                        </a:cubicBezTo>
                        <a:cubicBezTo>
                          <a:pt x="46" y="31"/>
                          <a:pt x="46" y="31"/>
                          <a:pt x="46" y="31"/>
                        </a:cubicBezTo>
                        <a:cubicBezTo>
                          <a:pt x="46" y="31"/>
                          <a:pt x="46" y="31"/>
                          <a:pt x="46" y="31"/>
                        </a:cubicBezTo>
                        <a:cubicBezTo>
                          <a:pt x="46" y="31"/>
                          <a:pt x="46" y="31"/>
                          <a:pt x="46" y="31"/>
                        </a:cubicBezTo>
                        <a:cubicBezTo>
                          <a:pt x="46" y="749"/>
                          <a:pt x="46" y="749"/>
                          <a:pt x="46" y="749"/>
                        </a:cubicBezTo>
                        <a:cubicBezTo>
                          <a:pt x="46" y="749"/>
                          <a:pt x="46" y="749"/>
                          <a:pt x="46" y="749"/>
                        </a:cubicBezTo>
                        <a:cubicBezTo>
                          <a:pt x="46" y="756"/>
                          <a:pt x="46" y="767"/>
                          <a:pt x="46" y="782"/>
                        </a:cubicBezTo>
                        <a:cubicBezTo>
                          <a:pt x="46" y="842"/>
                          <a:pt x="43" y="960"/>
                          <a:pt x="19" y="1068"/>
                        </a:cubicBezTo>
                        <a:cubicBezTo>
                          <a:pt x="18" y="1074"/>
                          <a:pt x="15" y="1084"/>
                          <a:pt x="11" y="1096"/>
                        </a:cubicBezTo>
                        <a:cubicBezTo>
                          <a:pt x="7" y="1108"/>
                          <a:pt x="3" y="1123"/>
                          <a:pt x="0" y="1139"/>
                        </a:cubicBezTo>
                        <a:cubicBezTo>
                          <a:pt x="0" y="1140"/>
                          <a:pt x="1" y="1141"/>
                          <a:pt x="2" y="1142"/>
                        </a:cubicBezTo>
                        <a:cubicBezTo>
                          <a:pt x="3" y="1142"/>
                          <a:pt x="4" y="1141"/>
                          <a:pt x="4" y="1140"/>
                        </a:cubicBez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88" name="Freeform 730"/>
                  <p:cNvSpPr>
                    <a:spLocks/>
                  </p:cNvSpPr>
                  <p:nvPr/>
                </p:nvSpPr>
                <p:spPr bwMode="auto">
                  <a:xfrm>
                    <a:off x="4323" y="804"/>
                    <a:ext cx="34" cy="787"/>
                  </a:xfrm>
                  <a:custGeom>
                    <a:avLst/>
                    <a:gdLst>
                      <a:gd name="T0" fmla="*/ 8 w 49"/>
                      <a:gd name="T1" fmla="*/ 0 h 1148"/>
                      <a:gd name="T2" fmla="*/ 1 w 49"/>
                      <a:gd name="T3" fmla="*/ 7 h 1148"/>
                      <a:gd name="T4" fmla="*/ 1 w 49"/>
                      <a:gd name="T5" fmla="*/ 11 h 1148"/>
                      <a:gd name="T6" fmla="*/ 1 w 49"/>
                      <a:gd name="T7" fmla="*/ 12 h 1148"/>
                      <a:gd name="T8" fmla="*/ 1 w 49"/>
                      <a:gd name="T9" fmla="*/ 12 h 1148"/>
                      <a:gd name="T10" fmla="*/ 1 w 49"/>
                      <a:gd name="T11" fmla="*/ 12 h 1148"/>
                      <a:gd name="T12" fmla="*/ 1 w 49"/>
                      <a:gd name="T13" fmla="*/ 241 h 1148"/>
                      <a:gd name="T14" fmla="*/ 1 w 49"/>
                      <a:gd name="T15" fmla="*/ 241 h 1148"/>
                      <a:gd name="T16" fmla="*/ 1 w 49"/>
                      <a:gd name="T17" fmla="*/ 241 h 1148"/>
                      <a:gd name="T18" fmla="*/ 0 w 49"/>
                      <a:gd name="T19" fmla="*/ 254 h 1148"/>
                      <a:gd name="T20" fmla="*/ 9 w 49"/>
                      <a:gd name="T21" fmla="*/ 346 h 1148"/>
                      <a:gd name="T22" fmla="*/ 15 w 49"/>
                      <a:gd name="T23" fmla="*/ 370 h 1148"/>
                      <a:gd name="T24" fmla="*/ 16 w 49"/>
                      <a:gd name="T25" fmla="*/ 370 h 1148"/>
                      <a:gd name="T26" fmla="*/ 17 w 49"/>
                      <a:gd name="T27" fmla="*/ 369 h 1148"/>
                      <a:gd name="T28" fmla="*/ 10 w 49"/>
                      <a:gd name="T29" fmla="*/ 346 h 1148"/>
                      <a:gd name="T30" fmla="*/ 1 w 49"/>
                      <a:gd name="T31" fmla="*/ 254 h 1148"/>
                      <a:gd name="T32" fmla="*/ 1 w 49"/>
                      <a:gd name="T33" fmla="*/ 244 h 1148"/>
                      <a:gd name="T34" fmla="*/ 1 w 49"/>
                      <a:gd name="T35" fmla="*/ 241 h 1148"/>
                      <a:gd name="T36" fmla="*/ 1 w 49"/>
                      <a:gd name="T37" fmla="*/ 241 h 1148"/>
                      <a:gd name="T38" fmla="*/ 1 w 49"/>
                      <a:gd name="T39" fmla="*/ 12 h 1148"/>
                      <a:gd name="T40" fmla="*/ 1 w 49"/>
                      <a:gd name="T41" fmla="*/ 12 h 1148"/>
                      <a:gd name="T42" fmla="*/ 1 w 49"/>
                      <a:gd name="T43" fmla="*/ 11 h 1148"/>
                      <a:gd name="T44" fmla="*/ 3 w 49"/>
                      <a:gd name="T45" fmla="*/ 7 h 1148"/>
                      <a:gd name="T46" fmla="*/ 9 w 49"/>
                      <a:gd name="T47" fmla="*/ 1 h 1148"/>
                      <a:gd name="T48" fmla="*/ 9 w 49"/>
                      <a:gd name="T49" fmla="*/ 1 h 1148"/>
                      <a:gd name="T50" fmla="*/ 8 w 49"/>
                      <a:gd name="T51" fmla="*/ 0 h 1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 h="1148">
                        <a:moveTo>
                          <a:pt x="26" y="0"/>
                        </a:moveTo>
                        <a:cubicBezTo>
                          <a:pt x="14" y="6"/>
                          <a:pt x="8" y="13"/>
                          <a:pt x="5" y="20"/>
                        </a:cubicBezTo>
                        <a:cubicBezTo>
                          <a:pt x="1" y="26"/>
                          <a:pt x="1" y="31"/>
                          <a:pt x="1" y="35"/>
                        </a:cubicBezTo>
                        <a:cubicBezTo>
                          <a:pt x="1" y="36"/>
                          <a:pt x="1" y="37"/>
                          <a:pt x="1" y="37"/>
                        </a:cubicBezTo>
                        <a:cubicBezTo>
                          <a:pt x="3" y="37"/>
                          <a:pt x="3" y="37"/>
                          <a:pt x="3" y="37"/>
                        </a:cubicBezTo>
                        <a:cubicBezTo>
                          <a:pt x="1" y="37"/>
                          <a:pt x="1" y="37"/>
                          <a:pt x="1" y="37"/>
                        </a:cubicBezTo>
                        <a:cubicBezTo>
                          <a:pt x="1" y="748"/>
                          <a:pt x="1" y="748"/>
                          <a:pt x="1" y="748"/>
                        </a:cubicBezTo>
                        <a:cubicBezTo>
                          <a:pt x="3" y="748"/>
                          <a:pt x="3" y="748"/>
                          <a:pt x="3" y="748"/>
                        </a:cubicBezTo>
                        <a:cubicBezTo>
                          <a:pt x="1" y="748"/>
                          <a:pt x="1" y="748"/>
                          <a:pt x="1" y="748"/>
                        </a:cubicBezTo>
                        <a:cubicBezTo>
                          <a:pt x="1" y="748"/>
                          <a:pt x="0" y="763"/>
                          <a:pt x="0" y="788"/>
                        </a:cubicBezTo>
                        <a:cubicBezTo>
                          <a:pt x="0" y="849"/>
                          <a:pt x="4" y="966"/>
                          <a:pt x="27" y="1074"/>
                        </a:cubicBezTo>
                        <a:cubicBezTo>
                          <a:pt x="30" y="1087"/>
                          <a:pt x="39" y="1113"/>
                          <a:pt x="45" y="1146"/>
                        </a:cubicBezTo>
                        <a:cubicBezTo>
                          <a:pt x="45" y="1147"/>
                          <a:pt x="46" y="1148"/>
                          <a:pt x="47" y="1148"/>
                        </a:cubicBezTo>
                        <a:cubicBezTo>
                          <a:pt x="48" y="1147"/>
                          <a:pt x="49" y="1146"/>
                          <a:pt x="49" y="1145"/>
                        </a:cubicBezTo>
                        <a:cubicBezTo>
                          <a:pt x="42" y="1112"/>
                          <a:pt x="34" y="1085"/>
                          <a:pt x="31" y="1074"/>
                        </a:cubicBezTo>
                        <a:cubicBezTo>
                          <a:pt x="8" y="966"/>
                          <a:pt x="4" y="848"/>
                          <a:pt x="4" y="788"/>
                        </a:cubicBezTo>
                        <a:cubicBezTo>
                          <a:pt x="4" y="776"/>
                          <a:pt x="4" y="766"/>
                          <a:pt x="5" y="759"/>
                        </a:cubicBezTo>
                        <a:cubicBezTo>
                          <a:pt x="5" y="752"/>
                          <a:pt x="5" y="748"/>
                          <a:pt x="5" y="748"/>
                        </a:cubicBezTo>
                        <a:cubicBezTo>
                          <a:pt x="5" y="748"/>
                          <a:pt x="5" y="748"/>
                          <a:pt x="5" y="748"/>
                        </a:cubicBezTo>
                        <a:cubicBezTo>
                          <a:pt x="5" y="37"/>
                          <a:pt x="5" y="37"/>
                          <a:pt x="5" y="37"/>
                        </a:cubicBezTo>
                        <a:cubicBezTo>
                          <a:pt x="5" y="37"/>
                          <a:pt x="5" y="37"/>
                          <a:pt x="5" y="37"/>
                        </a:cubicBezTo>
                        <a:cubicBezTo>
                          <a:pt x="5" y="36"/>
                          <a:pt x="5" y="36"/>
                          <a:pt x="5" y="35"/>
                        </a:cubicBezTo>
                        <a:cubicBezTo>
                          <a:pt x="5" y="32"/>
                          <a:pt x="5" y="27"/>
                          <a:pt x="8" y="22"/>
                        </a:cubicBezTo>
                        <a:cubicBezTo>
                          <a:pt x="11" y="16"/>
                          <a:pt x="17" y="10"/>
                          <a:pt x="27" y="4"/>
                        </a:cubicBezTo>
                        <a:cubicBezTo>
                          <a:pt x="28" y="3"/>
                          <a:pt x="29" y="2"/>
                          <a:pt x="28" y="1"/>
                        </a:cubicBezTo>
                        <a:cubicBezTo>
                          <a:pt x="28" y="0"/>
                          <a:pt x="26" y="0"/>
                          <a:pt x="26"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89" name="Freeform 731"/>
                  <p:cNvSpPr>
                    <a:spLocks/>
                  </p:cNvSpPr>
                  <p:nvPr/>
                </p:nvSpPr>
                <p:spPr bwMode="auto">
                  <a:xfrm>
                    <a:off x="4362" y="1586"/>
                    <a:ext cx="18" cy="2"/>
                  </a:xfrm>
                  <a:custGeom>
                    <a:avLst/>
                    <a:gdLst>
                      <a:gd name="T0" fmla="*/ 8 w 26"/>
                      <a:gd name="T1" fmla="*/ 0 h 4"/>
                      <a:gd name="T2" fmla="*/ 0 w 26"/>
                      <a:gd name="T3" fmla="*/ 1 h 4"/>
                      <a:gd name="T4" fmla="*/ 8 w 26"/>
                      <a:gd name="T5" fmla="*/ 1 h 4"/>
                      <a:gd name="T6" fmla="*/ 8 w 2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4">
                        <a:moveTo>
                          <a:pt x="26" y="0"/>
                        </a:moveTo>
                        <a:cubicBezTo>
                          <a:pt x="17" y="1"/>
                          <a:pt x="8" y="2"/>
                          <a:pt x="0" y="4"/>
                        </a:cubicBezTo>
                        <a:cubicBezTo>
                          <a:pt x="9" y="3"/>
                          <a:pt x="22" y="1"/>
                          <a:pt x="26" y="1"/>
                        </a:cubicBezTo>
                        <a:cubicBezTo>
                          <a:pt x="26" y="1"/>
                          <a:pt x="26" y="0"/>
                          <a:pt x="26" y="0"/>
                        </a:cubicBezTo>
                      </a:path>
                    </a:pathLst>
                  </a:custGeom>
                  <a:solidFill>
                    <a:srgbClr val="FCFCF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90" name="Freeform 732"/>
                  <p:cNvSpPr>
                    <a:spLocks noEditPoints="1"/>
                  </p:cNvSpPr>
                  <p:nvPr/>
                </p:nvSpPr>
                <p:spPr bwMode="auto">
                  <a:xfrm>
                    <a:off x="4406" y="794"/>
                    <a:ext cx="2" cy="1"/>
                  </a:xfrm>
                  <a:custGeom>
                    <a:avLst/>
                    <a:gdLst>
                      <a:gd name="T0" fmla="*/ 1 w 3"/>
                      <a:gd name="T1" fmla="*/ 0 h 1"/>
                      <a:gd name="T2" fmla="*/ 1 w 3"/>
                      <a:gd name="T3" fmla="*/ 0 h 1"/>
                      <a:gd name="T4" fmla="*/ 1 w 3"/>
                      <a:gd name="T5" fmla="*/ 0 h 1"/>
                      <a:gd name="T6" fmla="*/ 0 w 3"/>
                      <a:gd name="T7" fmla="*/ 0 h 1"/>
                      <a:gd name="T8" fmla="*/ 0 w 3"/>
                      <a:gd name="T9" fmla="*/ 0 h 1"/>
                      <a:gd name="T10" fmla="*/ 0 w 3"/>
                      <a:gd name="T11" fmla="*/ 0 h 1"/>
                      <a:gd name="T12" fmla="*/ 0 w 3"/>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1">
                        <a:moveTo>
                          <a:pt x="2" y="0"/>
                        </a:moveTo>
                        <a:cubicBezTo>
                          <a:pt x="2" y="0"/>
                          <a:pt x="3" y="0"/>
                          <a:pt x="3" y="0"/>
                        </a:cubicBezTo>
                        <a:cubicBezTo>
                          <a:pt x="3" y="0"/>
                          <a:pt x="2" y="0"/>
                          <a:pt x="2" y="0"/>
                        </a:cubicBezTo>
                        <a:moveTo>
                          <a:pt x="0" y="0"/>
                        </a:moveTo>
                        <a:cubicBezTo>
                          <a:pt x="0" y="0"/>
                          <a:pt x="0" y="0"/>
                          <a:pt x="0" y="0"/>
                        </a:cubicBezTo>
                        <a:cubicBezTo>
                          <a:pt x="0" y="0"/>
                          <a:pt x="0" y="0"/>
                          <a:pt x="0" y="0"/>
                        </a:cubicBezTo>
                        <a:cubicBezTo>
                          <a:pt x="0" y="0"/>
                          <a:pt x="0" y="0"/>
                          <a:pt x="0" y="0"/>
                        </a:cubicBezTo>
                      </a:path>
                    </a:pathLst>
                  </a:custGeom>
                  <a:solidFill>
                    <a:srgbClr val="FCFCF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91" name="Freeform 733"/>
                  <p:cNvSpPr>
                    <a:spLocks noEditPoints="1"/>
                  </p:cNvSpPr>
                  <p:nvPr/>
                </p:nvSpPr>
                <p:spPr bwMode="auto">
                  <a:xfrm>
                    <a:off x="4343" y="794"/>
                    <a:ext cx="52" cy="12"/>
                  </a:xfrm>
                  <a:custGeom>
                    <a:avLst/>
                    <a:gdLst>
                      <a:gd name="T0" fmla="*/ 4 w 77"/>
                      <a:gd name="T1" fmla="*/ 4 h 17"/>
                      <a:gd name="T2" fmla="*/ 0 w 77"/>
                      <a:gd name="T3" fmla="*/ 6 h 17"/>
                      <a:gd name="T4" fmla="*/ 0 w 77"/>
                      <a:gd name="T5" fmla="*/ 6 h 17"/>
                      <a:gd name="T6" fmla="*/ 5 w 77"/>
                      <a:gd name="T7" fmla="*/ 4 h 17"/>
                      <a:gd name="T8" fmla="*/ 4 w 77"/>
                      <a:gd name="T9" fmla="*/ 4 h 17"/>
                      <a:gd name="T10" fmla="*/ 24 w 77"/>
                      <a:gd name="T11" fmla="*/ 0 h 17"/>
                      <a:gd name="T12" fmla="*/ 16 w 77"/>
                      <a:gd name="T13" fmla="*/ 1 h 17"/>
                      <a:gd name="T14" fmla="*/ 16 w 77"/>
                      <a:gd name="T15" fmla="*/ 1 h 17"/>
                      <a:gd name="T16" fmla="*/ 24 w 77"/>
                      <a:gd name="T17" fmla="*/ 1 h 17"/>
                      <a:gd name="T18" fmla="*/ 24 w 77"/>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17">
                        <a:moveTo>
                          <a:pt x="14" y="10"/>
                        </a:moveTo>
                        <a:cubicBezTo>
                          <a:pt x="9" y="12"/>
                          <a:pt x="4" y="14"/>
                          <a:pt x="0" y="16"/>
                        </a:cubicBezTo>
                        <a:cubicBezTo>
                          <a:pt x="0" y="16"/>
                          <a:pt x="0" y="17"/>
                          <a:pt x="0" y="17"/>
                        </a:cubicBezTo>
                        <a:cubicBezTo>
                          <a:pt x="5" y="15"/>
                          <a:pt x="9" y="13"/>
                          <a:pt x="15" y="11"/>
                        </a:cubicBezTo>
                        <a:cubicBezTo>
                          <a:pt x="14" y="11"/>
                          <a:pt x="14" y="11"/>
                          <a:pt x="14" y="10"/>
                        </a:cubicBezTo>
                        <a:moveTo>
                          <a:pt x="77" y="0"/>
                        </a:moveTo>
                        <a:cubicBezTo>
                          <a:pt x="68" y="1"/>
                          <a:pt x="60" y="1"/>
                          <a:pt x="53" y="2"/>
                        </a:cubicBezTo>
                        <a:cubicBezTo>
                          <a:pt x="53" y="2"/>
                          <a:pt x="53" y="3"/>
                          <a:pt x="53" y="3"/>
                        </a:cubicBezTo>
                        <a:cubicBezTo>
                          <a:pt x="61" y="2"/>
                          <a:pt x="68" y="1"/>
                          <a:pt x="77" y="1"/>
                        </a:cubicBezTo>
                        <a:cubicBezTo>
                          <a:pt x="77" y="1"/>
                          <a:pt x="77" y="1"/>
                          <a:pt x="77" y="0"/>
                        </a:cubicBezTo>
                      </a:path>
                    </a:pathLst>
                  </a:custGeom>
                  <a:solidFill>
                    <a:srgbClr val="D0D0D3"/>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92" name="Freeform 734"/>
                  <p:cNvSpPr>
                    <a:spLocks/>
                  </p:cNvSpPr>
                  <p:nvPr/>
                </p:nvSpPr>
                <p:spPr bwMode="auto">
                  <a:xfrm>
                    <a:off x="4326" y="869"/>
                    <a:ext cx="54" cy="719"/>
                  </a:xfrm>
                  <a:custGeom>
                    <a:avLst/>
                    <a:gdLst>
                      <a:gd name="T0" fmla="*/ 1 w 78"/>
                      <a:gd name="T1" fmla="*/ 0 h 1050"/>
                      <a:gd name="T2" fmla="*/ 1 w 78"/>
                      <a:gd name="T3" fmla="*/ 210 h 1050"/>
                      <a:gd name="T4" fmla="*/ 1 w 78"/>
                      <a:gd name="T5" fmla="*/ 210 h 1050"/>
                      <a:gd name="T6" fmla="*/ 1 w 78"/>
                      <a:gd name="T7" fmla="*/ 214 h 1050"/>
                      <a:gd name="T8" fmla="*/ 0 w 78"/>
                      <a:gd name="T9" fmla="*/ 223 h 1050"/>
                      <a:gd name="T10" fmla="*/ 9 w 78"/>
                      <a:gd name="T11" fmla="*/ 314 h 1050"/>
                      <a:gd name="T12" fmla="*/ 15 w 78"/>
                      <a:gd name="T13" fmla="*/ 337 h 1050"/>
                      <a:gd name="T14" fmla="*/ 19 w 78"/>
                      <a:gd name="T15" fmla="*/ 337 h 1050"/>
                      <a:gd name="T16" fmla="*/ 26 w 78"/>
                      <a:gd name="T17" fmla="*/ 336 h 1050"/>
                      <a:gd name="T18" fmla="*/ 20 w 78"/>
                      <a:gd name="T19" fmla="*/ 314 h 1050"/>
                      <a:gd name="T20" fmla="*/ 12 w 78"/>
                      <a:gd name="T21" fmla="*/ 210 h 1050"/>
                      <a:gd name="T22" fmla="*/ 12 w 78"/>
                      <a:gd name="T23" fmla="*/ 3 h 1050"/>
                      <a:gd name="T24" fmla="*/ 6 w 78"/>
                      <a:gd name="T25" fmla="*/ 1 h 1050"/>
                      <a:gd name="T26" fmla="*/ 1 w 78"/>
                      <a:gd name="T27" fmla="*/ 0 h 10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1050">
                        <a:moveTo>
                          <a:pt x="1" y="0"/>
                        </a:moveTo>
                        <a:cubicBezTo>
                          <a:pt x="1" y="654"/>
                          <a:pt x="1" y="654"/>
                          <a:pt x="1" y="654"/>
                        </a:cubicBezTo>
                        <a:cubicBezTo>
                          <a:pt x="1" y="654"/>
                          <a:pt x="1" y="654"/>
                          <a:pt x="1" y="654"/>
                        </a:cubicBezTo>
                        <a:cubicBezTo>
                          <a:pt x="1" y="654"/>
                          <a:pt x="1" y="658"/>
                          <a:pt x="1" y="665"/>
                        </a:cubicBezTo>
                        <a:cubicBezTo>
                          <a:pt x="0" y="672"/>
                          <a:pt x="0" y="682"/>
                          <a:pt x="0" y="694"/>
                        </a:cubicBezTo>
                        <a:cubicBezTo>
                          <a:pt x="0" y="754"/>
                          <a:pt x="4" y="872"/>
                          <a:pt x="27" y="980"/>
                        </a:cubicBezTo>
                        <a:cubicBezTo>
                          <a:pt x="30" y="991"/>
                          <a:pt x="38" y="1018"/>
                          <a:pt x="45" y="1050"/>
                        </a:cubicBezTo>
                        <a:cubicBezTo>
                          <a:pt x="49" y="1049"/>
                          <a:pt x="53" y="1048"/>
                          <a:pt x="58" y="1048"/>
                        </a:cubicBezTo>
                        <a:cubicBezTo>
                          <a:pt x="63" y="1047"/>
                          <a:pt x="69" y="1046"/>
                          <a:pt x="78" y="1045"/>
                        </a:cubicBezTo>
                        <a:cubicBezTo>
                          <a:pt x="71" y="1015"/>
                          <a:pt x="64" y="991"/>
                          <a:pt x="61" y="980"/>
                        </a:cubicBezTo>
                        <a:cubicBezTo>
                          <a:pt x="28" y="826"/>
                          <a:pt x="35" y="654"/>
                          <a:pt x="35" y="654"/>
                        </a:cubicBezTo>
                        <a:cubicBezTo>
                          <a:pt x="35" y="10"/>
                          <a:pt x="35" y="10"/>
                          <a:pt x="35" y="10"/>
                        </a:cubicBezTo>
                        <a:cubicBezTo>
                          <a:pt x="28" y="8"/>
                          <a:pt x="22" y="7"/>
                          <a:pt x="16" y="5"/>
                        </a:cubicBezTo>
                        <a:cubicBezTo>
                          <a:pt x="11" y="3"/>
                          <a:pt x="6" y="2"/>
                          <a:pt x="1" y="0"/>
                        </a:cubicBezTo>
                      </a:path>
                    </a:pathLst>
                  </a:custGeom>
                  <a:solidFill>
                    <a:srgbClr val="D6D6DA"/>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93" name="Freeform 735"/>
                  <p:cNvSpPr>
                    <a:spLocks/>
                  </p:cNvSpPr>
                  <p:nvPr/>
                </p:nvSpPr>
                <p:spPr bwMode="auto">
                  <a:xfrm>
                    <a:off x="4327" y="849"/>
                    <a:ext cx="23" cy="24"/>
                  </a:xfrm>
                  <a:custGeom>
                    <a:avLst/>
                    <a:gdLst>
                      <a:gd name="T0" fmla="*/ 0 w 34"/>
                      <a:gd name="T1" fmla="*/ 0 h 35"/>
                      <a:gd name="T2" fmla="*/ 0 w 34"/>
                      <a:gd name="T3" fmla="*/ 8 h 35"/>
                      <a:gd name="T4" fmla="*/ 11 w 34"/>
                      <a:gd name="T5" fmla="*/ 11 h 35"/>
                      <a:gd name="T6" fmla="*/ 11 w 34"/>
                      <a:gd name="T7" fmla="*/ 5 h 35"/>
                      <a:gd name="T8" fmla="*/ 0 w 3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35">
                        <a:moveTo>
                          <a:pt x="0" y="0"/>
                        </a:moveTo>
                        <a:cubicBezTo>
                          <a:pt x="0" y="24"/>
                          <a:pt x="0" y="24"/>
                          <a:pt x="0" y="24"/>
                        </a:cubicBezTo>
                        <a:cubicBezTo>
                          <a:pt x="10" y="28"/>
                          <a:pt x="22" y="32"/>
                          <a:pt x="34" y="35"/>
                        </a:cubicBezTo>
                        <a:cubicBezTo>
                          <a:pt x="34" y="16"/>
                          <a:pt x="34" y="16"/>
                          <a:pt x="34" y="16"/>
                        </a:cubicBezTo>
                        <a:cubicBezTo>
                          <a:pt x="21" y="11"/>
                          <a:pt x="9" y="6"/>
                          <a:pt x="0" y="0"/>
                        </a:cubicBezTo>
                      </a:path>
                    </a:pathLst>
                  </a:custGeom>
                  <a:solidFill>
                    <a:srgbClr val="D3D3D6"/>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94" name="Freeform 736"/>
                  <p:cNvSpPr>
                    <a:spLocks/>
                  </p:cNvSpPr>
                  <p:nvPr/>
                </p:nvSpPr>
                <p:spPr bwMode="auto">
                  <a:xfrm>
                    <a:off x="4327" y="865"/>
                    <a:ext cx="23" cy="11"/>
                  </a:xfrm>
                  <a:custGeom>
                    <a:avLst/>
                    <a:gdLst>
                      <a:gd name="T0" fmla="*/ 0 w 34"/>
                      <a:gd name="T1" fmla="*/ 0 h 15"/>
                      <a:gd name="T2" fmla="*/ 0 w 34"/>
                      <a:gd name="T3" fmla="*/ 2 h 15"/>
                      <a:gd name="T4" fmla="*/ 5 w 34"/>
                      <a:gd name="T5" fmla="*/ 4 h 15"/>
                      <a:gd name="T6" fmla="*/ 11 w 34"/>
                      <a:gd name="T7" fmla="*/ 6 h 15"/>
                      <a:gd name="T8" fmla="*/ 11 w 34"/>
                      <a:gd name="T9" fmla="*/ 4 h 15"/>
                      <a:gd name="T10" fmla="*/ 0 w 34"/>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15">
                        <a:moveTo>
                          <a:pt x="0" y="0"/>
                        </a:moveTo>
                        <a:cubicBezTo>
                          <a:pt x="0" y="5"/>
                          <a:pt x="0" y="5"/>
                          <a:pt x="0" y="5"/>
                        </a:cubicBezTo>
                        <a:cubicBezTo>
                          <a:pt x="5" y="7"/>
                          <a:pt x="10" y="8"/>
                          <a:pt x="15" y="10"/>
                        </a:cubicBezTo>
                        <a:cubicBezTo>
                          <a:pt x="21" y="12"/>
                          <a:pt x="27" y="13"/>
                          <a:pt x="34" y="15"/>
                        </a:cubicBezTo>
                        <a:cubicBezTo>
                          <a:pt x="34" y="11"/>
                          <a:pt x="34" y="11"/>
                          <a:pt x="34" y="11"/>
                        </a:cubicBezTo>
                        <a:cubicBezTo>
                          <a:pt x="22" y="8"/>
                          <a:pt x="10" y="4"/>
                          <a:pt x="0" y="0"/>
                        </a:cubicBezTo>
                      </a:path>
                    </a:pathLst>
                  </a:custGeom>
                  <a:solidFill>
                    <a:srgbClr val="C9C9C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95" name="Freeform 737"/>
                  <p:cNvSpPr>
                    <a:spLocks/>
                  </p:cNvSpPr>
                  <p:nvPr/>
                </p:nvSpPr>
                <p:spPr bwMode="auto">
                  <a:xfrm>
                    <a:off x="4327" y="831"/>
                    <a:ext cx="23" cy="29"/>
                  </a:xfrm>
                  <a:custGeom>
                    <a:avLst/>
                    <a:gdLst>
                      <a:gd name="T0" fmla="*/ 0 w 34"/>
                      <a:gd name="T1" fmla="*/ 0 h 42"/>
                      <a:gd name="T2" fmla="*/ 0 w 34"/>
                      <a:gd name="T3" fmla="*/ 8 h 42"/>
                      <a:gd name="T4" fmla="*/ 11 w 34"/>
                      <a:gd name="T5" fmla="*/ 14 h 42"/>
                      <a:gd name="T6" fmla="*/ 11 w 34"/>
                      <a:gd name="T7" fmla="*/ 8 h 42"/>
                      <a:gd name="T8" fmla="*/ 0 w 34"/>
                      <a:gd name="T9" fmla="*/ 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2">
                        <a:moveTo>
                          <a:pt x="0" y="0"/>
                        </a:moveTo>
                        <a:cubicBezTo>
                          <a:pt x="0" y="26"/>
                          <a:pt x="0" y="26"/>
                          <a:pt x="0" y="26"/>
                        </a:cubicBezTo>
                        <a:cubicBezTo>
                          <a:pt x="9" y="32"/>
                          <a:pt x="21" y="37"/>
                          <a:pt x="34" y="42"/>
                        </a:cubicBezTo>
                        <a:cubicBezTo>
                          <a:pt x="34" y="26"/>
                          <a:pt x="34" y="26"/>
                          <a:pt x="34" y="26"/>
                        </a:cubicBezTo>
                        <a:cubicBezTo>
                          <a:pt x="16" y="20"/>
                          <a:pt x="4" y="10"/>
                          <a:pt x="0" y="0"/>
                        </a:cubicBezTo>
                      </a:path>
                    </a:pathLst>
                  </a:custGeom>
                  <a:solidFill>
                    <a:srgbClr val="D0D0D3"/>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96" name="Freeform 738"/>
                  <p:cNvSpPr>
                    <a:spLocks/>
                  </p:cNvSpPr>
                  <p:nvPr/>
                </p:nvSpPr>
                <p:spPr bwMode="auto">
                  <a:xfrm>
                    <a:off x="4366" y="1585"/>
                    <a:ext cx="14" cy="2"/>
                  </a:xfrm>
                  <a:custGeom>
                    <a:avLst/>
                    <a:gdLst>
                      <a:gd name="T0" fmla="*/ 7 w 20"/>
                      <a:gd name="T1" fmla="*/ 0 h 3"/>
                      <a:gd name="T2" fmla="*/ 0 w 20"/>
                      <a:gd name="T3" fmla="*/ 1 h 3"/>
                      <a:gd name="T4" fmla="*/ 7 w 20"/>
                      <a:gd name="T5" fmla="*/ 0 h 3"/>
                      <a:gd name="T6" fmla="*/ 7 w 20"/>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3">
                        <a:moveTo>
                          <a:pt x="20" y="0"/>
                        </a:moveTo>
                        <a:cubicBezTo>
                          <a:pt x="11" y="1"/>
                          <a:pt x="5" y="2"/>
                          <a:pt x="0" y="3"/>
                        </a:cubicBezTo>
                        <a:cubicBezTo>
                          <a:pt x="6" y="2"/>
                          <a:pt x="13" y="1"/>
                          <a:pt x="20" y="0"/>
                        </a:cubicBezTo>
                        <a:cubicBezTo>
                          <a:pt x="20" y="0"/>
                          <a:pt x="20" y="0"/>
                          <a:pt x="20" y="0"/>
                        </a:cubicBezTo>
                      </a:path>
                    </a:pathLst>
                  </a:custGeom>
                  <a:solidFill>
                    <a:srgbClr val="DDDDE0"/>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97" name="Freeform 739"/>
                  <p:cNvSpPr>
                    <a:spLocks/>
                  </p:cNvSpPr>
                  <p:nvPr/>
                </p:nvSpPr>
                <p:spPr bwMode="auto">
                  <a:xfrm>
                    <a:off x="4357" y="1585"/>
                    <a:ext cx="23" cy="4"/>
                  </a:xfrm>
                  <a:custGeom>
                    <a:avLst/>
                    <a:gdLst>
                      <a:gd name="T0" fmla="*/ 11 w 33"/>
                      <a:gd name="T1" fmla="*/ 0 h 6"/>
                      <a:gd name="T2" fmla="*/ 4 w 33"/>
                      <a:gd name="T3" fmla="*/ 1 h 6"/>
                      <a:gd name="T4" fmla="*/ 0 w 33"/>
                      <a:gd name="T5" fmla="*/ 1 h 6"/>
                      <a:gd name="T6" fmla="*/ 0 w 33"/>
                      <a:gd name="T7" fmla="*/ 2 h 6"/>
                      <a:gd name="T8" fmla="*/ 0 w 33"/>
                      <a:gd name="T9" fmla="*/ 2 h 6"/>
                      <a:gd name="T10" fmla="*/ 2 w 33"/>
                      <a:gd name="T11" fmla="*/ 1 h 6"/>
                      <a:gd name="T12" fmla="*/ 11 w 33"/>
                      <a:gd name="T13" fmla="*/ 1 h 6"/>
                      <a:gd name="T14" fmla="*/ 11 w 33"/>
                      <a:gd name="T15" fmla="*/ 0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 h="6">
                        <a:moveTo>
                          <a:pt x="33" y="0"/>
                        </a:moveTo>
                        <a:cubicBezTo>
                          <a:pt x="26" y="1"/>
                          <a:pt x="19" y="2"/>
                          <a:pt x="13" y="3"/>
                        </a:cubicBezTo>
                        <a:cubicBezTo>
                          <a:pt x="8" y="3"/>
                          <a:pt x="4" y="4"/>
                          <a:pt x="0" y="5"/>
                        </a:cubicBezTo>
                        <a:cubicBezTo>
                          <a:pt x="0" y="5"/>
                          <a:pt x="0" y="6"/>
                          <a:pt x="0" y="6"/>
                        </a:cubicBezTo>
                        <a:cubicBezTo>
                          <a:pt x="0" y="6"/>
                          <a:pt x="0" y="6"/>
                          <a:pt x="0" y="6"/>
                        </a:cubicBezTo>
                        <a:cubicBezTo>
                          <a:pt x="2" y="6"/>
                          <a:pt x="4" y="6"/>
                          <a:pt x="7" y="5"/>
                        </a:cubicBezTo>
                        <a:cubicBezTo>
                          <a:pt x="15" y="3"/>
                          <a:pt x="24" y="2"/>
                          <a:pt x="33" y="1"/>
                        </a:cubicBezTo>
                        <a:cubicBezTo>
                          <a:pt x="33" y="1"/>
                          <a:pt x="33" y="0"/>
                          <a:pt x="33" y="0"/>
                        </a:cubicBezTo>
                      </a:path>
                    </a:pathLst>
                  </a:custGeom>
                  <a:solidFill>
                    <a:srgbClr val="EFEFF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98" name="Freeform 740"/>
                  <p:cNvSpPr>
                    <a:spLocks/>
                  </p:cNvSpPr>
                  <p:nvPr/>
                </p:nvSpPr>
                <p:spPr bwMode="auto">
                  <a:xfrm>
                    <a:off x="4395" y="794"/>
                    <a:ext cx="21" cy="1"/>
                  </a:xfrm>
                  <a:custGeom>
                    <a:avLst/>
                    <a:gdLst>
                      <a:gd name="T0" fmla="*/ 6 w 30"/>
                      <a:gd name="T1" fmla="*/ 0 h 1"/>
                      <a:gd name="T2" fmla="*/ 0 w 30"/>
                      <a:gd name="T3" fmla="*/ 0 h 1"/>
                      <a:gd name="T4" fmla="*/ 0 w 30"/>
                      <a:gd name="T5" fmla="*/ 1 h 1"/>
                      <a:gd name="T6" fmla="*/ 6 w 30"/>
                      <a:gd name="T7" fmla="*/ 1 h 1"/>
                      <a:gd name="T8" fmla="*/ 11 w 30"/>
                      <a:gd name="T9" fmla="*/ 1 h 1"/>
                      <a:gd name="T10" fmla="*/ 11 w 30"/>
                      <a:gd name="T11" fmla="*/ 1 h 1"/>
                      <a:gd name="T12" fmla="*/ 11 w 30"/>
                      <a:gd name="T13" fmla="*/ 0 h 1"/>
                      <a:gd name="T14" fmla="*/ 6 w 30"/>
                      <a:gd name="T15" fmla="*/ 0 h 1"/>
                      <a:gd name="T16" fmla="*/ 6 w 30"/>
                      <a:gd name="T17" fmla="*/ 0 h 1"/>
                      <a:gd name="T18" fmla="*/ 6 w 30"/>
                      <a:gd name="T19" fmla="*/ 0 h 1"/>
                      <a:gd name="T20" fmla="*/ 6 w 30"/>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1">
                        <a:moveTo>
                          <a:pt x="15" y="0"/>
                        </a:moveTo>
                        <a:cubicBezTo>
                          <a:pt x="10" y="0"/>
                          <a:pt x="5" y="0"/>
                          <a:pt x="0" y="0"/>
                        </a:cubicBezTo>
                        <a:cubicBezTo>
                          <a:pt x="0" y="1"/>
                          <a:pt x="0" y="1"/>
                          <a:pt x="0" y="1"/>
                        </a:cubicBezTo>
                        <a:cubicBezTo>
                          <a:pt x="6" y="1"/>
                          <a:pt x="11" y="1"/>
                          <a:pt x="17" y="1"/>
                        </a:cubicBezTo>
                        <a:cubicBezTo>
                          <a:pt x="22" y="1"/>
                          <a:pt x="26" y="1"/>
                          <a:pt x="30" y="1"/>
                        </a:cubicBezTo>
                        <a:cubicBezTo>
                          <a:pt x="30" y="1"/>
                          <a:pt x="30" y="1"/>
                          <a:pt x="30" y="1"/>
                        </a:cubicBezTo>
                        <a:cubicBezTo>
                          <a:pt x="30" y="0"/>
                          <a:pt x="30" y="0"/>
                          <a:pt x="30" y="0"/>
                        </a:cubicBezTo>
                        <a:cubicBezTo>
                          <a:pt x="26" y="0"/>
                          <a:pt x="22" y="0"/>
                          <a:pt x="18" y="0"/>
                        </a:cubicBezTo>
                        <a:cubicBezTo>
                          <a:pt x="18" y="0"/>
                          <a:pt x="17" y="0"/>
                          <a:pt x="17" y="0"/>
                        </a:cubicBezTo>
                        <a:cubicBezTo>
                          <a:pt x="17" y="0"/>
                          <a:pt x="16" y="0"/>
                          <a:pt x="15" y="0"/>
                        </a:cubicBezTo>
                        <a:cubicBezTo>
                          <a:pt x="15" y="0"/>
                          <a:pt x="15" y="0"/>
                          <a:pt x="15" y="0"/>
                        </a:cubicBezTo>
                      </a:path>
                    </a:pathLst>
                  </a:custGeom>
                  <a:solidFill>
                    <a:srgbClr val="EFEFF1"/>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99" name="Freeform 741"/>
                  <p:cNvSpPr>
                    <a:spLocks noEditPoints="1"/>
                  </p:cNvSpPr>
                  <p:nvPr/>
                </p:nvSpPr>
                <p:spPr bwMode="auto">
                  <a:xfrm>
                    <a:off x="4327" y="795"/>
                    <a:ext cx="68" cy="54"/>
                  </a:xfrm>
                  <a:custGeom>
                    <a:avLst/>
                    <a:gdLst>
                      <a:gd name="T0" fmla="*/ 0 w 100"/>
                      <a:gd name="T1" fmla="*/ 16 h 79"/>
                      <a:gd name="T2" fmla="*/ 0 w 100"/>
                      <a:gd name="T3" fmla="*/ 16 h 79"/>
                      <a:gd name="T4" fmla="*/ 0 w 100"/>
                      <a:gd name="T5" fmla="*/ 16 h 79"/>
                      <a:gd name="T6" fmla="*/ 0 w 100"/>
                      <a:gd name="T7" fmla="*/ 17 h 79"/>
                      <a:gd name="T8" fmla="*/ 11 w 100"/>
                      <a:gd name="T9" fmla="*/ 25 h 79"/>
                      <a:gd name="T10" fmla="*/ 11 w 100"/>
                      <a:gd name="T11" fmla="*/ 25 h 79"/>
                      <a:gd name="T12" fmla="*/ 0 w 100"/>
                      <a:gd name="T13" fmla="*/ 16 h 79"/>
                      <a:gd name="T14" fmla="*/ 12 w 100"/>
                      <a:gd name="T15" fmla="*/ 3 h 79"/>
                      <a:gd name="T16" fmla="*/ 7 w 100"/>
                      <a:gd name="T17" fmla="*/ 5 h 79"/>
                      <a:gd name="T18" fmla="*/ 7 w 100"/>
                      <a:gd name="T19" fmla="*/ 5 h 79"/>
                      <a:gd name="T20" fmla="*/ 12 w 100"/>
                      <a:gd name="T21" fmla="*/ 3 h 79"/>
                      <a:gd name="T22" fmla="*/ 12 w 100"/>
                      <a:gd name="T23" fmla="*/ 3 h 79"/>
                      <a:gd name="T24" fmla="*/ 31 w 100"/>
                      <a:gd name="T25" fmla="*/ 0 h 79"/>
                      <a:gd name="T26" fmla="*/ 24 w 100"/>
                      <a:gd name="T27" fmla="*/ 1 h 79"/>
                      <a:gd name="T28" fmla="*/ 24 w 100"/>
                      <a:gd name="T29" fmla="*/ 1 h 79"/>
                      <a:gd name="T30" fmla="*/ 31 w 100"/>
                      <a:gd name="T31" fmla="*/ 0 h 79"/>
                      <a:gd name="T32" fmla="*/ 31 w 100"/>
                      <a:gd name="T33" fmla="*/ 0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79">
                        <a:moveTo>
                          <a:pt x="0" y="49"/>
                        </a:moveTo>
                        <a:cubicBezTo>
                          <a:pt x="0" y="50"/>
                          <a:pt x="0" y="50"/>
                          <a:pt x="0" y="51"/>
                        </a:cubicBezTo>
                        <a:cubicBezTo>
                          <a:pt x="0" y="51"/>
                          <a:pt x="0" y="51"/>
                          <a:pt x="0" y="51"/>
                        </a:cubicBezTo>
                        <a:cubicBezTo>
                          <a:pt x="0" y="53"/>
                          <a:pt x="0" y="53"/>
                          <a:pt x="0" y="53"/>
                        </a:cubicBezTo>
                        <a:cubicBezTo>
                          <a:pt x="4" y="63"/>
                          <a:pt x="16" y="73"/>
                          <a:pt x="34" y="79"/>
                        </a:cubicBezTo>
                        <a:cubicBezTo>
                          <a:pt x="34" y="79"/>
                          <a:pt x="34" y="79"/>
                          <a:pt x="34" y="79"/>
                        </a:cubicBezTo>
                        <a:cubicBezTo>
                          <a:pt x="14" y="71"/>
                          <a:pt x="1" y="61"/>
                          <a:pt x="0" y="49"/>
                        </a:cubicBezTo>
                        <a:moveTo>
                          <a:pt x="38" y="10"/>
                        </a:moveTo>
                        <a:cubicBezTo>
                          <a:pt x="32" y="12"/>
                          <a:pt x="28" y="14"/>
                          <a:pt x="23" y="16"/>
                        </a:cubicBezTo>
                        <a:cubicBezTo>
                          <a:pt x="23" y="16"/>
                          <a:pt x="23" y="16"/>
                          <a:pt x="23" y="16"/>
                        </a:cubicBezTo>
                        <a:cubicBezTo>
                          <a:pt x="28" y="14"/>
                          <a:pt x="32" y="12"/>
                          <a:pt x="38" y="10"/>
                        </a:cubicBezTo>
                        <a:cubicBezTo>
                          <a:pt x="38" y="10"/>
                          <a:pt x="38" y="10"/>
                          <a:pt x="38" y="10"/>
                        </a:cubicBezTo>
                        <a:moveTo>
                          <a:pt x="100" y="0"/>
                        </a:moveTo>
                        <a:cubicBezTo>
                          <a:pt x="91" y="0"/>
                          <a:pt x="84" y="1"/>
                          <a:pt x="76" y="2"/>
                        </a:cubicBezTo>
                        <a:cubicBezTo>
                          <a:pt x="76" y="2"/>
                          <a:pt x="76" y="2"/>
                          <a:pt x="76" y="2"/>
                        </a:cubicBezTo>
                        <a:cubicBezTo>
                          <a:pt x="83" y="1"/>
                          <a:pt x="91" y="0"/>
                          <a:pt x="100" y="0"/>
                        </a:cubicBezTo>
                        <a:cubicBezTo>
                          <a:pt x="100" y="0"/>
                          <a:pt x="100" y="0"/>
                          <a:pt x="100" y="0"/>
                        </a:cubicBezTo>
                      </a:path>
                    </a:pathLst>
                  </a:custGeom>
                  <a:solidFill>
                    <a:srgbClr val="C6C7CA"/>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00" name="Freeform 742"/>
                  <p:cNvSpPr>
                    <a:spLocks/>
                  </p:cNvSpPr>
                  <p:nvPr/>
                </p:nvSpPr>
                <p:spPr bwMode="auto">
                  <a:xfrm>
                    <a:off x="4327" y="795"/>
                    <a:ext cx="80" cy="54"/>
                  </a:xfrm>
                  <a:custGeom>
                    <a:avLst/>
                    <a:gdLst>
                      <a:gd name="T0" fmla="*/ 31 w 117"/>
                      <a:gd name="T1" fmla="*/ 0 h 79"/>
                      <a:gd name="T2" fmla="*/ 25 w 117"/>
                      <a:gd name="T3" fmla="*/ 1 h 79"/>
                      <a:gd name="T4" fmla="*/ 24 w 117"/>
                      <a:gd name="T5" fmla="*/ 1 h 79"/>
                      <a:gd name="T6" fmla="*/ 12 w 117"/>
                      <a:gd name="T7" fmla="*/ 3 h 79"/>
                      <a:gd name="T8" fmla="*/ 12 w 117"/>
                      <a:gd name="T9" fmla="*/ 3 h 79"/>
                      <a:gd name="T10" fmla="*/ 12 w 117"/>
                      <a:gd name="T11" fmla="*/ 3 h 79"/>
                      <a:gd name="T12" fmla="*/ 8 w 117"/>
                      <a:gd name="T13" fmla="*/ 5 h 79"/>
                      <a:gd name="T14" fmla="*/ 7 w 117"/>
                      <a:gd name="T15" fmla="*/ 5 h 79"/>
                      <a:gd name="T16" fmla="*/ 1 w 117"/>
                      <a:gd name="T17" fmla="*/ 12 h 79"/>
                      <a:gd name="T18" fmla="*/ 0 w 117"/>
                      <a:gd name="T19" fmla="*/ 16 h 79"/>
                      <a:gd name="T20" fmla="*/ 0 w 117"/>
                      <a:gd name="T21" fmla="*/ 16 h 79"/>
                      <a:gd name="T22" fmla="*/ 11 w 117"/>
                      <a:gd name="T23" fmla="*/ 25 h 79"/>
                      <a:gd name="T24" fmla="*/ 11 w 117"/>
                      <a:gd name="T25" fmla="*/ 16 h 79"/>
                      <a:gd name="T26" fmla="*/ 38 w 117"/>
                      <a:gd name="T27" fmla="*/ 1 h 79"/>
                      <a:gd name="T28" fmla="*/ 35 w 117"/>
                      <a:gd name="T29" fmla="*/ 1 h 79"/>
                      <a:gd name="T30" fmla="*/ 32 w 117"/>
                      <a:gd name="T31" fmla="*/ 1 h 79"/>
                      <a:gd name="T32" fmla="*/ 32 w 117"/>
                      <a:gd name="T33" fmla="*/ 1 h 79"/>
                      <a:gd name="T34" fmla="*/ 31 w 117"/>
                      <a:gd name="T35" fmla="*/ 0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7" h="79">
                        <a:moveTo>
                          <a:pt x="100" y="0"/>
                        </a:moveTo>
                        <a:cubicBezTo>
                          <a:pt x="91" y="0"/>
                          <a:pt x="83" y="1"/>
                          <a:pt x="76" y="2"/>
                        </a:cubicBezTo>
                        <a:cubicBezTo>
                          <a:pt x="76" y="2"/>
                          <a:pt x="75" y="3"/>
                          <a:pt x="75" y="3"/>
                        </a:cubicBezTo>
                        <a:cubicBezTo>
                          <a:pt x="60" y="4"/>
                          <a:pt x="48" y="7"/>
                          <a:pt x="39" y="10"/>
                        </a:cubicBezTo>
                        <a:cubicBezTo>
                          <a:pt x="39" y="10"/>
                          <a:pt x="39" y="10"/>
                          <a:pt x="38" y="10"/>
                        </a:cubicBezTo>
                        <a:cubicBezTo>
                          <a:pt x="38" y="10"/>
                          <a:pt x="38" y="10"/>
                          <a:pt x="38" y="10"/>
                        </a:cubicBezTo>
                        <a:cubicBezTo>
                          <a:pt x="32" y="12"/>
                          <a:pt x="28" y="14"/>
                          <a:pt x="23" y="16"/>
                        </a:cubicBezTo>
                        <a:cubicBezTo>
                          <a:pt x="23" y="17"/>
                          <a:pt x="23" y="17"/>
                          <a:pt x="22" y="18"/>
                        </a:cubicBezTo>
                        <a:cubicBezTo>
                          <a:pt x="12" y="24"/>
                          <a:pt x="6" y="30"/>
                          <a:pt x="3" y="36"/>
                        </a:cubicBezTo>
                        <a:cubicBezTo>
                          <a:pt x="0" y="41"/>
                          <a:pt x="0" y="46"/>
                          <a:pt x="0" y="49"/>
                        </a:cubicBezTo>
                        <a:cubicBezTo>
                          <a:pt x="0" y="49"/>
                          <a:pt x="0" y="49"/>
                          <a:pt x="0" y="49"/>
                        </a:cubicBezTo>
                        <a:cubicBezTo>
                          <a:pt x="1" y="61"/>
                          <a:pt x="14" y="71"/>
                          <a:pt x="34" y="79"/>
                        </a:cubicBezTo>
                        <a:cubicBezTo>
                          <a:pt x="34" y="51"/>
                          <a:pt x="34" y="51"/>
                          <a:pt x="34" y="51"/>
                        </a:cubicBezTo>
                        <a:cubicBezTo>
                          <a:pt x="34" y="51"/>
                          <a:pt x="26" y="9"/>
                          <a:pt x="117" y="1"/>
                        </a:cubicBezTo>
                        <a:cubicBezTo>
                          <a:pt x="114" y="1"/>
                          <a:pt x="111" y="1"/>
                          <a:pt x="109" y="1"/>
                        </a:cubicBezTo>
                        <a:cubicBezTo>
                          <a:pt x="104" y="1"/>
                          <a:pt x="101" y="1"/>
                          <a:pt x="101" y="1"/>
                        </a:cubicBezTo>
                        <a:cubicBezTo>
                          <a:pt x="101" y="1"/>
                          <a:pt x="101" y="1"/>
                          <a:pt x="101" y="1"/>
                        </a:cubicBezTo>
                        <a:cubicBezTo>
                          <a:pt x="101" y="1"/>
                          <a:pt x="100" y="0"/>
                          <a:pt x="100" y="0"/>
                        </a:cubicBezTo>
                      </a:path>
                    </a:pathLst>
                  </a:custGeom>
                  <a:solidFill>
                    <a:srgbClr val="C7C8CB"/>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01" name="Freeform 743"/>
                  <p:cNvSpPr>
                    <a:spLocks/>
                  </p:cNvSpPr>
                  <p:nvPr/>
                </p:nvSpPr>
                <p:spPr bwMode="auto">
                  <a:xfrm>
                    <a:off x="4395" y="795"/>
                    <a:ext cx="21" cy="1"/>
                  </a:xfrm>
                  <a:custGeom>
                    <a:avLst/>
                    <a:gdLst>
                      <a:gd name="T0" fmla="*/ 6 w 30"/>
                      <a:gd name="T1" fmla="*/ 0 h 1"/>
                      <a:gd name="T2" fmla="*/ 0 w 30"/>
                      <a:gd name="T3" fmla="*/ 0 h 1"/>
                      <a:gd name="T4" fmla="*/ 0 w 30"/>
                      <a:gd name="T5" fmla="*/ 0 h 1"/>
                      <a:gd name="T6" fmla="*/ 1 w 30"/>
                      <a:gd name="T7" fmla="*/ 1 h 1"/>
                      <a:gd name="T8" fmla="*/ 1 w 30"/>
                      <a:gd name="T9" fmla="*/ 1 h 1"/>
                      <a:gd name="T10" fmla="*/ 3 w 30"/>
                      <a:gd name="T11" fmla="*/ 1 h 1"/>
                      <a:gd name="T12" fmla="*/ 6 w 30"/>
                      <a:gd name="T13" fmla="*/ 1 h 1"/>
                      <a:gd name="T14" fmla="*/ 11 w 30"/>
                      <a:gd name="T15" fmla="*/ 0 h 1"/>
                      <a:gd name="T16" fmla="*/ 6 w 30"/>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
                        <a:moveTo>
                          <a:pt x="17" y="0"/>
                        </a:moveTo>
                        <a:cubicBezTo>
                          <a:pt x="11" y="0"/>
                          <a:pt x="6" y="0"/>
                          <a:pt x="0" y="0"/>
                        </a:cubicBezTo>
                        <a:cubicBezTo>
                          <a:pt x="0" y="0"/>
                          <a:pt x="0" y="0"/>
                          <a:pt x="0" y="0"/>
                        </a:cubicBezTo>
                        <a:cubicBezTo>
                          <a:pt x="0" y="0"/>
                          <a:pt x="1" y="1"/>
                          <a:pt x="1" y="1"/>
                        </a:cubicBezTo>
                        <a:cubicBezTo>
                          <a:pt x="1" y="1"/>
                          <a:pt x="1" y="1"/>
                          <a:pt x="1" y="1"/>
                        </a:cubicBezTo>
                        <a:cubicBezTo>
                          <a:pt x="1" y="1"/>
                          <a:pt x="4" y="1"/>
                          <a:pt x="9" y="1"/>
                        </a:cubicBezTo>
                        <a:cubicBezTo>
                          <a:pt x="11" y="1"/>
                          <a:pt x="14" y="1"/>
                          <a:pt x="17" y="1"/>
                        </a:cubicBezTo>
                        <a:cubicBezTo>
                          <a:pt x="21" y="0"/>
                          <a:pt x="25" y="0"/>
                          <a:pt x="30" y="0"/>
                        </a:cubicBezTo>
                        <a:cubicBezTo>
                          <a:pt x="26" y="0"/>
                          <a:pt x="22" y="0"/>
                          <a:pt x="17" y="0"/>
                        </a:cubicBezTo>
                      </a:path>
                    </a:pathLst>
                  </a:custGeom>
                  <a:solidFill>
                    <a:srgbClr val="CBCCC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02" name="Freeform 744"/>
                  <p:cNvSpPr>
                    <a:spLocks/>
                  </p:cNvSpPr>
                  <p:nvPr/>
                </p:nvSpPr>
                <p:spPr bwMode="auto">
                  <a:xfrm>
                    <a:off x="4352" y="795"/>
                    <a:ext cx="27" cy="7"/>
                  </a:xfrm>
                  <a:custGeom>
                    <a:avLst/>
                    <a:gdLst>
                      <a:gd name="T0" fmla="*/ 13 w 39"/>
                      <a:gd name="T1" fmla="*/ 0 h 9"/>
                      <a:gd name="T2" fmla="*/ 0 w 39"/>
                      <a:gd name="T3" fmla="*/ 4 h 9"/>
                      <a:gd name="T4" fmla="*/ 1 w 39"/>
                      <a:gd name="T5" fmla="*/ 4 h 9"/>
                      <a:gd name="T6" fmla="*/ 1 w 39"/>
                      <a:gd name="T7" fmla="*/ 4 h 9"/>
                      <a:gd name="T8" fmla="*/ 1 w 39"/>
                      <a:gd name="T9" fmla="*/ 4 h 9"/>
                      <a:gd name="T10" fmla="*/ 1 w 39"/>
                      <a:gd name="T11" fmla="*/ 4 h 9"/>
                      <a:gd name="T12" fmla="*/ 12 w 39"/>
                      <a:gd name="T13" fmla="*/ 2 h 9"/>
                      <a:gd name="T14" fmla="*/ 13 w 39"/>
                      <a:gd name="T15" fmla="*/ 1 h 9"/>
                      <a:gd name="T16" fmla="*/ 13 w 39"/>
                      <a:gd name="T17" fmla="*/ 1 h 9"/>
                      <a:gd name="T18" fmla="*/ 13 w 3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9">
                        <a:moveTo>
                          <a:pt x="39" y="0"/>
                        </a:moveTo>
                        <a:cubicBezTo>
                          <a:pt x="23" y="2"/>
                          <a:pt x="10" y="5"/>
                          <a:pt x="0" y="8"/>
                        </a:cubicBezTo>
                        <a:cubicBezTo>
                          <a:pt x="0" y="9"/>
                          <a:pt x="0" y="9"/>
                          <a:pt x="1" y="9"/>
                        </a:cubicBezTo>
                        <a:cubicBezTo>
                          <a:pt x="1" y="9"/>
                          <a:pt x="1" y="9"/>
                          <a:pt x="1" y="9"/>
                        </a:cubicBezTo>
                        <a:cubicBezTo>
                          <a:pt x="1" y="9"/>
                          <a:pt x="1" y="9"/>
                          <a:pt x="1" y="9"/>
                        </a:cubicBezTo>
                        <a:cubicBezTo>
                          <a:pt x="2" y="9"/>
                          <a:pt x="2" y="9"/>
                          <a:pt x="2" y="9"/>
                        </a:cubicBezTo>
                        <a:cubicBezTo>
                          <a:pt x="11" y="6"/>
                          <a:pt x="23" y="3"/>
                          <a:pt x="38" y="2"/>
                        </a:cubicBezTo>
                        <a:cubicBezTo>
                          <a:pt x="38" y="2"/>
                          <a:pt x="39" y="1"/>
                          <a:pt x="39" y="1"/>
                        </a:cubicBezTo>
                        <a:cubicBezTo>
                          <a:pt x="39" y="1"/>
                          <a:pt x="39" y="1"/>
                          <a:pt x="39" y="1"/>
                        </a:cubicBezTo>
                        <a:cubicBezTo>
                          <a:pt x="39" y="1"/>
                          <a:pt x="39" y="0"/>
                          <a:pt x="39" y="0"/>
                        </a:cubicBezTo>
                      </a:path>
                    </a:pathLst>
                  </a:custGeom>
                  <a:solidFill>
                    <a:srgbClr val="FCFCF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03" name="Freeform 745"/>
                  <p:cNvSpPr>
                    <a:spLocks/>
                  </p:cNvSpPr>
                  <p:nvPr/>
                </p:nvSpPr>
                <p:spPr bwMode="auto">
                  <a:xfrm>
                    <a:off x="4321" y="805"/>
                    <a:ext cx="36" cy="785"/>
                  </a:xfrm>
                  <a:custGeom>
                    <a:avLst/>
                    <a:gdLst>
                      <a:gd name="T0" fmla="*/ 10 w 53"/>
                      <a:gd name="T1" fmla="*/ 0 h 1145"/>
                      <a:gd name="T2" fmla="*/ 2 w 53"/>
                      <a:gd name="T3" fmla="*/ 12 h 1145"/>
                      <a:gd name="T4" fmla="*/ 2 w 53"/>
                      <a:gd name="T5" fmla="*/ 241 h 1145"/>
                      <a:gd name="T6" fmla="*/ 10 w 53"/>
                      <a:gd name="T7" fmla="*/ 346 h 1145"/>
                      <a:gd name="T8" fmla="*/ 16 w 53"/>
                      <a:gd name="T9" fmla="*/ 369 h 1145"/>
                      <a:gd name="T10" fmla="*/ 16 w 53"/>
                      <a:gd name="T11" fmla="*/ 369 h 1145"/>
                      <a:gd name="T12" fmla="*/ 16 w 53"/>
                      <a:gd name="T13" fmla="*/ 369 h 1145"/>
                      <a:gd name="T14" fmla="*/ 16 w 53"/>
                      <a:gd name="T15" fmla="*/ 369 h 1145"/>
                      <a:gd name="T16" fmla="*/ 11 w 53"/>
                      <a:gd name="T17" fmla="*/ 346 h 1145"/>
                      <a:gd name="T18" fmla="*/ 2 w 53"/>
                      <a:gd name="T19" fmla="*/ 254 h 1145"/>
                      <a:gd name="T20" fmla="*/ 3 w 53"/>
                      <a:gd name="T21" fmla="*/ 245 h 1145"/>
                      <a:gd name="T22" fmla="*/ 3 w 53"/>
                      <a:gd name="T23" fmla="*/ 241 h 1145"/>
                      <a:gd name="T24" fmla="*/ 3 w 53"/>
                      <a:gd name="T25" fmla="*/ 241 h 1145"/>
                      <a:gd name="T26" fmla="*/ 3 w 53"/>
                      <a:gd name="T27" fmla="*/ 30 h 1145"/>
                      <a:gd name="T28" fmla="*/ 3 w 53"/>
                      <a:gd name="T29" fmla="*/ 28 h 1145"/>
                      <a:gd name="T30" fmla="*/ 3 w 53"/>
                      <a:gd name="T31" fmla="*/ 21 h 1145"/>
                      <a:gd name="T32" fmla="*/ 3 w 53"/>
                      <a:gd name="T33" fmla="*/ 12 h 1145"/>
                      <a:gd name="T34" fmla="*/ 3 w 53"/>
                      <a:gd name="T35" fmla="*/ 12 h 1145"/>
                      <a:gd name="T36" fmla="*/ 3 w 53"/>
                      <a:gd name="T37" fmla="*/ 12 h 1145"/>
                      <a:gd name="T38" fmla="*/ 3 w 53"/>
                      <a:gd name="T39" fmla="*/ 11 h 1145"/>
                      <a:gd name="T40" fmla="*/ 3 w 53"/>
                      <a:gd name="T41" fmla="*/ 11 h 1145"/>
                      <a:gd name="T42" fmla="*/ 3 w 53"/>
                      <a:gd name="T43" fmla="*/ 7 h 1145"/>
                      <a:gd name="T44" fmla="*/ 10 w 53"/>
                      <a:gd name="T45" fmla="*/ 1 h 1145"/>
                      <a:gd name="T46" fmla="*/ 10 w 53"/>
                      <a:gd name="T47" fmla="*/ 1 h 1145"/>
                      <a:gd name="T48" fmla="*/ 10 w 53"/>
                      <a:gd name="T49" fmla="*/ 1 h 1145"/>
                      <a:gd name="T50" fmla="*/ 10 w 53"/>
                      <a:gd name="T51" fmla="*/ 0 h 11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3" h="1145">
                        <a:moveTo>
                          <a:pt x="32" y="0"/>
                        </a:moveTo>
                        <a:cubicBezTo>
                          <a:pt x="3" y="15"/>
                          <a:pt x="7" y="36"/>
                          <a:pt x="7" y="36"/>
                        </a:cubicBezTo>
                        <a:cubicBezTo>
                          <a:pt x="7" y="747"/>
                          <a:pt x="7" y="747"/>
                          <a:pt x="7" y="747"/>
                        </a:cubicBezTo>
                        <a:cubicBezTo>
                          <a:pt x="7" y="747"/>
                          <a:pt x="0" y="919"/>
                          <a:pt x="33" y="1073"/>
                        </a:cubicBezTo>
                        <a:cubicBezTo>
                          <a:pt x="36" y="1085"/>
                          <a:pt x="45" y="1112"/>
                          <a:pt x="51" y="1145"/>
                        </a:cubicBezTo>
                        <a:cubicBezTo>
                          <a:pt x="51" y="1145"/>
                          <a:pt x="52" y="1144"/>
                          <a:pt x="53" y="1144"/>
                        </a:cubicBezTo>
                        <a:cubicBezTo>
                          <a:pt x="53" y="1144"/>
                          <a:pt x="53" y="1144"/>
                          <a:pt x="53" y="1144"/>
                        </a:cubicBezTo>
                        <a:cubicBezTo>
                          <a:pt x="53" y="1144"/>
                          <a:pt x="53" y="1143"/>
                          <a:pt x="53" y="1143"/>
                        </a:cubicBezTo>
                        <a:cubicBezTo>
                          <a:pt x="46" y="1111"/>
                          <a:pt x="38" y="1084"/>
                          <a:pt x="35" y="1073"/>
                        </a:cubicBezTo>
                        <a:cubicBezTo>
                          <a:pt x="12" y="965"/>
                          <a:pt x="8" y="847"/>
                          <a:pt x="8" y="787"/>
                        </a:cubicBezTo>
                        <a:cubicBezTo>
                          <a:pt x="8" y="775"/>
                          <a:pt x="8" y="765"/>
                          <a:pt x="9" y="758"/>
                        </a:cubicBezTo>
                        <a:cubicBezTo>
                          <a:pt x="9" y="751"/>
                          <a:pt x="9" y="747"/>
                          <a:pt x="9" y="747"/>
                        </a:cubicBezTo>
                        <a:cubicBezTo>
                          <a:pt x="9" y="747"/>
                          <a:pt x="9" y="747"/>
                          <a:pt x="9" y="747"/>
                        </a:cubicBezTo>
                        <a:cubicBezTo>
                          <a:pt x="9" y="93"/>
                          <a:pt x="9" y="93"/>
                          <a:pt x="9" y="93"/>
                        </a:cubicBezTo>
                        <a:cubicBezTo>
                          <a:pt x="9" y="88"/>
                          <a:pt x="9" y="88"/>
                          <a:pt x="9" y="88"/>
                        </a:cubicBezTo>
                        <a:cubicBezTo>
                          <a:pt x="9" y="64"/>
                          <a:pt x="9" y="64"/>
                          <a:pt x="9" y="64"/>
                        </a:cubicBezTo>
                        <a:cubicBezTo>
                          <a:pt x="9" y="38"/>
                          <a:pt x="9" y="38"/>
                          <a:pt x="9" y="38"/>
                        </a:cubicBezTo>
                        <a:cubicBezTo>
                          <a:pt x="9" y="36"/>
                          <a:pt x="9" y="36"/>
                          <a:pt x="9" y="36"/>
                        </a:cubicBezTo>
                        <a:cubicBezTo>
                          <a:pt x="9" y="36"/>
                          <a:pt x="9" y="36"/>
                          <a:pt x="9" y="36"/>
                        </a:cubicBezTo>
                        <a:cubicBezTo>
                          <a:pt x="9" y="35"/>
                          <a:pt x="9" y="35"/>
                          <a:pt x="9" y="34"/>
                        </a:cubicBezTo>
                        <a:cubicBezTo>
                          <a:pt x="9" y="34"/>
                          <a:pt x="9" y="34"/>
                          <a:pt x="9" y="34"/>
                        </a:cubicBezTo>
                        <a:cubicBezTo>
                          <a:pt x="9" y="31"/>
                          <a:pt x="9" y="26"/>
                          <a:pt x="12" y="21"/>
                        </a:cubicBezTo>
                        <a:cubicBezTo>
                          <a:pt x="15" y="15"/>
                          <a:pt x="21" y="9"/>
                          <a:pt x="31" y="3"/>
                        </a:cubicBezTo>
                        <a:cubicBezTo>
                          <a:pt x="32" y="2"/>
                          <a:pt x="32" y="2"/>
                          <a:pt x="32" y="1"/>
                        </a:cubicBezTo>
                        <a:cubicBezTo>
                          <a:pt x="32" y="1"/>
                          <a:pt x="32" y="1"/>
                          <a:pt x="32" y="1"/>
                        </a:cubicBezTo>
                        <a:cubicBezTo>
                          <a:pt x="32" y="1"/>
                          <a:pt x="32" y="0"/>
                          <a:pt x="32" y="0"/>
                        </a:cubicBezTo>
                      </a:path>
                    </a:pathLst>
                  </a:custGeom>
                  <a:solidFill>
                    <a:srgbClr val="FCFCF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04" name="Freeform 746"/>
                  <p:cNvSpPr>
                    <a:spLocks/>
                  </p:cNvSpPr>
                  <p:nvPr/>
                </p:nvSpPr>
                <p:spPr bwMode="auto">
                  <a:xfrm>
                    <a:off x="4452" y="1612"/>
                    <a:ext cx="57" cy="469"/>
                  </a:xfrm>
                  <a:custGeom>
                    <a:avLst/>
                    <a:gdLst>
                      <a:gd name="T0" fmla="*/ 0 w 83"/>
                      <a:gd name="T1" fmla="*/ 0 h 685"/>
                      <a:gd name="T2" fmla="*/ 27 w 83"/>
                      <a:gd name="T3" fmla="*/ 65 h 685"/>
                      <a:gd name="T4" fmla="*/ 27 w 83"/>
                      <a:gd name="T5" fmla="*/ 220 h 685"/>
                      <a:gd name="T6" fmla="*/ 24 w 83"/>
                      <a:gd name="T7" fmla="*/ 58 h 685"/>
                      <a:gd name="T8" fmla="*/ 0 w 83"/>
                      <a:gd name="T9" fmla="*/ 0 h 6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685">
                        <a:moveTo>
                          <a:pt x="0" y="0"/>
                        </a:moveTo>
                        <a:cubicBezTo>
                          <a:pt x="0" y="0"/>
                          <a:pt x="83" y="60"/>
                          <a:pt x="83" y="203"/>
                        </a:cubicBezTo>
                        <a:cubicBezTo>
                          <a:pt x="83" y="346"/>
                          <a:pt x="83" y="685"/>
                          <a:pt x="83" y="685"/>
                        </a:cubicBezTo>
                        <a:cubicBezTo>
                          <a:pt x="74" y="181"/>
                          <a:pt x="74" y="181"/>
                          <a:pt x="74" y="181"/>
                        </a:cubicBezTo>
                        <a:cubicBezTo>
                          <a:pt x="76" y="137"/>
                          <a:pt x="60" y="60"/>
                          <a:pt x="0" y="0"/>
                        </a:cubicBez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05" name="Freeform 747"/>
                  <p:cNvSpPr>
                    <a:spLocks/>
                  </p:cNvSpPr>
                  <p:nvPr/>
                </p:nvSpPr>
                <p:spPr bwMode="auto">
                  <a:xfrm>
                    <a:off x="4415" y="2913"/>
                    <a:ext cx="121" cy="427"/>
                  </a:xfrm>
                  <a:custGeom>
                    <a:avLst/>
                    <a:gdLst>
                      <a:gd name="T0" fmla="*/ 46 w 176"/>
                      <a:gd name="T1" fmla="*/ 0 h 624"/>
                      <a:gd name="T2" fmla="*/ 25 w 176"/>
                      <a:gd name="T3" fmla="*/ 140 h 624"/>
                      <a:gd name="T4" fmla="*/ 21 w 176"/>
                      <a:gd name="T5" fmla="*/ 200 h 624"/>
                      <a:gd name="T6" fmla="*/ 25 w 176"/>
                      <a:gd name="T7" fmla="*/ 136 h 624"/>
                      <a:gd name="T8" fmla="*/ 46 w 176"/>
                      <a:gd name="T9" fmla="*/ 0 h 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6" h="624">
                        <a:moveTo>
                          <a:pt x="142" y="0"/>
                        </a:moveTo>
                        <a:cubicBezTo>
                          <a:pt x="142" y="0"/>
                          <a:pt x="176" y="336"/>
                          <a:pt x="76" y="435"/>
                        </a:cubicBezTo>
                        <a:cubicBezTo>
                          <a:pt x="14" y="497"/>
                          <a:pt x="63" y="624"/>
                          <a:pt x="63" y="624"/>
                        </a:cubicBezTo>
                        <a:cubicBezTo>
                          <a:pt x="63" y="624"/>
                          <a:pt x="0" y="517"/>
                          <a:pt x="76" y="425"/>
                        </a:cubicBezTo>
                        <a:cubicBezTo>
                          <a:pt x="163" y="320"/>
                          <a:pt x="144" y="21"/>
                          <a:pt x="142" y="0"/>
                        </a:cubicBezTo>
                        <a:close/>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06" name="Freeform 748"/>
                  <p:cNvSpPr>
                    <a:spLocks/>
                  </p:cNvSpPr>
                  <p:nvPr/>
                </p:nvSpPr>
                <p:spPr bwMode="auto">
                  <a:xfrm>
                    <a:off x="4423" y="3330"/>
                    <a:ext cx="38" cy="30"/>
                  </a:xfrm>
                  <a:custGeom>
                    <a:avLst/>
                    <a:gdLst>
                      <a:gd name="T0" fmla="*/ 17 w 55"/>
                      <a:gd name="T1" fmla="*/ 4 h 43"/>
                      <a:gd name="T2" fmla="*/ 17 w 55"/>
                      <a:gd name="T3" fmla="*/ 8 h 43"/>
                      <a:gd name="T4" fmla="*/ 11 w 55"/>
                      <a:gd name="T5" fmla="*/ 10 h 43"/>
                      <a:gd name="T6" fmla="*/ 6 w 55"/>
                      <a:gd name="T7" fmla="*/ 14 h 43"/>
                      <a:gd name="T8" fmla="*/ 0 w 55"/>
                      <a:gd name="T9" fmla="*/ 15 h 43"/>
                      <a:gd name="T10" fmla="*/ 7 w 55"/>
                      <a:gd name="T11" fmla="*/ 10 h 43"/>
                      <a:gd name="T12" fmla="*/ 9 w 55"/>
                      <a:gd name="T13" fmla="*/ 10 h 43"/>
                      <a:gd name="T14" fmla="*/ 12 w 55"/>
                      <a:gd name="T15" fmla="*/ 9 h 43"/>
                      <a:gd name="T16" fmla="*/ 16 w 55"/>
                      <a:gd name="T17" fmla="*/ 6 h 43"/>
                      <a:gd name="T18" fmla="*/ 15 w 55"/>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43">
                        <a:moveTo>
                          <a:pt x="51" y="11"/>
                        </a:moveTo>
                        <a:cubicBezTo>
                          <a:pt x="53" y="17"/>
                          <a:pt x="55" y="18"/>
                          <a:pt x="51" y="23"/>
                        </a:cubicBezTo>
                        <a:cubicBezTo>
                          <a:pt x="46" y="28"/>
                          <a:pt x="40" y="29"/>
                          <a:pt x="34" y="31"/>
                        </a:cubicBezTo>
                        <a:cubicBezTo>
                          <a:pt x="28" y="32"/>
                          <a:pt x="24" y="37"/>
                          <a:pt x="18" y="40"/>
                        </a:cubicBezTo>
                        <a:cubicBezTo>
                          <a:pt x="14" y="41"/>
                          <a:pt x="3" y="40"/>
                          <a:pt x="0" y="43"/>
                        </a:cubicBezTo>
                        <a:cubicBezTo>
                          <a:pt x="7" y="39"/>
                          <a:pt x="15" y="36"/>
                          <a:pt x="22" y="32"/>
                        </a:cubicBezTo>
                        <a:cubicBezTo>
                          <a:pt x="24" y="31"/>
                          <a:pt x="26" y="28"/>
                          <a:pt x="28" y="28"/>
                        </a:cubicBezTo>
                        <a:cubicBezTo>
                          <a:pt x="31" y="27"/>
                          <a:pt x="34" y="28"/>
                          <a:pt x="36" y="27"/>
                        </a:cubicBezTo>
                        <a:cubicBezTo>
                          <a:pt x="41" y="26"/>
                          <a:pt x="48" y="21"/>
                          <a:pt x="49" y="16"/>
                        </a:cubicBezTo>
                        <a:cubicBezTo>
                          <a:pt x="50" y="11"/>
                          <a:pt x="47" y="5"/>
                          <a:pt x="46"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07" name="Oval 749"/>
                  <p:cNvSpPr>
                    <a:spLocks noChangeArrowheads="1"/>
                  </p:cNvSpPr>
                  <p:nvPr/>
                </p:nvSpPr>
                <p:spPr bwMode="auto">
                  <a:xfrm>
                    <a:off x="3965" y="3048"/>
                    <a:ext cx="6" cy="7"/>
                  </a:xfrm>
                  <a:prstGeom prst="ellipse">
                    <a:avLst/>
                  </a:pr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08" name="Oval 750"/>
                  <p:cNvSpPr>
                    <a:spLocks noChangeArrowheads="1"/>
                  </p:cNvSpPr>
                  <p:nvPr/>
                </p:nvSpPr>
                <p:spPr bwMode="auto">
                  <a:xfrm>
                    <a:off x="3963" y="3059"/>
                    <a:ext cx="4" cy="5"/>
                  </a:xfrm>
                  <a:prstGeom prst="ellipse">
                    <a:avLst/>
                  </a:pr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09" name="Oval 751"/>
                  <p:cNvSpPr>
                    <a:spLocks noChangeArrowheads="1"/>
                  </p:cNvSpPr>
                  <p:nvPr/>
                </p:nvSpPr>
                <p:spPr bwMode="auto">
                  <a:xfrm>
                    <a:off x="3965" y="1689"/>
                    <a:ext cx="7" cy="6"/>
                  </a:xfrm>
                  <a:prstGeom prst="ellipse">
                    <a:avLst/>
                  </a:pr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10" name="Oval 752"/>
                  <p:cNvSpPr>
                    <a:spLocks noChangeArrowheads="1"/>
                  </p:cNvSpPr>
                  <p:nvPr/>
                </p:nvSpPr>
                <p:spPr bwMode="auto">
                  <a:xfrm>
                    <a:off x="3963" y="1702"/>
                    <a:ext cx="5" cy="5"/>
                  </a:xfrm>
                  <a:prstGeom prst="ellipse">
                    <a:avLst/>
                  </a:pr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11" name="Freeform 753"/>
                  <p:cNvSpPr>
                    <a:spLocks/>
                  </p:cNvSpPr>
                  <p:nvPr/>
                </p:nvSpPr>
                <p:spPr bwMode="auto">
                  <a:xfrm>
                    <a:off x="4314" y="3184"/>
                    <a:ext cx="53" cy="104"/>
                  </a:xfrm>
                  <a:custGeom>
                    <a:avLst/>
                    <a:gdLst>
                      <a:gd name="T0" fmla="*/ 1 w 76"/>
                      <a:gd name="T1" fmla="*/ 0 h 152"/>
                      <a:gd name="T2" fmla="*/ 0 w 76"/>
                      <a:gd name="T3" fmla="*/ 1 h 152"/>
                      <a:gd name="T4" fmla="*/ 12 w 76"/>
                      <a:gd name="T5" fmla="*/ 12 h 152"/>
                      <a:gd name="T6" fmla="*/ 19 w 76"/>
                      <a:gd name="T7" fmla="*/ 20 h 152"/>
                      <a:gd name="T8" fmla="*/ 22 w 76"/>
                      <a:gd name="T9" fmla="*/ 49 h 152"/>
                      <a:gd name="T10" fmla="*/ 21 w 76"/>
                      <a:gd name="T11" fmla="*/ 16 h 152"/>
                      <a:gd name="T12" fmla="*/ 1 w 76"/>
                      <a:gd name="T13" fmla="*/ 0 h 1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52">
                        <a:moveTo>
                          <a:pt x="3" y="0"/>
                        </a:moveTo>
                        <a:cubicBezTo>
                          <a:pt x="0" y="3"/>
                          <a:pt x="0" y="3"/>
                          <a:pt x="0" y="3"/>
                        </a:cubicBezTo>
                        <a:cubicBezTo>
                          <a:pt x="2" y="14"/>
                          <a:pt x="26" y="29"/>
                          <a:pt x="35" y="37"/>
                        </a:cubicBezTo>
                        <a:cubicBezTo>
                          <a:pt x="44" y="44"/>
                          <a:pt x="52" y="50"/>
                          <a:pt x="56" y="61"/>
                        </a:cubicBezTo>
                        <a:cubicBezTo>
                          <a:pt x="67" y="89"/>
                          <a:pt x="61" y="122"/>
                          <a:pt x="64" y="152"/>
                        </a:cubicBezTo>
                        <a:cubicBezTo>
                          <a:pt x="73" y="130"/>
                          <a:pt x="76" y="73"/>
                          <a:pt x="62" y="51"/>
                        </a:cubicBezTo>
                        <a:cubicBezTo>
                          <a:pt x="50" y="31"/>
                          <a:pt x="10" y="23"/>
                          <a:pt x="3" y="0"/>
                        </a:cubicBezTo>
                      </a:path>
                    </a:pathLst>
                  </a:custGeom>
                  <a:solidFill>
                    <a:srgbClr val="E7E7E9"/>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12" name="Freeform 754"/>
                  <p:cNvSpPr>
                    <a:spLocks/>
                  </p:cNvSpPr>
                  <p:nvPr/>
                </p:nvSpPr>
                <p:spPr bwMode="auto">
                  <a:xfrm>
                    <a:off x="4321" y="1562"/>
                    <a:ext cx="48" cy="84"/>
                  </a:xfrm>
                  <a:custGeom>
                    <a:avLst/>
                    <a:gdLst>
                      <a:gd name="T0" fmla="*/ 19 w 70"/>
                      <a:gd name="T1" fmla="*/ 0 h 123"/>
                      <a:gd name="T2" fmla="*/ 17 w 70"/>
                      <a:gd name="T3" fmla="*/ 20 h 123"/>
                      <a:gd name="T4" fmla="*/ 10 w 70"/>
                      <a:gd name="T5" fmla="*/ 29 h 123"/>
                      <a:gd name="T6" fmla="*/ 0 w 70"/>
                      <a:gd name="T7" fmla="*/ 39 h 123"/>
                      <a:gd name="T8" fmla="*/ 19 w 70"/>
                      <a:gd name="T9" fmla="*/ 20 h 123"/>
                      <a:gd name="T10" fmla="*/ 19 w 70"/>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 h="123">
                        <a:moveTo>
                          <a:pt x="59" y="0"/>
                        </a:moveTo>
                        <a:cubicBezTo>
                          <a:pt x="61" y="23"/>
                          <a:pt x="70" y="41"/>
                          <a:pt x="54" y="61"/>
                        </a:cubicBezTo>
                        <a:cubicBezTo>
                          <a:pt x="46" y="71"/>
                          <a:pt x="38" y="82"/>
                          <a:pt x="29" y="89"/>
                        </a:cubicBezTo>
                        <a:cubicBezTo>
                          <a:pt x="16" y="98"/>
                          <a:pt x="8" y="111"/>
                          <a:pt x="0" y="123"/>
                        </a:cubicBezTo>
                        <a:cubicBezTo>
                          <a:pt x="16" y="97"/>
                          <a:pt x="42" y="87"/>
                          <a:pt x="58" y="62"/>
                        </a:cubicBezTo>
                        <a:cubicBezTo>
                          <a:pt x="70" y="42"/>
                          <a:pt x="66" y="23"/>
                          <a:pt x="59"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13" name="Freeform 755"/>
                  <p:cNvSpPr>
                    <a:spLocks/>
                  </p:cNvSpPr>
                  <p:nvPr/>
                </p:nvSpPr>
                <p:spPr bwMode="auto">
                  <a:xfrm>
                    <a:off x="4416" y="784"/>
                    <a:ext cx="8" cy="11"/>
                  </a:xfrm>
                  <a:custGeom>
                    <a:avLst/>
                    <a:gdLst>
                      <a:gd name="T0" fmla="*/ 0 w 11"/>
                      <a:gd name="T1" fmla="*/ 0 h 15"/>
                      <a:gd name="T2" fmla="*/ 0 w 11"/>
                      <a:gd name="T3" fmla="*/ 5 h 15"/>
                      <a:gd name="T4" fmla="*/ 3 w 11"/>
                      <a:gd name="T5" fmla="*/ 5 h 15"/>
                      <a:gd name="T6" fmla="*/ 4 w 11"/>
                      <a:gd name="T7" fmla="*/ 6 h 15"/>
                      <a:gd name="T8" fmla="*/ 4 w 11"/>
                      <a:gd name="T9" fmla="*/ 6 h 15"/>
                      <a:gd name="T10" fmla="*/ 4 w 11"/>
                      <a:gd name="T11" fmla="*/ 0 h 15"/>
                      <a:gd name="T12" fmla="*/ 0 w 11"/>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15">
                        <a:moveTo>
                          <a:pt x="0" y="0"/>
                        </a:moveTo>
                        <a:cubicBezTo>
                          <a:pt x="0" y="13"/>
                          <a:pt x="0" y="13"/>
                          <a:pt x="0" y="13"/>
                        </a:cubicBezTo>
                        <a:cubicBezTo>
                          <a:pt x="3" y="13"/>
                          <a:pt x="5" y="13"/>
                          <a:pt x="8" y="14"/>
                        </a:cubicBezTo>
                        <a:cubicBezTo>
                          <a:pt x="9" y="14"/>
                          <a:pt x="9" y="14"/>
                          <a:pt x="9" y="15"/>
                        </a:cubicBezTo>
                        <a:cubicBezTo>
                          <a:pt x="10" y="15"/>
                          <a:pt x="11" y="15"/>
                          <a:pt x="11" y="15"/>
                        </a:cubicBezTo>
                        <a:cubicBezTo>
                          <a:pt x="11" y="0"/>
                          <a:pt x="11" y="0"/>
                          <a:pt x="11" y="0"/>
                        </a:cubicBezTo>
                        <a:cubicBezTo>
                          <a:pt x="7" y="0"/>
                          <a:pt x="4" y="0"/>
                          <a:pt x="0" y="0"/>
                        </a:cubicBezTo>
                      </a:path>
                    </a:pathLst>
                  </a:custGeom>
                  <a:solidFill>
                    <a:srgbClr val="DADAD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14" name="Freeform 756"/>
                  <p:cNvSpPr>
                    <a:spLocks/>
                  </p:cNvSpPr>
                  <p:nvPr/>
                </p:nvSpPr>
                <p:spPr bwMode="auto">
                  <a:xfrm>
                    <a:off x="4416" y="784"/>
                    <a:ext cx="8" cy="1"/>
                  </a:xfrm>
                  <a:custGeom>
                    <a:avLst/>
                    <a:gdLst>
                      <a:gd name="T0" fmla="*/ 0 w 11"/>
                      <a:gd name="T1" fmla="*/ 0 h 1"/>
                      <a:gd name="T2" fmla="*/ 0 w 11"/>
                      <a:gd name="T3" fmla="*/ 1 h 1"/>
                      <a:gd name="T4" fmla="*/ 4 w 11"/>
                      <a:gd name="T5" fmla="*/ 1 h 1"/>
                      <a:gd name="T6" fmla="*/ 4 w 11"/>
                      <a:gd name="T7" fmla="*/ 1 h 1"/>
                      <a:gd name="T8" fmla="*/ 0 w 1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
                        <a:moveTo>
                          <a:pt x="0" y="0"/>
                        </a:moveTo>
                        <a:cubicBezTo>
                          <a:pt x="0" y="1"/>
                          <a:pt x="0" y="1"/>
                          <a:pt x="0" y="1"/>
                        </a:cubicBezTo>
                        <a:cubicBezTo>
                          <a:pt x="4" y="1"/>
                          <a:pt x="7" y="1"/>
                          <a:pt x="11" y="1"/>
                        </a:cubicBezTo>
                        <a:cubicBezTo>
                          <a:pt x="11" y="1"/>
                          <a:pt x="11" y="1"/>
                          <a:pt x="11" y="1"/>
                        </a:cubicBezTo>
                        <a:cubicBezTo>
                          <a:pt x="0" y="0"/>
                          <a:pt x="0" y="0"/>
                          <a:pt x="0" y="0"/>
                        </a:cubicBezTo>
                      </a:path>
                    </a:pathLst>
                  </a:custGeom>
                  <a:solidFill>
                    <a:srgbClr val="A09F9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15" name="Freeform 757"/>
                  <p:cNvSpPr>
                    <a:spLocks/>
                  </p:cNvSpPr>
                  <p:nvPr/>
                </p:nvSpPr>
                <p:spPr bwMode="auto">
                  <a:xfrm>
                    <a:off x="4416" y="793"/>
                    <a:ext cx="6" cy="2"/>
                  </a:xfrm>
                  <a:custGeom>
                    <a:avLst/>
                    <a:gdLst>
                      <a:gd name="T0" fmla="*/ 0 w 9"/>
                      <a:gd name="T1" fmla="*/ 0 h 2"/>
                      <a:gd name="T2" fmla="*/ 0 w 9"/>
                      <a:gd name="T3" fmla="*/ 1 h 2"/>
                      <a:gd name="T4" fmla="*/ 3 w 9"/>
                      <a:gd name="T5" fmla="*/ 2 h 2"/>
                      <a:gd name="T6" fmla="*/ 2 w 9"/>
                      <a:gd name="T7" fmla="*/ 1 h 2"/>
                      <a:gd name="T8" fmla="*/ 0 w 9"/>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
                        <a:moveTo>
                          <a:pt x="0" y="0"/>
                        </a:moveTo>
                        <a:cubicBezTo>
                          <a:pt x="0" y="1"/>
                          <a:pt x="0" y="1"/>
                          <a:pt x="0" y="1"/>
                        </a:cubicBezTo>
                        <a:cubicBezTo>
                          <a:pt x="3" y="2"/>
                          <a:pt x="7" y="2"/>
                          <a:pt x="9" y="2"/>
                        </a:cubicBezTo>
                        <a:cubicBezTo>
                          <a:pt x="9" y="1"/>
                          <a:pt x="9" y="1"/>
                          <a:pt x="8" y="1"/>
                        </a:cubicBezTo>
                        <a:cubicBezTo>
                          <a:pt x="5" y="0"/>
                          <a:pt x="3" y="0"/>
                          <a:pt x="0"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16" name="Freeform 758"/>
                  <p:cNvSpPr>
                    <a:spLocks/>
                  </p:cNvSpPr>
                  <p:nvPr/>
                </p:nvSpPr>
                <p:spPr bwMode="auto">
                  <a:xfrm>
                    <a:off x="4422" y="795"/>
                    <a:ext cx="2" cy="1"/>
                  </a:xfrm>
                  <a:custGeom>
                    <a:avLst/>
                    <a:gdLst>
                      <a:gd name="T0" fmla="*/ 0 w 2"/>
                      <a:gd name="T1" fmla="*/ 0 h 1"/>
                      <a:gd name="T2" fmla="*/ 0 w 2"/>
                      <a:gd name="T3" fmla="*/ 0 h 1"/>
                      <a:gd name="T4" fmla="*/ 0 w 2"/>
                      <a:gd name="T5" fmla="*/ 0 h 1"/>
                      <a:gd name="T6" fmla="*/ 2 w 2"/>
                      <a:gd name="T7" fmla="*/ 0 h 1"/>
                      <a:gd name="T8" fmla="*/ 2 w 2"/>
                      <a:gd name="T9" fmla="*/ 0 h 1"/>
                      <a:gd name="T10" fmla="*/ 0 w 2"/>
                      <a:gd name="T11" fmla="*/ 0 h 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
                        <a:moveTo>
                          <a:pt x="0" y="0"/>
                        </a:moveTo>
                        <a:cubicBezTo>
                          <a:pt x="0" y="0"/>
                          <a:pt x="0" y="0"/>
                          <a:pt x="0" y="0"/>
                        </a:cubicBezTo>
                        <a:cubicBezTo>
                          <a:pt x="0" y="0"/>
                          <a:pt x="0" y="0"/>
                          <a:pt x="0" y="0"/>
                        </a:cubicBezTo>
                        <a:cubicBezTo>
                          <a:pt x="1" y="0"/>
                          <a:pt x="2" y="0"/>
                          <a:pt x="2" y="0"/>
                        </a:cubicBezTo>
                        <a:cubicBezTo>
                          <a:pt x="2" y="0"/>
                          <a:pt x="2" y="0"/>
                          <a:pt x="2" y="0"/>
                        </a:cubicBezTo>
                        <a:cubicBezTo>
                          <a:pt x="2" y="0"/>
                          <a:pt x="1" y="0"/>
                          <a:pt x="0" y="0"/>
                        </a:cubicBezTo>
                      </a:path>
                    </a:pathLst>
                  </a:custGeom>
                  <a:solidFill>
                    <a:srgbClr val="E4E3E6"/>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17" name="Freeform 759"/>
                  <p:cNvSpPr>
                    <a:spLocks/>
                  </p:cNvSpPr>
                  <p:nvPr/>
                </p:nvSpPr>
                <p:spPr bwMode="auto">
                  <a:xfrm>
                    <a:off x="4422" y="795"/>
                    <a:ext cx="2" cy="1"/>
                  </a:xfrm>
                  <a:custGeom>
                    <a:avLst/>
                    <a:gdLst>
                      <a:gd name="T0" fmla="*/ 0 w 2"/>
                      <a:gd name="T1" fmla="*/ 0 h 1"/>
                      <a:gd name="T2" fmla="*/ 0 w 2"/>
                      <a:gd name="T3" fmla="*/ 0 h 1"/>
                      <a:gd name="T4" fmla="*/ 2 w 2"/>
                      <a:gd name="T5" fmla="*/ 0 h 1"/>
                      <a:gd name="T6" fmla="*/ 2 w 2"/>
                      <a:gd name="T7" fmla="*/ 0 h 1"/>
                      <a:gd name="T8" fmla="*/ 0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0"/>
                        </a:moveTo>
                        <a:cubicBezTo>
                          <a:pt x="0" y="0"/>
                          <a:pt x="0" y="0"/>
                          <a:pt x="0" y="0"/>
                        </a:cubicBezTo>
                        <a:cubicBezTo>
                          <a:pt x="1" y="0"/>
                          <a:pt x="2" y="0"/>
                          <a:pt x="2" y="0"/>
                        </a:cubicBezTo>
                        <a:cubicBezTo>
                          <a:pt x="2" y="0"/>
                          <a:pt x="2" y="0"/>
                          <a:pt x="2" y="0"/>
                        </a:cubicBezTo>
                        <a:cubicBezTo>
                          <a:pt x="2" y="0"/>
                          <a:pt x="1" y="0"/>
                          <a:pt x="0" y="0"/>
                        </a:cubicBezTo>
                      </a:path>
                    </a:pathLst>
                  </a:custGeom>
                  <a:solidFill>
                    <a:srgbClr val="E5E5E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18" name="Freeform 760"/>
                  <p:cNvSpPr>
                    <a:spLocks/>
                  </p:cNvSpPr>
                  <p:nvPr/>
                </p:nvSpPr>
                <p:spPr bwMode="auto">
                  <a:xfrm>
                    <a:off x="4417" y="881"/>
                    <a:ext cx="9" cy="570"/>
                  </a:xfrm>
                  <a:custGeom>
                    <a:avLst/>
                    <a:gdLst>
                      <a:gd name="T0" fmla="*/ 3 w 13"/>
                      <a:gd name="T1" fmla="*/ 0 h 831"/>
                      <a:gd name="T2" fmla="*/ 0 w 13"/>
                      <a:gd name="T3" fmla="*/ 0 h 831"/>
                      <a:gd name="T4" fmla="*/ 4 w 13"/>
                      <a:gd name="T5" fmla="*/ 268 h 831"/>
                      <a:gd name="T6" fmla="*/ 3 w 13"/>
                      <a:gd name="T7" fmla="*/ 0 h 8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831">
                        <a:moveTo>
                          <a:pt x="10" y="0"/>
                        </a:moveTo>
                        <a:cubicBezTo>
                          <a:pt x="7" y="0"/>
                          <a:pt x="3" y="0"/>
                          <a:pt x="0" y="0"/>
                        </a:cubicBezTo>
                        <a:cubicBezTo>
                          <a:pt x="13" y="831"/>
                          <a:pt x="13" y="831"/>
                          <a:pt x="13" y="831"/>
                        </a:cubicBezTo>
                        <a:cubicBezTo>
                          <a:pt x="10" y="0"/>
                          <a:pt x="10" y="0"/>
                          <a:pt x="10" y="0"/>
                        </a:cubicBezTo>
                      </a:path>
                    </a:pathLst>
                  </a:custGeom>
                  <a:solidFill>
                    <a:srgbClr val="E8E8EA"/>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19" name="Freeform 761"/>
                  <p:cNvSpPr>
                    <a:spLocks/>
                  </p:cNvSpPr>
                  <p:nvPr/>
                </p:nvSpPr>
                <p:spPr bwMode="auto">
                  <a:xfrm>
                    <a:off x="4417" y="868"/>
                    <a:ext cx="7" cy="10"/>
                  </a:xfrm>
                  <a:custGeom>
                    <a:avLst/>
                    <a:gdLst>
                      <a:gd name="T0" fmla="*/ 4 w 10"/>
                      <a:gd name="T1" fmla="*/ 0 h 15"/>
                      <a:gd name="T2" fmla="*/ 0 w 10"/>
                      <a:gd name="T3" fmla="*/ 0 h 15"/>
                      <a:gd name="T4" fmla="*/ 0 w 10"/>
                      <a:gd name="T5" fmla="*/ 5 h 15"/>
                      <a:gd name="T6" fmla="*/ 4 w 10"/>
                      <a:gd name="T7" fmla="*/ 5 h 15"/>
                      <a:gd name="T8" fmla="*/ 4 w 10"/>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10" y="0"/>
                        </a:moveTo>
                        <a:cubicBezTo>
                          <a:pt x="6" y="0"/>
                          <a:pt x="3" y="0"/>
                          <a:pt x="0" y="0"/>
                        </a:cubicBezTo>
                        <a:cubicBezTo>
                          <a:pt x="0" y="15"/>
                          <a:pt x="0" y="15"/>
                          <a:pt x="0" y="15"/>
                        </a:cubicBezTo>
                        <a:cubicBezTo>
                          <a:pt x="3" y="15"/>
                          <a:pt x="6" y="15"/>
                          <a:pt x="10" y="15"/>
                        </a:cubicBezTo>
                        <a:cubicBezTo>
                          <a:pt x="10" y="0"/>
                          <a:pt x="10" y="0"/>
                          <a:pt x="10" y="0"/>
                        </a:cubicBezTo>
                      </a:path>
                    </a:pathLst>
                  </a:custGeom>
                  <a:solidFill>
                    <a:srgbClr val="E6E5E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20" name="Freeform 762"/>
                  <p:cNvSpPr>
                    <a:spLocks/>
                  </p:cNvSpPr>
                  <p:nvPr/>
                </p:nvSpPr>
                <p:spPr bwMode="auto">
                  <a:xfrm>
                    <a:off x="4417" y="878"/>
                    <a:ext cx="7" cy="3"/>
                  </a:xfrm>
                  <a:custGeom>
                    <a:avLst/>
                    <a:gdLst>
                      <a:gd name="T0" fmla="*/ 4 w 10"/>
                      <a:gd name="T1" fmla="*/ 0 h 4"/>
                      <a:gd name="T2" fmla="*/ 0 w 10"/>
                      <a:gd name="T3" fmla="*/ 0 h 4"/>
                      <a:gd name="T4" fmla="*/ 0 w 10"/>
                      <a:gd name="T5" fmla="*/ 2 h 4"/>
                      <a:gd name="T6" fmla="*/ 4 w 10"/>
                      <a:gd name="T7" fmla="*/ 2 h 4"/>
                      <a:gd name="T8" fmla="*/ 4 w 1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4">
                        <a:moveTo>
                          <a:pt x="10" y="0"/>
                        </a:moveTo>
                        <a:cubicBezTo>
                          <a:pt x="6" y="0"/>
                          <a:pt x="3" y="0"/>
                          <a:pt x="0" y="0"/>
                        </a:cubicBezTo>
                        <a:cubicBezTo>
                          <a:pt x="0" y="4"/>
                          <a:pt x="0" y="4"/>
                          <a:pt x="0" y="4"/>
                        </a:cubicBezTo>
                        <a:cubicBezTo>
                          <a:pt x="3" y="4"/>
                          <a:pt x="7" y="4"/>
                          <a:pt x="10" y="4"/>
                        </a:cubicBezTo>
                        <a:cubicBezTo>
                          <a:pt x="10" y="0"/>
                          <a:pt x="10" y="0"/>
                          <a:pt x="10" y="0"/>
                        </a:cubicBezTo>
                      </a:path>
                    </a:pathLst>
                  </a:custGeom>
                  <a:solidFill>
                    <a:srgbClr val="DFDFE0"/>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21" name="Freeform 763"/>
                  <p:cNvSpPr>
                    <a:spLocks/>
                  </p:cNvSpPr>
                  <p:nvPr/>
                </p:nvSpPr>
                <p:spPr bwMode="auto">
                  <a:xfrm>
                    <a:off x="4417" y="858"/>
                    <a:ext cx="7" cy="10"/>
                  </a:xfrm>
                  <a:custGeom>
                    <a:avLst/>
                    <a:gdLst>
                      <a:gd name="T0" fmla="*/ 3 w 10"/>
                      <a:gd name="T1" fmla="*/ 0 h 15"/>
                      <a:gd name="T2" fmla="*/ 0 w 10"/>
                      <a:gd name="T3" fmla="*/ 1 h 15"/>
                      <a:gd name="T4" fmla="*/ 0 w 10"/>
                      <a:gd name="T5" fmla="*/ 5 h 15"/>
                      <a:gd name="T6" fmla="*/ 4 w 10"/>
                      <a:gd name="T7" fmla="*/ 5 h 15"/>
                      <a:gd name="T8" fmla="*/ 3 w 10"/>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5">
                        <a:moveTo>
                          <a:pt x="9" y="0"/>
                        </a:moveTo>
                        <a:cubicBezTo>
                          <a:pt x="6" y="0"/>
                          <a:pt x="3" y="1"/>
                          <a:pt x="0" y="1"/>
                        </a:cubicBezTo>
                        <a:cubicBezTo>
                          <a:pt x="0" y="15"/>
                          <a:pt x="0" y="15"/>
                          <a:pt x="0" y="15"/>
                        </a:cubicBezTo>
                        <a:cubicBezTo>
                          <a:pt x="3" y="15"/>
                          <a:pt x="6" y="15"/>
                          <a:pt x="10" y="15"/>
                        </a:cubicBezTo>
                        <a:cubicBezTo>
                          <a:pt x="9" y="0"/>
                          <a:pt x="9" y="0"/>
                          <a:pt x="9" y="0"/>
                        </a:cubicBezTo>
                      </a:path>
                    </a:pathLst>
                  </a:custGeom>
                  <a:solidFill>
                    <a:srgbClr val="E4E3E6"/>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22" name="Freeform 764"/>
                  <p:cNvSpPr>
                    <a:spLocks/>
                  </p:cNvSpPr>
                  <p:nvPr/>
                </p:nvSpPr>
                <p:spPr bwMode="auto">
                  <a:xfrm>
                    <a:off x="4417" y="858"/>
                    <a:ext cx="7" cy="1"/>
                  </a:xfrm>
                  <a:custGeom>
                    <a:avLst/>
                    <a:gdLst>
                      <a:gd name="T0" fmla="*/ 4 w 9"/>
                      <a:gd name="T1" fmla="*/ 0 h 1"/>
                      <a:gd name="T2" fmla="*/ 0 w 9"/>
                      <a:gd name="T3" fmla="*/ 1 h 1"/>
                      <a:gd name="T4" fmla="*/ 0 w 9"/>
                      <a:gd name="T5" fmla="*/ 1 h 1"/>
                      <a:gd name="T6" fmla="*/ 4 w 9"/>
                      <a:gd name="T7" fmla="*/ 0 h 1"/>
                      <a:gd name="T8" fmla="*/ 4 w 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
                        <a:moveTo>
                          <a:pt x="9" y="0"/>
                        </a:moveTo>
                        <a:cubicBezTo>
                          <a:pt x="6" y="0"/>
                          <a:pt x="3" y="1"/>
                          <a:pt x="0" y="1"/>
                        </a:cubicBezTo>
                        <a:cubicBezTo>
                          <a:pt x="0" y="1"/>
                          <a:pt x="0" y="1"/>
                          <a:pt x="0" y="1"/>
                        </a:cubicBezTo>
                        <a:cubicBezTo>
                          <a:pt x="3" y="1"/>
                          <a:pt x="6" y="0"/>
                          <a:pt x="9" y="0"/>
                        </a:cubicBezTo>
                        <a:cubicBezTo>
                          <a:pt x="9" y="0"/>
                          <a:pt x="9" y="0"/>
                          <a:pt x="9" y="0"/>
                        </a:cubicBezTo>
                      </a:path>
                    </a:pathLst>
                  </a:custGeom>
                  <a:solidFill>
                    <a:srgbClr val="E5E5E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23" name="Freeform 765"/>
                  <p:cNvSpPr>
                    <a:spLocks/>
                  </p:cNvSpPr>
                  <p:nvPr/>
                </p:nvSpPr>
                <p:spPr bwMode="auto">
                  <a:xfrm>
                    <a:off x="4416" y="794"/>
                    <a:ext cx="6" cy="1"/>
                  </a:xfrm>
                  <a:custGeom>
                    <a:avLst/>
                    <a:gdLst>
                      <a:gd name="T0" fmla="*/ 0 w 9"/>
                      <a:gd name="T1" fmla="*/ 0 h 1"/>
                      <a:gd name="T2" fmla="*/ 0 w 9"/>
                      <a:gd name="T3" fmla="*/ 0 h 1"/>
                      <a:gd name="T4" fmla="*/ 1 w 9"/>
                      <a:gd name="T5" fmla="*/ 1 h 1"/>
                      <a:gd name="T6" fmla="*/ 0 w 9"/>
                      <a:gd name="T7" fmla="*/ 1 h 1"/>
                      <a:gd name="T8" fmla="*/ 0 w 9"/>
                      <a:gd name="T9" fmla="*/ 1 h 1"/>
                      <a:gd name="T10" fmla="*/ 3 w 9"/>
                      <a:gd name="T11" fmla="*/ 1 h 1"/>
                      <a:gd name="T12" fmla="*/ 3 w 9"/>
                      <a:gd name="T13" fmla="*/ 1 h 1"/>
                      <a:gd name="T14" fmla="*/ 3 w 9"/>
                      <a:gd name="T15" fmla="*/ 1 h 1"/>
                      <a:gd name="T16" fmla="*/ 3 w 9"/>
                      <a:gd name="T17" fmla="*/ 1 h 1"/>
                      <a:gd name="T18" fmla="*/ 0 w 9"/>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
                        <a:moveTo>
                          <a:pt x="0" y="0"/>
                        </a:moveTo>
                        <a:cubicBezTo>
                          <a:pt x="0" y="0"/>
                          <a:pt x="0" y="0"/>
                          <a:pt x="0" y="0"/>
                        </a:cubicBezTo>
                        <a:cubicBezTo>
                          <a:pt x="1" y="1"/>
                          <a:pt x="2" y="1"/>
                          <a:pt x="3" y="1"/>
                        </a:cubicBezTo>
                        <a:cubicBezTo>
                          <a:pt x="2" y="1"/>
                          <a:pt x="1" y="1"/>
                          <a:pt x="0" y="1"/>
                        </a:cubicBezTo>
                        <a:cubicBezTo>
                          <a:pt x="0" y="1"/>
                          <a:pt x="0" y="1"/>
                          <a:pt x="0" y="1"/>
                        </a:cubicBezTo>
                        <a:cubicBezTo>
                          <a:pt x="3" y="1"/>
                          <a:pt x="6" y="1"/>
                          <a:pt x="9" y="1"/>
                        </a:cubicBezTo>
                        <a:cubicBezTo>
                          <a:pt x="9" y="1"/>
                          <a:pt x="9" y="1"/>
                          <a:pt x="9" y="1"/>
                        </a:cubicBezTo>
                        <a:cubicBezTo>
                          <a:pt x="9" y="1"/>
                          <a:pt x="9" y="1"/>
                          <a:pt x="9" y="1"/>
                        </a:cubicBezTo>
                        <a:cubicBezTo>
                          <a:pt x="9" y="1"/>
                          <a:pt x="9" y="1"/>
                          <a:pt x="9" y="1"/>
                        </a:cubicBezTo>
                        <a:cubicBezTo>
                          <a:pt x="7" y="1"/>
                          <a:pt x="3" y="1"/>
                          <a:pt x="0" y="0"/>
                        </a:cubicBezTo>
                      </a:path>
                    </a:pathLst>
                  </a:custGeom>
                  <a:solidFill>
                    <a:srgbClr val="F8F8F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24" name="Freeform 766"/>
                  <p:cNvSpPr>
                    <a:spLocks/>
                  </p:cNvSpPr>
                  <p:nvPr/>
                </p:nvSpPr>
                <p:spPr bwMode="auto">
                  <a:xfrm>
                    <a:off x="4416" y="795"/>
                    <a:ext cx="8" cy="64"/>
                  </a:xfrm>
                  <a:custGeom>
                    <a:avLst/>
                    <a:gdLst>
                      <a:gd name="T0" fmla="*/ 4 w 11"/>
                      <a:gd name="T1" fmla="*/ 0 h 93"/>
                      <a:gd name="T2" fmla="*/ 3 w 11"/>
                      <a:gd name="T3" fmla="*/ 1 h 93"/>
                      <a:gd name="T4" fmla="*/ 3 w 11"/>
                      <a:gd name="T5" fmla="*/ 1 h 93"/>
                      <a:gd name="T6" fmla="*/ 0 w 11"/>
                      <a:gd name="T7" fmla="*/ 1 h 93"/>
                      <a:gd name="T8" fmla="*/ 1 w 11"/>
                      <a:gd name="T9" fmla="*/ 30 h 93"/>
                      <a:gd name="T10" fmla="*/ 4 w 11"/>
                      <a:gd name="T11" fmla="*/ 30 h 93"/>
                      <a:gd name="T12" fmla="*/ 4 w 11"/>
                      <a:gd name="T13" fmla="*/ 0 h 93"/>
                      <a:gd name="T14" fmla="*/ 4 w 11"/>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93">
                        <a:moveTo>
                          <a:pt x="9" y="0"/>
                        </a:moveTo>
                        <a:cubicBezTo>
                          <a:pt x="9" y="1"/>
                          <a:pt x="9" y="2"/>
                          <a:pt x="8" y="2"/>
                        </a:cubicBezTo>
                        <a:cubicBezTo>
                          <a:pt x="8" y="2"/>
                          <a:pt x="8" y="2"/>
                          <a:pt x="8" y="2"/>
                        </a:cubicBezTo>
                        <a:cubicBezTo>
                          <a:pt x="5" y="1"/>
                          <a:pt x="3" y="1"/>
                          <a:pt x="0" y="1"/>
                        </a:cubicBezTo>
                        <a:cubicBezTo>
                          <a:pt x="2" y="93"/>
                          <a:pt x="2" y="93"/>
                          <a:pt x="2" y="93"/>
                        </a:cubicBezTo>
                        <a:cubicBezTo>
                          <a:pt x="5" y="93"/>
                          <a:pt x="8" y="92"/>
                          <a:pt x="11" y="92"/>
                        </a:cubicBezTo>
                        <a:cubicBezTo>
                          <a:pt x="11" y="0"/>
                          <a:pt x="11" y="0"/>
                          <a:pt x="11" y="0"/>
                        </a:cubicBezTo>
                        <a:cubicBezTo>
                          <a:pt x="11" y="0"/>
                          <a:pt x="10" y="0"/>
                          <a:pt x="9" y="0"/>
                        </a:cubicBezTo>
                      </a:path>
                    </a:pathLst>
                  </a:custGeom>
                  <a:solidFill>
                    <a:srgbClr val="DFDEE0"/>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25" name="Freeform 767"/>
                  <p:cNvSpPr>
                    <a:spLocks/>
                  </p:cNvSpPr>
                  <p:nvPr/>
                </p:nvSpPr>
                <p:spPr bwMode="auto">
                  <a:xfrm>
                    <a:off x="4416" y="795"/>
                    <a:ext cx="6" cy="1"/>
                  </a:xfrm>
                  <a:custGeom>
                    <a:avLst/>
                    <a:gdLst>
                      <a:gd name="T0" fmla="*/ 0 w 9"/>
                      <a:gd name="T1" fmla="*/ 0 h 2"/>
                      <a:gd name="T2" fmla="*/ 0 w 9"/>
                      <a:gd name="T3" fmla="*/ 1 h 2"/>
                      <a:gd name="T4" fmla="*/ 2 w 9"/>
                      <a:gd name="T5" fmla="*/ 1 h 2"/>
                      <a:gd name="T6" fmla="*/ 2 w 9"/>
                      <a:gd name="T7" fmla="*/ 1 h 2"/>
                      <a:gd name="T8" fmla="*/ 3 w 9"/>
                      <a:gd name="T9" fmla="*/ 0 h 2"/>
                      <a:gd name="T10" fmla="*/ 0 w 9"/>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
                        <a:moveTo>
                          <a:pt x="0" y="0"/>
                        </a:moveTo>
                        <a:cubicBezTo>
                          <a:pt x="0" y="1"/>
                          <a:pt x="0" y="1"/>
                          <a:pt x="0" y="1"/>
                        </a:cubicBezTo>
                        <a:cubicBezTo>
                          <a:pt x="3" y="1"/>
                          <a:pt x="5" y="1"/>
                          <a:pt x="8" y="2"/>
                        </a:cubicBezTo>
                        <a:cubicBezTo>
                          <a:pt x="8" y="2"/>
                          <a:pt x="8" y="2"/>
                          <a:pt x="8" y="2"/>
                        </a:cubicBezTo>
                        <a:cubicBezTo>
                          <a:pt x="9" y="2"/>
                          <a:pt x="9" y="1"/>
                          <a:pt x="9" y="0"/>
                        </a:cubicBezTo>
                        <a:cubicBezTo>
                          <a:pt x="6" y="0"/>
                          <a:pt x="3" y="0"/>
                          <a:pt x="0" y="0"/>
                        </a:cubicBezTo>
                      </a:path>
                    </a:pathLst>
                  </a:custGeom>
                  <a:solidFill>
                    <a:srgbClr val="E1E0E2"/>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26" name="Freeform 768"/>
                  <p:cNvSpPr>
                    <a:spLocks/>
                  </p:cNvSpPr>
                  <p:nvPr/>
                </p:nvSpPr>
                <p:spPr bwMode="auto">
                  <a:xfrm>
                    <a:off x="4416" y="794"/>
                    <a:ext cx="2" cy="1"/>
                  </a:xfrm>
                  <a:custGeom>
                    <a:avLst/>
                    <a:gdLst>
                      <a:gd name="T0" fmla="*/ 0 w 3"/>
                      <a:gd name="T1" fmla="*/ 0 h 1"/>
                      <a:gd name="T2" fmla="*/ 0 w 3"/>
                      <a:gd name="T3" fmla="*/ 1 h 1"/>
                      <a:gd name="T4" fmla="*/ 1 w 3"/>
                      <a:gd name="T5" fmla="*/ 1 h 1"/>
                      <a:gd name="T6" fmla="*/ 0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0"/>
                        </a:moveTo>
                        <a:cubicBezTo>
                          <a:pt x="0" y="1"/>
                          <a:pt x="0" y="1"/>
                          <a:pt x="0" y="1"/>
                        </a:cubicBezTo>
                        <a:cubicBezTo>
                          <a:pt x="1" y="1"/>
                          <a:pt x="2" y="1"/>
                          <a:pt x="3" y="1"/>
                        </a:cubicBezTo>
                        <a:cubicBezTo>
                          <a:pt x="2" y="1"/>
                          <a:pt x="1" y="1"/>
                          <a:pt x="0" y="0"/>
                        </a:cubicBezTo>
                      </a:path>
                    </a:pathLst>
                  </a:custGeom>
                  <a:solidFill>
                    <a:srgbClr val="F8F8F8"/>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27" name="Freeform 769"/>
                  <p:cNvSpPr>
                    <a:spLocks/>
                  </p:cNvSpPr>
                  <p:nvPr/>
                </p:nvSpPr>
                <p:spPr bwMode="auto">
                  <a:xfrm>
                    <a:off x="4442" y="787"/>
                    <a:ext cx="9" cy="11"/>
                  </a:xfrm>
                  <a:custGeom>
                    <a:avLst/>
                    <a:gdLst>
                      <a:gd name="T0" fmla="*/ 0 w 13"/>
                      <a:gd name="T1" fmla="*/ 0 h 16"/>
                      <a:gd name="T2" fmla="*/ 1 w 13"/>
                      <a:gd name="T3" fmla="*/ 5 h 16"/>
                      <a:gd name="T4" fmla="*/ 4 w 13"/>
                      <a:gd name="T5" fmla="*/ 6 h 16"/>
                      <a:gd name="T6" fmla="*/ 4 w 13"/>
                      <a:gd name="T7" fmla="*/ 1 h 16"/>
                      <a:gd name="T8" fmla="*/ 3 w 13"/>
                      <a:gd name="T9" fmla="*/ 1 h 16"/>
                      <a:gd name="T10" fmla="*/ 0 w 1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6">
                        <a:moveTo>
                          <a:pt x="0" y="0"/>
                        </a:moveTo>
                        <a:cubicBezTo>
                          <a:pt x="1" y="14"/>
                          <a:pt x="1" y="14"/>
                          <a:pt x="1" y="14"/>
                        </a:cubicBezTo>
                        <a:cubicBezTo>
                          <a:pt x="5" y="14"/>
                          <a:pt x="9" y="15"/>
                          <a:pt x="13" y="16"/>
                        </a:cubicBezTo>
                        <a:cubicBezTo>
                          <a:pt x="13" y="1"/>
                          <a:pt x="13" y="1"/>
                          <a:pt x="13" y="1"/>
                        </a:cubicBezTo>
                        <a:cubicBezTo>
                          <a:pt x="12" y="1"/>
                          <a:pt x="11" y="1"/>
                          <a:pt x="10" y="1"/>
                        </a:cubicBezTo>
                        <a:cubicBezTo>
                          <a:pt x="0" y="0"/>
                          <a:pt x="0" y="0"/>
                          <a:pt x="0" y="0"/>
                        </a:cubicBezTo>
                      </a:path>
                    </a:pathLst>
                  </a:custGeom>
                  <a:solidFill>
                    <a:srgbClr val="DADADC"/>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28" name="Freeform 770"/>
                  <p:cNvSpPr>
                    <a:spLocks/>
                  </p:cNvSpPr>
                  <p:nvPr/>
                </p:nvSpPr>
                <p:spPr bwMode="auto">
                  <a:xfrm>
                    <a:off x="4449" y="787"/>
                    <a:ext cx="2" cy="1"/>
                  </a:xfrm>
                  <a:custGeom>
                    <a:avLst/>
                    <a:gdLst>
                      <a:gd name="T0" fmla="*/ 0 w 3"/>
                      <a:gd name="T1" fmla="*/ 0 h 1"/>
                      <a:gd name="T2" fmla="*/ 1 w 3"/>
                      <a:gd name="T3" fmla="*/ 0 h 1"/>
                      <a:gd name="T4" fmla="*/ 1 w 3"/>
                      <a:gd name="T5" fmla="*/ 0 h 1"/>
                      <a:gd name="T6" fmla="*/ 0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0"/>
                        </a:moveTo>
                        <a:cubicBezTo>
                          <a:pt x="1" y="0"/>
                          <a:pt x="2" y="0"/>
                          <a:pt x="3" y="0"/>
                        </a:cubicBezTo>
                        <a:cubicBezTo>
                          <a:pt x="3" y="0"/>
                          <a:pt x="3" y="0"/>
                          <a:pt x="3" y="0"/>
                        </a:cubicBezTo>
                        <a:cubicBezTo>
                          <a:pt x="0" y="0"/>
                          <a:pt x="0" y="0"/>
                          <a:pt x="0" y="0"/>
                        </a:cubicBezTo>
                      </a:path>
                    </a:pathLst>
                  </a:custGeom>
                  <a:solidFill>
                    <a:srgbClr val="A09F9E"/>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29" name="Freeform 771"/>
                  <p:cNvSpPr>
                    <a:spLocks/>
                  </p:cNvSpPr>
                  <p:nvPr/>
                </p:nvSpPr>
                <p:spPr bwMode="auto">
                  <a:xfrm>
                    <a:off x="4444" y="878"/>
                    <a:ext cx="7" cy="301"/>
                  </a:xfrm>
                  <a:custGeom>
                    <a:avLst/>
                    <a:gdLst>
                      <a:gd name="T0" fmla="*/ 4 w 10"/>
                      <a:gd name="T1" fmla="*/ 0 h 439"/>
                      <a:gd name="T2" fmla="*/ 0 w 10"/>
                      <a:gd name="T3" fmla="*/ 1 h 439"/>
                      <a:gd name="T4" fmla="*/ 4 w 10"/>
                      <a:gd name="T5" fmla="*/ 141 h 439"/>
                      <a:gd name="T6" fmla="*/ 4 w 10"/>
                      <a:gd name="T7" fmla="*/ 0 h 4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439">
                        <a:moveTo>
                          <a:pt x="10" y="0"/>
                        </a:moveTo>
                        <a:cubicBezTo>
                          <a:pt x="7" y="0"/>
                          <a:pt x="3" y="1"/>
                          <a:pt x="0" y="1"/>
                        </a:cubicBezTo>
                        <a:cubicBezTo>
                          <a:pt x="10" y="439"/>
                          <a:pt x="10" y="439"/>
                          <a:pt x="10" y="439"/>
                        </a:cubicBezTo>
                        <a:cubicBezTo>
                          <a:pt x="10" y="0"/>
                          <a:pt x="10" y="0"/>
                          <a:pt x="10" y="0"/>
                        </a:cubicBezTo>
                      </a:path>
                    </a:pathLst>
                  </a:custGeom>
                  <a:solidFill>
                    <a:srgbClr val="E8E8EA"/>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30" name="Freeform 772"/>
                  <p:cNvSpPr>
                    <a:spLocks/>
                  </p:cNvSpPr>
                  <p:nvPr/>
                </p:nvSpPr>
                <p:spPr bwMode="auto">
                  <a:xfrm>
                    <a:off x="4444" y="864"/>
                    <a:ext cx="7" cy="12"/>
                  </a:xfrm>
                  <a:custGeom>
                    <a:avLst/>
                    <a:gdLst>
                      <a:gd name="T0" fmla="*/ 4 w 10"/>
                      <a:gd name="T1" fmla="*/ 0 h 18"/>
                      <a:gd name="T2" fmla="*/ 0 w 10"/>
                      <a:gd name="T3" fmla="*/ 1 h 18"/>
                      <a:gd name="T4" fmla="*/ 0 w 10"/>
                      <a:gd name="T5" fmla="*/ 5 h 18"/>
                      <a:gd name="T6" fmla="*/ 4 w 10"/>
                      <a:gd name="T7" fmla="*/ 5 h 18"/>
                      <a:gd name="T8" fmla="*/ 4 w 1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8">
                        <a:moveTo>
                          <a:pt x="10" y="0"/>
                        </a:moveTo>
                        <a:cubicBezTo>
                          <a:pt x="6" y="1"/>
                          <a:pt x="3" y="1"/>
                          <a:pt x="0" y="2"/>
                        </a:cubicBezTo>
                        <a:cubicBezTo>
                          <a:pt x="0" y="18"/>
                          <a:pt x="0" y="18"/>
                          <a:pt x="0" y="18"/>
                        </a:cubicBezTo>
                        <a:cubicBezTo>
                          <a:pt x="3" y="18"/>
                          <a:pt x="7" y="17"/>
                          <a:pt x="10" y="17"/>
                        </a:cubicBezTo>
                        <a:cubicBezTo>
                          <a:pt x="10" y="0"/>
                          <a:pt x="10" y="0"/>
                          <a:pt x="10" y="0"/>
                        </a:cubicBezTo>
                      </a:path>
                    </a:pathLst>
                  </a:custGeom>
                  <a:solidFill>
                    <a:srgbClr val="E6E5E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31" name="Freeform 773"/>
                  <p:cNvSpPr>
                    <a:spLocks/>
                  </p:cNvSpPr>
                  <p:nvPr/>
                </p:nvSpPr>
                <p:spPr bwMode="auto">
                  <a:xfrm>
                    <a:off x="4444" y="876"/>
                    <a:ext cx="7" cy="3"/>
                  </a:xfrm>
                  <a:custGeom>
                    <a:avLst/>
                    <a:gdLst>
                      <a:gd name="T0" fmla="*/ 4 w 10"/>
                      <a:gd name="T1" fmla="*/ 0 h 5"/>
                      <a:gd name="T2" fmla="*/ 0 w 10"/>
                      <a:gd name="T3" fmla="*/ 1 h 5"/>
                      <a:gd name="T4" fmla="*/ 0 w 10"/>
                      <a:gd name="T5" fmla="*/ 1 h 5"/>
                      <a:gd name="T6" fmla="*/ 4 w 10"/>
                      <a:gd name="T7" fmla="*/ 1 h 5"/>
                      <a:gd name="T8" fmla="*/ 4 w 10"/>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5">
                        <a:moveTo>
                          <a:pt x="10" y="0"/>
                        </a:moveTo>
                        <a:cubicBezTo>
                          <a:pt x="7" y="0"/>
                          <a:pt x="3" y="1"/>
                          <a:pt x="0" y="1"/>
                        </a:cubicBezTo>
                        <a:cubicBezTo>
                          <a:pt x="0" y="5"/>
                          <a:pt x="0" y="5"/>
                          <a:pt x="0" y="5"/>
                        </a:cubicBezTo>
                        <a:cubicBezTo>
                          <a:pt x="3" y="5"/>
                          <a:pt x="7" y="4"/>
                          <a:pt x="10" y="4"/>
                        </a:cubicBezTo>
                        <a:cubicBezTo>
                          <a:pt x="10" y="0"/>
                          <a:pt x="10" y="0"/>
                          <a:pt x="10" y="0"/>
                        </a:cubicBezTo>
                      </a:path>
                    </a:pathLst>
                  </a:custGeom>
                  <a:solidFill>
                    <a:srgbClr val="DFDFE0"/>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32" name="Freeform 774"/>
                  <p:cNvSpPr>
                    <a:spLocks/>
                  </p:cNvSpPr>
                  <p:nvPr/>
                </p:nvSpPr>
                <p:spPr bwMode="auto">
                  <a:xfrm>
                    <a:off x="4444" y="854"/>
                    <a:ext cx="7" cy="11"/>
                  </a:xfrm>
                  <a:custGeom>
                    <a:avLst/>
                    <a:gdLst>
                      <a:gd name="T0" fmla="*/ 4 w 10"/>
                      <a:gd name="T1" fmla="*/ 0 h 17"/>
                      <a:gd name="T2" fmla="*/ 0 w 10"/>
                      <a:gd name="T3" fmla="*/ 1 h 17"/>
                      <a:gd name="T4" fmla="*/ 0 w 10"/>
                      <a:gd name="T5" fmla="*/ 5 h 17"/>
                      <a:gd name="T6" fmla="*/ 4 w 10"/>
                      <a:gd name="T7" fmla="*/ 4 h 17"/>
                      <a:gd name="T8" fmla="*/ 4 w 1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7">
                        <a:moveTo>
                          <a:pt x="10" y="0"/>
                        </a:moveTo>
                        <a:cubicBezTo>
                          <a:pt x="6" y="1"/>
                          <a:pt x="3" y="2"/>
                          <a:pt x="0" y="2"/>
                        </a:cubicBezTo>
                        <a:cubicBezTo>
                          <a:pt x="0" y="17"/>
                          <a:pt x="0" y="17"/>
                          <a:pt x="0" y="17"/>
                        </a:cubicBezTo>
                        <a:cubicBezTo>
                          <a:pt x="3" y="16"/>
                          <a:pt x="6" y="16"/>
                          <a:pt x="10" y="15"/>
                        </a:cubicBezTo>
                        <a:cubicBezTo>
                          <a:pt x="10" y="0"/>
                          <a:pt x="10" y="0"/>
                          <a:pt x="10" y="0"/>
                        </a:cubicBezTo>
                      </a:path>
                    </a:pathLst>
                  </a:custGeom>
                  <a:solidFill>
                    <a:srgbClr val="E4E3E6"/>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33" name="Freeform 775"/>
                  <p:cNvSpPr>
                    <a:spLocks/>
                  </p:cNvSpPr>
                  <p:nvPr/>
                </p:nvSpPr>
                <p:spPr bwMode="auto">
                  <a:xfrm>
                    <a:off x="4444" y="854"/>
                    <a:ext cx="7" cy="1"/>
                  </a:xfrm>
                  <a:custGeom>
                    <a:avLst/>
                    <a:gdLst>
                      <a:gd name="T0" fmla="*/ 4 w 10"/>
                      <a:gd name="T1" fmla="*/ 0 h 2"/>
                      <a:gd name="T2" fmla="*/ 0 w 10"/>
                      <a:gd name="T3" fmla="*/ 1 h 2"/>
                      <a:gd name="T4" fmla="*/ 0 w 10"/>
                      <a:gd name="T5" fmla="*/ 1 h 2"/>
                      <a:gd name="T6" fmla="*/ 4 w 10"/>
                      <a:gd name="T7" fmla="*/ 0 h 2"/>
                      <a:gd name="T8" fmla="*/ 4 w 10"/>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
                        <a:moveTo>
                          <a:pt x="10" y="0"/>
                        </a:moveTo>
                        <a:cubicBezTo>
                          <a:pt x="6" y="1"/>
                          <a:pt x="3" y="2"/>
                          <a:pt x="0" y="2"/>
                        </a:cubicBezTo>
                        <a:cubicBezTo>
                          <a:pt x="0" y="2"/>
                          <a:pt x="0" y="2"/>
                          <a:pt x="0" y="2"/>
                        </a:cubicBezTo>
                        <a:cubicBezTo>
                          <a:pt x="3" y="2"/>
                          <a:pt x="6" y="1"/>
                          <a:pt x="10" y="0"/>
                        </a:cubicBezTo>
                        <a:cubicBezTo>
                          <a:pt x="10" y="0"/>
                          <a:pt x="10" y="0"/>
                          <a:pt x="10" y="0"/>
                        </a:cubicBezTo>
                      </a:path>
                    </a:pathLst>
                  </a:custGeom>
                  <a:solidFill>
                    <a:srgbClr val="E5E5E7"/>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34" name="Freeform 776"/>
                  <p:cNvSpPr>
                    <a:spLocks/>
                  </p:cNvSpPr>
                  <p:nvPr/>
                </p:nvSpPr>
                <p:spPr bwMode="auto">
                  <a:xfrm>
                    <a:off x="4443" y="798"/>
                    <a:ext cx="8" cy="57"/>
                  </a:xfrm>
                  <a:custGeom>
                    <a:avLst/>
                    <a:gdLst>
                      <a:gd name="T0" fmla="*/ 0 w 12"/>
                      <a:gd name="T1" fmla="*/ 0 h 83"/>
                      <a:gd name="T2" fmla="*/ 1 w 12"/>
                      <a:gd name="T3" fmla="*/ 27 h 83"/>
                      <a:gd name="T4" fmla="*/ 3 w 12"/>
                      <a:gd name="T5" fmla="*/ 26 h 83"/>
                      <a:gd name="T6" fmla="*/ 3 w 12"/>
                      <a:gd name="T7" fmla="*/ 1 h 83"/>
                      <a:gd name="T8" fmla="*/ 0 w 12"/>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83">
                        <a:moveTo>
                          <a:pt x="0" y="0"/>
                        </a:moveTo>
                        <a:cubicBezTo>
                          <a:pt x="2" y="83"/>
                          <a:pt x="2" y="83"/>
                          <a:pt x="2" y="83"/>
                        </a:cubicBezTo>
                        <a:cubicBezTo>
                          <a:pt x="5" y="83"/>
                          <a:pt x="8" y="82"/>
                          <a:pt x="12" y="81"/>
                        </a:cubicBezTo>
                        <a:cubicBezTo>
                          <a:pt x="12" y="2"/>
                          <a:pt x="12" y="2"/>
                          <a:pt x="12" y="2"/>
                        </a:cubicBezTo>
                        <a:cubicBezTo>
                          <a:pt x="8" y="1"/>
                          <a:pt x="4" y="0"/>
                          <a:pt x="0" y="0"/>
                        </a:cubicBezTo>
                      </a:path>
                    </a:pathLst>
                  </a:custGeom>
                  <a:solidFill>
                    <a:srgbClr val="DFDEE0"/>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435" name="Freeform 777"/>
                  <p:cNvSpPr>
                    <a:spLocks/>
                  </p:cNvSpPr>
                  <p:nvPr/>
                </p:nvSpPr>
                <p:spPr bwMode="auto">
                  <a:xfrm>
                    <a:off x="4443" y="796"/>
                    <a:ext cx="8" cy="4"/>
                  </a:xfrm>
                  <a:custGeom>
                    <a:avLst/>
                    <a:gdLst>
                      <a:gd name="T0" fmla="*/ 0 w 12"/>
                      <a:gd name="T1" fmla="*/ 0 h 5"/>
                      <a:gd name="T2" fmla="*/ 0 w 12"/>
                      <a:gd name="T3" fmla="*/ 2 h 5"/>
                      <a:gd name="T4" fmla="*/ 3 w 12"/>
                      <a:gd name="T5" fmla="*/ 2 h 5"/>
                      <a:gd name="T6" fmla="*/ 3 w 12"/>
                      <a:gd name="T7" fmla="*/ 2 h 5"/>
                      <a:gd name="T8" fmla="*/ 0 w 12"/>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5">
                        <a:moveTo>
                          <a:pt x="0" y="0"/>
                        </a:moveTo>
                        <a:cubicBezTo>
                          <a:pt x="0" y="3"/>
                          <a:pt x="0" y="3"/>
                          <a:pt x="0" y="3"/>
                        </a:cubicBezTo>
                        <a:cubicBezTo>
                          <a:pt x="4" y="3"/>
                          <a:pt x="8" y="4"/>
                          <a:pt x="12" y="5"/>
                        </a:cubicBezTo>
                        <a:cubicBezTo>
                          <a:pt x="12" y="2"/>
                          <a:pt x="12" y="2"/>
                          <a:pt x="12" y="2"/>
                        </a:cubicBezTo>
                        <a:cubicBezTo>
                          <a:pt x="8" y="1"/>
                          <a:pt x="4" y="0"/>
                          <a:pt x="0" y="0"/>
                        </a:cubicBezTo>
                      </a:path>
                    </a:pathLst>
                  </a:custGeom>
                  <a:solidFill>
                    <a:srgbClr val="FFFFFF"/>
                  </a:solidFill>
                  <a:ln w="3175" cmpd="dbl">
                    <a:solidFill>
                      <a:srgbClr val="525252"/>
                    </a:solidFill>
                    <a:prstDash val="sysDot"/>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444" name="Groupe 1411"/>
                <p:cNvGrpSpPr/>
                <p:nvPr/>
              </p:nvGrpSpPr>
              <p:grpSpPr>
                <a:xfrm>
                  <a:off x="2577030" y="3094664"/>
                  <a:ext cx="620618" cy="111783"/>
                  <a:chOff x="5226189" y="5211737"/>
                  <a:chExt cx="1384369" cy="249347"/>
                </a:xfrm>
              </p:grpSpPr>
              <p:sp>
                <p:nvSpPr>
                  <p:cNvPr id="2296" name="Freeform 1892"/>
                  <p:cNvSpPr>
                    <a:spLocks/>
                  </p:cNvSpPr>
                  <p:nvPr/>
                </p:nvSpPr>
                <p:spPr bwMode="auto">
                  <a:xfrm>
                    <a:off x="6571197" y="5312168"/>
                    <a:ext cx="39361" cy="146607"/>
                  </a:xfrm>
                  <a:custGeom>
                    <a:avLst/>
                    <a:gdLst>
                      <a:gd name="T0" fmla="*/ 13 w 41"/>
                      <a:gd name="T1" fmla="*/ 69 h 127"/>
                      <a:gd name="T2" fmla="*/ 0 w 41"/>
                      <a:gd name="T3" fmla="*/ 107 h 127"/>
                      <a:gd name="T4" fmla="*/ 0 w 41"/>
                      <a:gd name="T5" fmla="*/ 107 h 127"/>
                      <a:gd name="T6" fmla="*/ 0 w 41"/>
                      <a:gd name="T7" fmla="*/ 127 h 127"/>
                      <a:gd name="T8" fmla="*/ 0 w 41"/>
                      <a:gd name="T9" fmla="*/ 127 h 127"/>
                      <a:gd name="T10" fmla="*/ 41 w 41"/>
                      <a:gd name="T11" fmla="*/ 20 h 127"/>
                      <a:gd name="T12" fmla="*/ 41 w 41"/>
                      <a:gd name="T13" fmla="*/ 20 h 127"/>
                      <a:gd name="T14" fmla="*/ 41 w 41"/>
                      <a:gd name="T15" fmla="*/ 0 h 127"/>
                      <a:gd name="T16" fmla="*/ 41 w 41"/>
                      <a:gd name="T17" fmla="*/ 0 h 127"/>
                      <a:gd name="T18" fmla="*/ 32 w 41"/>
                      <a:gd name="T19" fmla="*/ 20 h 127"/>
                      <a:gd name="T20" fmla="*/ 32 w 41"/>
                      <a:gd name="T21" fmla="*/ 20 h 127"/>
                      <a:gd name="T22" fmla="*/ 32 w 41"/>
                      <a:gd name="T23" fmla="*/ 24 h 127"/>
                      <a:gd name="T24" fmla="*/ 13 w 41"/>
                      <a:gd name="T25" fmla="*/ 69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27">
                        <a:moveTo>
                          <a:pt x="13" y="69"/>
                        </a:moveTo>
                        <a:lnTo>
                          <a:pt x="0" y="107"/>
                        </a:lnTo>
                        <a:lnTo>
                          <a:pt x="0" y="127"/>
                        </a:lnTo>
                        <a:lnTo>
                          <a:pt x="41" y="20"/>
                        </a:lnTo>
                        <a:lnTo>
                          <a:pt x="41" y="0"/>
                        </a:lnTo>
                        <a:lnTo>
                          <a:pt x="32" y="20"/>
                        </a:lnTo>
                        <a:lnTo>
                          <a:pt x="32" y="24"/>
                        </a:lnTo>
                        <a:lnTo>
                          <a:pt x="13" y="69"/>
                        </a:lnTo>
                        <a:close/>
                      </a:path>
                    </a:pathLst>
                  </a:custGeom>
                  <a:solidFill>
                    <a:srgbClr val="93773C"/>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97" name="Freeform 1893"/>
                  <p:cNvSpPr>
                    <a:spLocks/>
                  </p:cNvSpPr>
                  <p:nvPr/>
                </p:nvSpPr>
                <p:spPr bwMode="auto">
                  <a:xfrm>
                    <a:off x="5233869" y="5211737"/>
                    <a:ext cx="1369968" cy="125828"/>
                  </a:xfrm>
                  <a:custGeom>
                    <a:avLst/>
                    <a:gdLst>
                      <a:gd name="T0" fmla="*/ 100 w 1427"/>
                      <a:gd name="T1" fmla="*/ 0 h 109"/>
                      <a:gd name="T2" fmla="*/ 1427 w 1427"/>
                      <a:gd name="T3" fmla="*/ 0 h 109"/>
                      <a:gd name="T4" fmla="*/ 1385 w 1427"/>
                      <a:gd name="T5" fmla="*/ 109 h 109"/>
                      <a:gd name="T6" fmla="*/ 0 w 1427"/>
                      <a:gd name="T7" fmla="*/ 109 h 109"/>
                      <a:gd name="T8" fmla="*/ 100 w 1427"/>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7" h="109">
                        <a:moveTo>
                          <a:pt x="100" y="0"/>
                        </a:moveTo>
                        <a:lnTo>
                          <a:pt x="1427" y="0"/>
                        </a:lnTo>
                        <a:lnTo>
                          <a:pt x="1385" y="109"/>
                        </a:lnTo>
                        <a:lnTo>
                          <a:pt x="0" y="109"/>
                        </a:lnTo>
                        <a:lnTo>
                          <a:pt x="100" y="0"/>
                        </a:lnTo>
                        <a:close/>
                      </a:path>
                    </a:pathLst>
                  </a:custGeom>
                  <a:solidFill>
                    <a:srgbClr val="E8CFA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98" name="Rectangle 1894"/>
                  <p:cNvSpPr>
                    <a:spLocks noChangeArrowheads="1"/>
                  </p:cNvSpPr>
                  <p:nvPr/>
                </p:nvSpPr>
                <p:spPr bwMode="auto">
                  <a:xfrm>
                    <a:off x="5226189" y="5435688"/>
                    <a:ext cx="1264365" cy="25396"/>
                  </a:xfrm>
                  <a:prstGeom prst="rect">
                    <a:avLst/>
                  </a:prstGeom>
                  <a:solidFill>
                    <a:srgbClr val="B09868"/>
                  </a:solidFill>
                  <a:ln w="9525">
                    <a:noFill/>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99" name="Rectangle 1895"/>
                  <p:cNvSpPr>
                    <a:spLocks noChangeArrowheads="1"/>
                  </p:cNvSpPr>
                  <p:nvPr/>
                </p:nvSpPr>
                <p:spPr bwMode="auto">
                  <a:xfrm>
                    <a:off x="6472313" y="5435688"/>
                    <a:ext cx="98883" cy="25396"/>
                  </a:xfrm>
                  <a:prstGeom prst="rect">
                    <a:avLst/>
                  </a:prstGeom>
                  <a:solidFill>
                    <a:srgbClr val="B09868"/>
                  </a:solidFill>
                  <a:ln w="9525">
                    <a:noFill/>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00" name="Freeform 1896"/>
                  <p:cNvSpPr>
                    <a:spLocks/>
                  </p:cNvSpPr>
                  <p:nvPr/>
                </p:nvSpPr>
                <p:spPr bwMode="auto">
                  <a:xfrm>
                    <a:off x="5226189" y="5211737"/>
                    <a:ext cx="1384369" cy="223951"/>
                  </a:xfrm>
                  <a:custGeom>
                    <a:avLst/>
                    <a:gdLst>
                      <a:gd name="T0" fmla="*/ 0 w 1442"/>
                      <a:gd name="T1" fmla="*/ 194 h 194"/>
                      <a:gd name="T2" fmla="*/ 1401 w 1442"/>
                      <a:gd name="T3" fmla="*/ 194 h 194"/>
                      <a:gd name="T4" fmla="*/ 1442 w 1442"/>
                      <a:gd name="T5" fmla="*/ 87 h 194"/>
                      <a:gd name="T6" fmla="*/ 1435 w 1442"/>
                      <a:gd name="T7" fmla="*/ 0 h 194"/>
                      <a:gd name="T8" fmla="*/ 1393 w 1442"/>
                      <a:gd name="T9" fmla="*/ 109 h 194"/>
                      <a:gd name="T10" fmla="*/ 8 w 1442"/>
                      <a:gd name="T11" fmla="*/ 109 h 194"/>
                      <a:gd name="T12" fmla="*/ 0 w 1442"/>
                      <a:gd name="T13" fmla="*/ 194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2" h="194">
                        <a:moveTo>
                          <a:pt x="0" y="194"/>
                        </a:moveTo>
                        <a:lnTo>
                          <a:pt x="1401" y="194"/>
                        </a:lnTo>
                        <a:lnTo>
                          <a:pt x="1442" y="87"/>
                        </a:lnTo>
                        <a:lnTo>
                          <a:pt x="1435" y="0"/>
                        </a:lnTo>
                        <a:lnTo>
                          <a:pt x="1393" y="109"/>
                        </a:lnTo>
                        <a:lnTo>
                          <a:pt x="8" y="109"/>
                        </a:lnTo>
                        <a:lnTo>
                          <a:pt x="0" y="194"/>
                        </a:lnTo>
                        <a:close/>
                      </a:path>
                    </a:pathLst>
                  </a:custGeom>
                  <a:solidFill>
                    <a:srgbClr val="6D7E8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01" name="Freeform 1897"/>
                  <p:cNvSpPr>
                    <a:spLocks/>
                  </p:cNvSpPr>
                  <p:nvPr/>
                </p:nvSpPr>
                <p:spPr bwMode="auto">
                  <a:xfrm>
                    <a:off x="5226189" y="5211737"/>
                    <a:ext cx="1384369" cy="223951"/>
                  </a:xfrm>
                  <a:custGeom>
                    <a:avLst/>
                    <a:gdLst>
                      <a:gd name="T0" fmla="*/ 0 w 1442"/>
                      <a:gd name="T1" fmla="*/ 194 h 194"/>
                      <a:gd name="T2" fmla="*/ 1401 w 1442"/>
                      <a:gd name="T3" fmla="*/ 194 h 194"/>
                      <a:gd name="T4" fmla="*/ 1442 w 1442"/>
                      <a:gd name="T5" fmla="*/ 87 h 194"/>
                      <a:gd name="T6" fmla="*/ 1435 w 1442"/>
                      <a:gd name="T7" fmla="*/ 0 h 194"/>
                      <a:gd name="T8" fmla="*/ 1393 w 1442"/>
                      <a:gd name="T9" fmla="*/ 109 h 194"/>
                      <a:gd name="T10" fmla="*/ 8 w 1442"/>
                      <a:gd name="T11" fmla="*/ 109 h 194"/>
                      <a:gd name="T12" fmla="*/ 0 w 1442"/>
                      <a:gd name="T13" fmla="*/ 194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2" h="194">
                        <a:moveTo>
                          <a:pt x="0" y="194"/>
                        </a:moveTo>
                        <a:lnTo>
                          <a:pt x="1401" y="194"/>
                        </a:lnTo>
                        <a:lnTo>
                          <a:pt x="1442" y="87"/>
                        </a:lnTo>
                        <a:lnTo>
                          <a:pt x="1435" y="0"/>
                        </a:lnTo>
                        <a:lnTo>
                          <a:pt x="1393" y="109"/>
                        </a:lnTo>
                        <a:lnTo>
                          <a:pt x="8" y="109"/>
                        </a:lnTo>
                        <a:lnTo>
                          <a:pt x="0" y="194"/>
                        </a:lnTo>
                        <a:close/>
                      </a:path>
                    </a:pathLst>
                  </a:custGeom>
                  <a:solidFill>
                    <a:srgbClr val="6D7E8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02" name="Freeform 1898"/>
                  <p:cNvSpPr>
                    <a:spLocks/>
                  </p:cNvSpPr>
                  <p:nvPr/>
                </p:nvSpPr>
                <p:spPr bwMode="auto">
                  <a:xfrm>
                    <a:off x="5226189" y="5211737"/>
                    <a:ext cx="1384369" cy="223951"/>
                  </a:xfrm>
                  <a:custGeom>
                    <a:avLst/>
                    <a:gdLst>
                      <a:gd name="T0" fmla="*/ 0 w 1442"/>
                      <a:gd name="T1" fmla="*/ 194 h 194"/>
                      <a:gd name="T2" fmla="*/ 1401 w 1442"/>
                      <a:gd name="T3" fmla="*/ 194 h 194"/>
                      <a:gd name="T4" fmla="*/ 1442 w 1442"/>
                      <a:gd name="T5" fmla="*/ 87 h 194"/>
                      <a:gd name="T6" fmla="*/ 1435 w 1442"/>
                      <a:gd name="T7" fmla="*/ 0 h 194"/>
                      <a:gd name="T8" fmla="*/ 1393 w 1442"/>
                      <a:gd name="T9" fmla="*/ 109 h 194"/>
                      <a:gd name="T10" fmla="*/ 8 w 1442"/>
                      <a:gd name="T11" fmla="*/ 109 h 194"/>
                      <a:gd name="T12" fmla="*/ 0 w 1442"/>
                      <a:gd name="T13" fmla="*/ 194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2" h="194">
                        <a:moveTo>
                          <a:pt x="0" y="194"/>
                        </a:moveTo>
                        <a:lnTo>
                          <a:pt x="1401" y="194"/>
                        </a:lnTo>
                        <a:lnTo>
                          <a:pt x="1442" y="87"/>
                        </a:lnTo>
                        <a:lnTo>
                          <a:pt x="1435" y="0"/>
                        </a:lnTo>
                        <a:lnTo>
                          <a:pt x="1393" y="109"/>
                        </a:lnTo>
                        <a:lnTo>
                          <a:pt x="8" y="109"/>
                        </a:lnTo>
                        <a:lnTo>
                          <a:pt x="0" y="194"/>
                        </a:lnTo>
                        <a:close/>
                      </a:path>
                    </a:pathLst>
                  </a:custGeom>
                  <a:solidFill>
                    <a:srgbClr val="E0C08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03" name="Freeform 1899"/>
                  <p:cNvSpPr>
                    <a:spLocks/>
                  </p:cNvSpPr>
                  <p:nvPr/>
                </p:nvSpPr>
                <p:spPr bwMode="auto">
                  <a:xfrm>
                    <a:off x="6561596" y="5211737"/>
                    <a:ext cx="48962" cy="223951"/>
                  </a:xfrm>
                  <a:custGeom>
                    <a:avLst/>
                    <a:gdLst>
                      <a:gd name="T0" fmla="*/ 51 w 51"/>
                      <a:gd name="T1" fmla="*/ 87 h 194"/>
                      <a:gd name="T2" fmla="*/ 44 w 51"/>
                      <a:gd name="T3" fmla="*/ 0 h 194"/>
                      <a:gd name="T4" fmla="*/ 2 w 51"/>
                      <a:gd name="T5" fmla="*/ 109 h 194"/>
                      <a:gd name="T6" fmla="*/ 0 w 51"/>
                      <a:gd name="T7" fmla="*/ 109 h 194"/>
                      <a:gd name="T8" fmla="*/ 10 w 51"/>
                      <a:gd name="T9" fmla="*/ 194 h 194"/>
                      <a:gd name="T10" fmla="*/ 10 w 51"/>
                      <a:gd name="T11" fmla="*/ 194 h 194"/>
                      <a:gd name="T12" fmla="*/ 51 w 51"/>
                      <a:gd name="T13" fmla="*/ 87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194">
                        <a:moveTo>
                          <a:pt x="51" y="87"/>
                        </a:moveTo>
                        <a:lnTo>
                          <a:pt x="44" y="0"/>
                        </a:lnTo>
                        <a:lnTo>
                          <a:pt x="2" y="109"/>
                        </a:lnTo>
                        <a:lnTo>
                          <a:pt x="0" y="109"/>
                        </a:lnTo>
                        <a:lnTo>
                          <a:pt x="10" y="194"/>
                        </a:lnTo>
                        <a:lnTo>
                          <a:pt x="51" y="87"/>
                        </a:lnTo>
                        <a:close/>
                      </a:path>
                    </a:pathLst>
                  </a:custGeom>
                  <a:solidFill>
                    <a:srgbClr val="B09868"/>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04" name="Freeform 1900"/>
                  <p:cNvSpPr>
                    <a:spLocks/>
                  </p:cNvSpPr>
                  <p:nvPr/>
                </p:nvSpPr>
                <p:spPr bwMode="auto">
                  <a:xfrm>
                    <a:off x="5268431" y="5216355"/>
                    <a:ext cx="1323887" cy="109666"/>
                  </a:xfrm>
                  <a:custGeom>
                    <a:avLst/>
                    <a:gdLst>
                      <a:gd name="T0" fmla="*/ 0 w 729"/>
                      <a:gd name="T1" fmla="*/ 388 h 47"/>
                      <a:gd name="T2" fmla="*/ 4799 w 729"/>
                      <a:gd name="T3" fmla="*/ 388 h 47"/>
                      <a:gd name="T4" fmla="*/ 4935 w 729"/>
                      <a:gd name="T5" fmla="*/ 0 h 47"/>
                      <a:gd name="T6" fmla="*/ 4716 w 729"/>
                      <a:gd name="T7" fmla="*/ 299 h 47"/>
                      <a:gd name="T8" fmla="*/ 0 w 729"/>
                      <a:gd name="T9" fmla="*/ 388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47">
                        <a:moveTo>
                          <a:pt x="0" y="47"/>
                        </a:moveTo>
                        <a:cubicBezTo>
                          <a:pt x="709" y="47"/>
                          <a:pt x="709" y="47"/>
                          <a:pt x="709" y="47"/>
                        </a:cubicBezTo>
                        <a:cubicBezTo>
                          <a:pt x="729" y="0"/>
                          <a:pt x="729" y="0"/>
                          <a:pt x="729" y="0"/>
                        </a:cubicBezTo>
                        <a:cubicBezTo>
                          <a:pt x="725" y="8"/>
                          <a:pt x="714" y="28"/>
                          <a:pt x="697" y="36"/>
                        </a:cubicBezTo>
                        <a:cubicBezTo>
                          <a:pt x="680" y="44"/>
                          <a:pt x="0" y="47"/>
                          <a:pt x="0" y="47"/>
                        </a:cubicBezTo>
                        <a:close/>
                      </a:path>
                    </a:pathLst>
                  </a:custGeom>
                  <a:solidFill>
                    <a:srgbClr val="F1E3C9"/>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05" name="Freeform 1901"/>
                  <p:cNvSpPr>
                    <a:spLocks/>
                  </p:cNvSpPr>
                  <p:nvPr/>
                </p:nvSpPr>
                <p:spPr bwMode="auto">
                  <a:xfrm>
                    <a:off x="6461753" y="5342182"/>
                    <a:ext cx="101764" cy="86579"/>
                  </a:xfrm>
                  <a:custGeom>
                    <a:avLst/>
                    <a:gdLst>
                      <a:gd name="T0" fmla="*/ 0 w 56"/>
                      <a:gd name="T1" fmla="*/ 0 h 37"/>
                      <a:gd name="T2" fmla="*/ 352 w 56"/>
                      <a:gd name="T3" fmla="*/ 0 h 37"/>
                      <a:gd name="T4" fmla="*/ 380 w 56"/>
                      <a:gd name="T5" fmla="*/ 308 h 37"/>
                      <a:gd name="T6" fmla="*/ 286 w 56"/>
                      <a:gd name="T7" fmla="*/ 32 h 37"/>
                      <a:gd name="T8" fmla="*/ 0 w 56"/>
                      <a:gd name="T9" fmla="*/ 0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7">
                        <a:moveTo>
                          <a:pt x="0" y="0"/>
                        </a:moveTo>
                        <a:cubicBezTo>
                          <a:pt x="52" y="0"/>
                          <a:pt x="52" y="0"/>
                          <a:pt x="52" y="0"/>
                        </a:cubicBezTo>
                        <a:cubicBezTo>
                          <a:pt x="56" y="37"/>
                          <a:pt x="56" y="37"/>
                          <a:pt x="56" y="37"/>
                        </a:cubicBezTo>
                        <a:cubicBezTo>
                          <a:pt x="54" y="28"/>
                          <a:pt x="50" y="6"/>
                          <a:pt x="42" y="4"/>
                        </a:cubicBezTo>
                        <a:cubicBezTo>
                          <a:pt x="33" y="2"/>
                          <a:pt x="0" y="0"/>
                          <a:pt x="0" y="0"/>
                        </a:cubicBezTo>
                        <a:close/>
                      </a:path>
                    </a:pathLst>
                  </a:custGeom>
                  <a:solidFill>
                    <a:srgbClr val="C3A87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06" name="Freeform 1902"/>
                  <p:cNvSpPr>
                    <a:spLocks/>
                  </p:cNvSpPr>
                  <p:nvPr/>
                </p:nvSpPr>
                <p:spPr bwMode="auto">
                  <a:xfrm>
                    <a:off x="5233869" y="5344491"/>
                    <a:ext cx="120004" cy="81961"/>
                  </a:xfrm>
                  <a:custGeom>
                    <a:avLst/>
                    <a:gdLst>
                      <a:gd name="T0" fmla="*/ 0 w 66"/>
                      <a:gd name="T1" fmla="*/ 292 h 35"/>
                      <a:gd name="T2" fmla="*/ 21 w 66"/>
                      <a:gd name="T3" fmla="*/ 0 h 35"/>
                      <a:gd name="T4" fmla="*/ 449 w 66"/>
                      <a:gd name="T5" fmla="*/ 0 h 35"/>
                      <a:gd name="T6" fmla="*/ 0 w 66"/>
                      <a:gd name="T7" fmla="*/ 292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35">
                        <a:moveTo>
                          <a:pt x="0" y="35"/>
                        </a:moveTo>
                        <a:cubicBezTo>
                          <a:pt x="3" y="0"/>
                          <a:pt x="3" y="0"/>
                          <a:pt x="3" y="0"/>
                        </a:cubicBezTo>
                        <a:cubicBezTo>
                          <a:pt x="66" y="0"/>
                          <a:pt x="66" y="0"/>
                          <a:pt x="66" y="0"/>
                        </a:cubicBezTo>
                        <a:cubicBezTo>
                          <a:pt x="32" y="0"/>
                          <a:pt x="4" y="25"/>
                          <a:pt x="0" y="35"/>
                        </a:cubicBezTo>
                        <a:close/>
                      </a:path>
                    </a:pathLst>
                  </a:custGeom>
                  <a:solidFill>
                    <a:srgbClr val="C3A87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07" name="Freeform 1907"/>
                  <p:cNvSpPr>
                    <a:spLocks/>
                  </p:cNvSpPr>
                  <p:nvPr/>
                </p:nvSpPr>
                <p:spPr bwMode="auto">
                  <a:xfrm>
                    <a:off x="5233869" y="5211737"/>
                    <a:ext cx="1369968" cy="125828"/>
                  </a:xfrm>
                  <a:custGeom>
                    <a:avLst/>
                    <a:gdLst>
                      <a:gd name="T0" fmla="*/ 100 w 1427"/>
                      <a:gd name="T1" fmla="*/ 0 h 109"/>
                      <a:gd name="T2" fmla="*/ 1427 w 1427"/>
                      <a:gd name="T3" fmla="*/ 0 h 109"/>
                      <a:gd name="T4" fmla="*/ 1385 w 1427"/>
                      <a:gd name="T5" fmla="*/ 109 h 109"/>
                      <a:gd name="T6" fmla="*/ 0 w 1427"/>
                      <a:gd name="T7" fmla="*/ 109 h 109"/>
                      <a:gd name="T8" fmla="*/ 100 w 1427"/>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7" h="109">
                        <a:moveTo>
                          <a:pt x="100" y="0"/>
                        </a:moveTo>
                        <a:lnTo>
                          <a:pt x="1427" y="0"/>
                        </a:lnTo>
                        <a:lnTo>
                          <a:pt x="1385" y="109"/>
                        </a:lnTo>
                        <a:lnTo>
                          <a:pt x="0" y="109"/>
                        </a:lnTo>
                        <a:lnTo>
                          <a:pt x="100" y="0"/>
                        </a:lnTo>
                        <a:close/>
                      </a:path>
                    </a:pathLst>
                  </a:custGeom>
                  <a:noFill/>
                  <a:ln w="6350" cap="rnd">
                    <a:solidFill>
                      <a:srgbClr val="000000"/>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08" name="Line 1908"/>
                  <p:cNvSpPr>
                    <a:spLocks noChangeShapeType="1"/>
                  </p:cNvSpPr>
                  <p:nvPr/>
                </p:nvSpPr>
                <p:spPr bwMode="auto">
                  <a:xfrm>
                    <a:off x="6561596" y="5337565"/>
                    <a:ext cx="9600" cy="98123"/>
                  </a:xfrm>
                  <a:prstGeom prst="line">
                    <a:avLst/>
                  </a:prstGeom>
                  <a:noFill/>
                  <a:ln w="6350" cap="rnd">
                    <a:solidFill>
                      <a:srgbClr val="000000"/>
                    </a:solid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09" name="Freeform 1909"/>
                  <p:cNvSpPr>
                    <a:spLocks/>
                  </p:cNvSpPr>
                  <p:nvPr/>
                </p:nvSpPr>
                <p:spPr bwMode="auto">
                  <a:xfrm>
                    <a:off x="5226189" y="5435688"/>
                    <a:ext cx="1345007" cy="25396"/>
                  </a:xfrm>
                  <a:custGeom>
                    <a:avLst/>
                    <a:gdLst>
                      <a:gd name="T0" fmla="*/ 101 w 1401"/>
                      <a:gd name="T1" fmla="*/ 0 h 22"/>
                      <a:gd name="T2" fmla="*/ 0 w 1401"/>
                      <a:gd name="T3" fmla="*/ 0 h 22"/>
                      <a:gd name="T4" fmla="*/ 0 w 1401"/>
                      <a:gd name="T5" fmla="*/ 22 h 22"/>
                      <a:gd name="T6" fmla="*/ 101 w 1401"/>
                      <a:gd name="T7" fmla="*/ 22 h 22"/>
                      <a:gd name="T8" fmla="*/ 1298 w 1401"/>
                      <a:gd name="T9" fmla="*/ 22 h 22"/>
                      <a:gd name="T10" fmla="*/ 1401 w 1401"/>
                      <a:gd name="T11" fmla="*/ 22 h 22"/>
                      <a:gd name="T12" fmla="*/ 1401 w 1401"/>
                      <a:gd name="T13" fmla="*/ 0 h 22"/>
                      <a:gd name="T14" fmla="*/ 1298 w 1401"/>
                      <a:gd name="T15" fmla="*/ 0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1" h="22">
                        <a:moveTo>
                          <a:pt x="101" y="0"/>
                        </a:moveTo>
                        <a:lnTo>
                          <a:pt x="0" y="0"/>
                        </a:lnTo>
                        <a:lnTo>
                          <a:pt x="0" y="22"/>
                        </a:lnTo>
                        <a:lnTo>
                          <a:pt x="101" y="22"/>
                        </a:lnTo>
                        <a:lnTo>
                          <a:pt x="1298" y="22"/>
                        </a:lnTo>
                        <a:lnTo>
                          <a:pt x="1401" y="22"/>
                        </a:lnTo>
                        <a:lnTo>
                          <a:pt x="1401" y="0"/>
                        </a:lnTo>
                        <a:lnTo>
                          <a:pt x="1298" y="0"/>
                        </a:lnTo>
                      </a:path>
                    </a:pathLst>
                  </a:custGeom>
                  <a:noFill/>
                  <a:ln w="6350" cap="rnd">
                    <a:solidFill>
                      <a:srgbClr val="000000"/>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10" name="Freeform 1910"/>
                  <p:cNvSpPr>
                    <a:spLocks/>
                  </p:cNvSpPr>
                  <p:nvPr/>
                </p:nvSpPr>
                <p:spPr bwMode="auto">
                  <a:xfrm>
                    <a:off x="5226189" y="5211737"/>
                    <a:ext cx="1384369" cy="223951"/>
                  </a:xfrm>
                  <a:custGeom>
                    <a:avLst/>
                    <a:gdLst>
                      <a:gd name="T0" fmla="*/ 0 w 1442"/>
                      <a:gd name="T1" fmla="*/ 194 h 194"/>
                      <a:gd name="T2" fmla="*/ 1401 w 1442"/>
                      <a:gd name="T3" fmla="*/ 194 h 194"/>
                      <a:gd name="T4" fmla="*/ 1442 w 1442"/>
                      <a:gd name="T5" fmla="*/ 87 h 194"/>
                      <a:gd name="T6" fmla="*/ 1435 w 1442"/>
                      <a:gd name="T7" fmla="*/ 0 h 194"/>
                      <a:gd name="T8" fmla="*/ 1393 w 1442"/>
                      <a:gd name="T9" fmla="*/ 109 h 194"/>
                      <a:gd name="T10" fmla="*/ 8 w 1442"/>
                      <a:gd name="T11" fmla="*/ 109 h 194"/>
                      <a:gd name="T12" fmla="*/ 0 w 1442"/>
                      <a:gd name="T13" fmla="*/ 194 h 1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2" h="194">
                        <a:moveTo>
                          <a:pt x="0" y="194"/>
                        </a:moveTo>
                        <a:lnTo>
                          <a:pt x="1401" y="194"/>
                        </a:lnTo>
                        <a:lnTo>
                          <a:pt x="1442" y="87"/>
                        </a:lnTo>
                        <a:lnTo>
                          <a:pt x="1435" y="0"/>
                        </a:lnTo>
                        <a:lnTo>
                          <a:pt x="1393" y="109"/>
                        </a:lnTo>
                        <a:lnTo>
                          <a:pt x="8" y="109"/>
                        </a:lnTo>
                        <a:lnTo>
                          <a:pt x="0" y="194"/>
                        </a:lnTo>
                        <a:close/>
                      </a:path>
                    </a:pathLst>
                  </a:custGeom>
                  <a:noFill/>
                  <a:ln w="6350" cap="rnd">
                    <a:solidFill>
                      <a:srgbClr val="000000"/>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311" name="Freeform 1911"/>
                  <p:cNvSpPr>
                    <a:spLocks/>
                  </p:cNvSpPr>
                  <p:nvPr/>
                </p:nvSpPr>
                <p:spPr bwMode="auto">
                  <a:xfrm>
                    <a:off x="6571197" y="5312168"/>
                    <a:ext cx="39361" cy="146607"/>
                  </a:xfrm>
                  <a:custGeom>
                    <a:avLst/>
                    <a:gdLst>
                      <a:gd name="T0" fmla="*/ 13 w 41"/>
                      <a:gd name="T1" fmla="*/ 69 h 127"/>
                      <a:gd name="T2" fmla="*/ 0 w 41"/>
                      <a:gd name="T3" fmla="*/ 107 h 127"/>
                      <a:gd name="T4" fmla="*/ 0 w 41"/>
                      <a:gd name="T5" fmla="*/ 107 h 127"/>
                      <a:gd name="T6" fmla="*/ 0 w 41"/>
                      <a:gd name="T7" fmla="*/ 127 h 127"/>
                      <a:gd name="T8" fmla="*/ 0 w 41"/>
                      <a:gd name="T9" fmla="*/ 127 h 127"/>
                      <a:gd name="T10" fmla="*/ 41 w 41"/>
                      <a:gd name="T11" fmla="*/ 20 h 127"/>
                      <a:gd name="T12" fmla="*/ 41 w 41"/>
                      <a:gd name="T13" fmla="*/ 20 h 127"/>
                      <a:gd name="T14" fmla="*/ 41 w 41"/>
                      <a:gd name="T15" fmla="*/ 0 h 127"/>
                      <a:gd name="T16" fmla="*/ 41 w 41"/>
                      <a:gd name="T17" fmla="*/ 0 h 127"/>
                      <a:gd name="T18" fmla="*/ 32 w 41"/>
                      <a:gd name="T19" fmla="*/ 20 h 127"/>
                      <a:gd name="T20" fmla="*/ 32 w 41"/>
                      <a:gd name="T21" fmla="*/ 20 h 127"/>
                      <a:gd name="T22" fmla="*/ 32 w 41"/>
                      <a:gd name="T23" fmla="*/ 24 h 127"/>
                      <a:gd name="T24" fmla="*/ 13 w 41"/>
                      <a:gd name="T25" fmla="*/ 69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27">
                        <a:moveTo>
                          <a:pt x="13" y="69"/>
                        </a:moveTo>
                        <a:lnTo>
                          <a:pt x="0" y="107"/>
                        </a:lnTo>
                        <a:lnTo>
                          <a:pt x="0" y="127"/>
                        </a:lnTo>
                        <a:lnTo>
                          <a:pt x="41" y="20"/>
                        </a:lnTo>
                        <a:lnTo>
                          <a:pt x="41" y="0"/>
                        </a:lnTo>
                        <a:lnTo>
                          <a:pt x="32" y="20"/>
                        </a:lnTo>
                        <a:lnTo>
                          <a:pt x="32" y="24"/>
                        </a:lnTo>
                        <a:lnTo>
                          <a:pt x="13" y="69"/>
                        </a:lnTo>
                        <a:close/>
                      </a:path>
                    </a:pathLst>
                  </a:custGeom>
                  <a:noFill/>
                  <a:ln w="6350" cap="rnd">
                    <a:solidFill>
                      <a:srgbClr val="000000"/>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445" name="Groupe 2"/>
                <p:cNvGrpSpPr>
                  <a:grpSpLocks/>
                </p:cNvGrpSpPr>
                <p:nvPr/>
              </p:nvGrpSpPr>
              <p:grpSpPr>
                <a:xfrm>
                  <a:off x="2849858" y="1977832"/>
                  <a:ext cx="32278" cy="1129726"/>
                  <a:chOff x="5323153" y="2251896"/>
                  <a:chExt cx="41281" cy="3030258"/>
                </a:xfrm>
              </p:grpSpPr>
              <p:sp>
                <p:nvSpPr>
                  <p:cNvPr id="2287" name="Freeform 1903"/>
                  <p:cNvSpPr>
                    <a:spLocks/>
                  </p:cNvSpPr>
                  <p:nvPr/>
                </p:nvSpPr>
                <p:spPr bwMode="auto">
                  <a:xfrm>
                    <a:off x="5339473" y="5218663"/>
                    <a:ext cx="24961" cy="63491"/>
                  </a:xfrm>
                  <a:custGeom>
                    <a:avLst/>
                    <a:gdLst>
                      <a:gd name="T0" fmla="*/ 65 w 14"/>
                      <a:gd name="T1" fmla="*/ 0 h 27"/>
                      <a:gd name="T2" fmla="*/ 65 w 14"/>
                      <a:gd name="T3" fmla="*/ 171 h 27"/>
                      <a:gd name="T4" fmla="*/ 0 w 14"/>
                      <a:gd name="T5" fmla="*/ 212 h 27"/>
                      <a:gd name="T6" fmla="*/ 76 w 14"/>
                      <a:gd name="T7" fmla="*/ 196 h 27"/>
                      <a:gd name="T8" fmla="*/ 65 w 14"/>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7">
                        <a:moveTo>
                          <a:pt x="10" y="0"/>
                        </a:moveTo>
                        <a:cubicBezTo>
                          <a:pt x="10" y="20"/>
                          <a:pt x="10" y="20"/>
                          <a:pt x="10" y="20"/>
                        </a:cubicBezTo>
                        <a:cubicBezTo>
                          <a:pt x="10" y="20"/>
                          <a:pt x="11" y="25"/>
                          <a:pt x="0" y="25"/>
                        </a:cubicBezTo>
                        <a:cubicBezTo>
                          <a:pt x="4" y="26"/>
                          <a:pt x="9" y="27"/>
                          <a:pt x="12" y="23"/>
                        </a:cubicBezTo>
                        <a:cubicBezTo>
                          <a:pt x="14" y="20"/>
                          <a:pt x="10" y="0"/>
                          <a:pt x="10" y="0"/>
                        </a:cubicBezTo>
                        <a:close/>
                      </a:path>
                    </a:pathLst>
                  </a:custGeom>
                  <a:solidFill>
                    <a:srgbClr val="C3A87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88" name="Oval 1912"/>
                  <p:cNvSpPr>
                    <a:spLocks noChangeArrowheads="1"/>
                  </p:cNvSpPr>
                  <p:nvPr/>
                </p:nvSpPr>
                <p:spPr bwMode="auto">
                  <a:xfrm>
                    <a:off x="5323153" y="2251896"/>
                    <a:ext cx="28801" cy="11544"/>
                  </a:xfrm>
                  <a:prstGeom prst="ellipse">
                    <a:avLst/>
                  </a:prstGeom>
                  <a:solidFill>
                    <a:srgbClr val="F7EED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89" name="Freeform 1913"/>
                  <p:cNvSpPr>
                    <a:spLocks/>
                  </p:cNvSpPr>
                  <p:nvPr/>
                </p:nvSpPr>
                <p:spPr bwMode="auto">
                  <a:xfrm>
                    <a:off x="5324113" y="2258822"/>
                    <a:ext cx="27841" cy="3014097"/>
                  </a:xfrm>
                  <a:custGeom>
                    <a:avLst/>
                    <a:gdLst>
                      <a:gd name="T0" fmla="*/ 108 w 15"/>
                      <a:gd name="T1" fmla="*/ 10605 h 1294"/>
                      <a:gd name="T2" fmla="*/ 108 w 15"/>
                      <a:gd name="T3" fmla="*/ 0 h 1294"/>
                      <a:gd name="T4" fmla="*/ 56 w 15"/>
                      <a:gd name="T5" fmla="*/ 16 h 1294"/>
                      <a:gd name="T6" fmla="*/ 0 w 15"/>
                      <a:gd name="T7" fmla="*/ 0 h 1294"/>
                      <a:gd name="T8" fmla="*/ 0 w 15"/>
                      <a:gd name="T9" fmla="*/ 10605 h 1294"/>
                      <a:gd name="T10" fmla="*/ 0 w 15"/>
                      <a:gd name="T11" fmla="*/ 10605 h 1294"/>
                      <a:gd name="T12" fmla="*/ 56 w 15"/>
                      <a:gd name="T13" fmla="*/ 10630 h 1294"/>
                      <a:gd name="T14" fmla="*/ 108 w 15"/>
                      <a:gd name="T15" fmla="*/ 10605 h 1294"/>
                      <a:gd name="T16" fmla="*/ 108 w 15"/>
                      <a:gd name="T17" fmla="*/ 10605 h 1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294">
                        <a:moveTo>
                          <a:pt x="15" y="1291"/>
                        </a:moveTo>
                        <a:cubicBezTo>
                          <a:pt x="15" y="0"/>
                          <a:pt x="15" y="0"/>
                          <a:pt x="15" y="0"/>
                        </a:cubicBezTo>
                        <a:cubicBezTo>
                          <a:pt x="15" y="1"/>
                          <a:pt x="12" y="2"/>
                          <a:pt x="8" y="2"/>
                        </a:cubicBezTo>
                        <a:cubicBezTo>
                          <a:pt x="3" y="2"/>
                          <a:pt x="0" y="1"/>
                          <a:pt x="0" y="0"/>
                        </a:cubicBezTo>
                        <a:cubicBezTo>
                          <a:pt x="0" y="1291"/>
                          <a:pt x="0" y="1291"/>
                          <a:pt x="0" y="1291"/>
                        </a:cubicBezTo>
                        <a:cubicBezTo>
                          <a:pt x="0" y="1291"/>
                          <a:pt x="0" y="1291"/>
                          <a:pt x="0" y="1291"/>
                        </a:cubicBezTo>
                        <a:cubicBezTo>
                          <a:pt x="0" y="1293"/>
                          <a:pt x="3" y="1294"/>
                          <a:pt x="8" y="1294"/>
                        </a:cubicBezTo>
                        <a:cubicBezTo>
                          <a:pt x="12" y="1294"/>
                          <a:pt x="15" y="1293"/>
                          <a:pt x="15" y="1291"/>
                        </a:cubicBezTo>
                        <a:cubicBezTo>
                          <a:pt x="15" y="1291"/>
                          <a:pt x="15" y="1291"/>
                          <a:pt x="15" y="1291"/>
                        </a:cubicBezTo>
                        <a:close/>
                      </a:path>
                    </a:pathLst>
                  </a:custGeom>
                  <a:solidFill>
                    <a:srgbClr val="EBD6B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90" name="Freeform 1914"/>
                  <p:cNvSpPr>
                    <a:spLocks/>
                  </p:cNvSpPr>
                  <p:nvPr/>
                </p:nvSpPr>
                <p:spPr bwMode="auto">
                  <a:xfrm>
                    <a:off x="5351954" y="2258822"/>
                    <a:ext cx="960" cy="3007171"/>
                  </a:xfrm>
                  <a:custGeom>
                    <a:avLst/>
                    <a:gdLst>
                      <a:gd name="T0" fmla="*/ 0 w 1"/>
                      <a:gd name="T1" fmla="*/ 10606 h 1291"/>
                      <a:gd name="T2" fmla="*/ 0 w 1"/>
                      <a:gd name="T3" fmla="*/ 10606 h 1291"/>
                      <a:gd name="T4" fmla="*/ 0 w 1"/>
                      <a:gd name="T5" fmla="*/ 0 h 1291"/>
                      <a:gd name="T6" fmla="*/ 0 60000 65536"/>
                      <a:gd name="T7" fmla="*/ 0 60000 65536"/>
                      <a:gd name="T8" fmla="*/ 0 60000 65536"/>
                    </a:gdLst>
                    <a:ahLst/>
                    <a:cxnLst>
                      <a:cxn ang="T6">
                        <a:pos x="T0" y="T1"/>
                      </a:cxn>
                      <a:cxn ang="T7">
                        <a:pos x="T2" y="T3"/>
                      </a:cxn>
                      <a:cxn ang="T8">
                        <a:pos x="T4" y="T5"/>
                      </a:cxn>
                    </a:cxnLst>
                    <a:rect l="0" t="0" r="r" b="b"/>
                    <a:pathLst>
                      <a:path w="1" h="1291">
                        <a:moveTo>
                          <a:pt x="0" y="1291"/>
                        </a:moveTo>
                        <a:cubicBezTo>
                          <a:pt x="0" y="1291"/>
                          <a:pt x="0" y="1291"/>
                          <a:pt x="0" y="1291"/>
                        </a:cubicBezTo>
                        <a:cubicBezTo>
                          <a:pt x="0" y="0"/>
                          <a:pt x="0" y="0"/>
                          <a:pt x="0" y="0"/>
                        </a:cubicBezTo>
                      </a:path>
                    </a:pathLst>
                  </a:custGeom>
                  <a:noFill/>
                  <a:ln w="6350" cap="rnd">
                    <a:solidFill>
                      <a:srgbClr val="000000"/>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91" name="Freeform 1915"/>
                  <p:cNvSpPr>
                    <a:spLocks/>
                  </p:cNvSpPr>
                  <p:nvPr/>
                </p:nvSpPr>
                <p:spPr bwMode="auto">
                  <a:xfrm>
                    <a:off x="5324113" y="5265993"/>
                    <a:ext cx="27841" cy="6926"/>
                  </a:xfrm>
                  <a:custGeom>
                    <a:avLst/>
                    <a:gdLst>
                      <a:gd name="T0" fmla="*/ 0 w 15"/>
                      <a:gd name="T1" fmla="*/ 0 h 3"/>
                      <a:gd name="T2" fmla="*/ 56 w 15"/>
                      <a:gd name="T3" fmla="*/ 24 h 3"/>
                      <a:gd name="T4" fmla="*/ 108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0" y="0"/>
                        </a:moveTo>
                        <a:cubicBezTo>
                          <a:pt x="0" y="2"/>
                          <a:pt x="3" y="3"/>
                          <a:pt x="8" y="3"/>
                        </a:cubicBezTo>
                        <a:cubicBezTo>
                          <a:pt x="12" y="3"/>
                          <a:pt x="15" y="2"/>
                          <a:pt x="15" y="0"/>
                        </a:cubicBezTo>
                      </a:path>
                    </a:pathLst>
                  </a:custGeom>
                  <a:noFill/>
                  <a:ln w="6350" cap="rnd">
                    <a:solidFill>
                      <a:srgbClr val="000000"/>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92" name="Freeform 1916"/>
                  <p:cNvSpPr>
                    <a:spLocks/>
                  </p:cNvSpPr>
                  <p:nvPr/>
                </p:nvSpPr>
                <p:spPr bwMode="auto">
                  <a:xfrm>
                    <a:off x="5324113" y="2258822"/>
                    <a:ext cx="960" cy="3007171"/>
                  </a:xfrm>
                  <a:custGeom>
                    <a:avLst/>
                    <a:gdLst>
                      <a:gd name="T0" fmla="*/ 0 w 1"/>
                      <a:gd name="T1" fmla="*/ 0 h 1291"/>
                      <a:gd name="T2" fmla="*/ 0 w 1"/>
                      <a:gd name="T3" fmla="*/ 10606 h 1291"/>
                      <a:gd name="T4" fmla="*/ 0 w 1"/>
                      <a:gd name="T5" fmla="*/ 10606 h 1291"/>
                      <a:gd name="T6" fmla="*/ 0 60000 65536"/>
                      <a:gd name="T7" fmla="*/ 0 60000 65536"/>
                      <a:gd name="T8" fmla="*/ 0 60000 65536"/>
                    </a:gdLst>
                    <a:ahLst/>
                    <a:cxnLst>
                      <a:cxn ang="T6">
                        <a:pos x="T0" y="T1"/>
                      </a:cxn>
                      <a:cxn ang="T7">
                        <a:pos x="T2" y="T3"/>
                      </a:cxn>
                      <a:cxn ang="T8">
                        <a:pos x="T4" y="T5"/>
                      </a:cxn>
                    </a:cxnLst>
                    <a:rect l="0" t="0" r="r" b="b"/>
                    <a:pathLst>
                      <a:path w="1" h="1291">
                        <a:moveTo>
                          <a:pt x="0" y="0"/>
                        </a:moveTo>
                        <a:cubicBezTo>
                          <a:pt x="0" y="1291"/>
                          <a:pt x="0" y="1291"/>
                          <a:pt x="0" y="1291"/>
                        </a:cubicBezTo>
                        <a:cubicBezTo>
                          <a:pt x="0" y="1291"/>
                          <a:pt x="0" y="1291"/>
                          <a:pt x="0" y="1291"/>
                        </a:cubicBezTo>
                      </a:path>
                    </a:pathLst>
                  </a:custGeom>
                  <a:noFill/>
                  <a:ln w="6350" cap="rnd">
                    <a:solidFill>
                      <a:srgbClr val="000000"/>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93" name="Freeform 1917"/>
                  <p:cNvSpPr>
                    <a:spLocks/>
                  </p:cNvSpPr>
                  <p:nvPr/>
                </p:nvSpPr>
                <p:spPr bwMode="auto">
                  <a:xfrm>
                    <a:off x="5331793" y="2274984"/>
                    <a:ext cx="16321" cy="2991009"/>
                  </a:xfrm>
                  <a:custGeom>
                    <a:avLst/>
                    <a:gdLst>
                      <a:gd name="T0" fmla="*/ 60 w 9"/>
                      <a:gd name="T1" fmla="*/ 0 h 1284"/>
                      <a:gd name="T2" fmla="*/ 60 w 9"/>
                      <a:gd name="T3" fmla="*/ 10525 h 1284"/>
                      <a:gd name="T4" fmla="*/ 0 w 9"/>
                      <a:gd name="T5" fmla="*/ 10542 h 1284"/>
                      <a:gd name="T6" fmla="*/ 40 w 9"/>
                      <a:gd name="T7" fmla="*/ 10421 h 12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84">
                        <a:moveTo>
                          <a:pt x="9" y="0"/>
                        </a:moveTo>
                        <a:cubicBezTo>
                          <a:pt x="9" y="1281"/>
                          <a:pt x="9" y="1281"/>
                          <a:pt x="9" y="1281"/>
                        </a:cubicBezTo>
                        <a:cubicBezTo>
                          <a:pt x="9" y="1284"/>
                          <a:pt x="2" y="1284"/>
                          <a:pt x="0" y="1283"/>
                        </a:cubicBezTo>
                        <a:cubicBezTo>
                          <a:pt x="3" y="1282"/>
                          <a:pt x="6" y="1274"/>
                          <a:pt x="6" y="1268"/>
                        </a:cubicBezTo>
                      </a:path>
                    </a:pathLst>
                  </a:custGeom>
                  <a:solidFill>
                    <a:srgbClr val="C3A87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94" name="Freeform 1918"/>
                  <p:cNvSpPr>
                    <a:spLocks/>
                  </p:cNvSpPr>
                  <p:nvPr/>
                </p:nvSpPr>
                <p:spPr bwMode="auto">
                  <a:xfrm>
                    <a:off x="5329873" y="2268057"/>
                    <a:ext cx="14401" cy="2991009"/>
                  </a:xfrm>
                  <a:custGeom>
                    <a:avLst/>
                    <a:gdLst>
                      <a:gd name="T0" fmla="*/ 0 w 8"/>
                      <a:gd name="T1" fmla="*/ 10550 h 1284"/>
                      <a:gd name="T2" fmla="*/ 0 w 8"/>
                      <a:gd name="T3" fmla="*/ 0 h 1284"/>
                      <a:gd name="T4" fmla="*/ 53 w 8"/>
                      <a:gd name="T5" fmla="*/ 0 h 1284"/>
                      <a:gd name="T6" fmla="*/ 15 w 8"/>
                      <a:gd name="T7" fmla="*/ 131 h 12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84">
                        <a:moveTo>
                          <a:pt x="0" y="1284"/>
                        </a:moveTo>
                        <a:cubicBezTo>
                          <a:pt x="0" y="0"/>
                          <a:pt x="0" y="0"/>
                          <a:pt x="0" y="0"/>
                        </a:cubicBezTo>
                        <a:cubicBezTo>
                          <a:pt x="3" y="0"/>
                          <a:pt x="4" y="1"/>
                          <a:pt x="8" y="0"/>
                        </a:cubicBezTo>
                        <a:cubicBezTo>
                          <a:pt x="5" y="0"/>
                          <a:pt x="2" y="10"/>
                          <a:pt x="2" y="16"/>
                        </a:cubicBezTo>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95" name="Oval 1930"/>
                  <p:cNvSpPr>
                    <a:spLocks noChangeArrowheads="1"/>
                  </p:cNvSpPr>
                  <p:nvPr/>
                </p:nvSpPr>
                <p:spPr bwMode="auto">
                  <a:xfrm>
                    <a:off x="5323153" y="2251896"/>
                    <a:ext cx="28801" cy="11544"/>
                  </a:xfrm>
                  <a:prstGeom prst="ellipse">
                    <a:avLst/>
                  </a:prstGeom>
                  <a:noFill/>
                  <a:ln w="6350" cap="rnd">
                    <a:solidFill>
                      <a:srgbClr val="000000"/>
                    </a:solidFill>
                    <a:round/>
                    <a:headEnd/>
                    <a:tailEnd/>
                  </a:ln>
                </p:spPr>
                <p:txBody>
                  <a:bodyPr/>
                  <a:lstStyle/>
                  <a:p>
                    <a:endParaRPr lang="fr-FR" sz="1000">
                      <a:ln w="0"/>
                      <a:latin typeface="Arial" panose="020B0604020202020204" pitchFamily="34" charset="0"/>
                      <a:cs typeface="Arial" panose="020B0604020202020204" pitchFamily="34" charset="0"/>
                    </a:endParaRPr>
                  </a:p>
                </p:txBody>
              </p:sp>
            </p:grpSp>
            <p:sp>
              <p:nvSpPr>
                <p:cNvPr id="1446" name="Rectangle 1887"/>
                <p:cNvSpPr>
                  <a:spLocks noChangeArrowheads="1"/>
                </p:cNvSpPr>
                <p:nvPr/>
              </p:nvSpPr>
              <p:spPr bwMode="auto">
                <a:xfrm>
                  <a:off x="3201378" y="2420723"/>
                  <a:ext cx="66710" cy="45024"/>
                </a:xfrm>
                <a:prstGeom prst="rect">
                  <a:avLst/>
                </a:prstGeom>
                <a:solidFill>
                  <a:srgbClr val="DFBD7D"/>
                </a:solidFill>
                <a:ln w="9525">
                  <a:noFill/>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47" name="Rectangle 1888"/>
                <p:cNvSpPr>
                  <a:spLocks noChangeArrowheads="1"/>
                </p:cNvSpPr>
                <p:nvPr/>
              </p:nvSpPr>
              <p:spPr bwMode="auto">
                <a:xfrm>
                  <a:off x="2892790" y="2429004"/>
                  <a:ext cx="308587" cy="27428"/>
                </a:xfrm>
                <a:prstGeom prst="rect">
                  <a:avLst/>
                </a:prstGeom>
                <a:solidFill>
                  <a:srgbClr val="E8CFA2"/>
                </a:solidFill>
                <a:ln w="9525">
                  <a:noFill/>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48" name="Oval 1889"/>
                <p:cNvSpPr>
                  <a:spLocks noChangeArrowheads="1"/>
                </p:cNvSpPr>
                <p:nvPr/>
              </p:nvSpPr>
              <p:spPr bwMode="auto">
                <a:xfrm>
                  <a:off x="2778738" y="2433661"/>
                  <a:ext cx="28405" cy="18631"/>
                </a:xfrm>
                <a:prstGeom prst="ellipse">
                  <a:avLst/>
                </a:prstGeom>
                <a:solidFill>
                  <a:srgbClr val="E8CFA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49" name="Oval 1890"/>
                <p:cNvSpPr>
                  <a:spLocks noChangeArrowheads="1"/>
                </p:cNvSpPr>
                <p:nvPr/>
              </p:nvSpPr>
              <p:spPr bwMode="auto">
                <a:xfrm>
                  <a:off x="3225049" y="2430556"/>
                  <a:ext cx="20228" cy="24841"/>
                </a:xfrm>
                <a:prstGeom prst="ellipse">
                  <a:avLst/>
                </a:prstGeom>
                <a:solidFill>
                  <a:srgbClr val="564E3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50" name="Freeform 1891"/>
                <p:cNvSpPr>
                  <a:spLocks/>
                </p:cNvSpPr>
                <p:nvPr/>
              </p:nvSpPr>
              <p:spPr bwMode="auto">
                <a:xfrm>
                  <a:off x="2806283" y="2440906"/>
                  <a:ext cx="13772" cy="4140"/>
                </a:xfrm>
                <a:custGeom>
                  <a:avLst/>
                  <a:gdLst>
                    <a:gd name="T0" fmla="*/ 105 w 17"/>
                    <a:gd name="T1" fmla="*/ 0 h 4"/>
                    <a:gd name="T2" fmla="*/ 0 w 17"/>
                    <a:gd name="T3" fmla="*/ 0 h 4"/>
                    <a:gd name="T4" fmla="*/ 8 w 17"/>
                    <a:gd name="T5" fmla="*/ 16 h 4"/>
                    <a:gd name="T6" fmla="*/ 0 w 17"/>
                    <a:gd name="T7" fmla="*/ 32 h 4"/>
                    <a:gd name="T8" fmla="*/ 105 w 17"/>
                    <a:gd name="T9" fmla="*/ 32 h 4"/>
                    <a:gd name="T10" fmla="*/ 113 w 17"/>
                    <a:gd name="T11" fmla="*/ 32 h 4"/>
                    <a:gd name="T12" fmla="*/ 113 w 17"/>
                    <a:gd name="T13" fmla="*/ 0 h 4"/>
                    <a:gd name="T14" fmla="*/ 105 w 17"/>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
                      <a:moveTo>
                        <a:pt x="16" y="0"/>
                      </a:moveTo>
                      <a:cubicBezTo>
                        <a:pt x="0" y="0"/>
                        <a:pt x="0" y="0"/>
                        <a:pt x="0" y="0"/>
                      </a:cubicBezTo>
                      <a:cubicBezTo>
                        <a:pt x="0" y="1"/>
                        <a:pt x="1" y="1"/>
                        <a:pt x="1" y="2"/>
                      </a:cubicBezTo>
                      <a:cubicBezTo>
                        <a:pt x="1" y="3"/>
                        <a:pt x="0" y="3"/>
                        <a:pt x="0" y="4"/>
                      </a:cubicBezTo>
                      <a:cubicBezTo>
                        <a:pt x="16" y="4"/>
                        <a:pt x="16" y="4"/>
                        <a:pt x="16" y="4"/>
                      </a:cubicBezTo>
                      <a:cubicBezTo>
                        <a:pt x="16" y="4"/>
                        <a:pt x="16" y="4"/>
                        <a:pt x="17" y="4"/>
                      </a:cubicBezTo>
                      <a:cubicBezTo>
                        <a:pt x="17" y="0"/>
                        <a:pt x="17" y="0"/>
                        <a:pt x="17" y="0"/>
                      </a:cubicBezTo>
                      <a:cubicBezTo>
                        <a:pt x="16" y="0"/>
                        <a:pt x="16" y="0"/>
                        <a:pt x="16" y="0"/>
                      </a:cubicBezTo>
                      <a:close/>
                    </a:path>
                  </a:pathLst>
                </a:custGeom>
                <a:solidFill>
                  <a:srgbClr val="E8CFA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51" name="Freeform 1904"/>
                <p:cNvSpPr>
                  <a:spLocks/>
                </p:cNvSpPr>
                <p:nvPr/>
              </p:nvSpPr>
              <p:spPr bwMode="auto">
                <a:xfrm>
                  <a:off x="2895373" y="2432626"/>
                  <a:ext cx="251346" cy="18631"/>
                </a:xfrm>
                <a:custGeom>
                  <a:avLst/>
                  <a:gdLst>
                    <a:gd name="T0" fmla="*/ 8 w 309"/>
                    <a:gd name="T1" fmla="*/ 0 h 18"/>
                    <a:gd name="T2" fmla="*/ 2087 w 309"/>
                    <a:gd name="T3" fmla="*/ 0 h 18"/>
                    <a:gd name="T4" fmla="*/ 28 w 309"/>
                    <a:gd name="T5" fmla="*/ 80 h 18"/>
                    <a:gd name="T6" fmla="*/ 0 w 309"/>
                    <a:gd name="T7" fmla="*/ 144 h 18"/>
                    <a:gd name="T8" fmla="*/ 0 w 309"/>
                    <a:gd name="T9" fmla="*/ 16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18">
                      <a:moveTo>
                        <a:pt x="1" y="0"/>
                      </a:moveTo>
                      <a:cubicBezTo>
                        <a:pt x="309" y="0"/>
                        <a:pt x="309" y="0"/>
                        <a:pt x="309" y="0"/>
                      </a:cubicBezTo>
                      <a:cubicBezTo>
                        <a:pt x="309" y="0"/>
                        <a:pt x="7" y="2"/>
                        <a:pt x="4" y="10"/>
                      </a:cubicBezTo>
                      <a:cubicBezTo>
                        <a:pt x="2" y="18"/>
                        <a:pt x="0" y="18"/>
                        <a:pt x="0" y="18"/>
                      </a:cubicBezTo>
                      <a:cubicBezTo>
                        <a:pt x="0" y="2"/>
                        <a:pt x="0" y="2"/>
                        <a:pt x="0" y="2"/>
                      </a:cubicBezTo>
                    </a:path>
                  </a:pathLst>
                </a:custGeom>
                <a:solidFill>
                  <a:srgbClr val="F6ECD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52" name="Freeform 1905"/>
                <p:cNvSpPr>
                  <a:spLocks/>
                </p:cNvSpPr>
                <p:nvPr/>
              </p:nvSpPr>
              <p:spPr bwMode="auto">
                <a:xfrm>
                  <a:off x="2947449" y="2434696"/>
                  <a:ext cx="251346" cy="18631"/>
                </a:xfrm>
                <a:custGeom>
                  <a:avLst/>
                  <a:gdLst>
                    <a:gd name="T0" fmla="*/ 2079 w 309"/>
                    <a:gd name="T1" fmla="*/ 144 h 18"/>
                    <a:gd name="T2" fmla="*/ 0 w 309"/>
                    <a:gd name="T3" fmla="*/ 144 h 18"/>
                    <a:gd name="T4" fmla="*/ 2058 w 309"/>
                    <a:gd name="T5" fmla="*/ 64 h 18"/>
                    <a:gd name="T6" fmla="*/ 2087 w 309"/>
                    <a:gd name="T7" fmla="*/ 0 h 18"/>
                    <a:gd name="T8" fmla="*/ 2087 w 309"/>
                    <a:gd name="T9" fmla="*/ 128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18">
                      <a:moveTo>
                        <a:pt x="308" y="18"/>
                      </a:moveTo>
                      <a:cubicBezTo>
                        <a:pt x="0" y="18"/>
                        <a:pt x="0" y="18"/>
                        <a:pt x="0" y="18"/>
                      </a:cubicBezTo>
                      <a:cubicBezTo>
                        <a:pt x="0" y="18"/>
                        <a:pt x="302" y="16"/>
                        <a:pt x="305" y="8"/>
                      </a:cubicBezTo>
                      <a:cubicBezTo>
                        <a:pt x="307" y="0"/>
                        <a:pt x="309" y="0"/>
                        <a:pt x="309" y="0"/>
                      </a:cubicBezTo>
                      <a:cubicBezTo>
                        <a:pt x="309" y="16"/>
                        <a:pt x="309" y="16"/>
                        <a:pt x="309" y="16"/>
                      </a:cubicBezTo>
                    </a:path>
                  </a:pathLst>
                </a:custGeom>
                <a:solidFill>
                  <a:srgbClr val="D9B36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72" name="Freeform 1906"/>
                <p:cNvSpPr>
                  <a:spLocks/>
                </p:cNvSpPr>
                <p:nvPr/>
              </p:nvSpPr>
              <p:spPr bwMode="auto">
                <a:xfrm>
                  <a:off x="3204821" y="2423828"/>
                  <a:ext cx="53798" cy="34674"/>
                </a:xfrm>
                <a:custGeom>
                  <a:avLst/>
                  <a:gdLst>
                    <a:gd name="T0" fmla="*/ 8 w 66"/>
                    <a:gd name="T1" fmla="*/ 0 h 33"/>
                    <a:gd name="T2" fmla="*/ 449 w 66"/>
                    <a:gd name="T3" fmla="*/ 0 h 33"/>
                    <a:gd name="T4" fmla="*/ 53 w 66"/>
                    <a:gd name="T5" fmla="*/ 75 h 33"/>
                    <a:gd name="T6" fmla="*/ 0 w 66"/>
                    <a:gd name="T7" fmla="*/ 276 h 33"/>
                    <a:gd name="T8" fmla="*/ 0 w 66"/>
                    <a:gd name="T9" fmla="*/ 8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3">
                      <a:moveTo>
                        <a:pt x="1" y="0"/>
                      </a:moveTo>
                      <a:cubicBezTo>
                        <a:pt x="66" y="0"/>
                        <a:pt x="66" y="0"/>
                        <a:pt x="66" y="0"/>
                      </a:cubicBezTo>
                      <a:cubicBezTo>
                        <a:pt x="66" y="0"/>
                        <a:pt x="11" y="2"/>
                        <a:pt x="8" y="9"/>
                      </a:cubicBezTo>
                      <a:cubicBezTo>
                        <a:pt x="6" y="17"/>
                        <a:pt x="0" y="33"/>
                        <a:pt x="0" y="33"/>
                      </a:cubicBezTo>
                      <a:cubicBezTo>
                        <a:pt x="0" y="1"/>
                        <a:pt x="0" y="1"/>
                        <a:pt x="0" y="1"/>
                      </a:cubicBezTo>
                    </a:path>
                  </a:pathLst>
                </a:custGeom>
                <a:solidFill>
                  <a:srgbClr val="F6ECD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73" name="Freeform 1919"/>
                <p:cNvSpPr>
                  <a:spLocks/>
                </p:cNvSpPr>
                <p:nvPr/>
              </p:nvSpPr>
              <p:spPr bwMode="auto">
                <a:xfrm>
                  <a:off x="3268088" y="2392777"/>
                  <a:ext cx="115774" cy="101433"/>
                </a:xfrm>
                <a:custGeom>
                  <a:avLst/>
                  <a:gdLst>
                    <a:gd name="T0" fmla="*/ 851 w 142"/>
                    <a:gd name="T1" fmla="*/ 800 h 97"/>
                    <a:gd name="T2" fmla="*/ 0 w 142"/>
                    <a:gd name="T3" fmla="*/ 800 h 97"/>
                    <a:gd name="T4" fmla="*/ 0 w 142"/>
                    <a:gd name="T5" fmla="*/ 0 h 97"/>
                    <a:gd name="T6" fmla="*/ 851 w 142"/>
                    <a:gd name="T7" fmla="*/ 0 h 97"/>
                    <a:gd name="T8" fmla="*/ 851 w 142"/>
                    <a:gd name="T9" fmla="*/ 240 h 97"/>
                    <a:gd name="T10" fmla="*/ 212 w 142"/>
                    <a:gd name="T11" fmla="*/ 240 h 97"/>
                    <a:gd name="T12" fmla="*/ 212 w 142"/>
                    <a:gd name="T13" fmla="*/ 560 h 97"/>
                    <a:gd name="T14" fmla="*/ 851 w 142"/>
                    <a:gd name="T15" fmla="*/ 560 h 97"/>
                    <a:gd name="T16" fmla="*/ 851 w 142"/>
                    <a:gd name="T17" fmla="*/ 80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97">
                      <a:moveTo>
                        <a:pt x="125" y="97"/>
                      </a:moveTo>
                      <a:cubicBezTo>
                        <a:pt x="0" y="97"/>
                        <a:pt x="0" y="97"/>
                        <a:pt x="0" y="97"/>
                      </a:cubicBezTo>
                      <a:cubicBezTo>
                        <a:pt x="0" y="0"/>
                        <a:pt x="0" y="0"/>
                        <a:pt x="0" y="0"/>
                      </a:cubicBezTo>
                      <a:cubicBezTo>
                        <a:pt x="125" y="0"/>
                        <a:pt x="125" y="0"/>
                        <a:pt x="125" y="0"/>
                      </a:cubicBezTo>
                      <a:cubicBezTo>
                        <a:pt x="140" y="0"/>
                        <a:pt x="140" y="29"/>
                        <a:pt x="125" y="29"/>
                      </a:cubicBezTo>
                      <a:cubicBezTo>
                        <a:pt x="31" y="29"/>
                        <a:pt x="31" y="29"/>
                        <a:pt x="31" y="29"/>
                      </a:cubicBezTo>
                      <a:cubicBezTo>
                        <a:pt x="31" y="68"/>
                        <a:pt x="31" y="68"/>
                        <a:pt x="31" y="68"/>
                      </a:cubicBezTo>
                      <a:cubicBezTo>
                        <a:pt x="125" y="68"/>
                        <a:pt x="125" y="68"/>
                        <a:pt x="125" y="68"/>
                      </a:cubicBezTo>
                      <a:cubicBezTo>
                        <a:pt x="142" y="68"/>
                        <a:pt x="140" y="97"/>
                        <a:pt x="125" y="97"/>
                      </a:cubicBezTo>
                      <a:close/>
                    </a:path>
                  </a:pathLst>
                </a:custGeom>
                <a:solidFill>
                  <a:srgbClr val="E8CFA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74" name="Freeform 1920"/>
                <p:cNvSpPr>
                  <a:spLocks/>
                </p:cNvSpPr>
                <p:nvPr/>
              </p:nvSpPr>
              <p:spPr bwMode="auto">
                <a:xfrm>
                  <a:off x="3270670" y="2395882"/>
                  <a:ext cx="96837" cy="91600"/>
                </a:xfrm>
                <a:custGeom>
                  <a:avLst/>
                  <a:gdLst>
                    <a:gd name="T0" fmla="*/ 8 w 119"/>
                    <a:gd name="T1" fmla="*/ 0 h 88"/>
                    <a:gd name="T2" fmla="*/ 804 w 119"/>
                    <a:gd name="T3" fmla="*/ 0 h 88"/>
                    <a:gd name="T4" fmla="*/ 47 w 119"/>
                    <a:gd name="T5" fmla="*/ 80 h 88"/>
                    <a:gd name="T6" fmla="*/ 0 w 119"/>
                    <a:gd name="T7" fmla="*/ 716 h 88"/>
                    <a:gd name="T8" fmla="*/ 0 w 119"/>
                    <a:gd name="T9" fmla="*/ 8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88">
                      <a:moveTo>
                        <a:pt x="1" y="0"/>
                      </a:moveTo>
                      <a:cubicBezTo>
                        <a:pt x="119" y="0"/>
                        <a:pt x="119" y="0"/>
                        <a:pt x="119" y="0"/>
                      </a:cubicBezTo>
                      <a:cubicBezTo>
                        <a:pt x="119" y="0"/>
                        <a:pt x="10" y="3"/>
                        <a:pt x="7" y="10"/>
                      </a:cubicBezTo>
                      <a:cubicBezTo>
                        <a:pt x="5" y="18"/>
                        <a:pt x="0" y="88"/>
                        <a:pt x="0" y="88"/>
                      </a:cubicBezTo>
                      <a:cubicBezTo>
                        <a:pt x="0" y="1"/>
                        <a:pt x="0" y="1"/>
                        <a:pt x="0" y="1"/>
                      </a:cubicBezTo>
                    </a:path>
                  </a:pathLst>
                </a:custGeom>
                <a:solidFill>
                  <a:srgbClr val="F6ECD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75" name="Freeform 1921"/>
                <p:cNvSpPr>
                  <a:spLocks/>
                </p:cNvSpPr>
                <p:nvPr/>
              </p:nvSpPr>
              <p:spPr bwMode="auto">
                <a:xfrm>
                  <a:off x="3268088" y="2392777"/>
                  <a:ext cx="115774" cy="101433"/>
                </a:xfrm>
                <a:custGeom>
                  <a:avLst/>
                  <a:gdLst>
                    <a:gd name="T0" fmla="*/ 851 w 142"/>
                    <a:gd name="T1" fmla="*/ 800 h 97"/>
                    <a:gd name="T2" fmla="*/ 0 w 142"/>
                    <a:gd name="T3" fmla="*/ 800 h 97"/>
                    <a:gd name="T4" fmla="*/ 0 w 142"/>
                    <a:gd name="T5" fmla="*/ 0 h 97"/>
                    <a:gd name="T6" fmla="*/ 851 w 142"/>
                    <a:gd name="T7" fmla="*/ 0 h 97"/>
                    <a:gd name="T8" fmla="*/ 851 w 142"/>
                    <a:gd name="T9" fmla="*/ 240 h 97"/>
                    <a:gd name="T10" fmla="*/ 212 w 142"/>
                    <a:gd name="T11" fmla="*/ 240 h 97"/>
                    <a:gd name="T12" fmla="*/ 212 w 142"/>
                    <a:gd name="T13" fmla="*/ 560 h 97"/>
                    <a:gd name="T14" fmla="*/ 851 w 142"/>
                    <a:gd name="T15" fmla="*/ 560 h 97"/>
                    <a:gd name="T16" fmla="*/ 851 w 142"/>
                    <a:gd name="T17" fmla="*/ 80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 h="97">
                      <a:moveTo>
                        <a:pt x="125" y="97"/>
                      </a:moveTo>
                      <a:cubicBezTo>
                        <a:pt x="0" y="97"/>
                        <a:pt x="0" y="97"/>
                        <a:pt x="0" y="97"/>
                      </a:cubicBezTo>
                      <a:cubicBezTo>
                        <a:pt x="0" y="0"/>
                        <a:pt x="0" y="0"/>
                        <a:pt x="0" y="0"/>
                      </a:cubicBezTo>
                      <a:cubicBezTo>
                        <a:pt x="125" y="0"/>
                        <a:pt x="125" y="0"/>
                        <a:pt x="125" y="0"/>
                      </a:cubicBezTo>
                      <a:cubicBezTo>
                        <a:pt x="140" y="0"/>
                        <a:pt x="140" y="29"/>
                        <a:pt x="125" y="29"/>
                      </a:cubicBezTo>
                      <a:cubicBezTo>
                        <a:pt x="31" y="29"/>
                        <a:pt x="31" y="29"/>
                        <a:pt x="31" y="29"/>
                      </a:cubicBezTo>
                      <a:cubicBezTo>
                        <a:pt x="31" y="68"/>
                        <a:pt x="31" y="68"/>
                        <a:pt x="31" y="68"/>
                      </a:cubicBezTo>
                      <a:cubicBezTo>
                        <a:pt x="125" y="68"/>
                        <a:pt x="125" y="68"/>
                        <a:pt x="125" y="68"/>
                      </a:cubicBezTo>
                      <a:cubicBezTo>
                        <a:pt x="142" y="68"/>
                        <a:pt x="140" y="97"/>
                        <a:pt x="125" y="97"/>
                      </a:cubicBezTo>
                      <a:close/>
                    </a:path>
                  </a:pathLst>
                </a:custGeom>
                <a:noFill/>
                <a:ln w="6350" cap="rnd">
                  <a:solidFill>
                    <a:srgbClr val="000000"/>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76" name="Rectangle 1922"/>
                <p:cNvSpPr>
                  <a:spLocks noChangeArrowheads="1"/>
                </p:cNvSpPr>
                <p:nvPr/>
              </p:nvSpPr>
              <p:spPr bwMode="auto">
                <a:xfrm>
                  <a:off x="2820055" y="2419688"/>
                  <a:ext cx="72736" cy="45024"/>
                </a:xfrm>
                <a:prstGeom prst="rect">
                  <a:avLst/>
                </a:prstGeom>
                <a:solidFill>
                  <a:srgbClr val="DFBD7D"/>
                </a:solidFill>
                <a:ln w="9525">
                  <a:noFill/>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77" name="Freeform 1923"/>
                <p:cNvSpPr>
                  <a:spLocks/>
                </p:cNvSpPr>
                <p:nvPr/>
              </p:nvSpPr>
              <p:spPr bwMode="auto">
                <a:xfrm>
                  <a:off x="2822637" y="2423828"/>
                  <a:ext cx="62837" cy="33638"/>
                </a:xfrm>
                <a:custGeom>
                  <a:avLst/>
                  <a:gdLst>
                    <a:gd name="T0" fmla="*/ 8 w 77"/>
                    <a:gd name="T1" fmla="*/ 0 h 32"/>
                    <a:gd name="T2" fmla="*/ 525 w 77"/>
                    <a:gd name="T3" fmla="*/ 0 h 32"/>
                    <a:gd name="T4" fmla="*/ 53 w 77"/>
                    <a:gd name="T5" fmla="*/ 83 h 32"/>
                    <a:gd name="T6" fmla="*/ 0 w 77"/>
                    <a:gd name="T7" fmla="*/ 268 h 32"/>
                    <a:gd name="T8" fmla="*/ 0 w 77"/>
                    <a:gd name="T9" fmla="*/ 1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32">
                      <a:moveTo>
                        <a:pt x="1" y="0"/>
                      </a:moveTo>
                      <a:cubicBezTo>
                        <a:pt x="77" y="0"/>
                        <a:pt x="77" y="0"/>
                        <a:pt x="77" y="0"/>
                      </a:cubicBezTo>
                      <a:cubicBezTo>
                        <a:pt x="77" y="0"/>
                        <a:pt x="10" y="2"/>
                        <a:pt x="8" y="10"/>
                      </a:cubicBezTo>
                      <a:cubicBezTo>
                        <a:pt x="6" y="18"/>
                        <a:pt x="0" y="32"/>
                        <a:pt x="0" y="32"/>
                      </a:cubicBezTo>
                      <a:cubicBezTo>
                        <a:pt x="0" y="2"/>
                        <a:pt x="0" y="2"/>
                        <a:pt x="0" y="2"/>
                      </a:cubicBezTo>
                    </a:path>
                  </a:pathLst>
                </a:custGeom>
                <a:solidFill>
                  <a:srgbClr val="F0E0C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78" name="Freeform 1924"/>
                <p:cNvSpPr>
                  <a:spLocks/>
                </p:cNvSpPr>
                <p:nvPr/>
              </p:nvSpPr>
              <p:spPr bwMode="auto">
                <a:xfrm>
                  <a:off x="2827372" y="2427968"/>
                  <a:ext cx="62837" cy="32603"/>
                </a:xfrm>
                <a:custGeom>
                  <a:avLst/>
                  <a:gdLst>
                    <a:gd name="T0" fmla="*/ 518 w 77"/>
                    <a:gd name="T1" fmla="*/ 260 h 31"/>
                    <a:gd name="T2" fmla="*/ 0 w 77"/>
                    <a:gd name="T3" fmla="*/ 260 h 31"/>
                    <a:gd name="T4" fmla="*/ 470 w 77"/>
                    <a:gd name="T5" fmla="*/ 185 h 31"/>
                    <a:gd name="T6" fmla="*/ 525 w 77"/>
                    <a:gd name="T7" fmla="*/ 0 h 31"/>
                    <a:gd name="T8" fmla="*/ 525 w 77"/>
                    <a:gd name="T9" fmla="*/ 252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31">
                      <a:moveTo>
                        <a:pt x="76" y="31"/>
                      </a:moveTo>
                      <a:cubicBezTo>
                        <a:pt x="0" y="31"/>
                        <a:pt x="0" y="31"/>
                        <a:pt x="0" y="31"/>
                      </a:cubicBezTo>
                      <a:cubicBezTo>
                        <a:pt x="0" y="31"/>
                        <a:pt x="66" y="29"/>
                        <a:pt x="69" y="22"/>
                      </a:cubicBezTo>
                      <a:cubicBezTo>
                        <a:pt x="71" y="14"/>
                        <a:pt x="77" y="0"/>
                        <a:pt x="77" y="0"/>
                      </a:cubicBezTo>
                      <a:cubicBezTo>
                        <a:pt x="77" y="30"/>
                        <a:pt x="77" y="30"/>
                        <a:pt x="77" y="30"/>
                      </a:cubicBezTo>
                    </a:path>
                  </a:pathLst>
                </a:custGeom>
                <a:solidFill>
                  <a:srgbClr val="CE9E3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79" name="Freeform 1925"/>
                <p:cNvSpPr>
                  <a:spLocks/>
                </p:cNvSpPr>
                <p:nvPr/>
              </p:nvSpPr>
              <p:spPr bwMode="auto">
                <a:xfrm>
                  <a:off x="3292620" y="2465747"/>
                  <a:ext cx="83926" cy="12420"/>
                </a:xfrm>
                <a:custGeom>
                  <a:avLst/>
                  <a:gdLst>
                    <a:gd name="T0" fmla="*/ 699 w 103"/>
                    <a:gd name="T1" fmla="*/ 96 h 12"/>
                    <a:gd name="T2" fmla="*/ 630 w 103"/>
                    <a:gd name="T3" fmla="*/ 0 h 12"/>
                    <a:gd name="T4" fmla="*/ 0 w 103"/>
                    <a:gd name="T5" fmla="*/ 0 h 12"/>
                    <a:gd name="T6" fmla="*/ 610 w 103"/>
                    <a:gd name="T7" fmla="*/ 32 h 12"/>
                    <a:gd name="T8" fmla="*/ 699 w 103"/>
                    <a:gd name="T9" fmla="*/ 9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12">
                      <a:moveTo>
                        <a:pt x="103" y="12"/>
                      </a:moveTo>
                      <a:cubicBezTo>
                        <a:pt x="103" y="1"/>
                        <a:pt x="97" y="0"/>
                        <a:pt x="93" y="0"/>
                      </a:cubicBezTo>
                      <a:cubicBezTo>
                        <a:pt x="0" y="0"/>
                        <a:pt x="0" y="0"/>
                        <a:pt x="0" y="0"/>
                      </a:cubicBezTo>
                      <a:cubicBezTo>
                        <a:pt x="0" y="0"/>
                        <a:pt x="87" y="4"/>
                        <a:pt x="90" y="4"/>
                      </a:cubicBezTo>
                      <a:cubicBezTo>
                        <a:pt x="93" y="4"/>
                        <a:pt x="103" y="9"/>
                        <a:pt x="103" y="12"/>
                      </a:cubicBezTo>
                      <a:close/>
                    </a:path>
                  </a:pathLst>
                </a:custGeom>
                <a:solidFill>
                  <a:srgbClr val="F6ECD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80" name="Freeform 1926"/>
                <p:cNvSpPr>
                  <a:spLocks/>
                </p:cNvSpPr>
                <p:nvPr/>
              </p:nvSpPr>
              <p:spPr bwMode="auto">
                <a:xfrm>
                  <a:off x="3286164" y="2398988"/>
                  <a:ext cx="93394" cy="38814"/>
                </a:xfrm>
                <a:custGeom>
                  <a:avLst/>
                  <a:gdLst>
                    <a:gd name="T0" fmla="*/ 32 w 115"/>
                    <a:gd name="T1" fmla="*/ 308 h 37"/>
                    <a:gd name="T2" fmla="*/ 32 w 115"/>
                    <a:gd name="T3" fmla="*/ 160 h 37"/>
                    <a:gd name="T4" fmla="*/ 683 w 115"/>
                    <a:gd name="T5" fmla="*/ 160 h 37"/>
                    <a:gd name="T6" fmla="*/ 734 w 115"/>
                    <a:gd name="T7" fmla="*/ 0 h 37"/>
                    <a:gd name="T8" fmla="*/ 491 w 115"/>
                    <a:gd name="T9" fmla="*/ 124 h 37"/>
                    <a:gd name="T10" fmla="*/ 0 w 115"/>
                    <a:gd name="T11" fmla="*/ 124 h 37"/>
                    <a:gd name="T12" fmla="*/ 32 w 115"/>
                    <a:gd name="T13" fmla="*/ 308 h 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 h="37">
                      <a:moveTo>
                        <a:pt x="5" y="37"/>
                      </a:moveTo>
                      <a:cubicBezTo>
                        <a:pt x="5" y="19"/>
                        <a:pt x="5" y="19"/>
                        <a:pt x="5" y="19"/>
                      </a:cubicBezTo>
                      <a:cubicBezTo>
                        <a:pt x="5" y="19"/>
                        <a:pt x="95" y="19"/>
                        <a:pt x="102" y="19"/>
                      </a:cubicBezTo>
                      <a:cubicBezTo>
                        <a:pt x="108" y="19"/>
                        <a:pt x="115" y="8"/>
                        <a:pt x="109" y="0"/>
                      </a:cubicBezTo>
                      <a:cubicBezTo>
                        <a:pt x="108" y="5"/>
                        <a:pt x="103" y="14"/>
                        <a:pt x="73" y="15"/>
                      </a:cubicBezTo>
                      <a:cubicBezTo>
                        <a:pt x="43" y="15"/>
                        <a:pt x="0" y="15"/>
                        <a:pt x="0" y="15"/>
                      </a:cubicBezTo>
                      <a:lnTo>
                        <a:pt x="5" y="37"/>
                      </a:lnTo>
                      <a:close/>
                    </a:path>
                  </a:pathLst>
                </a:custGeom>
                <a:solidFill>
                  <a:srgbClr val="D9B36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81" name="Freeform 1927"/>
                <p:cNvSpPr>
                  <a:spLocks/>
                </p:cNvSpPr>
                <p:nvPr/>
              </p:nvSpPr>
              <p:spPr bwMode="auto">
                <a:xfrm>
                  <a:off x="3273683" y="2481273"/>
                  <a:ext cx="102002" cy="8798"/>
                </a:xfrm>
                <a:custGeom>
                  <a:avLst/>
                  <a:gdLst>
                    <a:gd name="T0" fmla="*/ 0 w 125"/>
                    <a:gd name="T1" fmla="*/ 77 h 8"/>
                    <a:gd name="T2" fmla="*/ 798 w 125"/>
                    <a:gd name="T3" fmla="*/ 77 h 8"/>
                    <a:gd name="T4" fmla="*/ 851 w 125"/>
                    <a:gd name="T5" fmla="*/ 0 h 8"/>
                    <a:gd name="T6" fmla="*/ 601 w 125"/>
                    <a:gd name="T7" fmla="*/ 28 h 8"/>
                    <a:gd name="T8" fmla="*/ 68 w 125"/>
                    <a:gd name="T9" fmla="*/ 6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 h="8">
                      <a:moveTo>
                        <a:pt x="0" y="8"/>
                      </a:moveTo>
                      <a:cubicBezTo>
                        <a:pt x="0" y="8"/>
                        <a:pt x="110" y="8"/>
                        <a:pt x="117" y="8"/>
                      </a:cubicBezTo>
                      <a:cubicBezTo>
                        <a:pt x="120" y="8"/>
                        <a:pt x="124" y="5"/>
                        <a:pt x="125" y="0"/>
                      </a:cubicBezTo>
                      <a:cubicBezTo>
                        <a:pt x="115" y="5"/>
                        <a:pt x="118" y="3"/>
                        <a:pt x="88" y="3"/>
                      </a:cubicBezTo>
                      <a:cubicBezTo>
                        <a:pt x="58" y="4"/>
                        <a:pt x="10" y="6"/>
                        <a:pt x="10" y="6"/>
                      </a:cubicBezTo>
                    </a:path>
                  </a:pathLst>
                </a:custGeom>
                <a:solidFill>
                  <a:srgbClr val="D9B36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82" name="Oval 1929"/>
                <p:cNvSpPr>
                  <a:spLocks noChangeArrowheads="1"/>
                </p:cNvSpPr>
                <p:nvPr/>
              </p:nvSpPr>
              <p:spPr bwMode="auto">
                <a:xfrm>
                  <a:off x="2782181" y="2436766"/>
                  <a:ext cx="11190" cy="9315"/>
                </a:xfrm>
                <a:prstGeom prst="ellipse">
                  <a:avLst/>
                </a:prstGeom>
                <a:solidFill>
                  <a:srgbClr val="F6ECD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83" name="Rectangle 1931"/>
                <p:cNvSpPr>
                  <a:spLocks noChangeArrowheads="1"/>
                </p:cNvSpPr>
                <p:nvPr/>
              </p:nvSpPr>
              <p:spPr bwMode="auto">
                <a:xfrm>
                  <a:off x="3201378" y="2420723"/>
                  <a:ext cx="66710" cy="45024"/>
                </a:xfrm>
                <a:prstGeom prst="rect">
                  <a:avLst/>
                </a:prstGeom>
                <a:noFill/>
                <a:ln w="6350" cap="rnd">
                  <a:solidFill>
                    <a:srgbClr val="000000"/>
                  </a:solid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84" name="Rectangle 1932"/>
                <p:cNvSpPr>
                  <a:spLocks noChangeArrowheads="1"/>
                </p:cNvSpPr>
                <p:nvPr/>
              </p:nvSpPr>
              <p:spPr bwMode="auto">
                <a:xfrm>
                  <a:off x="2892790" y="2429004"/>
                  <a:ext cx="308587" cy="27428"/>
                </a:xfrm>
                <a:prstGeom prst="rect">
                  <a:avLst/>
                </a:prstGeom>
                <a:noFill/>
                <a:ln w="6350" cap="rnd">
                  <a:solidFill>
                    <a:srgbClr val="000000"/>
                  </a:solid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85" name="Oval 1933"/>
                <p:cNvSpPr>
                  <a:spLocks noChangeArrowheads="1"/>
                </p:cNvSpPr>
                <p:nvPr/>
              </p:nvSpPr>
              <p:spPr bwMode="auto">
                <a:xfrm>
                  <a:off x="2778738" y="2433661"/>
                  <a:ext cx="28405" cy="18631"/>
                </a:xfrm>
                <a:prstGeom prst="ellipse">
                  <a:avLst/>
                </a:prstGeom>
                <a:noFill/>
                <a:ln w="6350" cap="rnd">
                  <a:solidFill>
                    <a:srgbClr val="000000"/>
                  </a:solid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86" name="Freeform 1934"/>
                <p:cNvSpPr>
                  <a:spLocks/>
                </p:cNvSpPr>
                <p:nvPr/>
              </p:nvSpPr>
              <p:spPr bwMode="auto">
                <a:xfrm>
                  <a:off x="2806283" y="2440906"/>
                  <a:ext cx="13772" cy="4140"/>
                </a:xfrm>
                <a:custGeom>
                  <a:avLst/>
                  <a:gdLst>
                    <a:gd name="T0" fmla="*/ 105 w 17"/>
                    <a:gd name="T1" fmla="*/ 0 h 4"/>
                    <a:gd name="T2" fmla="*/ 0 w 17"/>
                    <a:gd name="T3" fmla="*/ 0 h 4"/>
                    <a:gd name="T4" fmla="*/ 8 w 17"/>
                    <a:gd name="T5" fmla="*/ 16 h 4"/>
                    <a:gd name="T6" fmla="*/ 0 w 17"/>
                    <a:gd name="T7" fmla="*/ 32 h 4"/>
                    <a:gd name="T8" fmla="*/ 105 w 17"/>
                    <a:gd name="T9" fmla="*/ 32 h 4"/>
                    <a:gd name="T10" fmla="*/ 113 w 17"/>
                    <a:gd name="T11" fmla="*/ 32 h 4"/>
                    <a:gd name="T12" fmla="*/ 113 w 17"/>
                    <a:gd name="T13" fmla="*/ 0 h 4"/>
                    <a:gd name="T14" fmla="*/ 105 w 17"/>
                    <a:gd name="T15" fmla="*/ 0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
                      <a:moveTo>
                        <a:pt x="16" y="0"/>
                      </a:moveTo>
                      <a:cubicBezTo>
                        <a:pt x="0" y="0"/>
                        <a:pt x="0" y="0"/>
                        <a:pt x="0" y="0"/>
                      </a:cubicBezTo>
                      <a:cubicBezTo>
                        <a:pt x="0" y="1"/>
                        <a:pt x="1" y="1"/>
                        <a:pt x="1" y="2"/>
                      </a:cubicBezTo>
                      <a:cubicBezTo>
                        <a:pt x="1" y="3"/>
                        <a:pt x="0" y="3"/>
                        <a:pt x="0" y="4"/>
                      </a:cubicBezTo>
                      <a:cubicBezTo>
                        <a:pt x="16" y="4"/>
                        <a:pt x="16" y="4"/>
                        <a:pt x="16" y="4"/>
                      </a:cubicBezTo>
                      <a:cubicBezTo>
                        <a:pt x="16" y="4"/>
                        <a:pt x="16" y="4"/>
                        <a:pt x="17" y="4"/>
                      </a:cubicBezTo>
                      <a:cubicBezTo>
                        <a:pt x="17" y="0"/>
                        <a:pt x="17" y="0"/>
                        <a:pt x="17" y="0"/>
                      </a:cubicBezTo>
                      <a:cubicBezTo>
                        <a:pt x="16" y="0"/>
                        <a:pt x="16" y="0"/>
                        <a:pt x="16" y="0"/>
                      </a:cubicBezTo>
                      <a:close/>
                    </a:path>
                  </a:pathLst>
                </a:custGeom>
                <a:noFill/>
                <a:ln w="6350" cap="rnd">
                  <a:solidFill>
                    <a:srgbClr val="000000"/>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87" name="Rectangle 1935"/>
                <p:cNvSpPr>
                  <a:spLocks noChangeArrowheads="1"/>
                </p:cNvSpPr>
                <p:nvPr/>
              </p:nvSpPr>
              <p:spPr bwMode="auto">
                <a:xfrm>
                  <a:off x="2820055" y="2419688"/>
                  <a:ext cx="72736" cy="45024"/>
                </a:xfrm>
                <a:prstGeom prst="rect">
                  <a:avLst/>
                </a:prstGeom>
                <a:noFill/>
                <a:ln w="6350" cap="rnd">
                  <a:solidFill>
                    <a:srgbClr val="000000"/>
                  </a:solid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88" name="Freeform 1936"/>
                <p:cNvSpPr>
                  <a:spLocks/>
                </p:cNvSpPr>
                <p:nvPr/>
              </p:nvSpPr>
              <p:spPr bwMode="auto">
                <a:xfrm>
                  <a:off x="3221606" y="2403128"/>
                  <a:ext cx="26254" cy="78145"/>
                </a:xfrm>
                <a:custGeom>
                  <a:avLst/>
                  <a:gdLst>
                    <a:gd name="T0" fmla="*/ 200 w 32"/>
                    <a:gd name="T1" fmla="*/ 8 h 75"/>
                    <a:gd name="T2" fmla="*/ 168 w 32"/>
                    <a:gd name="T3" fmla="*/ 24 h 75"/>
                    <a:gd name="T4" fmla="*/ 105 w 32"/>
                    <a:gd name="T5" fmla="*/ 236 h 75"/>
                    <a:gd name="T6" fmla="*/ 40 w 32"/>
                    <a:gd name="T7" fmla="*/ 312 h 75"/>
                    <a:gd name="T8" fmla="*/ 61 w 32"/>
                    <a:gd name="T9" fmla="*/ 368 h 75"/>
                    <a:gd name="T10" fmla="*/ 0 w 32"/>
                    <a:gd name="T11" fmla="*/ 564 h 75"/>
                    <a:gd name="T12" fmla="*/ 21 w 32"/>
                    <a:gd name="T13" fmla="*/ 604 h 75"/>
                    <a:gd name="T14" fmla="*/ 55 w 32"/>
                    <a:gd name="T15" fmla="*/ 588 h 75"/>
                    <a:gd name="T16" fmla="*/ 116 w 32"/>
                    <a:gd name="T17" fmla="*/ 385 h 75"/>
                    <a:gd name="T18" fmla="*/ 181 w 32"/>
                    <a:gd name="T19" fmla="*/ 312 h 75"/>
                    <a:gd name="T20" fmla="*/ 160 w 32"/>
                    <a:gd name="T21" fmla="*/ 252 h 75"/>
                    <a:gd name="T22" fmla="*/ 221 w 32"/>
                    <a:gd name="T23" fmla="*/ 48 h 75"/>
                    <a:gd name="T24" fmla="*/ 200 w 32"/>
                    <a:gd name="T25" fmla="*/ 8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75">
                      <a:moveTo>
                        <a:pt x="29" y="1"/>
                      </a:moveTo>
                      <a:cubicBezTo>
                        <a:pt x="27" y="0"/>
                        <a:pt x="25" y="1"/>
                        <a:pt x="24" y="3"/>
                      </a:cubicBezTo>
                      <a:cubicBezTo>
                        <a:pt x="15" y="29"/>
                        <a:pt x="15" y="29"/>
                        <a:pt x="15" y="29"/>
                      </a:cubicBezTo>
                      <a:cubicBezTo>
                        <a:pt x="10" y="29"/>
                        <a:pt x="6" y="33"/>
                        <a:pt x="6" y="38"/>
                      </a:cubicBezTo>
                      <a:cubicBezTo>
                        <a:pt x="6" y="41"/>
                        <a:pt x="7" y="43"/>
                        <a:pt x="9" y="45"/>
                      </a:cubicBezTo>
                      <a:cubicBezTo>
                        <a:pt x="0" y="69"/>
                        <a:pt x="0" y="69"/>
                        <a:pt x="0" y="69"/>
                      </a:cubicBezTo>
                      <a:cubicBezTo>
                        <a:pt x="0" y="71"/>
                        <a:pt x="1" y="73"/>
                        <a:pt x="3" y="74"/>
                      </a:cubicBezTo>
                      <a:cubicBezTo>
                        <a:pt x="5" y="75"/>
                        <a:pt x="7" y="74"/>
                        <a:pt x="8" y="72"/>
                      </a:cubicBezTo>
                      <a:cubicBezTo>
                        <a:pt x="17" y="47"/>
                        <a:pt x="17" y="47"/>
                        <a:pt x="17" y="47"/>
                      </a:cubicBezTo>
                      <a:cubicBezTo>
                        <a:pt x="22" y="47"/>
                        <a:pt x="26" y="43"/>
                        <a:pt x="26" y="38"/>
                      </a:cubicBezTo>
                      <a:cubicBezTo>
                        <a:pt x="26" y="35"/>
                        <a:pt x="25" y="33"/>
                        <a:pt x="23" y="31"/>
                      </a:cubicBezTo>
                      <a:cubicBezTo>
                        <a:pt x="32" y="6"/>
                        <a:pt x="32" y="6"/>
                        <a:pt x="32" y="6"/>
                      </a:cubicBezTo>
                      <a:cubicBezTo>
                        <a:pt x="32" y="4"/>
                        <a:pt x="31" y="2"/>
                        <a:pt x="29" y="1"/>
                      </a:cubicBezTo>
                      <a:close/>
                    </a:path>
                  </a:pathLst>
                </a:custGeom>
                <a:solidFill>
                  <a:srgbClr val="F6ECD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89" name="Freeform 1937"/>
                <p:cNvSpPr>
                  <a:spLocks/>
                </p:cNvSpPr>
                <p:nvPr/>
              </p:nvSpPr>
              <p:spPr bwMode="auto">
                <a:xfrm>
                  <a:off x="3221606" y="2403128"/>
                  <a:ext cx="26254" cy="78145"/>
                </a:xfrm>
                <a:custGeom>
                  <a:avLst/>
                  <a:gdLst>
                    <a:gd name="T0" fmla="*/ 200 w 32"/>
                    <a:gd name="T1" fmla="*/ 8 h 75"/>
                    <a:gd name="T2" fmla="*/ 168 w 32"/>
                    <a:gd name="T3" fmla="*/ 24 h 75"/>
                    <a:gd name="T4" fmla="*/ 105 w 32"/>
                    <a:gd name="T5" fmla="*/ 236 h 75"/>
                    <a:gd name="T6" fmla="*/ 40 w 32"/>
                    <a:gd name="T7" fmla="*/ 312 h 75"/>
                    <a:gd name="T8" fmla="*/ 61 w 32"/>
                    <a:gd name="T9" fmla="*/ 368 h 75"/>
                    <a:gd name="T10" fmla="*/ 0 w 32"/>
                    <a:gd name="T11" fmla="*/ 564 h 75"/>
                    <a:gd name="T12" fmla="*/ 21 w 32"/>
                    <a:gd name="T13" fmla="*/ 604 h 75"/>
                    <a:gd name="T14" fmla="*/ 55 w 32"/>
                    <a:gd name="T15" fmla="*/ 588 h 75"/>
                    <a:gd name="T16" fmla="*/ 116 w 32"/>
                    <a:gd name="T17" fmla="*/ 385 h 75"/>
                    <a:gd name="T18" fmla="*/ 181 w 32"/>
                    <a:gd name="T19" fmla="*/ 312 h 75"/>
                    <a:gd name="T20" fmla="*/ 160 w 32"/>
                    <a:gd name="T21" fmla="*/ 252 h 75"/>
                    <a:gd name="T22" fmla="*/ 221 w 32"/>
                    <a:gd name="T23" fmla="*/ 48 h 75"/>
                    <a:gd name="T24" fmla="*/ 200 w 32"/>
                    <a:gd name="T25" fmla="*/ 8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75">
                      <a:moveTo>
                        <a:pt x="29" y="1"/>
                      </a:moveTo>
                      <a:cubicBezTo>
                        <a:pt x="27" y="0"/>
                        <a:pt x="25" y="1"/>
                        <a:pt x="24" y="3"/>
                      </a:cubicBezTo>
                      <a:cubicBezTo>
                        <a:pt x="15" y="29"/>
                        <a:pt x="15" y="29"/>
                        <a:pt x="15" y="29"/>
                      </a:cubicBezTo>
                      <a:cubicBezTo>
                        <a:pt x="10" y="29"/>
                        <a:pt x="6" y="33"/>
                        <a:pt x="6" y="38"/>
                      </a:cubicBezTo>
                      <a:cubicBezTo>
                        <a:pt x="6" y="41"/>
                        <a:pt x="7" y="43"/>
                        <a:pt x="9" y="45"/>
                      </a:cubicBezTo>
                      <a:cubicBezTo>
                        <a:pt x="0" y="69"/>
                        <a:pt x="0" y="69"/>
                        <a:pt x="0" y="69"/>
                      </a:cubicBezTo>
                      <a:cubicBezTo>
                        <a:pt x="0" y="71"/>
                        <a:pt x="1" y="73"/>
                        <a:pt x="3" y="74"/>
                      </a:cubicBezTo>
                      <a:cubicBezTo>
                        <a:pt x="5" y="75"/>
                        <a:pt x="7" y="74"/>
                        <a:pt x="8" y="72"/>
                      </a:cubicBezTo>
                      <a:cubicBezTo>
                        <a:pt x="17" y="47"/>
                        <a:pt x="17" y="47"/>
                        <a:pt x="17" y="47"/>
                      </a:cubicBezTo>
                      <a:cubicBezTo>
                        <a:pt x="22" y="47"/>
                        <a:pt x="26" y="43"/>
                        <a:pt x="26" y="38"/>
                      </a:cubicBezTo>
                      <a:cubicBezTo>
                        <a:pt x="26" y="35"/>
                        <a:pt x="25" y="33"/>
                        <a:pt x="23" y="31"/>
                      </a:cubicBezTo>
                      <a:cubicBezTo>
                        <a:pt x="32" y="6"/>
                        <a:pt x="32" y="6"/>
                        <a:pt x="32" y="6"/>
                      </a:cubicBezTo>
                      <a:cubicBezTo>
                        <a:pt x="32" y="4"/>
                        <a:pt x="31" y="2"/>
                        <a:pt x="29" y="1"/>
                      </a:cubicBezTo>
                      <a:close/>
                    </a:path>
                  </a:pathLst>
                </a:custGeom>
                <a:noFill/>
                <a:ln w="6350" cap="rnd">
                  <a:solidFill>
                    <a:srgbClr val="000000"/>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490" name="Oval 1938"/>
                <p:cNvSpPr>
                  <a:spLocks noChangeArrowheads="1"/>
                </p:cNvSpPr>
                <p:nvPr/>
              </p:nvSpPr>
              <p:spPr bwMode="auto">
                <a:xfrm>
                  <a:off x="3229783" y="2436766"/>
                  <a:ext cx="7317" cy="9315"/>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491" name="Groupe 3"/>
              <p:cNvGrpSpPr/>
              <p:nvPr/>
            </p:nvGrpSpPr>
            <p:grpSpPr>
              <a:xfrm>
                <a:off x="4868547" y="2958336"/>
                <a:ext cx="358801" cy="413887"/>
                <a:chOff x="4685903" y="1380078"/>
                <a:chExt cx="800351" cy="923228"/>
              </a:xfrm>
            </p:grpSpPr>
            <p:grpSp>
              <p:nvGrpSpPr>
                <p:cNvPr id="2164" name="Group 34"/>
                <p:cNvGrpSpPr>
                  <a:grpSpLocks/>
                </p:cNvGrpSpPr>
                <p:nvPr/>
              </p:nvGrpSpPr>
              <p:grpSpPr bwMode="auto">
                <a:xfrm>
                  <a:off x="4685903" y="1380078"/>
                  <a:ext cx="426609" cy="574837"/>
                  <a:chOff x="1582" y="1733"/>
                  <a:chExt cx="903" cy="1215"/>
                </a:xfrm>
              </p:grpSpPr>
              <p:sp>
                <p:nvSpPr>
                  <p:cNvPr id="2247" name="Freeform 35"/>
                  <p:cNvSpPr>
                    <a:spLocks/>
                  </p:cNvSpPr>
                  <p:nvPr/>
                </p:nvSpPr>
                <p:spPr bwMode="auto">
                  <a:xfrm>
                    <a:off x="1609" y="1843"/>
                    <a:ext cx="869" cy="1105"/>
                  </a:xfrm>
                  <a:custGeom>
                    <a:avLst/>
                    <a:gdLst>
                      <a:gd name="T0" fmla="*/ 2353 w 386"/>
                      <a:gd name="T1" fmla="*/ 401 h 491"/>
                      <a:gd name="T2" fmla="*/ 912 w 386"/>
                      <a:gd name="T3" fmla="*/ 284 h 491"/>
                      <a:gd name="T4" fmla="*/ 218 w 386"/>
                      <a:gd name="T5" fmla="*/ 45 h 491"/>
                      <a:gd name="T6" fmla="*/ 36 w 386"/>
                      <a:gd name="T7" fmla="*/ 227 h 491"/>
                      <a:gd name="T8" fmla="*/ 0 w 386"/>
                      <a:gd name="T9" fmla="*/ 320 h 491"/>
                      <a:gd name="T10" fmla="*/ 275 w 386"/>
                      <a:gd name="T11" fmla="*/ 376 h 491"/>
                      <a:gd name="T12" fmla="*/ 457 w 386"/>
                      <a:gd name="T13" fmla="*/ 729 h 491"/>
                      <a:gd name="T14" fmla="*/ 457 w 386"/>
                      <a:gd name="T15" fmla="*/ 4832 h 491"/>
                      <a:gd name="T16" fmla="*/ 2353 w 386"/>
                      <a:gd name="T17" fmla="*/ 5597 h 491"/>
                      <a:gd name="T18" fmla="*/ 4232 w 386"/>
                      <a:gd name="T19" fmla="*/ 4832 h 491"/>
                      <a:gd name="T20" fmla="*/ 4232 w 386"/>
                      <a:gd name="T21" fmla="*/ 457 h 491"/>
                      <a:gd name="T22" fmla="*/ 4404 w 386"/>
                      <a:gd name="T23" fmla="*/ 25 h 491"/>
                      <a:gd name="T24" fmla="*/ 4404 w 386"/>
                      <a:gd name="T25" fmla="*/ 25 h 491"/>
                      <a:gd name="T26" fmla="*/ 2353 w 386"/>
                      <a:gd name="T27" fmla="*/ 401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6" h="491">
                        <a:moveTo>
                          <a:pt x="206" y="35"/>
                        </a:moveTo>
                        <a:cubicBezTo>
                          <a:pt x="201" y="35"/>
                          <a:pt x="132" y="35"/>
                          <a:pt x="80" y="25"/>
                        </a:cubicBezTo>
                        <a:cubicBezTo>
                          <a:pt x="41" y="18"/>
                          <a:pt x="24" y="0"/>
                          <a:pt x="19" y="4"/>
                        </a:cubicBezTo>
                        <a:cubicBezTo>
                          <a:pt x="17" y="5"/>
                          <a:pt x="5" y="15"/>
                          <a:pt x="3" y="20"/>
                        </a:cubicBezTo>
                        <a:cubicBezTo>
                          <a:pt x="2" y="23"/>
                          <a:pt x="2" y="26"/>
                          <a:pt x="0" y="28"/>
                        </a:cubicBezTo>
                        <a:cubicBezTo>
                          <a:pt x="8" y="21"/>
                          <a:pt x="14" y="25"/>
                          <a:pt x="24" y="33"/>
                        </a:cubicBezTo>
                        <a:cubicBezTo>
                          <a:pt x="33" y="40"/>
                          <a:pt x="40" y="43"/>
                          <a:pt x="40" y="64"/>
                        </a:cubicBezTo>
                        <a:cubicBezTo>
                          <a:pt x="40" y="424"/>
                          <a:pt x="40" y="424"/>
                          <a:pt x="40" y="424"/>
                        </a:cubicBezTo>
                        <a:cubicBezTo>
                          <a:pt x="40" y="465"/>
                          <a:pt x="114" y="491"/>
                          <a:pt x="206" y="491"/>
                        </a:cubicBezTo>
                        <a:cubicBezTo>
                          <a:pt x="297" y="491"/>
                          <a:pt x="371" y="465"/>
                          <a:pt x="371" y="424"/>
                        </a:cubicBezTo>
                        <a:cubicBezTo>
                          <a:pt x="371" y="40"/>
                          <a:pt x="371" y="40"/>
                          <a:pt x="371" y="40"/>
                        </a:cubicBezTo>
                        <a:cubicBezTo>
                          <a:pt x="371" y="30"/>
                          <a:pt x="376" y="13"/>
                          <a:pt x="386" y="2"/>
                        </a:cubicBezTo>
                        <a:cubicBezTo>
                          <a:pt x="386" y="2"/>
                          <a:pt x="386" y="2"/>
                          <a:pt x="386" y="2"/>
                        </a:cubicBezTo>
                        <a:cubicBezTo>
                          <a:pt x="363" y="35"/>
                          <a:pt x="213" y="35"/>
                          <a:pt x="206" y="35"/>
                        </a:cubicBezTo>
                        <a:close/>
                      </a:path>
                    </a:pathLst>
                  </a:custGeom>
                  <a:solidFill>
                    <a:srgbClr val="D9F1F7"/>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48" name="Oval 36"/>
                  <p:cNvSpPr>
                    <a:spLocks noChangeArrowheads="1"/>
                  </p:cNvSpPr>
                  <p:nvPr/>
                </p:nvSpPr>
                <p:spPr bwMode="auto">
                  <a:xfrm>
                    <a:off x="1771" y="2761"/>
                    <a:ext cx="601" cy="173"/>
                  </a:xfrm>
                  <a:prstGeom prst="ellipse">
                    <a:avLst/>
                  </a:prstGeom>
                  <a:solidFill>
                    <a:srgbClr val="BAE5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49" name="Oval 37"/>
                  <p:cNvSpPr>
                    <a:spLocks noChangeArrowheads="1"/>
                  </p:cNvSpPr>
                  <p:nvPr/>
                </p:nvSpPr>
                <p:spPr bwMode="auto">
                  <a:xfrm>
                    <a:off x="1703" y="2210"/>
                    <a:ext cx="739" cy="171"/>
                  </a:xfrm>
                  <a:prstGeom prst="ellipse">
                    <a:avLst/>
                  </a:prstGeom>
                  <a:solidFill>
                    <a:srgbClr val="F8FAC4"/>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50" name="Freeform 38"/>
                  <p:cNvSpPr>
                    <a:spLocks/>
                  </p:cNvSpPr>
                  <p:nvPr/>
                </p:nvSpPr>
                <p:spPr bwMode="auto">
                  <a:xfrm>
                    <a:off x="1699" y="2295"/>
                    <a:ext cx="745" cy="653"/>
                  </a:xfrm>
                  <a:custGeom>
                    <a:avLst/>
                    <a:gdLst>
                      <a:gd name="T0" fmla="*/ 3763 w 331"/>
                      <a:gd name="T1" fmla="*/ 0 h 290"/>
                      <a:gd name="T2" fmla="*/ 3763 w 331"/>
                      <a:gd name="T3" fmla="*/ 0 h 290"/>
                      <a:gd name="T4" fmla="*/ 1895 w 331"/>
                      <a:gd name="T5" fmla="*/ 437 h 290"/>
                      <a:gd name="T6" fmla="*/ 25 w 331"/>
                      <a:gd name="T7" fmla="*/ 0 h 290"/>
                      <a:gd name="T8" fmla="*/ 25 w 331"/>
                      <a:gd name="T9" fmla="*/ 0 h 290"/>
                      <a:gd name="T10" fmla="*/ 0 w 331"/>
                      <a:gd name="T11" fmla="*/ 0 h 290"/>
                      <a:gd name="T12" fmla="*/ 0 w 331"/>
                      <a:gd name="T13" fmla="*/ 2544 h 290"/>
                      <a:gd name="T14" fmla="*/ 1895 w 331"/>
                      <a:gd name="T15" fmla="*/ 3310 h 290"/>
                      <a:gd name="T16" fmla="*/ 3775 w 331"/>
                      <a:gd name="T17" fmla="*/ 2544 h 290"/>
                      <a:gd name="T18" fmla="*/ 3775 w 331"/>
                      <a:gd name="T19" fmla="*/ 0 h 290"/>
                      <a:gd name="T20" fmla="*/ 3763 w 331"/>
                      <a:gd name="T21" fmla="*/ 0 h 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 h="290">
                        <a:moveTo>
                          <a:pt x="330" y="0"/>
                        </a:moveTo>
                        <a:cubicBezTo>
                          <a:pt x="330" y="0"/>
                          <a:pt x="330" y="0"/>
                          <a:pt x="330" y="0"/>
                        </a:cubicBezTo>
                        <a:cubicBezTo>
                          <a:pt x="330" y="21"/>
                          <a:pt x="256" y="38"/>
                          <a:pt x="166" y="38"/>
                        </a:cubicBezTo>
                        <a:cubicBezTo>
                          <a:pt x="75" y="38"/>
                          <a:pt x="2" y="21"/>
                          <a:pt x="2" y="0"/>
                        </a:cubicBezTo>
                        <a:cubicBezTo>
                          <a:pt x="2" y="0"/>
                          <a:pt x="2" y="0"/>
                          <a:pt x="2" y="0"/>
                        </a:cubicBezTo>
                        <a:cubicBezTo>
                          <a:pt x="0" y="0"/>
                          <a:pt x="0" y="0"/>
                          <a:pt x="0" y="0"/>
                        </a:cubicBezTo>
                        <a:cubicBezTo>
                          <a:pt x="0" y="223"/>
                          <a:pt x="0" y="223"/>
                          <a:pt x="0" y="223"/>
                        </a:cubicBezTo>
                        <a:cubicBezTo>
                          <a:pt x="0" y="264"/>
                          <a:pt x="74" y="290"/>
                          <a:pt x="166" y="290"/>
                        </a:cubicBezTo>
                        <a:cubicBezTo>
                          <a:pt x="257" y="290"/>
                          <a:pt x="331" y="264"/>
                          <a:pt x="331" y="223"/>
                        </a:cubicBezTo>
                        <a:cubicBezTo>
                          <a:pt x="331" y="0"/>
                          <a:pt x="331" y="0"/>
                          <a:pt x="331" y="0"/>
                        </a:cubicBezTo>
                        <a:lnTo>
                          <a:pt x="330" y="0"/>
                        </a:lnTo>
                        <a:close/>
                      </a:path>
                    </a:pathLst>
                  </a:custGeom>
                  <a:solidFill>
                    <a:srgbClr val="F2F69C"/>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51" name="Oval 39"/>
                  <p:cNvSpPr>
                    <a:spLocks noChangeArrowheads="1"/>
                  </p:cNvSpPr>
                  <p:nvPr/>
                </p:nvSpPr>
                <p:spPr bwMode="auto">
                  <a:xfrm>
                    <a:off x="1771" y="2761"/>
                    <a:ext cx="601" cy="173"/>
                  </a:xfrm>
                  <a:prstGeom prst="ellipse">
                    <a:avLst/>
                  </a:prstGeom>
                  <a:solidFill>
                    <a:srgbClr val="EEF28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52" name="Freeform 40"/>
                  <p:cNvSpPr>
                    <a:spLocks/>
                  </p:cNvSpPr>
                  <p:nvPr/>
                </p:nvSpPr>
                <p:spPr bwMode="auto">
                  <a:xfrm>
                    <a:off x="1582" y="1733"/>
                    <a:ext cx="903" cy="189"/>
                  </a:xfrm>
                  <a:custGeom>
                    <a:avLst/>
                    <a:gdLst>
                      <a:gd name="T0" fmla="*/ 1049 w 401"/>
                      <a:gd name="T1" fmla="*/ 846 h 84"/>
                      <a:gd name="T2" fmla="*/ 2491 w 401"/>
                      <a:gd name="T3" fmla="*/ 956 h 84"/>
                      <a:gd name="T4" fmla="*/ 4578 w 401"/>
                      <a:gd name="T5" fmla="*/ 482 h 84"/>
                      <a:gd name="T6" fmla="*/ 2491 w 401"/>
                      <a:gd name="T7" fmla="*/ 0 h 84"/>
                      <a:gd name="T8" fmla="*/ 741 w 401"/>
                      <a:gd name="T9" fmla="*/ 194 h 84"/>
                      <a:gd name="T10" fmla="*/ 45 w 401"/>
                      <a:gd name="T11" fmla="*/ 693 h 84"/>
                      <a:gd name="T12" fmla="*/ 92 w 401"/>
                      <a:gd name="T13" fmla="*/ 902 h 84"/>
                      <a:gd name="T14" fmla="*/ 173 w 401"/>
                      <a:gd name="T15" fmla="*/ 785 h 84"/>
                      <a:gd name="T16" fmla="*/ 356 w 401"/>
                      <a:gd name="T17" fmla="*/ 603 h 84"/>
                      <a:gd name="T18" fmla="*/ 1049 w 401"/>
                      <a:gd name="T19" fmla="*/ 846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1" h="84">
                        <a:moveTo>
                          <a:pt x="92" y="74"/>
                        </a:moveTo>
                        <a:cubicBezTo>
                          <a:pt x="144" y="84"/>
                          <a:pt x="213" y="84"/>
                          <a:pt x="218" y="84"/>
                        </a:cubicBezTo>
                        <a:cubicBezTo>
                          <a:pt x="225" y="84"/>
                          <a:pt x="401" y="83"/>
                          <a:pt x="401" y="42"/>
                        </a:cubicBezTo>
                        <a:cubicBezTo>
                          <a:pt x="401" y="0"/>
                          <a:pt x="225" y="0"/>
                          <a:pt x="218" y="0"/>
                        </a:cubicBezTo>
                        <a:cubicBezTo>
                          <a:pt x="212" y="0"/>
                          <a:pt x="116" y="0"/>
                          <a:pt x="65" y="17"/>
                        </a:cubicBezTo>
                        <a:cubicBezTo>
                          <a:pt x="31" y="29"/>
                          <a:pt x="8" y="48"/>
                          <a:pt x="4" y="61"/>
                        </a:cubicBezTo>
                        <a:cubicBezTo>
                          <a:pt x="0" y="73"/>
                          <a:pt x="3" y="79"/>
                          <a:pt x="8" y="79"/>
                        </a:cubicBezTo>
                        <a:cubicBezTo>
                          <a:pt x="13" y="79"/>
                          <a:pt x="13" y="74"/>
                          <a:pt x="15" y="69"/>
                        </a:cubicBezTo>
                        <a:cubicBezTo>
                          <a:pt x="17" y="64"/>
                          <a:pt x="29" y="54"/>
                          <a:pt x="31" y="53"/>
                        </a:cubicBezTo>
                        <a:cubicBezTo>
                          <a:pt x="36" y="49"/>
                          <a:pt x="53" y="67"/>
                          <a:pt x="92" y="74"/>
                        </a:cubicBezTo>
                        <a:close/>
                      </a:path>
                    </a:pathLst>
                  </a:custGeom>
                  <a:solidFill>
                    <a:srgbClr val="EEF9F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53" name="Freeform 41"/>
                  <p:cNvSpPr>
                    <a:spLocks/>
                  </p:cNvSpPr>
                  <p:nvPr/>
                </p:nvSpPr>
                <p:spPr bwMode="auto">
                  <a:xfrm>
                    <a:off x="1602" y="1746"/>
                    <a:ext cx="864" cy="153"/>
                  </a:xfrm>
                  <a:custGeom>
                    <a:avLst/>
                    <a:gdLst>
                      <a:gd name="T0" fmla="*/ 572 w 384"/>
                      <a:gd name="T1" fmla="*/ 227 h 68"/>
                      <a:gd name="T2" fmla="*/ 2381 w 384"/>
                      <a:gd name="T3" fmla="*/ 0 h 68"/>
                      <a:gd name="T4" fmla="*/ 4374 w 384"/>
                      <a:gd name="T5" fmla="*/ 389 h 68"/>
                      <a:gd name="T6" fmla="*/ 2381 w 384"/>
                      <a:gd name="T7" fmla="*/ 774 h 68"/>
                      <a:gd name="T8" fmla="*/ 547 w 384"/>
                      <a:gd name="T9" fmla="*/ 547 h 68"/>
                      <a:gd name="T10" fmla="*/ 254 w 384"/>
                      <a:gd name="T11" fmla="*/ 457 h 68"/>
                      <a:gd name="T12" fmla="*/ 137 w 384"/>
                      <a:gd name="T13" fmla="*/ 538 h 68"/>
                      <a:gd name="T14" fmla="*/ 11 w 384"/>
                      <a:gd name="T15" fmla="*/ 673 h 68"/>
                      <a:gd name="T16" fmla="*/ 0 w 384"/>
                      <a:gd name="T17" fmla="*/ 673 h 68"/>
                      <a:gd name="T18" fmla="*/ 25 w 384"/>
                      <a:gd name="T19" fmla="*/ 603 h 68"/>
                      <a:gd name="T20" fmla="*/ 284 w 384"/>
                      <a:gd name="T21" fmla="*/ 365 h 68"/>
                      <a:gd name="T22" fmla="*/ 572 w 384"/>
                      <a:gd name="T23" fmla="*/ 22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4" h="68">
                        <a:moveTo>
                          <a:pt x="50" y="20"/>
                        </a:moveTo>
                        <a:cubicBezTo>
                          <a:pt x="78" y="8"/>
                          <a:pt x="138" y="0"/>
                          <a:pt x="209" y="0"/>
                        </a:cubicBezTo>
                        <a:cubicBezTo>
                          <a:pt x="305" y="0"/>
                          <a:pt x="384" y="15"/>
                          <a:pt x="384" y="34"/>
                        </a:cubicBezTo>
                        <a:cubicBezTo>
                          <a:pt x="384" y="53"/>
                          <a:pt x="305" y="68"/>
                          <a:pt x="209" y="68"/>
                        </a:cubicBezTo>
                        <a:cubicBezTo>
                          <a:pt x="138" y="68"/>
                          <a:pt x="76" y="60"/>
                          <a:pt x="48" y="48"/>
                        </a:cubicBezTo>
                        <a:cubicBezTo>
                          <a:pt x="30" y="40"/>
                          <a:pt x="28" y="39"/>
                          <a:pt x="22" y="40"/>
                        </a:cubicBezTo>
                        <a:cubicBezTo>
                          <a:pt x="20" y="41"/>
                          <a:pt x="16" y="43"/>
                          <a:pt x="12" y="47"/>
                        </a:cubicBezTo>
                        <a:cubicBezTo>
                          <a:pt x="8" y="50"/>
                          <a:pt x="4" y="54"/>
                          <a:pt x="1" y="59"/>
                        </a:cubicBezTo>
                        <a:cubicBezTo>
                          <a:pt x="1" y="60"/>
                          <a:pt x="0" y="61"/>
                          <a:pt x="0" y="59"/>
                        </a:cubicBezTo>
                        <a:cubicBezTo>
                          <a:pt x="0" y="57"/>
                          <a:pt x="1" y="55"/>
                          <a:pt x="2" y="53"/>
                        </a:cubicBezTo>
                        <a:cubicBezTo>
                          <a:pt x="5" y="47"/>
                          <a:pt x="15" y="39"/>
                          <a:pt x="25" y="32"/>
                        </a:cubicBezTo>
                        <a:cubicBezTo>
                          <a:pt x="29" y="29"/>
                          <a:pt x="41" y="23"/>
                          <a:pt x="50" y="20"/>
                        </a:cubicBezTo>
                        <a:close/>
                      </a:path>
                    </a:pathLst>
                  </a:custGeom>
                  <a:solidFill>
                    <a:srgbClr val="ADE0E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54" name="Freeform 42"/>
                  <p:cNvSpPr>
                    <a:spLocks/>
                  </p:cNvSpPr>
                  <p:nvPr/>
                </p:nvSpPr>
                <p:spPr bwMode="auto">
                  <a:xfrm>
                    <a:off x="1672" y="1796"/>
                    <a:ext cx="801" cy="103"/>
                  </a:xfrm>
                  <a:custGeom>
                    <a:avLst/>
                    <a:gdLst>
                      <a:gd name="T0" fmla="*/ 254 w 356"/>
                      <a:gd name="T1" fmla="*/ 316 h 46"/>
                      <a:gd name="T2" fmla="*/ 2030 w 356"/>
                      <a:gd name="T3" fmla="*/ 517 h 46"/>
                      <a:gd name="T4" fmla="*/ 3791 w 356"/>
                      <a:gd name="T5" fmla="*/ 316 h 46"/>
                      <a:gd name="T6" fmla="*/ 2030 w 356"/>
                      <a:gd name="T7" fmla="*/ 0 h 46"/>
                      <a:gd name="T8" fmla="*/ 254 w 356"/>
                      <a:gd name="T9" fmla="*/ 31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46">
                        <a:moveTo>
                          <a:pt x="22" y="28"/>
                        </a:moveTo>
                        <a:cubicBezTo>
                          <a:pt x="51" y="38"/>
                          <a:pt x="110" y="46"/>
                          <a:pt x="178" y="46"/>
                        </a:cubicBezTo>
                        <a:cubicBezTo>
                          <a:pt x="246" y="46"/>
                          <a:pt x="304" y="39"/>
                          <a:pt x="333" y="28"/>
                        </a:cubicBezTo>
                        <a:cubicBezTo>
                          <a:pt x="356" y="18"/>
                          <a:pt x="268" y="0"/>
                          <a:pt x="178" y="0"/>
                        </a:cubicBezTo>
                        <a:cubicBezTo>
                          <a:pt x="88" y="0"/>
                          <a:pt x="0" y="19"/>
                          <a:pt x="22" y="28"/>
                        </a:cubicBezTo>
                        <a:close/>
                      </a:path>
                    </a:pathLst>
                  </a:custGeom>
                  <a:solidFill>
                    <a:srgbClr val="79CD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55" name="Freeform 43"/>
                  <p:cNvSpPr>
                    <a:spLocks/>
                  </p:cNvSpPr>
                  <p:nvPr/>
                </p:nvSpPr>
                <p:spPr bwMode="auto">
                  <a:xfrm>
                    <a:off x="1805" y="1856"/>
                    <a:ext cx="538" cy="43"/>
                  </a:xfrm>
                  <a:custGeom>
                    <a:avLst/>
                    <a:gdLst>
                      <a:gd name="T0" fmla="*/ 2726 w 239"/>
                      <a:gd name="T1" fmla="*/ 118 h 19"/>
                      <a:gd name="T2" fmla="*/ 1357 w 239"/>
                      <a:gd name="T3" fmla="*/ 0 h 19"/>
                      <a:gd name="T4" fmla="*/ 0 w 239"/>
                      <a:gd name="T5" fmla="*/ 118 h 19"/>
                      <a:gd name="T6" fmla="*/ 1357 w 239"/>
                      <a:gd name="T7" fmla="*/ 220 h 19"/>
                      <a:gd name="T8" fmla="*/ 2726 w 239"/>
                      <a:gd name="T9" fmla="*/ 1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19">
                        <a:moveTo>
                          <a:pt x="239" y="10"/>
                        </a:moveTo>
                        <a:cubicBezTo>
                          <a:pt x="208" y="4"/>
                          <a:pt x="164" y="0"/>
                          <a:pt x="119" y="0"/>
                        </a:cubicBezTo>
                        <a:cubicBezTo>
                          <a:pt x="74" y="0"/>
                          <a:pt x="30" y="4"/>
                          <a:pt x="0" y="10"/>
                        </a:cubicBezTo>
                        <a:cubicBezTo>
                          <a:pt x="31" y="16"/>
                          <a:pt x="73" y="19"/>
                          <a:pt x="119" y="19"/>
                        </a:cubicBezTo>
                        <a:cubicBezTo>
                          <a:pt x="165" y="19"/>
                          <a:pt x="207" y="16"/>
                          <a:pt x="239" y="10"/>
                        </a:cubicBezTo>
                        <a:close/>
                      </a:path>
                    </a:pathLst>
                  </a:custGeom>
                  <a:solidFill>
                    <a:srgbClr val="3FACC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56" name="Freeform 44"/>
                  <p:cNvSpPr>
                    <a:spLocks/>
                  </p:cNvSpPr>
                  <p:nvPr/>
                </p:nvSpPr>
                <p:spPr bwMode="auto">
                  <a:xfrm>
                    <a:off x="1618" y="1872"/>
                    <a:ext cx="110" cy="101"/>
                  </a:xfrm>
                  <a:custGeom>
                    <a:avLst/>
                    <a:gdLst>
                      <a:gd name="T0" fmla="*/ 137 w 49"/>
                      <a:gd name="T1" fmla="*/ 20 h 45"/>
                      <a:gd name="T2" fmla="*/ 272 w 49"/>
                      <a:gd name="T3" fmla="*/ 247 h 45"/>
                      <a:gd name="T4" fmla="*/ 444 w 49"/>
                      <a:gd name="T5" fmla="*/ 328 h 45"/>
                      <a:gd name="T6" fmla="*/ 534 w 49"/>
                      <a:gd name="T7" fmla="*/ 509 h 45"/>
                      <a:gd name="T8" fmla="*/ 465 w 49"/>
                      <a:gd name="T9" fmla="*/ 182 h 45"/>
                      <a:gd name="T10" fmla="*/ 218 w 49"/>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5">
                        <a:moveTo>
                          <a:pt x="12" y="2"/>
                        </a:moveTo>
                        <a:cubicBezTo>
                          <a:pt x="0" y="6"/>
                          <a:pt x="21" y="19"/>
                          <a:pt x="24" y="22"/>
                        </a:cubicBezTo>
                        <a:cubicBezTo>
                          <a:pt x="28" y="25"/>
                          <a:pt x="35" y="25"/>
                          <a:pt x="39" y="29"/>
                        </a:cubicBezTo>
                        <a:cubicBezTo>
                          <a:pt x="43" y="33"/>
                          <a:pt x="45" y="39"/>
                          <a:pt x="47" y="45"/>
                        </a:cubicBezTo>
                        <a:cubicBezTo>
                          <a:pt x="48" y="34"/>
                          <a:pt x="49" y="24"/>
                          <a:pt x="41" y="16"/>
                        </a:cubicBezTo>
                        <a:cubicBezTo>
                          <a:pt x="37" y="11"/>
                          <a:pt x="20" y="7"/>
                          <a:pt x="19" y="0"/>
                        </a:cubicBezTo>
                      </a:path>
                    </a:pathLst>
                  </a:custGeom>
                  <a:solidFill>
                    <a:srgbClr val="B0E2E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57" name="Freeform 45"/>
                  <p:cNvSpPr>
                    <a:spLocks/>
                  </p:cNvSpPr>
                  <p:nvPr/>
                </p:nvSpPr>
                <p:spPr bwMode="auto">
                  <a:xfrm>
                    <a:off x="1631" y="1847"/>
                    <a:ext cx="847" cy="432"/>
                  </a:xfrm>
                  <a:custGeom>
                    <a:avLst/>
                    <a:gdLst>
                      <a:gd name="T0" fmla="*/ 4298 w 376"/>
                      <a:gd name="T1" fmla="*/ 0 h 192"/>
                      <a:gd name="T2" fmla="*/ 3969 w 376"/>
                      <a:gd name="T3" fmla="*/ 182 h 192"/>
                      <a:gd name="T4" fmla="*/ 3487 w 376"/>
                      <a:gd name="T5" fmla="*/ 284 h 192"/>
                      <a:gd name="T6" fmla="*/ 2244 w 376"/>
                      <a:gd name="T7" fmla="*/ 376 h 192"/>
                      <a:gd name="T8" fmla="*/ 802 w 376"/>
                      <a:gd name="T9" fmla="*/ 263 h 192"/>
                      <a:gd name="T10" fmla="*/ 559 w 376"/>
                      <a:gd name="T11" fmla="*/ 207 h 192"/>
                      <a:gd name="T12" fmla="*/ 493 w 376"/>
                      <a:gd name="T13" fmla="*/ 194 h 192"/>
                      <a:gd name="T14" fmla="*/ 126 w 376"/>
                      <a:gd name="T15" fmla="*/ 56 h 192"/>
                      <a:gd name="T16" fmla="*/ 0 w 376"/>
                      <a:gd name="T17" fmla="*/ 182 h 192"/>
                      <a:gd name="T18" fmla="*/ 437 w 376"/>
                      <a:gd name="T19" fmla="*/ 558 h 192"/>
                      <a:gd name="T20" fmla="*/ 437 w 376"/>
                      <a:gd name="T21" fmla="*/ 1256 h 192"/>
                      <a:gd name="T22" fmla="*/ 640 w 376"/>
                      <a:gd name="T23" fmla="*/ 558 h 192"/>
                      <a:gd name="T24" fmla="*/ 2527 w 376"/>
                      <a:gd name="T25" fmla="*/ 603 h 192"/>
                      <a:gd name="T26" fmla="*/ 2775 w 376"/>
                      <a:gd name="T27" fmla="*/ 583 h 192"/>
                      <a:gd name="T28" fmla="*/ 3816 w 376"/>
                      <a:gd name="T29" fmla="*/ 1413 h 192"/>
                      <a:gd name="T30" fmla="*/ 3816 w 376"/>
                      <a:gd name="T31" fmla="*/ 2041 h 192"/>
                      <a:gd name="T32" fmla="*/ 4080 w 376"/>
                      <a:gd name="T33" fmla="*/ 2187 h 192"/>
                      <a:gd name="T34" fmla="*/ 4080 w 376"/>
                      <a:gd name="T35" fmla="*/ 619 h 192"/>
                      <a:gd name="T36" fmla="*/ 4136 w 376"/>
                      <a:gd name="T37" fmla="*/ 284 h 192"/>
                      <a:gd name="T38" fmla="*/ 4161 w 376"/>
                      <a:gd name="T39" fmla="*/ 275 h 192"/>
                      <a:gd name="T40" fmla="*/ 4298 w 376"/>
                      <a:gd name="T41" fmla="*/ 0 h 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6" h="192">
                        <a:moveTo>
                          <a:pt x="376" y="0"/>
                        </a:moveTo>
                        <a:cubicBezTo>
                          <a:pt x="371" y="7"/>
                          <a:pt x="361" y="12"/>
                          <a:pt x="347" y="16"/>
                        </a:cubicBezTo>
                        <a:cubicBezTo>
                          <a:pt x="305" y="25"/>
                          <a:pt x="305" y="25"/>
                          <a:pt x="305" y="25"/>
                        </a:cubicBezTo>
                        <a:cubicBezTo>
                          <a:pt x="256" y="33"/>
                          <a:pt x="200" y="33"/>
                          <a:pt x="196" y="33"/>
                        </a:cubicBezTo>
                        <a:cubicBezTo>
                          <a:pt x="191" y="33"/>
                          <a:pt x="122" y="33"/>
                          <a:pt x="70" y="23"/>
                        </a:cubicBezTo>
                        <a:cubicBezTo>
                          <a:pt x="62" y="21"/>
                          <a:pt x="55" y="20"/>
                          <a:pt x="49" y="18"/>
                        </a:cubicBezTo>
                        <a:cubicBezTo>
                          <a:pt x="46" y="18"/>
                          <a:pt x="44" y="17"/>
                          <a:pt x="43" y="17"/>
                        </a:cubicBezTo>
                        <a:cubicBezTo>
                          <a:pt x="32" y="14"/>
                          <a:pt x="19" y="4"/>
                          <a:pt x="11" y="5"/>
                        </a:cubicBezTo>
                        <a:cubicBezTo>
                          <a:pt x="7" y="6"/>
                          <a:pt x="2" y="13"/>
                          <a:pt x="0" y="16"/>
                        </a:cubicBezTo>
                        <a:cubicBezTo>
                          <a:pt x="11" y="18"/>
                          <a:pt x="37" y="39"/>
                          <a:pt x="38" y="49"/>
                        </a:cubicBezTo>
                        <a:cubicBezTo>
                          <a:pt x="39" y="59"/>
                          <a:pt x="38" y="96"/>
                          <a:pt x="38" y="110"/>
                        </a:cubicBezTo>
                        <a:cubicBezTo>
                          <a:pt x="42" y="82"/>
                          <a:pt x="41" y="57"/>
                          <a:pt x="56" y="49"/>
                        </a:cubicBezTo>
                        <a:cubicBezTo>
                          <a:pt x="70" y="42"/>
                          <a:pt x="125" y="59"/>
                          <a:pt x="221" y="53"/>
                        </a:cubicBezTo>
                        <a:cubicBezTo>
                          <a:pt x="228" y="52"/>
                          <a:pt x="236" y="52"/>
                          <a:pt x="243" y="51"/>
                        </a:cubicBezTo>
                        <a:cubicBezTo>
                          <a:pt x="296" y="52"/>
                          <a:pt x="334" y="72"/>
                          <a:pt x="334" y="124"/>
                        </a:cubicBezTo>
                        <a:cubicBezTo>
                          <a:pt x="334" y="138"/>
                          <a:pt x="334" y="157"/>
                          <a:pt x="334" y="179"/>
                        </a:cubicBezTo>
                        <a:cubicBezTo>
                          <a:pt x="345" y="183"/>
                          <a:pt x="353" y="187"/>
                          <a:pt x="357" y="192"/>
                        </a:cubicBezTo>
                        <a:cubicBezTo>
                          <a:pt x="357" y="54"/>
                          <a:pt x="357" y="54"/>
                          <a:pt x="357" y="54"/>
                        </a:cubicBezTo>
                        <a:cubicBezTo>
                          <a:pt x="357" y="41"/>
                          <a:pt x="359" y="33"/>
                          <a:pt x="362" y="25"/>
                        </a:cubicBezTo>
                        <a:cubicBezTo>
                          <a:pt x="362" y="25"/>
                          <a:pt x="363" y="24"/>
                          <a:pt x="364" y="24"/>
                        </a:cubicBezTo>
                        <a:cubicBezTo>
                          <a:pt x="366" y="16"/>
                          <a:pt x="370" y="7"/>
                          <a:pt x="376" y="0"/>
                        </a:cubicBezTo>
                        <a:close/>
                      </a:path>
                    </a:pathLst>
                  </a:custGeom>
                  <a:solidFill>
                    <a:srgbClr val="B0E2E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58" name="Freeform 46"/>
                  <p:cNvSpPr>
                    <a:spLocks/>
                  </p:cNvSpPr>
                  <p:nvPr/>
                </p:nvSpPr>
                <p:spPr bwMode="auto">
                  <a:xfrm>
                    <a:off x="1611" y="1843"/>
                    <a:ext cx="867" cy="434"/>
                  </a:xfrm>
                  <a:custGeom>
                    <a:avLst/>
                    <a:gdLst>
                      <a:gd name="T0" fmla="*/ 4396 w 385"/>
                      <a:gd name="T1" fmla="*/ 20 h 193"/>
                      <a:gd name="T2" fmla="*/ 2342 w 385"/>
                      <a:gd name="T3" fmla="*/ 400 h 193"/>
                      <a:gd name="T4" fmla="*/ 903 w 385"/>
                      <a:gd name="T5" fmla="*/ 283 h 193"/>
                      <a:gd name="T6" fmla="*/ 207 w 385"/>
                      <a:gd name="T7" fmla="*/ 45 h 193"/>
                      <a:gd name="T8" fmla="*/ 182 w 385"/>
                      <a:gd name="T9" fmla="*/ 65 h 193"/>
                      <a:gd name="T10" fmla="*/ 117 w 385"/>
                      <a:gd name="T11" fmla="*/ 126 h 193"/>
                      <a:gd name="T12" fmla="*/ 0 w 385"/>
                      <a:gd name="T13" fmla="*/ 308 h 193"/>
                      <a:gd name="T14" fmla="*/ 25 w 385"/>
                      <a:gd name="T15" fmla="*/ 292 h 193"/>
                      <a:gd name="T16" fmla="*/ 117 w 385"/>
                      <a:gd name="T17" fmla="*/ 272 h 193"/>
                      <a:gd name="T18" fmla="*/ 194 w 385"/>
                      <a:gd name="T19" fmla="*/ 319 h 193"/>
                      <a:gd name="T20" fmla="*/ 182 w 385"/>
                      <a:gd name="T21" fmla="*/ 146 h 193"/>
                      <a:gd name="T22" fmla="*/ 376 w 385"/>
                      <a:gd name="T23" fmla="*/ 137 h 193"/>
                      <a:gd name="T24" fmla="*/ 437 w 385"/>
                      <a:gd name="T25" fmla="*/ 171 h 193"/>
                      <a:gd name="T26" fmla="*/ 491 w 385"/>
                      <a:gd name="T27" fmla="*/ 191 h 193"/>
                      <a:gd name="T28" fmla="*/ 491 w 385"/>
                      <a:gd name="T29" fmla="*/ 191 h 193"/>
                      <a:gd name="T30" fmla="*/ 491 w 385"/>
                      <a:gd name="T31" fmla="*/ 191 h 193"/>
                      <a:gd name="T32" fmla="*/ 3768 w 385"/>
                      <a:gd name="T33" fmla="*/ 400 h 193"/>
                      <a:gd name="T34" fmla="*/ 4099 w 385"/>
                      <a:gd name="T35" fmla="*/ 875 h 193"/>
                      <a:gd name="T36" fmla="*/ 4099 w 385"/>
                      <a:gd name="T37" fmla="*/ 2150 h 193"/>
                      <a:gd name="T38" fmla="*/ 4168 w 385"/>
                      <a:gd name="T39" fmla="*/ 2195 h 193"/>
                      <a:gd name="T40" fmla="*/ 4168 w 385"/>
                      <a:gd name="T41" fmla="*/ 855 h 193"/>
                      <a:gd name="T42" fmla="*/ 4225 w 385"/>
                      <a:gd name="T43" fmla="*/ 238 h 193"/>
                      <a:gd name="T44" fmla="*/ 4371 w 385"/>
                      <a:gd name="T45" fmla="*/ 56 h 193"/>
                      <a:gd name="T46" fmla="*/ 4396 w 385"/>
                      <a:gd name="T47" fmla="*/ 20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5" h="193">
                        <a:moveTo>
                          <a:pt x="385" y="2"/>
                        </a:moveTo>
                        <a:cubicBezTo>
                          <a:pt x="362" y="35"/>
                          <a:pt x="212" y="35"/>
                          <a:pt x="205" y="35"/>
                        </a:cubicBezTo>
                        <a:cubicBezTo>
                          <a:pt x="200" y="35"/>
                          <a:pt x="131" y="35"/>
                          <a:pt x="79" y="25"/>
                        </a:cubicBezTo>
                        <a:cubicBezTo>
                          <a:pt x="40" y="18"/>
                          <a:pt x="23" y="0"/>
                          <a:pt x="18" y="4"/>
                        </a:cubicBezTo>
                        <a:cubicBezTo>
                          <a:pt x="18" y="4"/>
                          <a:pt x="17" y="5"/>
                          <a:pt x="16" y="6"/>
                        </a:cubicBezTo>
                        <a:cubicBezTo>
                          <a:pt x="13" y="7"/>
                          <a:pt x="12" y="9"/>
                          <a:pt x="10" y="11"/>
                        </a:cubicBezTo>
                        <a:cubicBezTo>
                          <a:pt x="5" y="15"/>
                          <a:pt x="1" y="21"/>
                          <a:pt x="0" y="27"/>
                        </a:cubicBezTo>
                        <a:cubicBezTo>
                          <a:pt x="2" y="26"/>
                          <a:pt x="2" y="26"/>
                          <a:pt x="2" y="26"/>
                        </a:cubicBezTo>
                        <a:cubicBezTo>
                          <a:pt x="4" y="25"/>
                          <a:pt x="7" y="24"/>
                          <a:pt x="10" y="24"/>
                        </a:cubicBezTo>
                        <a:cubicBezTo>
                          <a:pt x="13" y="25"/>
                          <a:pt x="15" y="27"/>
                          <a:pt x="17" y="28"/>
                        </a:cubicBezTo>
                        <a:cubicBezTo>
                          <a:pt x="13" y="23"/>
                          <a:pt x="9" y="19"/>
                          <a:pt x="16" y="13"/>
                        </a:cubicBezTo>
                        <a:cubicBezTo>
                          <a:pt x="19" y="10"/>
                          <a:pt x="22" y="6"/>
                          <a:pt x="33" y="12"/>
                        </a:cubicBezTo>
                        <a:cubicBezTo>
                          <a:pt x="35" y="13"/>
                          <a:pt x="36" y="14"/>
                          <a:pt x="38" y="15"/>
                        </a:cubicBezTo>
                        <a:cubicBezTo>
                          <a:pt x="40" y="15"/>
                          <a:pt x="41" y="16"/>
                          <a:pt x="43" y="17"/>
                        </a:cubicBezTo>
                        <a:cubicBezTo>
                          <a:pt x="43" y="17"/>
                          <a:pt x="43" y="17"/>
                          <a:pt x="43" y="17"/>
                        </a:cubicBezTo>
                        <a:cubicBezTo>
                          <a:pt x="43" y="17"/>
                          <a:pt x="43" y="17"/>
                          <a:pt x="43" y="17"/>
                        </a:cubicBezTo>
                        <a:cubicBezTo>
                          <a:pt x="127" y="58"/>
                          <a:pt x="312" y="36"/>
                          <a:pt x="330" y="35"/>
                        </a:cubicBezTo>
                        <a:cubicBezTo>
                          <a:pt x="348" y="35"/>
                          <a:pt x="359" y="46"/>
                          <a:pt x="359" y="77"/>
                        </a:cubicBezTo>
                        <a:cubicBezTo>
                          <a:pt x="359" y="88"/>
                          <a:pt x="359" y="134"/>
                          <a:pt x="359" y="189"/>
                        </a:cubicBezTo>
                        <a:cubicBezTo>
                          <a:pt x="361" y="190"/>
                          <a:pt x="363" y="192"/>
                          <a:pt x="365" y="193"/>
                        </a:cubicBezTo>
                        <a:cubicBezTo>
                          <a:pt x="365" y="75"/>
                          <a:pt x="365" y="75"/>
                          <a:pt x="365" y="75"/>
                        </a:cubicBezTo>
                        <a:cubicBezTo>
                          <a:pt x="365" y="40"/>
                          <a:pt x="364" y="35"/>
                          <a:pt x="370" y="21"/>
                        </a:cubicBezTo>
                        <a:cubicBezTo>
                          <a:pt x="374" y="13"/>
                          <a:pt x="379" y="8"/>
                          <a:pt x="383" y="5"/>
                        </a:cubicBezTo>
                        <a:cubicBezTo>
                          <a:pt x="383" y="4"/>
                          <a:pt x="384" y="3"/>
                          <a:pt x="385" y="2"/>
                        </a:cubicBezTo>
                        <a:close/>
                      </a:path>
                    </a:pathLst>
                  </a:custGeom>
                  <a:solidFill>
                    <a:srgbClr val="79CD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59" name="Freeform 47"/>
                  <p:cNvSpPr>
                    <a:spLocks/>
                  </p:cNvSpPr>
                  <p:nvPr/>
                </p:nvSpPr>
                <p:spPr bwMode="auto">
                  <a:xfrm>
                    <a:off x="2154" y="2313"/>
                    <a:ext cx="281" cy="621"/>
                  </a:xfrm>
                  <a:custGeom>
                    <a:avLst/>
                    <a:gdLst>
                      <a:gd name="T0" fmla="*/ 1421 w 125"/>
                      <a:gd name="T1" fmla="*/ 0 h 276"/>
                      <a:gd name="T2" fmla="*/ 1158 w 125"/>
                      <a:gd name="T3" fmla="*/ 137 h 276"/>
                      <a:gd name="T4" fmla="*/ 1036 w 125"/>
                      <a:gd name="T5" fmla="*/ 2077 h 276"/>
                      <a:gd name="T6" fmla="*/ 0 w 125"/>
                      <a:gd name="T7" fmla="*/ 3143 h 276"/>
                      <a:gd name="T8" fmla="*/ 1421 w 125"/>
                      <a:gd name="T9" fmla="*/ 2405 h 276"/>
                      <a:gd name="T10" fmla="*/ 1421 w 125"/>
                      <a:gd name="T11" fmla="*/ 0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 h="276">
                        <a:moveTo>
                          <a:pt x="125" y="0"/>
                        </a:moveTo>
                        <a:cubicBezTo>
                          <a:pt x="121" y="4"/>
                          <a:pt x="113" y="9"/>
                          <a:pt x="102" y="12"/>
                        </a:cubicBezTo>
                        <a:cubicBezTo>
                          <a:pt x="101" y="70"/>
                          <a:pt x="99" y="137"/>
                          <a:pt x="91" y="182"/>
                        </a:cubicBezTo>
                        <a:cubicBezTo>
                          <a:pt x="79" y="256"/>
                          <a:pt x="23" y="269"/>
                          <a:pt x="0" y="276"/>
                        </a:cubicBezTo>
                        <a:cubicBezTo>
                          <a:pt x="114" y="268"/>
                          <a:pt x="125" y="223"/>
                          <a:pt x="125" y="211"/>
                        </a:cubicBezTo>
                        <a:lnTo>
                          <a:pt x="125" y="0"/>
                        </a:lnTo>
                        <a:close/>
                      </a:path>
                    </a:pathLst>
                  </a:custGeom>
                  <a:solidFill>
                    <a:srgbClr val="EAEF68"/>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60" name="Freeform 48"/>
                  <p:cNvSpPr>
                    <a:spLocks/>
                  </p:cNvSpPr>
                  <p:nvPr/>
                </p:nvSpPr>
                <p:spPr bwMode="auto">
                  <a:xfrm>
                    <a:off x="2277" y="2313"/>
                    <a:ext cx="156" cy="601"/>
                  </a:xfrm>
                  <a:custGeom>
                    <a:avLst/>
                    <a:gdLst>
                      <a:gd name="T0" fmla="*/ 798 w 69"/>
                      <a:gd name="T1" fmla="*/ 0 h 267"/>
                      <a:gd name="T2" fmla="*/ 726 w 69"/>
                      <a:gd name="T3" fmla="*/ 56 h 267"/>
                      <a:gd name="T4" fmla="*/ 726 w 69"/>
                      <a:gd name="T5" fmla="*/ 2336 h 267"/>
                      <a:gd name="T6" fmla="*/ 0 w 69"/>
                      <a:gd name="T7" fmla="*/ 3046 h 267"/>
                      <a:gd name="T8" fmla="*/ 798 w 69"/>
                      <a:gd name="T9" fmla="*/ 2336 h 267"/>
                      <a:gd name="T10" fmla="*/ 798 w 69"/>
                      <a:gd name="T11" fmla="*/ 0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67">
                        <a:moveTo>
                          <a:pt x="69" y="0"/>
                        </a:moveTo>
                        <a:cubicBezTo>
                          <a:pt x="67" y="2"/>
                          <a:pt x="65" y="3"/>
                          <a:pt x="63" y="5"/>
                        </a:cubicBezTo>
                        <a:cubicBezTo>
                          <a:pt x="63" y="89"/>
                          <a:pt x="64" y="184"/>
                          <a:pt x="63" y="205"/>
                        </a:cubicBezTo>
                        <a:cubicBezTo>
                          <a:pt x="61" y="242"/>
                          <a:pt x="28" y="254"/>
                          <a:pt x="0" y="267"/>
                        </a:cubicBezTo>
                        <a:cubicBezTo>
                          <a:pt x="57" y="252"/>
                          <a:pt x="69" y="223"/>
                          <a:pt x="69" y="205"/>
                        </a:cubicBezTo>
                        <a:lnTo>
                          <a:pt x="69" y="0"/>
                        </a:lnTo>
                        <a:close/>
                      </a:path>
                    </a:pathLst>
                  </a:custGeom>
                  <a:solidFill>
                    <a:srgbClr val="DCE41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61" name="Freeform 49"/>
                  <p:cNvSpPr>
                    <a:spLocks/>
                  </p:cNvSpPr>
                  <p:nvPr/>
                </p:nvSpPr>
                <p:spPr bwMode="auto">
                  <a:xfrm>
                    <a:off x="2383" y="2250"/>
                    <a:ext cx="52" cy="90"/>
                  </a:xfrm>
                  <a:custGeom>
                    <a:avLst/>
                    <a:gdLst>
                      <a:gd name="T0" fmla="*/ 267 w 23"/>
                      <a:gd name="T1" fmla="*/ 320 h 40"/>
                      <a:gd name="T2" fmla="*/ 267 w 23"/>
                      <a:gd name="T3" fmla="*/ 146 h 40"/>
                      <a:gd name="T4" fmla="*/ 0 w 23"/>
                      <a:gd name="T5" fmla="*/ 0 h 40"/>
                      <a:gd name="T6" fmla="*/ 0 w 23"/>
                      <a:gd name="T7" fmla="*/ 457 h 40"/>
                      <a:gd name="T8" fmla="*/ 267 w 23"/>
                      <a:gd name="T9" fmla="*/ 32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40">
                        <a:moveTo>
                          <a:pt x="23" y="28"/>
                        </a:moveTo>
                        <a:cubicBezTo>
                          <a:pt x="23" y="13"/>
                          <a:pt x="23" y="13"/>
                          <a:pt x="23" y="13"/>
                        </a:cubicBezTo>
                        <a:cubicBezTo>
                          <a:pt x="19" y="8"/>
                          <a:pt x="11" y="4"/>
                          <a:pt x="0" y="0"/>
                        </a:cubicBezTo>
                        <a:cubicBezTo>
                          <a:pt x="0" y="13"/>
                          <a:pt x="0" y="26"/>
                          <a:pt x="0" y="40"/>
                        </a:cubicBezTo>
                        <a:cubicBezTo>
                          <a:pt x="11" y="37"/>
                          <a:pt x="19" y="32"/>
                          <a:pt x="23" y="28"/>
                        </a:cubicBezTo>
                        <a:close/>
                      </a:path>
                    </a:pathLst>
                  </a:custGeom>
                  <a:solidFill>
                    <a:srgbClr val="D6EA99"/>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62" name="Freeform 50"/>
                  <p:cNvSpPr>
                    <a:spLocks/>
                  </p:cNvSpPr>
                  <p:nvPr/>
                </p:nvSpPr>
                <p:spPr bwMode="auto">
                  <a:xfrm>
                    <a:off x="2419" y="2268"/>
                    <a:ext cx="14" cy="56"/>
                  </a:xfrm>
                  <a:custGeom>
                    <a:avLst/>
                    <a:gdLst>
                      <a:gd name="T0" fmla="*/ 77 w 6"/>
                      <a:gd name="T1" fmla="*/ 45 h 25"/>
                      <a:gd name="T2" fmla="*/ 0 w 6"/>
                      <a:gd name="T3" fmla="*/ 0 h 25"/>
                      <a:gd name="T4" fmla="*/ 0 w 6"/>
                      <a:gd name="T5" fmla="*/ 280 h 25"/>
                      <a:gd name="T6" fmla="*/ 77 w 6"/>
                      <a:gd name="T7" fmla="*/ 226 h 25"/>
                      <a:gd name="T8" fmla="*/ 77 w 6"/>
                      <a:gd name="T9" fmla="*/ 4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5">
                        <a:moveTo>
                          <a:pt x="6" y="4"/>
                        </a:moveTo>
                        <a:cubicBezTo>
                          <a:pt x="4" y="3"/>
                          <a:pt x="2" y="1"/>
                          <a:pt x="0" y="0"/>
                        </a:cubicBezTo>
                        <a:cubicBezTo>
                          <a:pt x="0" y="8"/>
                          <a:pt x="0" y="16"/>
                          <a:pt x="0" y="25"/>
                        </a:cubicBezTo>
                        <a:cubicBezTo>
                          <a:pt x="2" y="23"/>
                          <a:pt x="4" y="22"/>
                          <a:pt x="6" y="20"/>
                        </a:cubicBezTo>
                        <a:lnTo>
                          <a:pt x="6" y="4"/>
                        </a:lnTo>
                        <a:close/>
                      </a:path>
                    </a:pathLst>
                  </a:custGeom>
                  <a:solidFill>
                    <a:srgbClr val="BADB54"/>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63" name="Freeform 51"/>
                  <p:cNvSpPr>
                    <a:spLocks/>
                  </p:cNvSpPr>
                  <p:nvPr/>
                </p:nvSpPr>
                <p:spPr bwMode="auto">
                  <a:xfrm>
                    <a:off x="1602" y="1748"/>
                    <a:ext cx="392" cy="135"/>
                  </a:xfrm>
                  <a:custGeom>
                    <a:avLst/>
                    <a:gdLst>
                      <a:gd name="T0" fmla="*/ 1989 w 174"/>
                      <a:gd name="T1" fmla="*/ 0 h 60"/>
                      <a:gd name="T2" fmla="*/ 574 w 174"/>
                      <a:gd name="T3" fmla="*/ 218 h 60"/>
                      <a:gd name="T4" fmla="*/ 284 w 174"/>
                      <a:gd name="T5" fmla="*/ 356 h 60"/>
                      <a:gd name="T6" fmla="*/ 25 w 174"/>
                      <a:gd name="T7" fmla="*/ 592 h 60"/>
                      <a:gd name="T8" fmla="*/ 0 w 174"/>
                      <a:gd name="T9" fmla="*/ 664 h 60"/>
                      <a:gd name="T10" fmla="*/ 11 w 174"/>
                      <a:gd name="T11" fmla="*/ 664 h 60"/>
                      <a:gd name="T12" fmla="*/ 137 w 174"/>
                      <a:gd name="T13" fmla="*/ 527 h 60"/>
                      <a:gd name="T14" fmla="*/ 255 w 174"/>
                      <a:gd name="T15" fmla="*/ 446 h 60"/>
                      <a:gd name="T16" fmla="*/ 547 w 174"/>
                      <a:gd name="T17" fmla="*/ 538 h 60"/>
                      <a:gd name="T18" fmla="*/ 649 w 174"/>
                      <a:gd name="T19" fmla="*/ 572 h 60"/>
                      <a:gd name="T20" fmla="*/ 867 w 174"/>
                      <a:gd name="T21" fmla="*/ 401 h 60"/>
                      <a:gd name="T22" fmla="*/ 649 w 174"/>
                      <a:gd name="T23" fmla="*/ 437 h 60"/>
                      <a:gd name="T24" fmla="*/ 595 w 174"/>
                      <a:gd name="T25" fmla="*/ 329 h 60"/>
                      <a:gd name="T26" fmla="*/ 1989 w 174"/>
                      <a:gd name="T27" fmla="*/ 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60">
                        <a:moveTo>
                          <a:pt x="174" y="0"/>
                        </a:moveTo>
                        <a:cubicBezTo>
                          <a:pt x="119" y="2"/>
                          <a:pt x="73" y="9"/>
                          <a:pt x="50" y="19"/>
                        </a:cubicBezTo>
                        <a:cubicBezTo>
                          <a:pt x="41" y="22"/>
                          <a:pt x="29" y="28"/>
                          <a:pt x="25" y="31"/>
                        </a:cubicBezTo>
                        <a:cubicBezTo>
                          <a:pt x="15" y="38"/>
                          <a:pt x="5" y="46"/>
                          <a:pt x="2" y="52"/>
                        </a:cubicBezTo>
                        <a:cubicBezTo>
                          <a:pt x="1" y="54"/>
                          <a:pt x="0" y="56"/>
                          <a:pt x="0" y="58"/>
                        </a:cubicBezTo>
                        <a:cubicBezTo>
                          <a:pt x="0" y="60"/>
                          <a:pt x="1" y="59"/>
                          <a:pt x="1" y="58"/>
                        </a:cubicBezTo>
                        <a:cubicBezTo>
                          <a:pt x="4" y="53"/>
                          <a:pt x="8" y="49"/>
                          <a:pt x="12" y="46"/>
                        </a:cubicBezTo>
                        <a:cubicBezTo>
                          <a:pt x="16" y="42"/>
                          <a:pt x="20" y="40"/>
                          <a:pt x="22" y="39"/>
                        </a:cubicBezTo>
                        <a:cubicBezTo>
                          <a:pt x="28" y="38"/>
                          <a:pt x="30" y="39"/>
                          <a:pt x="48" y="47"/>
                        </a:cubicBezTo>
                        <a:cubicBezTo>
                          <a:pt x="51" y="48"/>
                          <a:pt x="54" y="49"/>
                          <a:pt x="57" y="50"/>
                        </a:cubicBezTo>
                        <a:cubicBezTo>
                          <a:pt x="76" y="35"/>
                          <a:pt x="76" y="35"/>
                          <a:pt x="76" y="35"/>
                        </a:cubicBezTo>
                        <a:cubicBezTo>
                          <a:pt x="76" y="35"/>
                          <a:pt x="67" y="37"/>
                          <a:pt x="57" y="38"/>
                        </a:cubicBezTo>
                        <a:cubicBezTo>
                          <a:pt x="50" y="38"/>
                          <a:pt x="47" y="35"/>
                          <a:pt x="52" y="29"/>
                        </a:cubicBezTo>
                        <a:cubicBezTo>
                          <a:pt x="62" y="17"/>
                          <a:pt x="138" y="4"/>
                          <a:pt x="174" y="0"/>
                        </a:cubicBezTo>
                        <a:close/>
                      </a:path>
                    </a:pathLst>
                  </a:custGeom>
                  <a:solidFill>
                    <a:srgbClr val="79CD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64" name="Freeform 52"/>
                  <p:cNvSpPr>
                    <a:spLocks/>
                  </p:cNvSpPr>
                  <p:nvPr/>
                </p:nvSpPr>
                <p:spPr bwMode="auto">
                  <a:xfrm>
                    <a:off x="1602" y="1807"/>
                    <a:ext cx="94" cy="76"/>
                  </a:xfrm>
                  <a:custGeom>
                    <a:avLst/>
                    <a:gdLst>
                      <a:gd name="T0" fmla="*/ 425 w 42"/>
                      <a:gd name="T1" fmla="*/ 170 h 34"/>
                      <a:gd name="T2" fmla="*/ 325 w 42"/>
                      <a:gd name="T3" fmla="*/ 101 h 34"/>
                      <a:gd name="T4" fmla="*/ 380 w 42"/>
                      <a:gd name="T5" fmla="*/ 0 h 34"/>
                      <a:gd name="T6" fmla="*/ 280 w 42"/>
                      <a:gd name="T7" fmla="*/ 56 h 34"/>
                      <a:gd name="T8" fmla="*/ 201 w 42"/>
                      <a:gd name="T9" fmla="*/ 110 h 34"/>
                      <a:gd name="T10" fmla="*/ 201 w 42"/>
                      <a:gd name="T11" fmla="*/ 110 h 34"/>
                      <a:gd name="T12" fmla="*/ 190 w 42"/>
                      <a:gd name="T13" fmla="*/ 125 h 34"/>
                      <a:gd name="T14" fmla="*/ 190 w 42"/>
                      <a:gd name="T15" fmla="*/ 125 h 34"/>
                      <a:gd name="T16" fmla="*/ 190 w 42"/>
                      <a:gd name="T17" fmla="*/ 125 h 34"/>
                      <a:gd name="T18" fmla="*/ 20 w 42"/>
                      <a:gd name="T19" fmla="*/ 291 h 34"/>
                      <a:gd name="T20" fmla="*/ 0 w 42"/>
                      <a:gd name="T21" fmla="*/ 360 h 34"/>
                      <a:gd name="T22" fmla="*/ 9 w 42"/>
                      <a:gd name="T23" fmla="*/ 360 h 34"/>
                      <a:gd name="T24" fmla="*/ 134 w 42"/>
                      <a:gd name="T25" fmla="*/ 226 h 34"/>
                      <a:gd name="T26" fmla="*/ 246 w 42"/>
                      <a:gd name="T27" fmla="*/ 145 h 34"/>
                      <a:gd name="T28" fmla="*/ 461 w 42"/>
                      <a:gd name="T29" fmla="*/ 199 h 34"/>
                      <a:gd name="T30" fmla="*/ 470 w 42"/>
                      <a:gd name="T31" fmla="*/ 199 h 34"/>
                      <a:gd name="T32" fmla="*/ 425 w 42"/>
                      <a:gd name="T33" fmla="*/ 17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38" y="15"/>
                        </a:moveTo>
                        <a:cubicBezTo>
                          <a:pt x="34" y="13"/>
                          <a:pt x="30" y="11"/>
                          <a:pt x="29" y="9"/>
                        </a:cubicBezTo>
                        <a:cubicBezTo>
                          <a:pt x="28" y="6"/>
                          <a:pt x="30" y="3"/>
                          <a:pt x="34" y="0"/>
                        </a:cubicBezTo>
                        <a:cubicBezTo>
                          <a:pt x="30" y="2"/>
                          <a:pt x="27" y="4"/>
                          <a:pt x="25" y="5"/>
                        </a:cubicBezTo>
                        <a:cubicBezTo>
                          <a:pt x="23" y="7"/>
                          <a:pt x="20" y="8"/>
                          <a:pt x="18" y="10"/>
                        </a:cubicBezTo>
                        <a:cubicBezTo>
                          <a:pt x="18" y="10"/>
                          <a:pt x="18" y="10"/>
                          <a:pt x="18" y="10"/>
                        </a:cubicBezTo>
                        <a:cubicBezTo>
                          <a:pt x="18" y="10"/>
                          <a:pt x="17" y="11"/>
                          <a:pt x="17" y="11"/>
                        </a:cubicBezTo>
                        <a:cubicBezTo>
                          <a:pt x="17" y="11"/>
                          <a:pt x="17" y="11"/>
                          <a:pt x="17" y="11"/>
                        </a:cubicBezTo>
                        <a:cubicBezTo>
                          <a:pt x="17" y="11"/>
                          <a:pt x="17" y="11"/>
                          <a:pt x="17" y="11"/>
                        </a:cubicBezTo>
                        <a:cubicBezTo>
                          <a:pt x="10" y="16"/>
                          <a:pt x="4" y="22"/>
                          <a:pt x="2" y="26"/>
                        </a:cubicBezTo>
                        <a:cubicBezTo>
                          <a:pt x="1" y="28"/>
                          <a:pt x="0" y="30"/>
                          <a:pt x="0" y="32"/>
                        </a:cubicBezTo>
                        <a:cubicBezTo>
                          <a:pt x="0" y="34"/>
                          <a:pt x="1" y="33"/>
                          <a:pt x="1" y="32"/>
                        </a:cubicBezTo>
                        <a:cubicBezTo>
                          <a:pt x="4" y="27"/>
                          <a:pt x="8" y="23"/>
                          <a:pt x="12" y="20"/>
                        </a:cubicBezTo>
                        <a:cubicBezTo>
                          <a:pt x="16" y="16"/>
                          <a:pt x="20" y="14"/>
                          <a:pt x="22" y="13"/>
                        </a:cubicBezTo>
                        <a:cubicBezTo>
                          <a:pt x="27" y="12"/>
                          <a:pt x="29" y="12"/>
                          <a:pt x="41" y="18"/>
                        </a:cubicBezTo>
                        <a:cubicBezTo>
                          <a:pt x="42" y="18"/>
                          <a:pt x="42" y="18"/>
                          <a:pt x="42" y="18"/>
                        </a:cubicBezTo>
                        <a:cubicBezTo>
                          <a:pt x="41" y="17"/>
                          <a:pt x="39" y="16"/>
                          <a:pt x="38" y="15"/>
                        </a:cubicBezTo>
                        <a:close/>
                      </a:path>
                    </a:pathLst>
                  </a:custGeom>
                  <a:solidFill>
                    <a:srgbClr val="3FACC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65" name="Freeform 53"/>
                  <p:cNvSpPr>
                    <a:spLocks/>
                  </p:cNvSpPr>
                  <p:nvPr/>
                </p:nvSpPr>
                <p:spPr bwMode="auto">
                  <a:xfrm>
                    <a:off x="1856" y="2723"/>
                    <a:ext cx="318" cy="49"/>
                  </a:xfrm>
                  <a:custGeom>
                    <a:avLst/>
                    <a:gdLst>
                      <a:gd name="T0" fmla="*/ 1617 w 141"/>
                      <a:gd name="T1" fmla="*/ 145 h 22"/>
                      <a:gd name="T2" fmla="*/ 1103 w 141"/>
                      <a:gd name="T3" fmla="*/ 109 h 22"/>
                      <a:gd name="T4" fmla="*/ 0 w 141"/>
                      <a:gd name="T5" fmla="*/ 243 h 22"/>
                      <a:gd name="T6" fmla="*/ 1617 w 141"/>
                      <a:gd name="T7" fmla="*/ 14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 h="22">
                        <a:moveTo>
                          <a:pt x="141" y="13"/>
                        </a:moveTo>
                        <a:cubicBezTo>
                          <a:pt x="127" y="11"/>
                          <a:pt x="111" y="10"/>
                          <a:pt x="96" y="10"/>
                        </a:cubicBezTo>
                        <a:cubicBezTo>
                          <a:pt x="58" y="10"/>
                          <a:pt x="25" y="15"/>
                          <a:pt x="0" y="22"/>
                        </a:cubicBezTo>
                        <a:cubicBezTo>
                          <a:pt x="35" y="7"/>
                          <a:pt x="80" y="0"/>
                          <a:pt x="141" y="13"/>
                        </a:cubicBezTo>
                        <a:close/>
                      </a:path>
                    </a:pathLst>
                  </a:custGeom>
                  <a:solidFill>
                    <a:srgbClr val="F8FAC4"/>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66" name="Freeform 54"/>
                  <p:cNvSpPr>
                    <a:spLocks/>
                  </p:cNvSpPr>
                  <p:nvPr/>
                </p:nvSpPr>
                <p:spPr bwMode="auto">
                  <a:xfrm>
                    <a:off x="1703" y="2295"/>
                    <a:ext cx="739" cy="86"/>
                  </a:xfrm>
                  <a:custGeom>
                    <a:avLst/>
                    <a:gdLst>
                      <a:gd name="T0" fmla="*/ 3751 w 328"/>
                      <a:gd name="T1" fmla="*/ 0 h 38"/>
                      <a:gd name="T2" fmla="*/ 1879 w 328"/>
                      <a:gd name="T3" fmla="*/ 441 h 38"/>
                      <a:gd name="T4" fmla="*/ 0 w 328"/>
                      <a:gd name="T5" fmla="*/ 0 h 38"/>
                      <a:gd name="T6" fmla="*/ 0 60000 65536"/>
                      <a:gd name="T7" fmla="*/ 0 60000 65536"/>
                      <a:gd name="T8" fmla="*/ 0 60000 65536"/>
                    </a:gdLst>
                    <a:ahLst/>
                    <a:cxnLst>
                      <a:cxn ang="T6">
                        <a:pos x="T0" y="T1"/>
                      </a:cxn>
                      <a:cxn ang="T7">
                        <a:pos x="T2" y="T3"/>
                      </a:cxn>
                      <a:cxn ang="T8">
                        <a:pos x="T4" y="T5"/>
                      </a:cxn>
                    </a:cxnLst>
                    <a:rect l="0" t="0" r="r" b="b"/>
                    <a:pathLst>
                      <a:path w="328" h="38">
                        <a:moveTo>
                          <a:pt x="328" y="0"/>
                        </a:moveTo>
                        <a:cubicBezTo>
                          <a:pt x="328" y="21"/>
                          <a:pt x="254" y="38"/>
                          <a:pt x="164" y="38"/>
                        </a:cubicBezTo>
                        <a:cubicBezTo>
                          <a:pt x="73" y="38"/>
                          <a:pt x="0" y="21"/>
                          <a:pt x="0" y="0"/>
                        </a:cubicBezTo>
                      </a:path>
                    </a:pathLst>
                  </a:custGeom>
                  <a:noFill/>
                  <a:ln w="11113" cap="rnd">
                    <a:solidFill>
                      <a:srgbClr val="FFFFFF"/>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67" name="Freeform 55"/>
                  <p:cNvSpPr>
                    <a:spLocks/>
                  </p:cNvSpPr>
                  <p:nvPr/>
                </p:nvSpPr>
                <p:spPr bwMode="auto">
                  <a:xfrm>
                    <a:off x="1606" y="1847"/>
                    <a:ext cx="872" cy="1101"/>
                  </a:xfrm>
                  <a:custGeom>
                    <a:avLst/>
                    <a:gdLst>
                      <a:gd name="T0" fmla="*/ 0 w 387"/>
                      <a:gd name="T1" fmla="*/ 308 h 489"/>
                      <a:gd name="T2" fmla="*/ 284 w 387"/>
                      <a:gd name="T3" fmla="*/ 356 h 489"/>
                      <a:gd name="T4" fmla="*/ 466 w 387"/>
                      <a:gd name="T5" fmla="*/ 709 h 489"/>
                      <a:gd name="T6" fmla="*/ 466 w 387"/>
                      <a:gd name="T7" fmla="*/ 4816 h 489"/>
                      <a:gd name="T8" fmla="*/ 2366 w 387"/>
                      <a:gd name="T9" fmla="*/ 5582 h 489"/>
                      <a:gd name="T10" fmla="*/ 4254 w 387"/>
                      <a:gd name="T11" fmla="*/ 4816 h 489"/>
                      <a:gd name="T12" fmla="*/ 4254 w 387"/>
                      <a:gd name="T13" fmla="*/ 437 h 489"/>
                      <a:gd name="T14" fmla="*/ 4428 w 387"/>
                      <a:gd name="T15" fmla="*/ 0 h 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7" h="489">
                        <a:moveTo>
                          <a:pt x="0" y="27"/>
                        </a:moveTo>
                        <a:cubicBezTo>
                          <a:pt x="9" y="18"/>
                          <a:pt x="15" y="22"/>
                          <a:pt x="25" y="31"/>
                        </a:cubicBezTo>
                        <a:cubicBezTo>
                          <a:pt x="34" y="38"/>
                          <a:pt x="41" y="41"/>
                          <a:pt x="41" y="62"/>
                        </a:cubicBezTo>
                        <a:cubicBezTo>
                          <a:pt x="41" y="422"/>
                          <a:pt x="41" y="422"/>
                          <a:pt x="41" y="422"/>
                        </a:cubicBezTo>
                        <a:cubicBezTo>
                          <a:pt x="41" y="463"/>
                          <a:pt x="115" y="489"/>
                          <a:pt x="207" y="489"/>
                        </a:cubicBezTo>
                        <a:cubicBezTo>
                          <a:pt x="298" y="489"/>
                          <a:pt x="372" y="463"/>
                          <a:pt x="372" y="422"/>
                        </a:cubicBezTo>
                        <a:cubicBezTo>
                          <a:pt x="372" y="38"/>
                          <a:pt x="372" y="38"/>
                          <a:pt x="372" y="38"/>
                        </a:cubicBezTo>
                        <a:cubicBezTo>
                          <a:pt x="372" y="28"/>
                          <a:pt x="377" y="11"/>
                          <a:pt x="387" y="0"/>
                        </a:cubicBezTo>
                      </a:path>
                    </a:pathLst>
                  </a:custGeom>
                  <a:noFill/>
                  <a:ln w="6350"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68" name="Line 56"/>
                  <p:cNvSpPr>
                    <a:spLocks noChangeShapeType="1"/>
                  </p:cNvSpPr>
                  <p:nvPr/>
                </p:nvSpPr>
                <p:spPr bwMode="auto">
                  <a:xfrm>
                    <a:off x="2136" y="2293"/>
                    <a:ext cx="1" cy="428"/>
                  </a:xfrm>
                  <a:prstGeom prst="line">
                    <a:avLst/>
                  </a:prstGeom>
                  <a:noFill/>
                  <a:ln w="6350" cap="rnd">
                    <a:solidFill>
                      <a:srgbClr val="333333"/>
                    </a:solid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69" name="Freeform 57"/>
                  <p:cNvSpPr>
                    <a:spLocks/>
                  </p:cNvSpPr>
                  <p:nvPr/>
                </p:nvSpPr>
                <p:spPr bwMode="auto">
                  <a:xfrm>
                    <a:off x="2136" y="2712"/>
                    <a:ext cx="96" cy="9"/>
                  </a:xfrm>
                  <a:custGeom>
                    <a:avLst/>
                    <a:gdLst>
                      <a:gd name="T0" fmla="*/ 0 w 43"/>
                      <a:gd name="T1" fmla="*/ 45 h 4"/>
                      <a:gd name="T2" fmla="*/ 478 w 43"/>
                      <a:gd name="T3" fmla="*/ 0 h 4"/>
                      <a:gd name="T4" fmla="*/ 0 60000 65536"/>
                      <a:gd name="T5" fmla="*/ 0 60000 65536"/>
                    </a:gdLst>
                    <a:ahLst/>
                    <a:cxnLst>
                      <a:cxn ang="T4">
                        <a:pos x="T0" y="T1"/>
                      </a:cxn>
                      <a:cxn ang="T5">
                        <a:pos x="T2" y="T3"/>
                      </a:cxn>
                    </a:cxnLst>
                    <a:rect l="0" t="0" r="r" b="b"/>
                    <a:pathLst>
                      <a:path w="43" h="4">
                        <a:moveTo>
                          <a:pt x="0" y="4"/>
                        </a:moveTo>
                        <a:cubicBezTo>
                          <a:pt x="15" y="3"/>
                          <a:pt x="29" y="2"/>
                          <a:pt x="43" y="0"/>
                        </a:cubicBezTo>
                      </a:path>
                    </a:pathLst>
                  </a:custGeom>
                  <a:noFill/>
                  <a:ln w="6350"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70" name="Freeform 58"/>
                  <p:cNvSpPr>
                    <a:spLocks/>
                  </p:cNvSpPr>
                  <p:nvPr/>
                </p:nvSpPr>
                <p:spPr bwMode="auto">
                  <a:xfrm>
                    <a:off x="2136" y="2604"/>
                    <a:ext cx="96" cy="9"/>
                  </a:xfrm>
                  <a:custGeom>
                    <a:avLst/>
                    <a:gdLst>
                      <a:gd name="T0" fmla="*/ 0 w 43"/>
                      <a:gd name="T1" fmla="*/ 45 h 4"/>
                      <a:gd name="T2" fmla="*/ 478 w 43"/>
                      <a:gd name="T3" fmla="*/ 0 h 4"/>
                      <a:gd name="T4" fmla="*/ 0 60000 65536"/>
                      <a:gd name="T5" fmla="*/ 0 60000 65536"/>
                    </a:gdLst>
                    <a:ahLst/>
                    <a:cxnLst>
                      <a:cxn ang="T4">
                        <a:pos x="T0" y="T1"/>
                      </a:cxn>
                      <a:cxn ang="T5">
                        <a:pos x="T2" y="T3"/>
                      </a:cxn>
                    </a:cxnLst>
                    <a:rect l="0" t="0" r="r" b="b"/>
                    <a:pathLst>
                      <a:path w="43" h="4">
                        <a:moveTo>
                          <a:pt x="0" y="4"/>
                        </a:moveTo>
                        <a:cubicBezTo>
                          <a:pt x="14" y="4"/>
                          <a:pt x="29" y="3"/>
                          <a:pt x="43" y="0"/>
                        </a:cubicBezTo>
                      </a:path>
                    </a:pathLst>
                  </a:custGeom>
                  <a:noFill/>
                  <a:ln w="6350"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71" name="Freeform 59"/>
                  <p:cNvSpPr>
                    <a:spLocks/>
                  </p:cNvSpPr>
                  <p:nvPr/>
                </p:nvSpPr>
                <p:spPr bwMode="auto">
                  <a:xfrm>
                    <a:off x="2136" y="2498"/>
                    <a:ext cx="96" cy="9"/>
                  </a:xfrm>
                  <a:custGeom>
                    <a:avLst/>
                    <a:gdLst>
                      <a:gd name="T0" fmla="*/ 0 w 43"/>
                      <a:gd name="T1" fmla="*/ 45 h 4"/>
                      <a:gd name="T2" fmla="*/ 478 w 43"/>
                      <a:gd name="T3" fmla="*/ 0 h 4"/>
                      <a:gd name="T4" fmla="*/ 0 60000 65536"/>
                      <a:gd name="T5" fmla="*/ 0 60000 65536"/>
                    </a:gdLst>
                    <a:ahLst/>
                    <a:cxnLst>
                      <a:cxn ang="T4">
                        <a:pos x="T0" y="T1"/>
                      </a:cxn>
                      <a:cxn ang="T5">
                        <a:pos x="T2" y="T3"/>
                      </a:cxn>
                    </a:cxnLst>
                    <a:rect l="0" t="0" r="r" b="b"/>
                    <a:pathLst>
                      <a:path w="43" h="4">
                        <a:moveTo>
                          <a:pt x="0" y="4"/>
                        </a:moveTo>
                        <a:cubicBezTo>
                          <a:pt x="14" y="4"/>
                          <a:pt x="28" y="3"/>
                          <a:pt x="43" y="0"/>
                        </a:cubicBezTo>
                      </a:path>
                    </a:pathLst>
                  </a:custGeom>
                  <a:noFill/>
                  <a:ln w="6350"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72" name="Freeform 60"/>
                  <p:cNvSpPr>
                    <a:spLocks/>
                  </p:cNvSpPr>
                  <p:nvPr/>
                </p:nvSpPr>
                <p:spPr bwMode="auto">
                  <a:xfrm>
                    <a:off x="2136" y="2392"/>
                    <a:ext cx="96" cy="9"/>
                  </a:xfrm>
                  <a:custGeom>
                    <a:avLst/>
                    <a:gdLst>
                      <a:gd name="T0" fmla="*/ 0 w 43"/>
                      <a:gd name="T1" fmla="*/ 45 h 4"/>
                      <a:gd name="T2" fmla="*/ 478 w 43"/>
                      <a:gd name="T3" fmla="*/ 0 h 4"/>
                      <a:gd name="T4" fmla="*/ 0 60000 65536"/>
                      <a:gd name="T5" fmla="*/ 0 60000 65536"/>
                    </a:gdLst>
                    <a:ahLst/>
                    <a:cxnLst>
                      <a:cxn ang="T4">
                        <a:pos x="T0" y="T1"/>
                      </a:cxn>
                      <a:cxn ang="T5">
                        <a:pos x="T2" y="T3"/>
                      </a:cxn>
                    </a:cxnLst>
                    <a:rect l="0" t="0" r="r" b="b"/>
                    <a:pathLst>
                      <a:path w="43" h="4">
                        <a:moveTo>
                          <a:pt x="0" y="4"/>
                        </a:moveTo>
                        <a:cubicBezTo>
                          <a:pt x="13" y="4"/>
                          <a:pt x="28" y="3"/>
                          <a:pt x="43" y="0"/>
                        </a:cubicBezTo>
                      </a:path>
                    </a:pathLst>
                  </a:custGeom>
                  <a:noFill/>
                  <a:ln w="6350"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73" name="Freeform 61"/>
                  <p:cNvSpPr>
                    <a:spLocks/>
                  </p:cNvSpPr>
                  <p:nvPr/>
                </p:nvSpPr>
                <p:spPr bwMode="auto">
                  <a:xfrm>
                    <a:off x="2136" y="2288"/>
                    <a:ext cx="96" cy="5"/>
                  </a:xfrm>
                  <a:custGeom>
                    <a:avLst/>
                    <a:gdLst>
                      <a:gd name="T0" fmla="*/ 0 w 43"/>
                      <a:gd name="T1" fmla="*/ 33 h 2"/>
                      <a:gd name="T2" fmla="*/ 478 w 43"/>
                      <a:gd name="T3" fmla="*/ 0 h 2"/>
                      <a:gd name="T4" fmla="*/ 0 60000 65536"/>
                      <a:gd name="T5" fmla="*/ 0 60000 65536"/>
                    </a:gdLst>
                    <a:ahLst/>
                    <a:cxnLst>
                      <a:cxn ang="T4">
                        <a:pos x="T0" y="T1"/>
                      </a:cxn>
                      <a:cxn ang="T5">
                        <a:pos x="T2" y="T3"/>
                      </a:cxn>
                    </a:cxnLst>
                    <a:rect l="0" t="0" r="r" b="b"/>
                    <a:pathLst>
                      <a:path w="43" h="2">
                        <a:moveTo>
                          <a:pt x="0" y="2"/>
                        </a:moveTo>
                        <a:cubicBezTo>
                          <a:pt x="12" y="2"/>
                          <a:pt x="26" y="1"/>
                          <a:pt x="43" y="0"/>
                        </a:cubicBezTo>
                      </a:path>
                    </a:pathLst>
                  </a:custGeom>
                  <a:noFill/>
                  <a:ln w="6350"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74" name="Freeform 62"/>
                  <p:cNvSpPr>
                    <a:spLocks/>
                  </p:cNvSpPr>
                  <p:nvPr/>
                </p:nvSpPr>
                <p:spPr bwMode="auto">
                  <a:xfrm>
                    <a:off x="1582" y="1733"/>
                    <a:ext cx="903" cy="189"/>
                  </a:xfrm>
                  <a:custGeom>
                    <a:avLst/>
                    <a:gdLst>
                      <a:gd name="T0" fmla="*/ 1049 w 401"/>
                      <a:gd name="T1" fmla="*/ 846 h 84"/>
                      <a:gd name="T2" fmla="*/ 2491 w 401"/>
                      <a:gd name="T3" fmla="*/ 956 h 84"/>
                      <a:gd name="T4" fmla="*/ 4578 w 401"/>
                      <a:gd name="T5" fmla="*/ 482 h 84"/>
                      <a:gd name="T6" fmla="*/ 2491 w 401"/>
                      <a:gd name="T7" fmla="*/ 0 h 84"/>
                      <a:gd name="T8" fmla="*/ 741 w 401"/>
                      <a:gd name="T9" fmla="*/ 194 h 84"/>
                      <a:gd name="T10" fmla="*/ 45 w 401"/>
                      <a:gd name="T11" fmla="*/ 693 h 84"/>
                      <a:gd name="T12" fmla="*/ 92 w 401"/>
                      <a:gd name="T13" fmla="*/ 902 h 84"/>
                      <a:gd name="T14" fmla="*/ 173 w 401"/>
                      <a:gd name="T15" fmla="*/ 785 h 84"/>
                      <a:gd name="T16" fmla="*/ 356 w 401"/>
                      <a:gd name="T17" fmla="*/ 603 h 84"/>
                      <a:gd name="T18" fmla="*/ 1049 w 401"/>
                      <a:gd name="T19" fmla="*/ 846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1" h="84">
                        <a:moveTo>
                          <a:pt x="92" y="74"/>
                        </a:moveTo>
                        <a:cubicBezTo>
                          <a:pt x="144" y="84"/>
                          <a:pt x="213" y="84"/>
                          <a:pt x="218" y="84"/>
                        </a:cubicBezTo>
                        <a:cubicBezTo>
                          <a:pt x="225" y="84"/>
                          <a:pt x="401" y="83"/>
                          <a:pt x="401" y="42"/>
                        </a:cubicBezTo>
                        <a:cubicBezTo>
                          <a:pt x="401" y="0"/>
                          <a:pt x="225" y="0"/>
                          <a:pt x="218" y="0"/>
                        </a:cubicBezTo>
                        <a:cubicBezTo>
                          <a:pt x="212" y="0"/>
                          <a:pt x="116" y="0"/>
                          <a:pt x="65" y="17"/>
                        </a:cubicBezTo>
                        <a:cubicBezTo>
                          <a:pt x="31" y="29"/>
                          <a:pt x="8" y="48"/>
                          <a:pt x="4" y="61"/>
                        </a:cubicBezTo>
                        <a:cubicBezTo>
                          <a:pt x="0" y="73"/>
                          <a:pt x="3" y="79"/>
                          <a:pt x="8" y="79"/>
                        </a:cubicBezTo>
                        <a:cubicBezTo>
                          <a:pt x="13" y="79"/>
                          <a:pt x="13" y="74"/>
                          <a:pt x="15" y="69"/>
                        </a:cubicBezTo>
                        <a:cubicBezTo>
                          <a:pt x="17" y="64"/>
                          <a:pt x="29" y="54"/>
                          <a:pt x="31" y="53"/>
                        </a:cubicBezTo>
                        <a:cubicBezTo>
                          <a:pt x="36" y="49"/>
                          <a:pt x="53" y="67"/>
                          <a:pt x="92" y="74"/>
                        </a:cubicBezTo>
                        <a:close/>
                      </a:path>
                    </a:pathLst>
                  </a:custGeom>
                  <a:noFill/>
                  <a:ln w="6350"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75" name="Freeform 63"/>
                  <p:cNvSpPr>
                    <a:spLocks/>
                  </p:cNvSpPr>
                  <p:nvPr/>
                </p:nvSpPr>
                <p:spPr bwMode="auto">
                  <a:xfrm>
                    <a:off x="1602" y="1746"/>
                    <a:ext cx="864" cy="153"/>
                  </a:xfrm>
                  <a:custGeom>
                    <a:avLst/>
                    <a:gdLst>
                      <a:gd name="T0" fmla="*/ 572 w 384"/>
                      <a:gd name="T1" fmla="*/ 227 h 68"/>
                      <a:gd name="T2" fmla="*/ 2381 w 384"/>
                      <a:gd name="T3" fmla="*/ 0 h 68"/>
                      <a:gd name="T4" fmla="*/ 4374 w 384"/>
                      <a:gd name="T5" fmla="*/ 389 h 68"/>
                      <a:gd name="T6" fmla="*/ 2381 w 384"/>
                      <a:gd name="T7" fmla="*/ 774 h 68"/>
                      <a:gd name="T8" fmla="*/ 547 w 384"/>
                      <a:gd name="T9" fmla="*/ 547 h 68"/>
                      <a:gd name="T10" fmla="*/ 254 w 384"/>
                      <a:gd name="T11" fmla="*/ 457 h 68"/>
                      <a:gd name="T12" fmla="*/ 137 w 384"/>
                      <a:gd name="T13" fmla="*/ 538 h 68"/>
                      <a:gd name="T14" fmla="*/ 11 w 384"/>
                      <a:gd name="T15" fmla="*/ 673 h 68"/>
                      <a:gd name="T16" fmla="*/ 0 w 384"/>
                      <a:gd name="T17" fmla="*/ 673 h 68"/>
                      <a:gd name="T18" fmla="*/ 25 w 384"/>
                      <a:gd name="T19" fmla="*/ 603 h 68"/>
                      <a:gd name="T20" fmla="*/ 284 w 384"/>
                      <a:gd name="T21" fmla="*/ 365 h 68"/>
                      <a:gd name="T22" fmla="*/ 572 w 384"/>
                      <a:gd name="T23" fmla="*/ 22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4" h="68">
                        <a:moveTo>
                          <a:pt x="50" y="20"/>
                        </a:moveTo>
                        <a:cubicBezTo>
                          <a:pt x="78" y="8"/>
                          <a:pt x="138" y="0"/>
                          <a:pt x="209" y="0"/>
                        </a:cubicBezTo>
                        <a:cubicBezTo>
                          <a:pt x="305" y="0"/>
                          <a:pt x="384" y="15"/>
                          <a:pt x="384" y="34"/>
                        </a:cubicBezTo>
                        <a:cubicBezTo>
                          <a:pt x="384" y="53"/>
                          <a:pt x="305" y="68"/>
                          <a:pt x="209" y="68"/>
                        </a:cubicBezTo>
                        <a:cubicBezTo>
                          <a:pt x="138" y="68"/>
                          <a:pt x="76" y="60"/>
                          <a:pt x="48" y="48"/>
                        </a:cubicBezTo>
                        <a:cubicBezTo>
                          <a:pt x="30" y="40"/>
                          <a:pt x="28" y="39"/>
                          <a:pt x="22" y="40"/>
                        </a:cubicBezTo>
                        <a:cubicBezTo>
                          <a:pt x="20" y="41"/>
                          <a:pt x="16" y="43"/>
                          <a:pt x="12" y="47"/>
                        </a:cubicBezTo>
                        <a:cubicBezTo>
                          <a:pt x="8" y="50"/>
                          <a:pt x="4" y="54"/>
                          <a:pt x="1" y="59"/>
                        </a:cubicBezTo>
                        <a:cubicBezTo>
                          <a:pt x="1" y="60"/>
                          <a:pt x="0" y="61"/>
                          <a:pt x="0" y="59"/>
                        </a:cubicBezTo>
                        <a:cubicBezTo>
                          <a:pt x="0" y="57"/>
                          <a:pt x="1" y="55"/>
                          <a:pt x="2" y="53"/>
                        </a:cubicBezTo>
                        <a:cubicBezTo>
                          <a:pt x="5" y="47"/>
                          <a:pt x="15" y="39"/>
                          <a:pt x="25" y="32"/>
                        </a:cubicBezTo>
                        <a:cubicBezTo>
                          <a:pt x="29" y="29"/>
                          <a:pt x="41" y="23"/>
                          <a:pt x="50" y="20"/>
                        </a:cubicBezTo>
                        <a:close/>
                      </a:path>
                    </a:pathLst>
                  </a:custGeom>
                  <a:noFill/>
                  <a:ln w="6350" cap="rnd">
                    <a:solidFill>
                      <a:srgbClr val="FFFFFF"/>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76" name="Freeform 64"/>
                  <p:cNvSpPr>
                    <a:spLocks/>
                  </p:cNvSpPr>
                  <p:nvPr/>
                </p:nvSpPr>
                <p:spPr bwMode="auto">
                  <a:xfrm>
                    <a:off x="1703" y="2111"/>
                    <a:ext cx="194" cy="799"/>
                  </a:xfrm>
                  <a:custGeom>
                    <a:avLst/>
                    <a:gdLst>
                      <a:gd name="T0" fmla="*/ 988 w 86"/>
                      <a:gd name="T1" fmla="*/ 4047 h 355"/>
                      <a:gd name="T2" fmla="*/ 138 w 86"/>
                      <a:gd name="T3" fmla="*/ 3637 h 355"/>
                      <a:gd name="T4" fmla="*/ 72 w 86"/>
                      <a:gd name="T5" fmla="*/ 2690 h 355"/>
                      <a:gd name="T6" fmla="*/ 72 w 86"/>
                      <a:gd name="T7" fmla="*/ 0 h 355"/>
                      <a:gd name="T8" fmla="*/ 174 w 86"/>
                      <a:gd name="T9" fmla="*/ 3261 h 355"/>
                      <a:gd name="T10" fmla="*/ 988 w 86"/>
                      <a:gd name="T11" fmla="*/ 4047 h 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355">
                        <a:moveTo>
                          <a:pt x="86" y="355"/>
                        </a:moveTo>
                        <a:cubicBezTo>
                          <a:pt x="55" y="349"/>
                          <a:pt x="24" y="334"/>
                          <a:pt x="12" y="319"/>
                        </a:cubicBezTo>
                        <a:cubicBezTo>
                          <a:pt x="0" y="305"/>
                          <a:pt x="6" y="284"/>
                          <a:pt x="6" y="236"/>
                        </a:cubicBezTo>
                        <a:cubicBezTo>
                          <a:pt x="6" y="187"/>
                          <a:pt x="6" y="0"/>
                          <a:pt x="6" y="0"/>
                        </a:cubicBezTo>
                        <a:cubicBezTo>
                          <a:pt x="11" y="78"/>
                          <a:pt x="10" y="241"/>
                          <a:pt x="15" y="286"/>
                        </a:cubicBezTo>
                        <a:cubicBezTo>
                          <a:pt x="19" y="326"/>
                          <a:pt x="69" y="350"/>
                          <a:pt x="86" y="355"/>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77" name="Freeform 65"/>
                  <p:cNvSpPr>
                    <a:spLocks/>
                  </p:cNvSpPr>
                  <p:nvPr/>
                </p:nvSpPr>
                <p:spPr bwMode="auto">
                  <a:xfrm>
                    <a:off x="1827" y="2475"/>
                    <a:ext cx="263" cy="201"/>
                  </a:xfrm>
                  <a:custGeom>
                    <a:avLst/>
                    <a:gdLst>
                      <a:gd name="T0" fmla="*/ 1328 w 117"/>
                      <a:gd name="T1" fmla="*/ 876 h 89"/>
                      <a:gd name="T2" fmla="*/ 1173 w 117"/>
                      <a:gd name="T3" fmla="*/ 1025 h 89"/>
                      <a:gd name="T4" fmla="*/ 701 w 117"/>
                      <a:gd name="T5" fmla="*/ 1014 h 89"/>
                      <a:gd name="T6" fmla="*/ 81 w 117"/>
                      <a:gd name="T7" fmla="*/ 908 h 89"/>
                      <a:gd name="T8" fmla="*/ 0 w 117"/>
                      <a:gd name="T9" fmla="*/ 786 h 89"/>
                      <a:gd name="T10" fmla="*/ 0 w 117"/>
                      <a:gd name="T11" fmla="*/ 147 h 89"/>
                      <a:gd name="T12" fmla="*/ 146 w 117"/>
                      <a:gd name="T13" fmla="*/ 0 h 89"/>
                      <a:gd name="T14" fmla="*/ 672 w 117"/>
                      <a:gd name="T15" fmla="*/ 56 h 89"/>
                      <a:gd name="T16" fmla="*/ 1182 w 117"/>
                      <a:gd name="T17" fmla="*/ 93 h 89"/>
                      <a:gd name="T18" fmla="*/ 1328 w 117"/>
                      <a:gd name="T19" fmla="*/ 255 h 89"/>
                      <a:gd name="T20" fmla="*/ 1328 w 117"/>
                      <a:gd name="T21" fmla="*/ 876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 h="89">
                        <a:moveTo>
                          <a:pt x="117" y="76"/>
                        </a:moveTo>
                        <a:cubicBezTo>
                          <a:pt x="117" y="84"/>
                          <a:pt x="114" y="89"/>
                          <a:pt x="103" y="89"/>
                        </a:cubicBezTo>
                        <a:cubicBezTo>
                          <a:pt x="103" y="89"/>
                          <a:pt x="84" y="89"/>
                          <a:pt x="62" y="88"/>
                        </a:cubicBezTo>
                        <a:cubicBezTo>
                          <a:pt x="41" y="87"/>
                          <a:pt x="16" y="84"/>
                          <a:pt x="7" y="79"/>
                        </a:cubicBezTo>
                        <a:cubicBezTo>
                          <a:pt x="3" y="77"/>
                          <a:pt x="0" y="73"/>
                          <a:pt x="0" y="68"/>
                        </a:cubicBezTo>
                        <a:cubicBezTo>
                          <a:pt x="0" y="13"/>
                          <a:pt x="0" y="13"/>
                          <a:pt x="0" y="13"/>
                        </a:cubicBezTo>
                        <a:cubicBezTo>
                          <a:pt x="0" y="6"/>
                          <a:pt x="5" y="0"/>
                          <a:pt x="13" y="0"/>
                        </a:cubicBezTo>
                        <a:cubicBezTo>
                          <a:pt x="13" y="0"/>
                          <a:pt x="37" y="3"/>
                          <a:pt x="59" y="5"/>
                        </a:cubicBezTo>
                        <a:cubicBezTo>
                          <a:pt x="85" y="7"/>
                          <a:pt x="104" y="8"/>
                          <a:pt x="104" y="8"/>
                        </a:cubicBezTo>
                        <a:cubicBezTo>
                          <a:pt x="112" y="8"/>
                          <a:pt x="117" y="14"/>
                          <a:pt x="117" y="22"/>
                        </a:cubicBezTo>
                        <a:lnTo>
                          <a:pt x="117" y="76"/>
                        </a:lnTo>
                        <a:close/>
                      </a:path>
                    </a:pathLst>
                  </a:custGeom>
                  <a:solidFill>
                    <a:srgbClr val="F2FAFC"/>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78" name="Freeform 66"/>
                  <p:cNvSpPr>
                    <a:spLocks/>
                  </p:cNvSpPr>
                  <p:nvPr/>
                </p:nvSpPr>
                <p:spPr bwMode="auto">
                  <a:xfrm>
                    <a:off x="1827" y="2475"/>
                    <a:ext cx="263" cy="201"/>
                  </a:xfrm>
                  <a:custGeom>
                    <a:avLst/>
                    <a:gdLst>
                      <a:gd name="T0" fmla="*/ 1328 w 117"/>
                      <a:gd name="T1" fmla="*/ 876 h 89"/>
                      <a:gd name="T2" fmla="*/ 1173 w 117"/>
                      <a:gd name="T3" fmla="*/ 1025 h 89"/>
                      <a:gd name="T4" fmla="*/ 701 w 117"/>
                      <a:gd name="T5" fmla="*/ 1014 h 89"/>
                      <a:gd name="T6" fmla="*/ 81 w 117"/>
                      <a:gd name="T7" fmla="*/ 908 h 89"/>
                      <a:gd name="T8" fmla="*/ 0 w 117"/>
                      <a:gd name="T9" fmla="*/ 786 h 89"/>
                      <a:gd name="T10" fmla="*/ 0 w 117"/>
                      <a:gd name="T11" fmla="*/ 147 h 89"/>
                      <a:gd name="T12" fmla="*/ 146 w 117"/>
                      <a:gd name="T13" fmla="*/ 0 h 89"/>
                      <a:gd name="T14" fmla="*/ 672 w 117"/>
                      <a:gd name="T15" fmla="*/ 56 h 89"/>
                      <a:gd name="T16" fmla="*/ 1182 w 117"/>
                      <a:gd name="T17" fmla="*/ 93 h 89"/>
                      <a:gd name="T18" fmla="*/ 1328 w 117"/>
                      <a:gd name="T19" fmla="*/ 255 h 89"/>
                      <a:gd name="T20" fmla="*/ 1328 w 117"/>
                      <a:gd name="T21" fmla="*/ 876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 h="89">
                        <a:moveTo>
                          <a:pt x="117" y="76"/>
                        </a:moveTo>
                        <a:cubicBezTo>
                          <a:pt x="117" y="84"/>
                          <a:pt x="114" y="89"/>
                          <a:pt x="103" y="89"/>
                        </a:cubicBezTo>
                        <a:cubicBezTo>
                          <a:pt x="103" y="89"/>
                          <a:pt x="84" y="89"/>
                          <a:pt x="62" y="88"/>
                        </a:cubicBezTo>
                        <a:cubicBezTo>
                          <a:pt x="41" y="87"/>
                          <a:pt x="16" y="84"/>
                          <a:pt x="7" y="79"/>
                        </a:cubicBezTo>
                        <a:cubicBezTo>
                          <a:pt x="3" y="77"/>
                          <a:pt x="0" y="73"/>
                          <a:pt x="0" y="68"/>
                        </a:cubicBezTo>
                        <a:cubicBezTo>
                          <a:pt x="0" y="13"/>
                          <a:pt x="0" y="13"/>
                          <a:pt x="0" y="13"/>
                        </a:cubicBezTo>
                        <a:cubicBezTo>
                          <a:pt x="0" y="6"/>
                          <a:pt x="5" y="0"/>
                          <a:pt x="13" y="0"/>
                        </a:cubicBezTo>
                        <a:cubicBezTo>
                          <a:pt x="13" y="0"/>
                          <a:pt x="37" y="3"/>
                          <a:pt x="59" y="5"/>
                        </a:cubicBezTo>
                        <a:cubicBezTo>
                          <a:pt x="85" y="7"/>
                          <a:pt x="104" y="8"/>
                          <a:pt x="104" y="8"/>
                        </a:cubicBezTo>
                        <a:cubicBezTo>
                          <a:pt x="112" y="8"/>
                          <a:pt x="117" y="14"/>
                          <a:pt x="117" y="22"/>
                        </a:cubicBezTo>
                        <a:lnTo>
                          <a:pt x="117" y="76"/>
                        </a:lnTo>
                        <a:close/>
                      </a:path>
                    </a:pathLst>
                  </a:custGeom>
                  <a:noFill/>
                  <a:ln w="6350" cap="rnd">
                    <a:solidFill>
                      <a:srgbClr val="FFFFFF"/>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79" name="Freeform 67"/>
                  <p:cNvSpPr>
                    <a:spLocks/>
                  </p:cNvSpPr>
                  <p:nvPr/>
                </p:nvSpPr>
                <p:spPr bwMode="auto">
                  <a:xfrm>
                    <a:off x="2167" y="2277"/>
                    <a:ext cx="27" cy="27"/>
                  </a:xfrm>
                  <a:custGeom>
                    <a:avLst/>
                    <a:gdLst>
                      <a:gd name="T0" fmla="*/ 36 w 12"/>
                      <a:gd name="T1" fmla="*/ 25 h 12"/>
                      <a:gd name="T2" fmla="*/ 117 w 12"/>
                      <a:gd name="T3" fmla="*/ 25 h 12"/>
                      <a:gd name="T4" fmla="*/ 117 w 12"/>
                      <a:gd name="T5" fmla="*/ 117 h 12"/>
                      <a:gd name="T6" fmla="*/ 25 w 12"/>
                      <a:gd name="T7" fmla="*/ 117 h 12"/>
                      <a:gd name="T8" fmla="*/ 36 w 12"/>
                      <a:gd name="T9" fmla="*/ 2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3" y="2"/>
                        </a:moveTo>
                        <a:cubicBezTo>
                          <a:pt x="5" y="0"/>
                          <a:pt x="8" y="0"/>
                          <a:pt x="10" y="2"/>
                        </a:cubicBezTo>
                        <a:cubicBezTo>
                          <a:pt x="12" y="4"/>
                          <a:pt x="12" y="8"/>
                          <a:pt x="10" y="10"/>
                        </a:cubicBezTo>
                        <a:cubicBezTo>
                          <a:pt x="8" y="12"/>
                          <a:pt x="4" y="12"/>
                          <a:pt x="2" y="10"/>
                        </a:cubicBezTo>
                        <a:cubicBezTo>
                          <a:pt x="0" y="8"/>
                          <a:pt x="0" y="4"/>
                          <a:pt x="3" y="2"/>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80" name="Freeform 68"/>
                  <p:cNvSpPr>
                    <a:spLocks/>
                  </p:cNvSpPr>
                  <p:nvPr/>
                </p:nvSpPr>
                <p:spPr bwMode="auto">
                  <a:xfrm>
                    <a:off x="2199" y="2279"/>
                    <a:ext cx="18" cy="18"/>
                  </a:xfrm>
                  <a:custGeom>
                    <a:avLst/>
                    <a:gdLst>
                      <a:gd name="T0" fmla="*/ 25 w 8"/>
                      <a:gd name="T1" fmla="*/ 25 h 8"/>
                      <a:gd name="T2" fmla="*/ 81 w 8"/>
                      <a:gd name="T3" fmla="*/ 25 h 8"/>
                      <a:gd name="T4" fmla="*/ 81 w 8"/>
                      <a:gd name="T5" fmla="*/ 81 h 8"/>
                      <a:gd name="T6" fmla="*/ 11 w 8"/>
                      <a:gd name="T7" fmla="*/ 81 h 8"/>
                      <a:gd name="T8" fmla="*/ 25 w 8"/>
                      <a:gd name="T9" fmla="*/ 25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2" y="2"/>
                        </a:moveTo>
                        <a:cubicBezTo>
                          <a:pt x="3" y="0"/>
                          <a:pt x="5" y="0"/>
                          <a:pt x="7" y="2"/>
                        </a:cubicBezTo>
                        <a:cubicBezTo>
                          <a:pt x="8" y="3"/>
                          <a:pt x="8" y="5"/>
                          <a:pt x="7" y="7"/>
                        </a:cubicBezTo>
                        <a:cubicBezTo>
                          <a:pt x="5" y="8"/>
                          <a:pt x="3" y="8"/>
                          <a:pt x="1" y="7"/>
                        </a:cubicBezTo>
                        <a:cubicBezTo>
                          <a:pt x="0" y="5"/>
                          <a:pt x="0" y="3"/>
                          <a:pt x="2" y="2"/>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81" name="Freeform 69"/>
                  <p:cNvSpPr>
                    <a:spLocks/>
                  </p:cNvSpPr>
                  <p:nvPr/>
                </p:nvSpPr>
                <p:spPr bwMode="auto">
                  <a:xfrm>
                    <a:off x="2145" y="2284"/>
                    <a:ext cx="18" cy="18"/>
                  </a:xfrm>
                  <a:custGeom>
                    <a:avLst/>
                    <a:gdLst>
                      <a:gd name="T0" fmla="*/ 25 w 8"/>
                      <a:gd name="T1" fmla="*/ 11 h 8"/>
                      <a:gd name="T2" fmla="*/ 81 w 8"/>
                      <a:gd name="T3" fmla="*/ 11 h 8"/>
                      <a:gd name="T4" fmla="*/ 81 w 8"/>
                      <a:gd name="T5" fmla="*/ 72 h 8"/>
                      <a:gd name="T6" fmla="*/ 11 w 8"/>
                      <a:gd name="T7" fmla="*/ 72 h 8"/>
                      <a:gd name="T8" fmla="*/ 25 w 8"/>
                      <a:gd name="T9" fmla="*/ 1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2" y="1"/>
                        </a:moveTo>
                        <a:cubicBezTo>
                          <a:pt x="3" y="0"/>
                          <a:pt x="5" y="0"/>
                          <a:pt x="7" y="1"/>
                        </a:cubicBezTo>
                        <a:cubicBezTo>
                          <a:pt x="8" y="3"/>
                          <a:pt x="8" y="5"/>
                          <a:pt x="7" y="6"/>
                        </a:cubicBezTo>
                        <a:cubicBezTo>
                          <a:pt x="5" y="8"/>
                          <a:pt x="3" y="8"/>
                          <a:pt x="1" y="6"/>
                        </a:cubicBezTo>
                        <a:cubicBezTo>
                          <a:pt x="0" y="5"/>
                          <a:pt x="0" y="2"/>
                          <a:pt x="2" y="1"/>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82" name="Freeform 70"/>
                  <p:cNvSpPr>
                    <a:spLocks/>
                  </p:cNvSpPr>
                  <p:nvPr/>
                </p:nvSpPr>
                <p:spPr bwMode="auto">
                  <a:xfrm>
                    <a:off x="1845" y="2347"/>
                    <a:ext cx="36" cy="36"/>
                  </a:xfrm>
                  <a:custGeom>
                    <a:avLst/>
                    <a:gdLst>
                      <a:gd name="T0" fmla="*/ 36 w 16"/>
                      <a:gd name="T1" fmla="*/ 36 h 16"/>
                      <a:gd name="T2" fmla="*/ 146 w 16"/>
                      <a:gd name="T3" fmla="*/ 36 h 16"/>
                      <a:gd name="T4" fmla="*/ 146 w 16"/>
                      <a:gd name="T5" fmla="*/ 146 h 16"/>
                      <a:gd name="T6" fmla="*/ 36 w 16"/>
                      <a:gd name="T7" fmla="*/ 146 h 16"/>
                      <a:gd name="T8" fmla="*/ 36 w 16"/>
                      <a:gd name="T9" fmla="*/ 3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3" y="3"/>
                        </a:moveTo>
                        <a:cubicBezTo>
                          <a:pt x="6" y="0"/>
                          <a:pt x="11" y="0"/>
                          <a:pt x="13" y="3"/>
                        </a:cubicBezTo>
                        <a:cubicBezTo>
                          <a:pt x="16" y="6"/>
                          <a:pt x="16" y="10"/>
                          <a:pt x="13" y="13"/>
                        </a:cubicBezTo>
                        <a:cubicBezTo>
                          <a:pt x="10" y="16"/>
                          <a:pt x="6" y="16"/>
                          <a:pt x="3" y="13"/>
                        </a:cubicBezTo>
                        <a:cubicBezTo>
                          <a:pt x="0" y="10"/>
                          <a:pt x="0" y="5"/>
                          <a:pt x="3" y="3"/>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83" name="Freeform 71"/>
                  <p:cNvSpPr>
                    <a:spLocks/>
                  </p:cNvSpPr>
                  <p:nvPr/>
                </p:nvSpPr>
                <p:spPr bwMode="auto">
                  <a:xfrm>
                    <a:off x="1888" y="2358"/>
                    <a:ext cx="25" cy="23"/>
                  </a:xfrm>
                  <a:custGeom>
                    <a:avLst/>
                    <a:gdLst>
                      <a:gd name="T0" fmla="*/ 25 w 11"/>
                      <a:gd name="T1" fmla="*/ 12 h 10"/>
                      <a:gd name="T2" fmla="*/ 102 w 11"/>
                      <a:gd name="T3" fmla="*/ 28 h 10"/>
                      <a:gd name="T4" fmla="*/ 102 w 11"/>
                      <a:gd name="T5" fmla="*/ 110 h 10"/>
                      <a:gd name="T6" fmla="*/ 25 w 11"/>
                      <a:gd name="T7" fmla="*/ 94 h 10"/>
                      <a:gd name="T8" fmla="*/ 25 w 11"/>
                      <a:gd name="T9" fmla="*/ 1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2" y="1"/>
                        </a:moveTo>
                        <a:cubicBezTo>
                          <a:pt x="4" y="0"/>
                          <a:pt x="7" y="0"/>
                          <a:pt x="9" y="2"/>
                        </a:cubicBezTo>
                        <a:cubicBezTo>
                          <a:pt x="11" y="4"/>
                          <a:pt x="11" y="7"/>
                          <a:pt x="9" y="9"/>
                        </a:cubicBezTo>
                        <a:cubicBezTo>
                          <a:pt x="7" y="10"/>
                          <a:pt x="4" y="10"/>
                          <a:pt x="2" y="8"/>
                        </a:cubicBezTo>
                        <a:cubicBezTo>
                          <a:pt x="0" y="6"/>
                          <a:pt x="0" y="3"/>
                          <a:pt x="2" y="1"/>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84" name="Freeform 72"/>
                  <p:cNvSpPr>
                    <a:spLocks/>
                  </p:cNvSpPr>
                  <p:nvPr/>
                </p:nvSpPr>
                <p:spPr bwMode="auto">
                  <a:xfrm>
                    <a:off x="1814" y="2345"/>
                    <a:ext cx="24" cy="24"/>
                  </a:xfrm>
                  <a:custGeom>
                    <a:avLst/>
                    <a:gdLst>
                      <a:gd name="T0" fmla="*/ 20 w 11"/>
                      <a:gd name="T1" fmla="*/ 20 h 11"/>
                      <a:gd name="T2" fmla="*/ 96 w 11"/>
                      <a:gd name="T3" fmla="*/ 20 h 11"/>
                      <a:gd name="T4" fmla="*/ 96 w 11"/>
                      <a:gd name="T5" fmla="*/ 96 h 11"/>
                      <a:gd name="T6" fmla="*/ 20 w 11"/>
                      <a:gd name="T7" fmla="*/ 96 h 11"/>
                      <a:gd name="T8" fmla="*/ 20 w 11"/>
                      <a:gd name="T9" fmla="*/ 2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2" y="2"/>
                        </a:moveTo>
                        <a:cubicBezTo>
                          <a:pt x="4" y="0"/>
                          <a:pt x="7" y="0"/>
                          <a:pt x="9" y="2"/>
                        </a:cubicBezTo>
                        <a:cubicBezTo>
                          <a:pt x="11" y="4"/>
                          <a:pt x="11" y="7"/>
                          <a:pt x="9" y="9"/>
                        </a:cubicBezTo>
                        <a:cubicBezTo>
                          <a:pt x="7" y="11"/>
                          <a:pt x="4" y="11"/>
                          <a:pt x="2" y="9"/>
                        </a:cubicBezTo>
                        <a:cubicBezTo>
                          <a:pt x="0" y="7"/>
                          <a:pt x="0" y="4"/>
                          <a:pt x="2" y="2"/>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85" name="Freeform 73"/>
                  <p:cNvSpPr>
                    <a:spLocks/>
                  </p:cNvSpPr>
                  <p:nvPr/>
                </p:nvSpPr>
                <p:spPr bwMode="auto">
                  <a:xfrm>
                    <a:off x="1836" y="2486"/>
                    <a:ext cx="119" cy="70"/>
                  </a:xfrm>
                  <a:custGeom>
                    <a:avLst/>
                    <a:gdLst>
                      <a:gd name="T0" fmla="*/ 0 w 53"/>
                      <a:gd name="T1" fmla="*/ 357 h 31"/>
                      <a:gd name="T2" fmla="*/ 90 w 53"/>
                      <a:gd name="T3" fmla="*/ 25 h 31"/>
                      <a:gd name="T4" fmla="*/ 599 w 53"/>
                      <a:gd name="T5" fmla="*/ 72 h 31"/>
                      <a:gd name="T6" fmla="*/ 81 w 53"/>
                      <a:gd name="T7" fmla="*/ 102 h 31"/>
                      <a:gd name="T8" fmla="*/ 0 w 53"/>
                      <a:gd name="T9" fmla="*/ 35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31">
                        <a:moveTo>
                          <a:pt x="0" y="31"/>
                        </a:moveTo>
                        <a:cubicBezTo>
                          <a:pt x="0" y="12"/>
                          <a:pt x="1" y="4"/>
                          <a:pt x="8" y="2"/>
                        </a:cubicBezTo>
                        <a:cubicBezTo>
                          <a:pt x="14" y="0"/>
                          <a:pt x="32" y="4"/>
                          <a:pt x="53" y="6"/>
                        </a:cubicBezTo>
                        <a:cubicBezTo>
                          <a:pt x="34" y="6"/>
                          <a:pt x="10" y="2"/>
                          <a:pt x="7" y="9"/>
                        </a:cubicBezTo>
                        <a:cubicBezTo>
                          <a:pt x="3" y="16"/>
                          <a:pt x="1" y="27"/>
                          <a:pt x="0" y="31"/>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86" name="Freeform 74"/>
                  <p:cNvSpPr>
                    <a:spLocks/>
                  </p:cNvSpPr>
                  <p:nvPr/>
                </p:nvSpPr>
                <p:spPr bwMode="auto">
                  <a:xfrm>
                    <a:off x="1980" y="2556"/>
                    <a:ext cx="108" cy="115"/>
                  </a:xfrm>
                  <a:custGeom>
                    <a:avLst/>
                    <a:gdLst>
                      <a:gd name="T0" fmla="*/ 0 w 48"/>
                      <a:gd name="T1" fmla="*/ 550 h 51"/>
                      <a:gd name="T2" fmla="*/ 482 w 48"/>
                      <a:gd name="T3" fmla="*/ 539 h 51"/>
                      <a:gd name="T4" fmla="*/ 527 w 48"/>
                      <a:gd name="T5" fmla="*/ 0 h 51"/>
                      <a:gd name="T6" fmla="*/ 376 w 48"/>
                      <a:gd name="T7" fmla="*/ 483 h 51"/>
                      <a:gd name="T8" fmla="*/ 0 w 48"/>
                      <a:gd name="T9" fmla="*/ 55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1">
                        <a:moveTo>
                          <a:pt x="0" y="48"/>
                        </a:moveTo>
                        <a:cubicBezTo>
                          <a:pt x="20" y="49"/>
                          <a:pt x="36" y="51"/>
                          <a:pt x="42" y="47"/>
                        </a:cubicBezTo>
                        <a:cubicBezTo>
                          <a:pt x="48" y="44"/>
                          <a:pt x="46" y="15"/>
                          <a:pt x="46" y="0"/>
                        </a:cubicBezTo>
                        <a:cubicBezTo>
                          <a:pt x="45" y="15"/>
                          <a:pt x="43" y="38"/>
                          <a:pt x="33" y="42"/>
                        </a:cubicBezTo>
                        <a:cubicBezTo>
                          <a:pt x="22" y="46"/>
                          <a:pt x="0" y="48"/>
                          <a:pt x="0" y="48"/>
                        </a:cubicBezTo>
                        <a:close/>
                      </a:path>
                    </a:pathLst>
                  </a:custGeom>
                  <a:solidFill>
                    <a:srgbClr val="DEF3F8"/>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2165" name="Group 75"/>
                <p:cNvGrpSpPr>
                  <a:grpSpLocks/>
                </p:cNvGrpSpPr>
                <p:nvPr/>
              </p:nvGrpSpPr>
              <p:grpSpPr bwMode="auto">
                <a:xfrm>
                  <a:off x="5099453" y="1573740"/>
                  <a:ext cx="386801" cy="602724"/>
                  <a:chOff x="2731" y="1349"/>
                  <a:chExt cx="903" cy="1215"/>
                </a:xfrm>
              </p:grpSpPr>
              <p:sp>
                <p:nvSpPr>
                  <p:cNvPr id="2207" name="Freeform 76"/>
                  <p:cNvSpPr>
                    <a:spLocks/>
                  </p:cNvSpPr>
                  <p:nvPr/>
                </p:nvSpPr>
                <p:spPr bwMode="auto">
                  <a:xfrm>
                    <a:off x="2758" y="1459"/>
                    <a:ext cx="869" cy="1105"/>
                  </a:xfrm>
                  <a:custGeom>
                    <a:avLst/>
                    <a:gdLst>
                      <a:gd name="T0" fmla="*/ 2353 w 386"/>
                      <a:gd name="T1" fmla="*/ 401 h 491"/>
                      <a:gd name="T2" fmla="*/ 912 w 386"/>
                      <a:gd name="T3" fmla="*/ 284 h 491"/>
                      <a:gd name="T4" fmla="*/ 218 w 386"/>
                      <a:gd name="T5" fmla="*/ 45 h 491"/>
                      <a:gd name="T6" fmla="*/ 36 w 386"/>
                      <a:gd name="T7" fmla="*/ 227 h 491"/>
                      <a:gd name="T8" fmla="*/ 0 w 386"/>
                      <a:gd name="T9" fmla="*/ 320 h 491"/>
                      <a:gd name="T10" fmla="*/ 275 w 386"/>
                      <a:gd name="T11" fmla="*/ 376 h 491"/>
                      <a:gd name="T12" fmla="*/ 457 w 386"/>
                      <a:gd name="T13" fmla="*/ 729 h 491"/>
                      <a:gd name="T14" fmla="*/ 457 w 386"/>
                      <a:gd name="T15" fmla="*/ 4832 h 491"/>
                      <a:gd name="T16" fmla="*/ 2353 w 386"/>
                      <a:gd name="T17" fmla="*/ 5597 h 491"/>
                      <a:gd name="T18" fmla="*/ 4232 w 386"/>
                      <a:gd name="T19" fmla="*/ 4832 h 491"/>
                      <a:gd name="T20" fmla="*/ 4232 w 386"/>
                      <a:gd name="T21" fmla="*/ 457 h 491"/>
                      <a:gd name="T22" fmla="*/ 4404 w 386"/>
                      <a:gd name="T23" fmla="*/ 25 h 491"/>
                      <a:gd name="T24" fmla="*/ 4404 w 386"/>
                      <a:gd name="T25" fmla="*/ 25 h 491"/>
                      <a:gd name="T26" fmla="*/ 2353 w 386"/>
                      <a:gd name="T27" fmla="*/ 401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6" h="491">
                        <a:moveTo>
                          <a:pt x="206" y="35"/>
                        </a:moveTo>
                        <a:cubicBezTo>
                          <a:pt x="201" y="35"/>
                          <a:pt x="132" y="35"/>
                          <a:pt x="80" y="25"/>
                        </a:cubicBezTo>
                        <a:cubicBezTo>
                          <a:pt x="41" y="18"/>
                          <a:pt x="24" y="0"/>
                          <a:pt x="19" y="4"/>
                        </a:cubicBezTo>
                        <a:cubicBezTo>
                          <a:pt x="17" y="5"/>
                          <a:pt x="5" y="15"/>
                          <a:pt x="3" y="20"/>
                        </a:cubicBezTo>
                        <a:cubicBezTo>
                          <a:pt x="2" y="23"/>
                          <a:pt x="2" y="26"/>
                          <a:pt x="0" y="28"/>
                        </a:cubicBezTo>
                        <a:cubicBezTo>
                          <a:pt x="8" y="21"/>
                          <a:pt x="14" y="25"/>
                          <a:pt x="24" y="33"/>
                        </a:cubicBezTo>
                        <a:cubicBezTo>
                          <a:pt x="33" y="40"/>
                          <a:pt x="40" y="43"/>
                          <a:pt x="40" y="64"/>
                        </a:cubicBezTo>
                        <a:cubicBezTo>
                          <a:pt x="40" y="424"/>
                          <a:pt x="40" y="424"/>
                          <a:pt x="40" y="424"/>
                        </a:cubicBezTo>
                        <a:cubicBezTo>
                          <a:pt x="40" y="465"/>
                          <a:pt x="114" y="491"/>
                          <a:pt x="206" y="491"/>
                        </a:cubicBezTo>
                        <a:cubicBezTo>
                          <a:pt x="297" y="491"/>
                          <a:pt x="371" y="465"/>
                          <a:pt x="371" y="424"/>
                        </a:cubicBezTo>
                        <a:cubicBezTo>
                          <a:pt x="371" y="40"/>
                          <a:pt x="371" y="40"/>
                          <a:pt x="371" y="40"/>
                        </a:cubicBezTo>
                        <a:cubicBezTo>
                          <a:pt x="371" y="30"/>
                          <a:pt x="376" y="13"/>
                          <a:pt x="386" y="2"/>
                        </a:cubicBezTo>
                        <a:cubicBezTo>
                          <a:pt x="386" y="2"/>
                          <a:pt x="386" y="2"/>
                          <a:pt x="386" y="2"/>
                        </a:cubicBezTo>
                        <a:cubicBezTo>
                          <a:pt x="363" y="35"/>
                          <a:pt x="213" y="35"/>
                          <a:pt x="206" y="35"/>
                        </a:cubicBezTo>
                        <a:close/>
                      </a:path>
                    </a:pathLst>
                  </a:custGeom>
                  <a:solidFill>
                    <a:srgbClr val="D9F1F7"/>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08" name="Oval 77"/>
                  <p:cNvSpPr>
                    <a:spLocks noChangeArrowheads="1"/>
                  </p:cNvSpPr>
                  <p:nvPr/>
                </p:nvSpPr>
                <p:spPr bwMode="auto">
                  <a:xfrm>
                    <a:off x="2920" y="2377"/>
                    <a:ext cx="604" cy="173"/>
                  </a:xfrm>
                  <a:prstGeom prst="ellipse">
                    <a:avLst/>
                  </a:prstGeom>
                  <a:solidFill>
                    <a:srgbClr val="BAE5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09" name="Oval 78"/>
                  <p:cNvSpPr>
                    <a:spLocks noChangeArrowheads="1"/>
                  </p:cNvSpPr>
                  <p:nvPr/>
                </p:nvSpPr>
                <p:spPr bwMode="auto">
                  <a:xfrm>
                    <a:off x="2853" y="1826"/>
                    <a:ext cx="738" cy="171"/>
                  </a:xfrm>
                  <a:prstGeom prst="ellipse">
                    <a:avLst/>
                  </a:prstGeom>
                  <a:solidFill>
                    <a:srgbClr val="F7C4C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10" name="Freeform 79"/>
                  <p:cNvSpPr>
                    <a:spLocks/>
                  </p:cNvSpPr>
                  <p:nvPr/>
                </p:nvSpPr>
                <p:spPr bwMode="auto">
                  <a:xfrm>
                    <a:off x="2848" y="1911"/>
                    <a:ext cx="745" cy="653"/>
                  </a:xfrm>
                  <a:custGeom>
                    <a:avLst/>
                    <a:gdLst>
                      <a:gd name="T0" fmla="*/ 3763 w 331"/>
                      <a:gd name="T1" fmla="*/ 0 h 290"/>
                      <a:gd name="T2" fmla="*/ 3763 w 331"/>
                      <a:gd name="T3" fmla="*/ 0 h 290"/>
                      <a:gd name="T4" fmla="*/ 1895 w 331"/>
                      <a:gd name="T5" fmla="*/ 437 h 290"/>
                      <a:gd name="T6" fmla="*/ 25 w 331"/>
                      <a:gd name="T7" fmla="*/ 0 h 290"/>
                      <a:gd name="T8" fmla="*/ 25 w 331"/>
                      <a:gd name="T9" fmla="*/ 0 h 290"/>
                      <a:gd name="T10" fmla="*/ 0 w 331"/>
                      <a:gd name="T11" fmla="*/ 0 h 290"/>
                      <a:gd name="T12" fmla="*/ 0 w 331"/>
                      <a:gd name="T13" fmla="*/ 2544 h 290"/>
                      <a:gd name="T14" fmla="*/ 1895 w 331"/>
                      <a:gd name="T15" fmla="*/ 3310 h 290"/>
                      <a:gd name="T16" fmla="*/ 3775 w 331"/>
                      <a:gd name="T17" fmla="*/ 2544 h 290"/>
                      <a:gd name="T18" fmla="*/ 3775 w 331"/>
                      <a:gd name="T19" fmla="*/ 0 h 290"/>
                      <a:gd name="T20" fmla="*/ 3763 w 331"/>
                      <a:gd name="T21" fmla="*/ 0 h 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1" h="290">
                        <a:moveTo>
                          <a:pt x="330" y="0"/>
                        </a:moveTo>
                        <a:cubicBezTo>
                          <a:pt x="330" y="0"/>
                          <a:pt x="330" y="0"/>
                          <a:pt x="330" y="0"/>
                        </a:cubicBezTo>
                        <a:cubicBezTo>
                          <a:pt x="330" y="21"/>
                          <a:pt x="256" y="38"/>
                          <a:pt x="166" y="38"/>
                        </a:cubicBezTo>
                        <a:cubicBezTo>
                          <a:pt x="75" y="38"/>
                          <a:pt x="2" y="21"/>
                          <a:pt x="2" y="0"/>
                        </a:cubicBezTo>
                        <a:cubicBezTo>
                          <a:pt x="2" y="0"/>
                          <a:pt x="2" y="0"/>
                          <a:pt x="2" y="0"/>
                        </a:cubicBezTo>
                        <a:cubicBezTo>
                          <a:pt x="0" y="0"/>
                          <a:pt x="0" y="0"/>
                          <a:pt x="0" y="0"/>
                        </a:cubicBezTo>
                        <a:cubicBezTo>
                          <a:pt x="0" y="223"/>
                          <a:pt x="0" y="223"/>
                          <a:pt x="0" y="223"/>
                        </a:cubicBezTo>
                        <a:cubicBezTo>
                          <a:pt x="0" y="264"/>
                          <a:pt x="74" y="290"/>
                          <a:pt x="166" y="290"/>
                        </a:cubicBezTo>
                        <a:cubicBezTo>
                          <a:pt x="257" y="290"/>
                          <a:pt x="331" y="264"/>
                          <a:pt x="331" y="223"/>
                        </a:cubicBezTo>
                        <a:cubicBezTo>
                          <a:pt x="331" y="0"/>
                          <a:pt x="331" y="0"/>
                          <a:pt x="331" y="0"/>
                        </a:cubicBezTo>
                        <a:lnTo>
                          <a:pt x="330" y="0"/>
                        </a:lnTo>
                        <a:close/>
                      </a:path>
                    </a:pathLst>
                  </a:custGeom>
                  <a:solidFill>
                    <a:srgbClr val="F4A0A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11" name="Oval 80"/>
                  <p:cNvSpPr>
                    <a:spLocks noChangeArrowheads="1"/>
                  </p:cNvSpPr>
                  <p:nvPr/>
                </p:nvSpPr>
                <p:spPr bwMode="auto">
                  <a:xfrm>
                    <a:off x="2920" y="2377"/>
                    <a:ext cx="604" cy="173"/>
                  </a:xfrm>
                  <a:prstGeom prst="ellipse">
                    <a:avLst/>
                  </a:prstGeom>
                  <a:solidFill>
                    <a:srgbClr val="F0848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12" name="Freeform 81"/>
                  <p:cNvSpPr>
                    <a:spLocks/>
                  </p:cNvSpPr>
                  <p:nvPr/>
                </p:nvSpPr>
                <p:spPr bwMode="auto">
                  <a:xfrm>
                    <a:off x="2731" y="1349"/>
                    <a:ext cx="903" cy="189"/>
                  </a:xfrm>
                  <a:custGeom>
                    <a:avLst/>
                    <a:gdLst>
                      <a:gd name="T0" fmla="*/ 1049 w 401"/>
                      <a:gd name="T1" fmla="*/ 846 h 84"/>
                      <a:gd name="T2" fmla="*/ 2491 w 401"/>
                      <a:gd name="T3" fmla="*/ 956 h 84"/>
                      <a:gd name="T4" fmla="*/ 4578 w 401"/>
                      <a:gd name="T5" fmla="*/ 482 h 84"/>
                      <a:gd name="T6" fmla="*/ 2491 w 401"/>
                      <a:gd name="T7" fmla="*/ 0 h 84"/>
                      <a:gd name="T8" fmla="*/ 757 w 401"/>
                      <a:gd name="T9" fmla="*/ 194 h 84"/>
                      <a:gd name="T10" fmla="*/ 45 w 401"/>
                      <a:gd name="T11" fmla="*/ 693 h 84"/>
                      <a:gd name="T12" fmla="*/ 92 w 401"/>
                      <a:gd name="T13" fmla="*/ 902 h 84"/>
                      <a:gd name="T14" fmla="*/ 173 w 401"/>
                      <a:gd name="T15" fmla="*/ 785 h 84"/>
                      <a:gd name="T16" fmla="*/ 356 w 401"/>
                      <a:gd name="T17" fmla="*/ 603 h 84"/>
                      <a:gd name="T18" fmla="*/ 1049 w 401"/>
                      <a:gd name="T19" fmla="*/ 846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1" h="84">
                        <a:moveTo>
                          <a:pt x="92" y="74"/>
                        </a:moveTo>
                        <a:cubicBezTo>
                          <a:pt x="144" y="84"/>
                          <a:pt x="213" y="84"/>
                          <a:pt x="218" y="84"/>
                        </a:cubicBezTo>
                        <a:cubicBezTo>
                          <a:pt x="225" y="84"/>
                          <a:pt x="401" y="83"/>
                          <a:pt x="401" y="42"/>
                        </a:cubicBezTo>
                        <a:cubicBezTo>
                          <a:pt x="401" y="0"/>
                          <a:pt x="225" y="0"/>
                          <a:pt x="218" y="0"/>
                        </a:cubicBezTo>
                        <a:cubicBezTo>
                          <a:pt x="212" y="0"/>
                          <a:pt x="117" y="0"/>
                          <a:pt x="66" y="17"/>
                        </a:cubicBezTo>
                        <a:cubicBezTo>
                          <a:pt x="31" y="29"/>
                          <a:pt x="8" y="48"/>
                          <a:pt x="4" y="61"/>
                        </a:cubicBezTo>
                        <a:cubicBezTo>
                          <a:pt x="0" y="73"/>
                          <a:pt x="3" y="79"/>
                          <a:pt x="8" y="79"/>
                        </a:cubicBezTo>
                        <a:cubicBezTo>
                          <a:pt x="13" y="79"/>
                          <a:pt x="13" y="74"/>
                          <a:pt x="15" y="69"/>
                        </a:cubicBezTo>
                        <a:cubicBezTo>
                          <a:pt x="17" y="64"/>
                          <a:pt x="29" y="54"/>
                          <a:pt x="31" y="53"/>
                        </a:cubicBezTo>
                        <a:cubicBezTo>
                          <a:pt x="36" y="49"/>
                          <a:pt x="53" y="67"/>
                          <a:pt x="92" y="74"/>
                        </a:cubicBezTo>
                        <a:close/>
                      </a:path>
                    </a:pathLst>
                  </a:custGeom>
                  <a:solidFill>
                    <a:srgbClr val="EEF9F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13" name="Freeform 82"/>
                  <p:cNvSpPr>
                    <a:spLocks/>
                  </p:cNvSpPr>
                  <p:nvPr/>
                </p:nvSpPr>
                <p:spPr bwMode="auto">
                  <a:xfrm>
                    <a:off x="2752" y="1362"/>
                    <a:ext cx="864" cy="153"/>
                  </a:xfrm>
                  <a:custGeom>
                    <a:avLst/>
                    <a:gdLst>
                      <a:gd name="T0" fmla="*/ 572 w 384"/>
                      <a:gd name="T1" fmla="*/ 227 h 68"/>
                      <a:gd name="T2" fmla="*/ 2381 w 384"/>
                      <a:gd name="T3" fmla="*/ 0 h 68"/>
                      <a:gd name="T4" fmla="*/ 4374 w 384"/>
                      <a:gd name="T5" fmla="*/ 389 h 68"/>
                      <a:gd name="T6" fmla="*/ 2381 w 384"/>
                      <a:gd name="T7" fmla="*/ 774 h 68"/>
                      <a:gd name="T8" fmla="*/ 547 w 384"/>
                      <a:gd name="T9" fmla="*/ 547 h 68"/>
                      <a:gd name="T10" fmla="*/ 254 w 384"/>
                      <a:gd name="T11" fmla="*/ 457 h 68"/>
                      <a:gd name="T12" fmla="*/ 137 w 384"/>
                      <a:gd name="T13" fmla="*/ 538 h 68"/>
                      <a:gd name="T14" fmla="*/ 11 w 384"/>
                      <a:gd name="T15" fmla="*/ 673 h 68"/>
                      <a:gd name="T16" fmla="*/ 0 w 384"/>
                      <a:gd name="T17" fmla="*/ 673 h 68"/>
                      <a:gd name="T18" fmla="*/ 25 w 384"/>
                      <a:gd name="T19" fmla="*/ 603 h 68"/>
                      <a:gd name="T20" fmla="*/ 284 w 384"/>
                      <a:gd name="T21" fmla="*/ 365 h 68"/>
                      <a:gd name="T22" fmla="*/ 572 w 384"/>
                      <a:gd name="T23" fmla="*/ 22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4" h="68">
                        <a:moveTo>
                          <a:pt x="50" y="20"/>
                        </a:moveTo>
                        <a:cubicBezTo>
                          <a:pt x="78" y="8"/>
                          <a:pt x="138" y="0"/>
                          <a:pt x="209" y="0"/>
                        </a:cubicBezTo>
                        <a:cubicBezTo>
                          <a:pt x="305" y="0"/>
                          <a:pt x="384" y="15"/>
                          <a:pt x="384" y="34"/>
                        </a:cubicBezTo>
                        <a:cubicBezTo>
                          <a:pt x="384" y="53"/>
                          <a:pt x="305" y="68"/>
                          <a:pt x="209" y="68"/>
                        </a:cubicBezTo>
                        <a:cubicBezTo>
                          <a:pt x="138" y="68"/>
                          <a:pt x="76" y="60"/>
                          <a:pt x="48" y="48"/>
                        </a:cubicBezTo>
                        <a:cubicBezTo>
                          <a:pt x="30" y="40"/>
                          <a:pt x="28" y="39"/>
                          <a:pt x="22" y="40"/>
                        </a:cubicBezTo>
                        <a:cubicBezTo>
                          <a:pt x="20" y="41"/>
                          <a:pt x="16" y="43"/>
                          <a:pt x="12" y="47"/>
                        </a:cubicBezTo>
                        <a:cubicBezTo>
                          <a:pt x="8" y="50"/>
                          <a:pt x="4" y="54"/>
                          <a:pt x="1" y="59"/>
                        </a:cubicBezTo>
                        <a:cubicBezTo>
                          <a:pt x="1" y="60"/>
                          <a:pt x="0" y="61"/>
                          <a:pt x="0" y="59"/>
                        </a:cubicBezTo>
                        <a:cubicBezTo>
                          <a:pt x="0" y="57"/>
                          <a:pt x="1" y="55"/>
                          <a:pt x="2" y="53"/>
                        </a:cubicBezTo>
                        <a:cubicBezTo>
                          <a:pt x="5" y="47"/>
                          <a:pt x="15" y="39"/>
                          <a:pt x="25" y="32"/>
                        </a:cubicBezTo>
                        <a:cubicBezTo>
                          <a:pt x="29" y="29"/>
                          <a:pt x="41" y="23"/>
                          <a:pt x="50" y="20"/>
                        </a:cubicBezTo>
                        <a:close/>
                      </a:path>
                    </a:pathLst>
                  </a:custGeom>
                  <a:solidFill>
                    <a:srgbClr val="ADE0E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14" name="Freeform 83"/>
                  <p:cNvSpPr>
                    <a:spLocks/>
                  </p:cNvSpPr>
                  <p:nvPr/>
                </p:nvSpPr>
                <p:spPr bwMode="auto">
                  <a:xfrm>
                    <a:off x="2821" y="1412"/>
                    <a:ext cx="802" cy="103"/>
                  </a:xfrm>
                  <a:custGeom>
                    <a:avLst/>
                    <a:gdLst>
                      <a:gd name="T0" fmla="*/ 255 w 356"/>
                      <a:gd name="T1" fmla="*/ 316 h 46"/>
                      <a:gd name="T2" fmla="*/ 2034 w 356"/>
                      <a:gd name="T3" fmla="*/ 517 h 46"/>
                      <a:gd name="T4" fmla="*/ 3816 w 356"/>
                      <a:gd name="T5" fmla="*/ 316 h 46"/>
                      <a:gd name="T6" fmla="*/ 2034 w 356"/>
                      <a:gd name="T7" fmla="*/ 0 h 46"/>
                      <a:gd name="T8" fmla="*/ 255 w 356"/>
                      <a:gd name="T9" fmla="*/ 31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46">
                        <a:moveTo>
                          <a:pt x="22" y="28"/>
                        </a:moveTo>
                        <a:cubicBezTo>
                          <a:pt x="51" y="38"/>
                          <a:pt x="110" y="46"/>
                          <a:pt x="178" y="46"/>
                        </a:cubicBezTo>
                        <a:cubicBezTo>
                          <a:pt x="246" y="46"/>
                          <a:pt x="305" y="39"/>
                          <a:pt x="334" y="28"/>
                        </a:cubicBezTo>
                        <a:cubicBezTo>
                          <a:pt x="356" y="18"/>
                          <a:pt x="268" y="0"/>
                          <a:pt x="178" y="0"/>
                        </a:cubicBezTo>
                        <a:cubicBezTo>
                          <a:pt x="88" y="0"/>
                          <a:pt x="0" y="19"/>
                          <a:pt x="22" y="28"/>
                        </a:cubicBezTo>
                        <a:close/>
                      </a:path>
                    </a:pathLst>
                  </a:custGeom>
                  <a:solidFill>
                    <a:srgbClr val="79CD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15" name="Freeform 84"/>
                  <p:cNvSpPr>
                    <a:spLocks/>
                  </p:cNvSpPr>
                  <p:nvPr/>
                </p:nvSpPr>
                <p:spPr bwMode="auto">
                  <a:xfrm>
                    <a:off x="2954" y="1472"/>
                    <a:ext cx="538" cy="43"/>
                  </a:xfrm>
                  <a:custGeom>
                    <a:avLst/>
                    <a:gdLst>
                      <a:gd name="T0" fmla="*/ 2726 w 239"/>
                      <a:gd name="T1" fmla="*/ 118 h 19"/>
                      <a:gd name="T2" fmla="*/ 1357 w 239"/>
                      <a:gd name="T3" fmla="*/ 0 h 19"/>
                      <a:gd name="T4" fmla="*/ 0 w 239"/>
                      <a:gd name="T5" fmla="*/ 118 h 19"/>
                      <a:gd name="T6" fmla="*/ 1357 w 239"/>
                      <a:gd name="T7" fmla="*/ 220 h 19"/>
                      <a:gd name="T8" fmla="*/ 2726 w 239"/>
                      <a:gd name="T9" fmla="*/ 1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19">
                        <a:moveTo>
                          <a:pt x="239" y="10"/>
                        </a:moveTo>
                        <a:cubicBezTo>
                          <a:pt x="208" y="4"/>
                          <a:pt x="164" y="0"/>
                          <a:pt x="119" y="0"/>
                        </a:cubicBezTo>
                        <a:cubicBezTo>
                          <a:pt x="74" y="0"/>
                          <a:pt x="30" y="4"/>
                          <a:pt x="0" y="10"/>
                        </a:cubicBezTo>
                        <a:cubicBezTo>
                          <a:pt x="31" y="16"/>
                          <a:pt x="73" y="19"/>
                          <a:pt x="119" y="19"/>
                        </a:cubicBezTo>
                        <a:cubicBezTo>
                          <a:pt x="165" y="19"/>
                          <a:pt x="207" y="16"/>
                          <a:pt x="239" y="10"/>
                        </a:cubicBezTo>
                        <a:close/>
                      </a:path>
                    </a:pathLst>
                  </a:custGeom>
                  <a:solidFill>
                    <a:srgbClr val="3FACC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16" name="Freeform 85"/>
                  <p:cNvSpPr>
                    <a:spLocks/>
                  </p:cNvSpPr>
                  <p:nvPr/>
                </p:nvSpPr>
                <p:spPr bwMode="auto">
                  <a:xfrm>
                    <a:off x="2767" y="1488"/>
                    <a:ext cx="111" cy="101"/>
                  </a:xfrm>
                  <a:custGeom>
                    <a:avLst/>
                    <a:gdLst>
                      <a:gd name="T0" fmla="*/ 138 w 49"/>
                      <a:gd name="T1" fmla="*/ 20 h 45"/>
                      <a:gd name="T2" fmla="*/ 276 w 49"/>
                      <a:gd name="T3" fmla="*/ 247 h 45"/>
                      <a:gd name="T4" fmla="*/ 451 w 49"/>
                      <a:gd name="T5" fmla="*/ 328 h 45"/>
                      <a:gd name="T6" fmla="*/ 544 w 49"/>
                      <a:gd name="T7" fmla="*/ 509 h 45"/>
                      <a:gd name="T8" fmla="*/ 478 w 49"/>
                      <a:gd name="T9" fmla="*/ 182 h 45"/>
                      <a:gd name="T10" fmla="*/ 220 w 49"/>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5">
                        <a:moveTo>
                          <a:pt x="12" y="2"/>
                        </a:moveTo>
                        <a:cubicBezTo>
                          <a:pt x="0" y="6"/>
                          <a:pt x="21" y="19"/>
                          <a:pt x="24" y="22"/>
                        </a:cubicBezTo>
                        <a:cubicBezTo>
                          <a:pt x="28" y="25"/>
                          <a:pt x="35" y="25"/>
                          <a:pt x="39" y="29"/>
                        </a:cubicBezTo>
                        <a:cubicBezTo>
                          <a:pt x="43" y="33"/>
                          <a:pt x="45" y="39"/>
                          <a:pt x="47" y="45"/>
                        </a:cubicBezTo>
                        <a:cubicBezTo>
                          <a:pt x="48" y="34"/>
                          <a:pt x="49" y="24"/>
                          <a:pt x="41" y="16"/>
                        </a:cubicBezTo>
                        <a:cubicBezTo>
                          <a:pt x="37" y="11"/>
                          <a:pt x="20" y="7"/>
                          <a:pt x="19" y="0"/>
                        </a:cubicBezTo>
                      </a:path>
                    </a:pathLst>
                  </a:custGeom>
                  <a:solidFill>
                    <a:srgbClr val="B0E2E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17" name="Freeform 86"/>
                  <p:cNvSpPr>
                    <a:spLocks/>
                  </p:cNvSpPr>
                  <p:nvPr/>
                </p:nvSpPr>
                <p:spPr bwMode="auto">
                  <a:xfrm>
                    <a:off x="2781" y="1463"/>
                    <a:ext cx="846" cy="432"/>
                  </a:xfrm>
                  <a:custGeom>
                    <a:avLst/>
                    <a:gdLst>
                      <a:gd name="T0" fmla="*/ 4284 w 376"/>
                      <a:gd name="T1" fmla="*/ 0 h 192"/>
                      <a:gd name="T2" fmla="*/ 3953 w 376"/>
                      <a:gd name="T3" fmla="*/ 182 h 192"/>
                      <a:gd name="T4" fmla="*/ 3474 w 376"/>
                      <a:gd name="T5" fmla="*/ 284 h 192"/>
                      <a:gd name="T6" fmla="*/ 2232 w 376"/>
                      <a:gd name="T7" fmla="*/ 376 h 192"/>
                      <a:gd name="T8" fmla="*/ 801 w 376"/>
                      <a:gd name="T9" fmla="*/ 263 h 192"/>
                      <a:gd name="T10" fmla="*/ 558 w 376"/>
                      <a:gd name="T11" fmla="*/ 207 h 192"/>
                      <a:gd name="T12" fmla="*/ 502 w 376"/>
                      <a:gd name="T13" fmla="*/ 194 h 192"/>
                      <a:gd name="T14" fmla="*/ 137 w 376"/>
                      <a:gd name="T15" fmla="*/ 56 h 192"/>
                      <a:gd name="T16" fmla="*/ 0 w 376"/>
                      <a:gd name="T17" fmla="*/ 182 h 192"/>
                      <a:gd name="T18" fmla="*/ 437 w 376"/>
                      <a:gd name="T19" fmla="*/ 558 h 192"/>
                      <a:gd name="T20" fmla="*/ 437 w 376"/>
                      <a:gd name="T21" fmla="*/ 1256 h 192"/>
                      <a:gd name="T22" fmla="*/ 639 w 376"/>
                      <a:gd name="T23" fmla="*/ 558 h 192"/>
                      <a:gd name="T24" fmla="*/ 2516 w 376"/>
                      <a:gd name="T25" fmla="*/ 603 h 192"/>
                      <a:gd name="T26" fmla="*/ 2770 w 376"/>
                      <a:gd name="T27" fmla="*/ 583 h 192"/>
                      <a:gd name="T28" fmla="*/ 3807 w 376"/>
                      <a:gd name="T29" fmla="*/ 1413 h 192"/>
                      <a:gd name="T30" fmla="*/ 3807 w 376"/>
                      <a:gd name="T31" fmla="*/ 2041 h 192"/>
                      <a:gd name="T32" fmla="*/ 4066 w 376"/>
                      <a:gd name="T33" fmla="*/ 2187 h 192"/>
                      <a:gd name="T34" fmla="*/ 4066 w 376"/>
                      <a:gd name="T35" fmla="*/ 619 h 192"/>
                      <a:gd name="T36" fmla="*/ 4127 w 376"/>
                      <a:gd name="T37" fmla="*/ 284 h 192"/>
                      <a:gd name="T38" fmla="*/ 4147 w 376"/>
                      <a:gd name="T39" fmla="*/ 275 h 192"/>
                      <a:gd name="T40" fmla="*/ 4284 w 376"/>
                      <a:gd name="T41" fmla="*/ 0 h 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6" h="192">
                        <a:moveTo>
                          <a:pt x="376" y="0"/>
                        </a:moveTo>
                        <a:cubicBezTo>
                          <a:pt x="371" y="7"/>
                          <a:pt x="361" y="12"/>
                          <a:pt x="347" y="16"/>
                        </a:cubicBezTo>
                        <a:cubicBezTo>
                          <a:pt x="305" y="25"/>
                          <a:pt x="305" y="25"/>
                          <a:pt x="305" y="25"/>
                        </a:cubicBezTo>
                        <a:cubicBezTo>
                          <a:pt x="256" y="33"/>
                          <a:pt x="200" y="33"/>
                          <a:pt x="196" y="33"/>
                        </a:cubicBezTo>
                        <a:cubicBezTo>
                          <a:pt x="191" y="33"/>
                          <a:pt x="122" y="33"/>
                          <a:pt x="70" y="23"/>
                        </a:cubicBezTo>
                        <a:cubicBezTo>
                          <a:pt x="62" y="21"/>
                          <a:pt x="55" y="20"/>
                          <a:pt x="49" y="18"/>
                        </a:cubicBezTo>
                        <a:cubicBezTo>
                          <a:pt x="46" y="18"/>
                          <a:pt x="45" y="17"/>
                          <a:pt x="44" y="17"/>
                        </a:cubicBezTo>
                        <a:cubicBezTo>
                          <a:pt x="32" y="14"/>
                          <a:pt x="19" y="4"/>
                          <a:pt x="12" y="5"/>
                        </a:cubicBezTo>
                        <a:cubicBezTo>
                          <a:pt x="7" y="6"/>
                          <a:pt x="2" y="13"/>
                          <a:pt x="0" y="16"/>
                        </a:cubicBezTo>
                        <a:cubicBezTo>
                          <a:pt x="11" y="18"/>
                          <a:pt x="37" y="39"/>
                          <a:pt x="38" y="49"/>
                        </a:cubicBezTo>
                        <a:cubicBezTo>
                          <a:pt x="39" y="59"/>
                          <a:pt x="38" y="96"/>
                          <a:pt x="38" y="110"/>
                        </a:cubicBezTo>
                        <a:cubicBezTo>
                          <a:pt x="42" y="82"/>
                          <a:pt x="41" y="57"/>
                          <a:pt x="56" y="49"/>
                        </a:cubicBezTo>
                        <a:cubicBezTo>
                          <a:pt x="70" y="42"/>
                          <a:pt x="125" y="59"/>
                          <a:pt x="221" y="53"/>
                        </a:cubicBezTo>
                        <a:cubicBezTo>
                          <a:pt x="228" y="52"/>
                          <a:pt x="236" y="52"/>
                          <a:pt x="243" y="51"/>
                        </a:cubicBezTo>
                        <a:cubicBezTo>
                          <a:pt x="296" y="52"/>
                          <a:pt x="334" y="72"/>
                          <a:pt x="334" y="124"/>
                        </a:cubicBezTo>
                        <a:cubicBezTo>
                          <a:pt x="334" y="138"/>
                          <a:pt x="334" y="157"/>
                          <a:pt x="334" y="179"/>
                        </a:cubicBezTo>
                        <a:cubicBezTo>
                          <a:pt x="345" y="183"/>
                          <a:pt x="353" y="187"/>
                          <a:pt x="357" y="192"/>
                        </a:cubicBezTo>
                        <a:cubicBezTo>
                          <a:pt x="357" y="54"/>
                          <a:pt x="357" y="54"/>
                          <a:pt x="357" y="54"/>
                        </a:cubicBezTo>
                        <a:cubicBezTo>
                          <a:pt x="357" y="41"/>
                          <a:pt x="359" y="33"/>
                          <a:pt x="362" y="25"/>
                        </a:cubicBezTo>
                        <a:cubicBezTo>
                          <a:pt x="362" y="25"/>
                          <a:pt x="363" y="24"/>
                          <a:pt x="364" y="24"/>
                        </a:cubicBezTo>
                        <a:cubicBezTo>
                          <a:pt x="366" y="16"/>
                          <a:pt x="370" y="7"/>
                          <a:pt x="376" y="0"/>
                        </a:cubicBezTo>
                        <a:close/>
                      </a:path>
                    </a:pathLst>
                  </a:custGeom>
                  <a:solidFill>
                    <a:srgbClr val="B0E2E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18" name="Freeform 87"/>
                  <p:cNvSpPr>
                    <a:spLocks/>
                  </p:cNvSpPr>
                  <p:nvPr/>
                </p:nvSpPr>
                <p:spPr bwMode="auto">
                  <a:xfrm>
                    <a:off x="2761" y="1459"/>
                    <a:ext cx="866" cy="434"/>
                  </a:xfrm>
                  <a:custGeom>
                    <a:avLst/>
                    <a:gdLst>
                      <a:gd name="T0" fmla="*/ 4382 w 385"/>
                      <a:gd name="T1" fmla="*/ 20 h 193"/>
                      <a:gd name="T2" fmla="*/ 2333 w 385"/>
                      <a:gd name="T3" fmla="*/ 400 h 193"/>
                      <a:gd name="T4" fmla="*/ 900 w 385"/>
                      <a:gd name="T5" fmla="*/ 283 h 193"/>
                      <a:gd name="T6" fmla="*/ 202 w 385"/>
                      <a:gd name="T7" fmla="*/ 45 h 193"/>
                      <a:gd name="T8" fmla="*/ 182 w 385"/>
                      <a:gd name="T9" fmla="*/ 65 h 193"/>
                      <a:gd name="T10" fmla="*/ 110 w 385"/>
                      <a:gd name="T11" fmla="*/ 126 h 193"/>
                      <a:gd name="T12" fmla="*/ 0 w 385"/>
                      <a:gd name="T13" fmla="*/ 308 h 193"/>
                      <a:gd name="T14" fmla="*/ 20 w 385"/>
                      <a:gd name="T15" fmla="*/ 292 h 193"/>
                      <a:gd name="T16" fmla="*/ 110 w 385"/>
                      <a:gd name="T17" fmla="*/ 272 h 193"/>
                      <a:gd name="T18" fmla="*/ 191 w 385"/>
                      <a:gd name="T19" fmla="*/ 319 h 193"/>
                      <a:gd name="T20" fmla="*/ 182 w 385"/>
                      <a:gd name="T21" fmla="*/ 146 h 193"/>
                      <a:gd name="T22" fmla="*/ 373 w 385"/>
                      <a:gd name="T23" fmla="*/ 137 h 193"/>
                      <a:gd name="T24" fmla="*/ 430 w 385"/>
                      <a:gd name="T25" fmla="*/ 171 h 193"/>
                      <a:gd name="T26" fmla="*/ 490 w 385"/>
                      <a:gd name="T27" fmla="*/ 191 h 193"/>
                      <a:gd name="T28" fmla="*/ 490 w 385"/>
                      <a:gd name="T29" fmla="*/ 191 h 193"/>
                      <a:gd name="T30" fmla="*/ 490 w 385"/>
                      <a:gd name="T31" fmla="*/ 191 h 193"/>
                      <a:gd name="T32" fmla="*/ 3754 w 385"/>
                      <a:gd name="T33" fmla="*/ 400 h 193"/>
                      <a:gd name="T34" fmla="*/ 4087 w 385"/>
                      <a:gd name="T35" fmla="*/ 875 h 193"/>
                      <a:gd name="T36" fmla="*/ 4087 w 385"/>
                      <a:gd name="T37" fmla="*/ 2150 h 193"/>
                      <a:gd name="T38" fmla="*/ 4155 w 385"/>
                      <a:gd name="T39" fmla="*/ 2195 h 193"/>
                      <a:gd name="T40" fmla="*/ 4155 w 385"/>
                      <a:gd name="T41" fmla="*/ 855 h 193"/>
                      <a:gd name="T42" fmla="*/ 4209 w 385"/>
                      <a:gd name="T43" fmla="*/ 238 h 193"/>
                      <a:gd name="T44" fmla="*/ 4361 w 385"/>
                      <a:gd name="T45" fmla="*/ 56 h 193"/>
                      <a:gd name="T46" fmla="*/ 4382 w 385"/>
                      <a:gd name="T47" fmla="*/ 20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5" h="193">
                        <a:moveTo>
                          <a:pt x="385" y="2"/>
                        </a:moveTo>
                        <a:cubicBezTo>
                          <a:pt x="362" y="35"/>
                          <a:pt x="212" y="35"/>
                          <a:pt x="205" y="35"/>
                        </a:cubicBezTo>
                        <a:cubicBezTo>
                          <a:pt x="200" y="35"/>
                          <a:pt x="131" y="35"/>
                          <a:pt x="79" y="25"/>
                        </a:cubicBezTo>
                        <a:cubicBezTo>
                          <a:pt x="40" y="18"/>
                          <a:pt x="23" y="0"/>
                          <a:pt x="18" y="4"/>
                        </a:cubicBezTo>
                        <a:cubicBezTo>
                          <a:pt x="18" y="4"/>
                          <a:pt x="17" y="5"/>
                          <a:pt x="16" y="6"/>
                        </a:cubicBezTo>
                        <a:cubicBezTo>
                          <a:pt x="13" y="7"/>
                          <a:pt x="12" y="9"/>
                          <a:pt x="10" y="11"/>
                        </a:cubicBezTo>
                        <a:cubicBezTo>
                          <a:pt x="5" y="15"/>
                          <a:pt x="1" y="21"/>
                          <a:pt x="0" y="27"/>
                        </a:cubicBezTo>
                        <a:cubicBezTo>
                          <a:pt x="2" y="26"/>
                          <a:pt x="2" y="26"/>
                          <a:pt x="2" y="26"/>
                        </a:cubicBezTo>
                        <a:cubicBezTo>
                          <a:pt x="4" y="25"/>
                          <a:pt x="7" y="24"/>
                          <a:pt x="10" y="24"/>
                        </a:cubicBezTo>
                        <a:cubicBezTo>
                          <a:pt x="13" y="25"/>
                          <a:pt x="15" y="27"/>
                          <a:pt x="17" y="28"/>
                        </a:cubicBezTo>
                        <a:cubicBezTo>
                          <a:pt x="13" y="23"/>
                          <a:pt x="9" y="19"/>
                          <a:pt x="16" y="13"/>
                        </a:cubicBezTo>
                        <a:cubicBezTo>
                          <a:pt x="19" y="10"/>
                          <a:pt x="22" y="6"/>
                          <a:pt x="33" y="12"/>
                        </a:cubicBezTo>
                        <a:cubicBezTo>
                          <a:pt x="35" y="13"/>
                          <a:pt x="36" y="14"/>
                          <a:pt x="38" y="15"/>
                        </a:cubicBezTo>
                        <a:cubicBezTo>
                          <a:pt x="40" y="15"/>
                          <a:pt x="41" y="16"/>
                          <a:pt x="43" y="17"/>
                        </a:cubicBezTo>
                        <a:cubicBezTo>
                          <a:pt x="43" y="17"/>
                          <a:pt x="43" y="17"/>
                          <a:pt x="43" y="17"/>
                        </a:cubicBezTo>
                        <a:cubicBezTo>
                          <a:pt x="43" y="17"/>
                          <a:pt x="43" y="17"/>
                          <a:pt x="43" y="17"/>
                        </a:cubicBezTo>
                        <a:cubicBezTo>
                          <a:pt x="127" y="58"/>
                          <a:pt x="312" y="36"/>
                          <a:pt x="330" y="35"/>
                        </a:cubicBezTo>
                        <a:cubicBezTo>
                          <a:pt x="348" y="35"/>
                          <a:pt x="359" y="46"/>
                          <a:pt x="359" y="77"/>
                        </a:cubicBezTo>
                        <a:cubicBezTo>
                          <a:pt x="359" y="88"/>
                          <a:pt x="359" y="134"/>
                          <a:pt x="359" y="189"/>
                        </a:cubicBezTo>
                        <a:cubicBezTo>
                          <a:pt x="361" y="190"/>
                          <a:pt x="363" y="192"/>
                          <a:pt x="365" y="193"/>
                        </a:cubicBezTo>
                        <a:cubicBezTo>
                          <a:pt x="365" y="75"/>
                          <a:pt x="365" y="75"/>
                          <a:pt x="365" y="75"/>
                        </a:cubicBezTo>
                        <a:cubicBezTo>
                          <a:pt x="365" y="40"/>
                          <a:pt x="364" y="35"/>
                          <a:pt x="370" y="21"/>
                        </a:cubicBezTo>
                        <a:cubicBezTo>
                          <a:pt x="374" y="13"/>
                          <a:pt x="379" y="8"/>
                          <a:pt x="383" y="5"/>
                        </a:cubicBezTo>
                        <a:cubicBezTo>
                          <a:pt x="384" y="4"/>
                          <a:pt x="384" y="3"/>
                          <a:pt x="385" y="2"/>
                        </a:cubicBezTo>
                        <a:close/>
                      </a:path>
                    </a:pathLst>
                  </a:custGeom>
                  <a:solidFill>
                    <a:srgbClr val="79CD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19" name="Freeform 88"/>
                  <p:cNvSpPr>
                    <a:spLocks/>
                  </p:cNvSpPr>
                  <p:nvPr/>
                </p:nvSpPr>
                <p:spPr bwMode="auto">
                  <a:xfrm>
                    <a:off x="3303" y="1929"/>
                    <a:ext cx="281" cy="621"/>
                  </a:xfrm>
                  <a:custGeom>
                    <a:avLst/>
                    <a:gdLst>
                      <a:gd name="T0" fmla="*/ 1421 w 125"/>
                      <a:gd name="T1" fmla="*/ 0 h 276"/>
                      <a:gd name="T2" fmla="*/ 1158 w 125"/>
                      <a:gd name="T3" fmla="*/ 137 h 276"/>
                      <a:gd name="T4" fmla="*/ 1045 w 125"/>
                      <a:gd name="T5" fmla="*/ 2077 h 276"/>
                      <a:gd name="T6" fmla="*/ 0 w 125"/>
                      <a:gd name="T7" fmla="*/ 3143 h 276"/>
                      <a:gd name="T8" fmla="*/ 1421 w 125"/>
                      <a:gd name="T9" fmla="*/ 2405 h 276"/>
                      <a:gd name="T10" fmla="*/ 1421 w 125"/>
                      <a:gd name="T11" fmla="*/ 0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 h="276">
                        <a:moveTo>
                          <a:pt x="125" y="0"/>
                        </a:moveTo>
                        <a:cubicBezTo>
                          <a:pt x="121" y="4"/>
                          <a:pt x="113" y="9"/>
                          <a:pt x="102" y="12"/>
                        </a:cubicBezTo>
                        <a:cubicBezTo>
                          <a:pt x="102" y="70"/>
                          <a:pt x="99" y="137"/>
                          <a:pt x="92" y="182"/>
                        </a:cubicBezTo>
                        <a:cubicBezTo>
                          <a:pt x="79" y="256"/>
                          <a:pt x="23" y="269"/>
                          <a:pt x="0" y="276"/>
                        </a:cubicBezTo>
                        <a:cubicBezTo>
                          <a:pt x="114" y="268"/>
                          <a:pt x="125" y="223"/>
                          <a:pt x="125" y="211"/>
                        </a:cubicBezTo>
                        <a:lnTo>
                          <a:pt x="125" y="0"/>
                        </a:lnTo>
                        <a:close/>
                      </a:path>
                    </a:pathLst>
                  </a:custGeom>
                  <a:solidFill>
                    <a:srgbClr val="EF757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20" name="Freeform 89"/>
                  <p:cNvSpPr>
                    <a:spLocks/>
                  </p:cNvSpPr>
                  <p:nvPr/>
                </p:nvSpPr>
                <p:spPr bwMode="auto">
                  <a:xfrm>
                    <a:off x="3427" y="1929"/>
                    <a:ext cx="155" cy="601"/>
                  </a:xfrm>
                  <a:custGeom>
                    <a:avLst/>
                    <a:gdLst>
                      <a:gd name="T0" fmla="*/ 782 w 69"/>
                      <a:gd name="T1" fmla="*/ 0 h 267"/>
                      <a:gd name="T2" fmla="*/ 717 w 69"/>
                      <a:gd name="T3" fmla="*/ 56 h 267"/>
                      <a:gd name="T4" fmla="*/ 717 w 69"/>
                      <a:gd name="T5" fmla="*/ 2336 h 267"/>
                      <a:gd name="T6" fmla="*/ 0 w 69"/>
                      <a:gd name="T7" fmla="*/ 3046 h 267"/>
                      <a:gd name="T8" fmla="*/ 782 w 69"/>
                      <a:gd name="T9" fmla="*/ 2336 h 267"/>
                      <a:gd name="T10" fmla="*/ 782 w 69"/>
                      <a:gd name="T11" fmla="*/ 0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67">
                        <a:moveTo>
                          <a:pt x="69" y="0"/>
                        </a:moveTo>
                        <a:cubicBezTo>
                          <a:pt x="67" y="2"/>
                          <a:pt x="66" y="3"/>
                          <a:pt x="63" y="5"/>
                        </a:cubicBezTo>
                        <a:cubicBezTo>
                          <a:pt x="63" y="89"/>
                          <a:pt x="64" y="184"/>
                          <a:pt x="63" y="205"/>
                        </a:cubicBezTo>
                        <a:cubicBezTo>
                          <a:pt x="61" y="242"/>
                          <a:pt x="28" y="254"/>
                          <a:pt x="0" y="267"/>
                        </a:cubicBezTo>
                        <a:cubicBezTo>
                          <a:pt x="57" y="252"/>
                          <a:pt x="69" y="223"/>
                          <a:pt x="69" y="205"/>
                        </a:cubicBezTo>
                        <a:lnTo>
                          <a:pt x="69" y="0"/>
                        </a:lnTo>
                        <a:close/>
                      </a:path>
                    </a:pathLst>
                  </a:custGeom>
                  <a:solidFill>
                    <a:srgbClr val="EC4B5E"/>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21" name="Freeform 90"/>
                  <p:cNvSpPr>
                    <a:spLocks/>
                  </p:cNvSpPr>
                  <p:nvPr/>
                </p:nvSpPr>
                <p:spPr bwMode="auto">
                  <a:xfrm>
                    <a:off x="3533" y="1866"/>
                    <a:ext cx="51" cy="90"/>
                  </a:xfrm>
                  <a:custGeom>
                    <a:avLst/>
                    <a:gdLst>
                      <a:gd name="T0" fmla="*/ 251 w 23"/>
                      <a:gd name="T1" fmla="*/ 320 h 40"/>
                      <a:gd name="T2" fmla="*/ 251 w 23"/>
                      <a:gd name="T3" fmla="*/ 146 h 40"/>
                      <a:gd name="T4" fmla="*/ 0 w 23"/>
                      <a:gd name="T5" fmla="*/ 0 h 40"/>
                      <a:gd name="T6" fmla="*/ 0 w 23"/>
                      <a:gd name="T7" fmla="*/ 457 h 40"/>
                      <a:gd name="T8" fmla="*/ 251 w 23"/>
                      <a:gd name="T9" fmla="*/ 32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40">
                        <a:moveTo>
                          <a:pt x="23" y="28"/>
                        </a:moveTo>
                        <a:cubicBezTo>
                          <a:pt x="23" y="13"/>
                          <a:pt x="23" y="13"/>
                          <a:pt x="23" y="13"/>
                        </a:cubicBezTo>
                        <a:cubicBezTo>
                          <a:pt x="19" y="8"/>
                          <a:pt x="11" y="4"/>
                          <a:pt x="0" y="0"/>
                        </a:cubicBezTo>
                        <a:cubicBezTo>
                          <a:pt x="0" y="13"/>
                          <a:pt x="0" y="26"/>
                          <a:pt x="0" y="40"/>
                        </a:cubicBezTo>
                        <a:cubicBezTo>
                          <a:pt x="11" y="37"/>
                          <a:pt x="19" y="32"/>
                          <a:pt x="23" y="28"/>
                        </a:cubicBezTo>
                        <a:close/>
                      </a:path>
                    </a:pathLst>
                  </a:custGeom>
                  <a:solidFill>
                    <a:srgbClr val="DB9A9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22" name="Freeform 91"/>
                  <p:cNvSpPr>
                    <a:spLocks/>
                  </p:cNvSpPr>
                  <p:nvPr/>
                </p:nvSpPr>
                <p:spPr bwMode="auto">
                  <a:xfrm>
                    <a:off x="3569" y="1884"/>
                    <a:ext cx="13" cy="56"/>
                  </a:xfrm>
                  <a:custGeom>
                    <a:avLst/>
                    <a:gdLst>
                      <a:gd name="T0" fmla="*/ 61 w 6"/>
                      <a:gd name="T1" fmla="*/ 45 h 25"/>
                      <a:gd name="T2" fmla="*/ 0 w 6"/>
                      <a:gd name="T3" fmla="*/ 0 h 25"/>
                      <a:gd name="T4" fmla="*/ 0 w 6"/>
                      <a:gd name="T5" fmla="*/ 280 h 25"/>
                      <a:gd name="T6" fmla="*/ 61 w 6"/>
                      <a:gd name="T7" fmla="*/ 226 h 25"/>
                      <a:gd name="T8" fmla="*/ 61 w 6"/>
                      <a:gd name="T9" fmla="*/ 4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5">
                        <a:moveTo>
                          <a:pt x="6" y="4"/>
                        </a:moveTo>
                        <a:cubicBezTo>
                          <a:pt x="4" y="3"/>
                          <a:pt x="2" y="1"/>
                          <a:pt x="0" y="0"/>
                        </a:cubicBezTo>
                        <a:cubicBezTo>
                          <a:pt x="0" y="8"/>
                          <a:pt x="0" y="16"/>
                          <a:pt x="0" y="25"/>
                        </a:cubicBezTo>
                        <a:cubicBezTo>
                          <a:pt x="3" y="23"/>
                          <a:pt x="4" y="22"/>
                          <a:pt x="6" y="20"/>
                        </a:cubicBezTo>
                        <a:lnTo>
                          <a:pt x="6" y="4"/>
                        </a:lnTo>
                        <a:close/>
                      </a:path>
                    </a:pathLst>
                  </a:custGeom>
                  <a:solidFill>
                    <a:srgbClr val="C4758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23" name="Freeform 92"/>
                  <p:cNvSpPr>
                    <a:spLocks/>
                  </p:cNvSpPr>
                  <p:nvPr/>
                </p:nvSpPr>
                <p:spPr bwMode="auto">
                  <a:xfrm>
                    <a:off x="2752" y="1364"/>
                    <a:ext cx="391" cy="135"/>
                  </a:xfrm>
                  <a:custGeom>
                    <a:avLst/>
                    <a:gdLst>
                      <a:gd name="T0" fmla="*/ 1975 w 174"/>
                      <a:gd name="T1" fmla="*/ 0 h 60"/>
                      <a:gd name="T2" fmla="*/ 566 w 174"/>
                      <a:gd name="T3" fmla="*/ 218 h 60"/>
                      <a:gd name="T4" fmla="*/ 283 w 174"/>
                      <a:gd name="T5" fmla="*/ 356 h 60"/>
                      <a:gd name="T6" fmla="*/ 20 w 174"/>
                      <a:gd name="T7" fmla="*/ 592 h 60"/>
                      <a:gd name="T8" fmla="*/ 0 w 174"/>
                      <a:gd name="T9" fmla="*/ 664 h 60"/>
                      <a:gd name="T10" fmla="*/ 9 w 174"/>
                      <a:gd name="T11" fmla="*/ 664 h 60"/>
                      <a:gd name="T12" fmla="*/ 137 w 174"/>
                      <a:gd name="T13" fmla="*/ 527 h 60"/>
                      <a:gd name="T14" fmla="*/ 247 w 174"/>
                      <a:gd name="T15" fmla="*/ 446 h 60"/>
                      <a:gd name="T16" fmla="*/ 546 w 174"/>
                      <a:gd name="T17" fmla="*/ 538 h 60"/>
                      <a:gd name="T18" fmla="*/ 647 w 174"/>
                      <a:gd name="T19" fmla="*/ 572 h 60"/>
                      <a:gd name="T20" fmla="*/ 863 w 174"/>
                      <a:gd name="T21" fmla="*/ 401 h 60"/>
                      <a:gd name="T22" fmla="*/ 647 w 174"/>
                      <a:gd name="T23" fmla="*/ 437 h 60"/>
                      <a:gd name="T24" fmla="*/ 591 w 174"/>
                      <a:gd name="T25" fmla="*/ 329 h 60"/>
                      <a:gd name="T26" fmla="*/ 1975 w 174"/>
                      <a:gd name="T27" fmla="*/ 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60">
                        <a:moveTo>
                          <a:pt x="174" y="0"/>
                        </a:moveTo>
                        <a:cubicBezTo>
                          <a:pt x="119" y="2"/>
                          <a:pt x="73" y="9"/>
                          <a:pt x="50" y="19"/>
                        </a:cubicBezTo>
                        <a:cubicBezTo>
                          <a:pt x="41" y="22"/>
                          <a:pt x="29" y="28"/>
                          <a:pt x="25" y="31"/>
                        </a:cubicBezTo>
                        <a:cubicBezTo>
                          <a:pt x="15" y="38"/>
                          <a:pt x="5" y="46"/>
                          <a:pt x="2" y="52"/>
                        </a:cubicBezTo>
                        <a:cubicBezTo>
                          <a:pt x="1" y="54"/>
                          <a:pt x="0" y="56"/>
                          <a:pt x="0" y="58"/>
                        </a:cubicBezTo>
                        <a:cubicBezTo>
                          <a:pt x="0" y="60"/>
                          <a:pt x="1" y="59"/>
                          <a:pt x="1" y="58"/>
                        </a:cubicBezTo>
                        <a:cubicBezTo>
                          <a:pt x="4" y="53"/>
                          <a:pt x="8" y="49"/>
                          <a:pt x="12" y="46"/>
                        </a:cubicBezTo>
                        <a:cubicBezTo>
                          <a:pt x="16" y="42"/>
                          <a:pt x="20" y="40"/>
                          <a:pt x="22" y="39"/>
                        </a:cubicBezTo>
                        <a:cubicBezTo>
                          <a:pt x="28" y="38"/>
                          <a:pt x="30" y="39"/>
                          <a:pt x="48" y="47"/>
                        </a:cubicBezTo>
                        <a:cubicBezTo>
                          <a:pt x="51" y="48"/>
                          <a:pt x="54" y="49"/>
                          <a:pt x="57" y="50"/>
                        </a:cubicBezTo>
                        <a:cubicBezTo>
                          <a:pt x="76" y="35"/>
                          <a:pt x="76" y="35"/>
                          <a:pt x="76" y="35"/>
                        </a:cubicBezTo>
                        <a:cubicBezTo>
                          <a:pt x="76" y="35"/>
                          <a:pt x="67" y="37"/>
                          <a:pt x="57" y="38"/>
                        </a:cubicBezTo>
                        <a:cubicBezTo>
                          <a:pt x="50" y="38"/>
                          <a:pt x="47" y="35"/>
                          <a:pt x="52" y="29"/>
                        </a:cubicBezTo>
                        <a:cubicBezTo>
                          <a:pt x="62" y="17"/>
                          <a:pt x="138" y="4"/>
                          <a:pt x="174" y="0"/>
                        </a:cubicBezTo>
                        <a:close/>
                      </a:path>
                    </a:pathLst>
                  </a:custGeom>
                  <a:solidFill>
                    <a:srgbClr val="79CD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24" name="Freeform 93"/>
                  <p:cNvSpPr>
                    <a:spLocks/>
                  </p:cNvSpPr>
                  <p:nvPr/>
                </p:nvSpPr>
                <p:spPr bwMode="auto">
                  <a:xfrm>
                    <a:off x="2752" y="1423"/>
                    <a:ext cx="94" cy="76"/>
                  </a:xfrm>
                  <a:custGeom>
                    <a:avLst/>
                    <a:gdLst>
                      <a:gd name="T0" fmla="*/ 425 w 42"/>
                      <a:gd name="T1" fmla="*/ 170 h 34"/>
                      <a:gd name="T2" fmla="*/ 325 w 42"/>
                      <a:gd name="T3" fmla="*/ 101 h 34"/>
                      <a:gd name="T4" fmla="*/ 380 w 42"/>
                      <a:gd name="T5" fmla="*/ 0 h 34"/>
                      <a:gd name="T6" fmla="*/ 280 w 42"/>
                      <a:gd name="T7" fmla="*/ 56 h 34"/>
                      <a:gd name="T8" fmla="*/ 201 w 42"/>
                      <a:gd name="T9" fmla="*/ 110 h 34"/>
                      <a:gd name="T10" fmla="*/ 201 w 42"/>
                      <a:gd name="T11" fmla="*/ 110 h 34"/>
                      <a:gd name="T12" fmla="*/ 190 w 42"/>
                      <a:gd name="T13" fmla="*/ 125 h 34"/>
                      <a:gd name="T14" fmla="*/ 190 w 42"/>
                      <a:gd name="T15" fmla="*/ 125 h 34"/>
                      <a:gd name="T16" fmla="*/ 190 w 42"/>
                      <a:gd name="T17" fmla="*/ 125 h 34"/>
                      <a:gd name="T18" fmla="*/ 20 w 42"/>
                      <a:gd name="T19" fmla="*/ 291 h 34"/>
                      <a:gd name="T20" fmla="*/ 0 w 42"/>
                      <a:gd name="T21" fmla="*/ 360 h 34"/>
                      <a:gd name="T22" fmla="*/ 9 w 42"/>
                      <a:gd name="T23" fmla="*/ 360 h 34"/>
                      <a:gd name="T24" fmla="*/ 134 w 42"/>
                      <a:gd name="T25" fmla="*/ 226 h 34"/>
                      <a:gd name="T26" fmla="*/ 246 w 42"/>
                      <a:gd name="T27" fmla="*/ 145 h 34"/>
                      <a:gd name="T28" fmla="*/ 461 w 42"/>
                      <a:gd name="T29" fmla="*/ 199 h 34"/>
                      <a:gd name="T30" fmla="*/ 470 w 42"/>
                      <a:gd name="T31" fmla="*/ 199 h 34"/>
                      <a:gd name="T32" fmla="*/ 425 w 42"/>
                      <a:gd name="T33" fmla="*/ 17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38" y="15"/>
                        </a:moveTo>
                        <a:cubicBezTo>
                          <a:pt x="34" y="13"/>
                          <a:pt x="30" y="11"/>
                          <a:pt x="29" y="9"/>
                        </a:cubicBezTo>
                        <a:cubicBezTo>
                          <a:pt x="28" y="6"/>
                          <a:pt x="30" y="3"/>
                          <a:pt x="34" y="0"/>
                        </a:cubicBezTo>
                        <a:cubicBezTo>
                          <a:pt x="30" y="2"/>
                          <a:pt x="27" y="4"/>
                          <a:pt x="25" y="5"/>
                        </a:cubicBezTo>
                        <a:cubicBezTo>
                          <a:pt x="23" y="7"/>
                          <a:pt x="21" y="8"/>
                          <a:pt x="18" y="10"/>
                        </a:cubicBezTo>
                        <a:cubicBezTo>
                          <a:pt x="18" y="10"/>
                          <a:pt x="18" y="10"/>
                          <a:pt x="18" y="10"/>
                        </a:cubicBezTo>
                        <a:cubicBezTo>
                          <a:pt x="18" y="10"/>
                          <a:pt x="17" y="11"/>
                          <a:pt x="17" y="11"/>
                        </a:cubicBezTo>
                        <a:cubicBezTo>
                          <a:pt x="17" y="11"/>
                          <a:pt x="17" y="11"/>
                          <a:pt x="17" y="11"/>
                        </a:cubicBezTo>
                        <a:cubicBezTo>
                          <a:pt x="17" y="11"/>
                          <a:pt x="17" y="11"/>
                          <a:pt x="17" y="11"/>
                        </a:cubicBezTo>
                        <a:cubicBezTo>
                          <a:pt x="10" y="16"/>
                          <a:pt x="4" y="22"/>
                          <a:pt x="2" y="26"/>
                        </a:cubicBezTo>
                        <a:cubicBezTo>
                          <a:pt x="1" y="28"/>
                          <a:pt x="0" y="30"/>
                          <a:pt x="0" y="32"/>
                        </a:cubicBezTo>
                        <a:cubicBezTo>
                          <a:pt x="0" y="34"/>
                          <a:pt x="1" y="33"/>
                          <a:pt x="1" y="32"/>
                        </a:cubicBezTo>
                        <a:cubicBezTo>
                          <a:pt x="4" y="27"/>
                          <a:pt x="8" y="23"/>
                          <a:pt x="12" y="20"/>
                        </a:cubicBezTo>
                        <a:cubicBezTo>
                          <a:pt x="16" y="16"/>
                          <a:pt x="20" y="14"/>
                          <a:pt x="22" y="13"/>
                        </a:cubicBezTo>
                        <a:cubicBezTo>
                          <a:pt x="27" y="12"/>
                          <a:pt x="29" y="12"/>
                          <a:pt x="41" y="18"/>
                        </a:cubicBezTo>
                        <a:cubicBezTo>
                          <a:pt x="42" y="18"/>
                          <a:pt x="42" y="18"/>
                          <a:pt x="42" y="18"/>
                        </a:cubicBezTo>
                        <a:cubicBezTo>
                          <a:pt x="41" y="17"/>
                          <a:pt x="39" y="16"/>
                          <a:pt x="38" y="15"/>
                        </a:cubicBezTo>
                        <a:close/>
                      </a:path>
                    </a:pathLst>
                  </a:custGeom>
                  <a:solidFill>
                    <a:srgbClr val="3FACC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25" name="Freeform 94"/>
                  <p:cNvSpPr>
                    <a:spLocks/>
                  </p:cNvSpPr>
                  <p:nvPr/>
                </p:nvSpPr>
                <p:spPr bwMode="auto">
                  <a:xfrm>
                    <a:off x="3006" y="2339"/>
                    <a:ext cx="317" cy="49"/>
                  </a:xfrm>
                  <a:custGeom>
                    <a:avLst/>
                    <a:gdLst>
                      <a:gd name="T0" fmla="*/ 1603 w 141"/>
                      <a:gd name="T1" fmla="*/ 145 h 22"/>
                      <a:gd name="T2" fmla="*/ 1093 w 141"/>
                      <a:gd name="T3" fmla="*/ 109 h 22"/>
                      <a:gd name="T4" fmla="*/ 0 w 141"/>
                      <a:gd name="T5" fmla="*/ 243 h 22"/>
                      <a:gd name="T6" fmla="*/ 1603 w 141"/>
                      <a:gd name="T7" fmla="*/ 14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 h="22">
                        <a:moveTo>
                          <a:pt x="141" y="13"/>
                        </a:moveTo>
                        <a:cubicBezTo>
                          <a:pt x="127" y="11"/>
                          <a:pt x="111" y="10"/>
                          <a:pt x="96" y="10"/>
                        </a:cubicBezTo>
                        <a:cubicBezTo>
                          <a:pt x="58" y="10"/>
                          <a:pt x="25" y="15"/>
                          <a:pt x="0" y="22"/>
                        </a:cubicBezTo>
                        <a:cubicBezTo>
                          <a:pt x="36" y="7"/>
                          <a:pt x="80" y="0"/>
                          <a:pt x="141" y="13"/>
                        </a:cubicBezTo>
                        <a:close/>
                      </a:path>
                    </a:pathLst>
                  </a:custGeom>
                  <a:solidFill>
                    <a:srgbClr val="F7C4C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26" name="Freeform 95"/>
                  <p:cNvSpPr>
                    <a:spLocks/>
                  </p:cNvSpPr>
                  <p:nvPr/>
                </p:nvSpPr>
                <p:spPr bwMode="auto">
                  <a:xfrm>
                    <a:off x="2853" y="1911"/>
                    <a:ext cx="738" cy="86"/>
                  </a:xfrm>
                  <a:custGeom>
                    <a:avLst/>
                    <a:gdLst>
                      <a:gd name="T0" fmla="*/ 3737 w 328"/>
                      <a:gd name="T1" fmla="*/ 0 h 38"/>
                      <a:gd name="T2" fmla="*/ 1868 w 328"/>
                      <a:gd name="T3" fmla="*/ 441 h 38"/>
                      <a:gd name="T4" fmla="*/ 0 w 328"/>
                      <a:gd name="T5" fmla="*/ 0 h 38"/>
                      <a:gd name="T6" fmla="*/ 0 60000 65536"/>
                      <a:gd name="T7" fmla="*/ 0 60000 65536"/>
                      <a:gd name="T8" fmla="*/ 0 60000 65536"/>
                    </a:gdLst>
                    <a:ahLst/>
                    <a:cxnLst>
                      <a:cxn ang="T6">
                        <a:pos x="T0" y="T1"/>
                      </a:cxn>
                      <a:cxn ang="T7">
                        <a:pos x="T2" y="T3"/>
                      </a:cxn>
                      <a:cxn ang="T8">
                        <a:pos x="T4" y="T5"/>
                      </a:cxn>
                    </a:cxnLst>
                    <a:rect l="0" t="0" r="r" b="b"/>
                    <a:pathLst>
                      <a:path w="328" h="38">
                        <a:moveTo>
                          <a:pt x="328" y="0"/>
                        </a:moveTo>
                        <a:cubicBezTo>
                          <a:pt x="328" y="21"/>
                          <a:pt x="254" y="38"/>
                          <a:pt x="164" y="38"/>
                        </a:cubicBezTo>
                        <a:cubicBezTo>
                          <a:pt x="73" y="38"/>
                          <a:pt x="0" y="21"/>
                          <a:pt x="0" y="0"/>
                        </a:cubicBezTo>
                      </a:path>
                    </a:pathLst>
                  </a:custGeom>
                  <a:noFill/>
                  <a:ln w="11113" cap="rnd">
                    <a:solidFill>
                      <a:srgbClr val="FFFFFF"/>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27" name="Freeform 96"/>
                  <p:cNvSpPr>
                    <a:spLocks/>
                  </p:cNvSpPr>
                  <p:nvPr/>
                </p:nvSpPr>
                <p:spPr bwMode="auto">
                  <a:xfrm>
                    <a:off x="2756" y="1463"/>
                    <a:ext cx="871" cy="1101"/>
                  </a:xfrm>
                  <a:custGeom>
                    <a:avLst/>
                    <a:gdLst>
                      <a:gd name="T0" fmla="*/ 0 w 387"/>
                      <a:gd name="T1" fmla="*/ 308 h 489"/>
                      <a:gd name="T2" fmla="*/ 284 w 387"/>
                      <a:gd name="T3" fmla="*/ 356 h 489"/>
                      <a:gd name="T4" fmla="*/ 466 w 387"/>
                      <a:gd name="T5" fmla="*/ 709 h 489"/>
                      <a:gd name="T6" fmla="*/ 466 w 387"/>
                      <a:gd name="T7" fmla="*/ 4816 h 489"/>
                      <a:gd name="T8" fmla="*/ 2361 w 387"/>
                      <a:gd name="T9" fmla="*/ 5582 h 489"/>
                      <a:gd name="T10" fmla="*/ 4240 w 387"/>
                      <a:gd name="T11" fmla="*/ 4816 h 489"/>
                      <a:gd name="T12" fmla="*/ 4240 w 387"/>
                      <a:gd name="T13" fmla="*/ 437 h 489"/>
                      <a:gd name="T14" fmla="*/ 4411 w 387"/>
                      <a:gd name="T15" fmla="*/ 0 h 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7" h="489">
                        <a:moveTo>
                          <a:pt x="0" y="27"/>
                        </a:moveTo>
                        <a:cubicBezTo>
                          <a:pt x="9" y="18"/>
                          <a:pt x="15" y="22"/>
                          <a:pt x="25" y="31"/>
                        </a:cubicBezTo>
                        <a:cubicBezTo>
                          <a:pt x="34" y="38"/>
                          <a:pt x="41" y="41"/>
                          <a:pt x="41" y="62"/>
                        </a:cubicBezTo>
                        <a:cubicBezTo>
                          <a:pt x="41" y="422"/>
                          <a:pt x="41" y="422"/>
                          <a:pt x="41" y="422"/>
                        </a:cubicBezTo>
                        <a:cubicBezTo>
                          <a:pt x="41" y="463"/>
                          <a:pt x="115" y="489"/>
                          <a:pt x="207" y="489"/>
                        </a:cubicBezTo>
                        <a:cubicBezTo>
                          <a:pt x="298" y="489"/>
                          <a:pt x="372" y="463"/>
                          <a:pt x="372" y="422"/>
                        </a:cubicBezTo>
                        <a:cubicBezTo>
                          <a:pt x="372" y="38"/>
                          <a:pt x="372" y="38"/>
                          <a:pt x="372" y="38"/>
                        </a:cubicBezTo>
                        <a:cubicBezTo>
                          <a:pt x="372" y="28"/>
                          <a:pt x="377" y="11"/>
                          <a:pt x="387" y="0"/>
                        </a:cubicBezTo>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28" name="Line 97"/>
                  <p:cNvSpPr>
                    <a:spLocks noChangeShapeType="1"/>
                  </p:cNvSpPr>
                  <p:nvPr/>
                </p:nvSpPr>
                <p:spPr bwMode="auto">
                  <a:xfrm>
                    <a:off x="3285" y="1909"/>
                    <a:ext cx="1" cy="428"/>
                  </a:xfrm>
                  <a:prstGeom prst="line">
                    <a:avLst/>
                  </a:prstGeom>
                  <a:noFill/>
                  <a:ln w="7938" cap="rnd">
                    <a:solidFill>
                      <a:srgbClr val="333333"/>
                    </a:solid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29" name="Freeform 98"/>
                  <p:cNvSpPr>
                    <a:spLocks/>
                  </p:cNvSpPr>
                  <p:nvPr/>
                </p:nvSpPr>
                <p:spPr bwMode="auto">
                  <a:xfrm>
                    <a:off x="3285" y="2328"/>
                    <a:ext cx="97" cy="9"/>
                  </a:xfrm>
                  <a:custGeom>
                    <a:avLst/>
                    <a:gdLst>
                      <a:gd name="T0" fmla="*/ 0 w 43"/>
                      <a:gd name="T1" fmla="*/ 45 h 4"/>
                      <a:gd name="T2" fmla="*/ 494 w 43"/>
                      <a:gd name="T3" fmla="*/ 0 h 4"/>
                      <a:gd name="T4" fmla="*/ 0 60000 65536"/>
                      <a:gd name="T5" fmla="*/ 0 60000 65536"/>
                    </a:gdLst>
                    <a:ahLst/>
                    <a:cxnLst>
                      <a:cxn ang="T4">
                        <a:pos x="T0" y="T1"/>
                      </a:cxn>
                      <a:cxn ang="T5">
                        <a:pos x="T2" y="T3"/>
                      </a:cxn>
                    </a:cxnLst>
                    <a:rect l="0" t="0" r="r" b="b"/>
                    <a:pathLst>
                      <a:path w="43" h="4">
                        <a:moveTo>
                          <a:pt x="0" y="4"/>
                        </a:moveTo>
                        <a:cubicBezTo>
                          <a:pt x="15" y="3"/>
                          <a:pt x="29" y="2"/>
                          <a:pt x="43" y="0"/>
                        </a:cubicBezTo>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30" name="Freeform 99"/>
                  <p:cNvSpPr>
                    <a:spLocks/>
                  </p:cNvSpPr>
                  <p:nvPr/>
                </p:nvSpPr>
                <p:spPr bwMode="auto">
                  <a:xfrm>
                    <a:off x="3285" y="2220"/>
                    <a:ext cx="97" cy="9"/>
                  </a:xfrm>
                  <a:custGeom>
                    <a:avLst/>
                    <a:gdLst>
                      <a:gd name="T0" fmla="*/ 0 w 43"/>
                      <a:gd name="T1" fmla="*/ 45 h 4"/>
                      <a:gd name="T2" fmla="*/ 494 w 43"/>
                      <a:gd name="T3" fmla="*/ 0 h 4"/>
                      <a:gd name="T4" fmla="*/ 0 60000 65536"/>
                      <a:gd name="T5" fmla="*/ 0 60000 65536"/>
                    </a:gdLst>
                    <a:ahLst/>
                    <a:cxnLst>
                      <a:cxn ang="T4">
                        <a:pos x="T0" y="T1"/>
                      </a:cxn>
                      <a:cxn ang="T5">
                        <a:pos x="T2" y="T3"/>
                      </a:cxn>
                    </a:cxnLst>
                    <a:rect l="0" t="0" r="r" b="b"/>
                    <a:pathLst>
                      <a:path w="43" h="4">
                        <a:moveTo>
                          <a:pt x="0" y="4"/>
                        </a:moveTo>
                        <a:cubicBezTo>
                          <a:pt x="14" y="4"/>
                          <a:pt x="29" y="3"/>
                          <a:pt x="43" y="0"/>
                        </a:cubicBezTo>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31" name="Freeform 100"/>
                  <p:cNvSpPr>
                    <a:spLocks/>
                  </p:cNvSpPr>
                  <p:nvPr/>
                </p:nvSpPr>
                <p:spPr bwMode="auto">
                  <a:xfrm>
                    <a:off x="3285" y="2114"/>
                    <a:ext cx="97" cy="9"/>
                  </a:xfrm>
                  <a:custGeom>
                    <a:avLst/>
                    <a:gdLst>
                      <a:gd name="T0" fmla="*/ 0 w 43"/>
                      <a:gd name="T1" fmla="*/ 45 h 4"/>
                      <a:gd name="T2" fmla="*/ 494 w 43"/>
                      <a:gd name="T3" fmla="*/ 0 h 4"/>
                      <a:gd name="T4" fmla="*/ 0 60000 65536"/>
                      <a:gd name="T5" fmla="*/ 0 60000 65536"/>
                    </a:gdLst>
                    <a:ahLst/>
                    <a:cxnLst>
                      <a:cxn ang="T4">
                        <a:pos x="T0" y="T1"/>
                      </a:cxn>
                      <a:cxn ang="T5">
                        <a:pos x="T2" y="T3"/>
                      </a:cxn>
                    </a:cxnLst>
                    <a:rect l="0" t="0" r="r" b="b"/>
                    <a:pathLst>
                      <a:path w="43" h="4">
                        <a:moveTo>
                          <a:pt x="0" y="4"/>
                        </a:moveTo>
                        <a:cubicBezTo>
                          <a:pt x="14" y="4"/>
                          <a:pt x="28" y="3"/>
                          <a:pt x="43" y="0"/>
                        </a:cubicBezTo>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32" name="Freeform 101"/>
                  <p:cNvSpPr>
                    <a:spLocks/>
                  </p:cNvSpPr>
                  <p:nvPr/>
                </p:nvSpPr>
                <p:spPr bwMode="auto">
                  <a:xfrm>
                    <a:off x="3285" y="2008"/>
                    <a:ext cx="97" cy="9"/>
                  </a:xfrm>
                  <a:custGeom>
                    <a:avLst/>
                    <a:gdLst>
                      <a:gd name="T0" fmla="*/ 0 w 43"/>
                      <a:gd name="T1" fmla="*/ 45 h 4"/>
                      <a:gd name="T2" fmla="*/ 494 w 43"/>
                      <a:gd name="T3" fmla="*/ 0 h 4"/>
                      <a:gd name="T4" fmla="*/ 0 60000 65536"/>
                      <a:gd name="T5" fmla="*/ 0 60000 65536"/>
                    </a:gdLst>
                    <a:ahLst/>
                    <a:cxnLst>
                      <a:cxn ang="T4">
                        <a:pos x="T0" y="T1"/>
                      </a:cxn>
                      <a:cxn ang="T5">
                        <a:pos x="T2" y="T3"/>
                      </a:cxn>
                    </a:cxnLst>
                    <a:rect l="0" t="0" r="r" b="b"/>
                    <a:pathLst>
                      <a:path w="43" h="4">
                        <a:moveTo>
                          <a:pt x="0" y="4"/>
                        </a:moveTo>
                        <a:cubicBezTo>
                          <a:pt x="13" y="4"/>
                          <a:pt x="28" y="3"/>
                          <a:pt x="43" y="0"/>
                        </a:cubicBezTo>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33" name="Freeform 102"/>
                  <p:cNvSpPr>
                    <a:spLocks/>
                  </p:cNvSpPr>
                  <p:nvPr/>
                </p:nvSpPr>
                <p:spPr bwMode="auto">
                  <a:xfrm>
                    <a:off x="3285" y="1904"/>
                    <a:ext cx="97" cy="5"/>
                  </a:xfrm>
                  <a:custGeom>
                    <a:avLst/>
                    <a:gdLst>
                      <a:gd name="T0" fmla="*/ 0 w 43"/>
                      <a:gd name="T1" fmla="*/ 33 h 2"/>
                      <a:gd name="T2" fmla="*/ 494 w 43"/>
                      <a:gd name="T3" fmla="*/ 0 h 2"/>
                      <a:gd name="T4" fmla="*/ 0 60000 65536"/>
                      <a:gd name="T5" fmla="*/ 0 60000 65536"/>
                    </a:gdLst>
                    <a:ahLst/>
                    <a:cxnLst>
                      <a:cxn ang="T4">
                        <a:pos x="T0" y="T1"/>
                      </a:cxn>
                      <a:cxn ang="T5">
                        <a:pos x="T2" y="T3"/>
                      </a:cxn>
                    </a:cxnLst>
                    <a:rect l="0" t="0" r="r" b="b"/>
                    <a:pathLst>
                      <a:path w="43" h="2">
                        <a:moveTo>
                          <a:pt x="0" y="2"/>
                        </a:moveTo>
                        <a:cubicBezTo>
                          <a:pt x="12" y="2"/>
                          <a:pt x="26" y="1"/>
                          <a:pt x="43" y="0"/>
                        </a:cubicBezTo>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34" name="Freeform 103"/>
                  <p:cNvSpPr>
                    <a:spLocks/>
                  </p:cNvSpPr>
                  <p:nvPr/>
                </p:nvSpPr>
                <p:spPr bwMode="auto">
                  <a:xfrm>
                    <a:off x="2731" y="1349"/>
                    <a:ext cx="903" cy="189"/>
                  </a:xfrm>
                  <a:custGeom>
                    <a:avLst/>
                    <a:gdLst>
                      <a:gd name="T0" fmla="*/ 1049 w 401"/>
                      <a:gd name="T1" fmla="*/ 846 h 84"/>
                      <a:gd name="T2" fmla="*/ 2491 w 401"/>
                      <a:gd name="T3" fmla="*/ 956 h 84"/>
                      <a:gd name="T4" fmla="*/ 4578 w 401"/>
                      <a:gd name="T5" fmla="*/ 482 h 84"/>
                      <a:gd name="T6" fmla="*/ 2491 w 401"/>
                      <a:gd name="T7" fmla="*/ 0 h 84"/>
                      <a:gd name="T8" fmla="*/ 757 w 401"/>
                      <a:gd name="T9" fmla="*/ 194 h 84"/>
                      <a:gd name="T10" fmla="*/ 45 w 401"/>
                      <a:gd name="T11" fmla="*/ 693 h 84"/>
                      <a:gd name="T12" fmla="*/ 92 w 401"/>
                      <a:gd name="T13" fmla="*/ 902 h 84"/>
                      <a:gd name="T14" fmla="*/ 173 w 401"/>
                      <a:gd name="T15" fmla="*/ 785 h 84"/>
                      <a:gd name="T16" fmla="*/ 356 w 401"/>
                      <a:gd name="T17" fmla="*/ 603 h 84"/>
                      <a:gd name="T18" fmla="*/ 1049 w 401"/>
                      <a:gd name="T19" fmla="*/ 846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1" h="84">
                        <a:moveTo>
                          <a:pt x="92" y="74"/>
                        </a:moveTo>
                        <a:cubicBezTo>
                          <a:pt x="144" y="84"/>
                          <a:pt x="213" y="84"/>
                          <a:pt x="218" y="84"/>
                        </a:cubicBezTo>
                        <a:cubicBezTo>
                          <a:pt x="225" y="84"/>
                          <a:pt x="401" y="83"/>
                          <a:pt x="401" y="42"/>
                        </a:cubicBezTo>
                        <a:cubicBezTo>
                          <a:pt x="401" y="0"/>
                          <a:pt x="225" y="0"/>
                          <a:pt x="218" y="0"/>
                        </a:cubicBezTo>
                        <a:cubicBezTo>
                          <a:pt x="212" y="0"/>
                          <a:pt x="117" y="0"/>
                          <a:pt x="66" y="17"/>
                        </a:cubicBezTo>
                        <a:cubicBezTo>
                          <a:pt x="31" y="29"/>
                          <a:pt x="8" y="48"/>
                          <a:pt x="4" y="61"/>
                        </a:cubicBezTo>
                        <a:cubicBezTo>
                          <a:pt x="0" y="73"/>
                          <a:pt x="3" y="79"/>
                          <a:pt x="8" y="79"/>
                        </a:cubicBezTo>
                        <a:cubicBezTo>
                          <a:pt x="13" y="79"/>
                          <a:pt x="13" y="74"/>
                          <a:pt x="15" y="69"/>
                        </a:cubicBezTo>
                        <a:cubicBezTo>
                          <a:pt x="17" y="64"/>
                          <a:pt x="29" y="54"/>
                          <a:pt x="31" y="53"/>
                        </a:cubicBezTo>
                        <a:cubicBezTo>
                          <a:pt x="36" y="49"/>
                          <a:pt x="53" y="67"/>
                          <a:pt x="92" y="74"/>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35" name="Freeform 104"/>
                  <p:cNvSpPr>
                    <a:spLocks/>
                  </p:cNvSpPr>
                  <p:nvPr/>
                </p:nvSpPr>
                <p:spPr bwMode="auto">
                  <a:xfrm>
                    <a:off x="2752" y="1362"/>
                    <a:ext cx="864" cy="153"/>
                  </a:xfrm>
                  <a:custGeom>
                    <a:avLst/>
                    <a:gdLst>
                      <a:gd name="T0" fmla="*/ 572 w 384"/>
                      <a:gd name="T1" fmla="*/ 227 h 68"/>
                      <a:gd name="T2" fmla="*/ 2381 w 384"/>
                      <a:gd name="T3" fmla="*/ 0 h 68"/>
                      <a:gd name="T4" fmla="*/ 4374 w 384"/>
                      <a:gd name="T5" fmla="*/ 389 h 68"/>
                      <a:gd name="T6" fmla="*/ 2381 w 384"/>
                      <a:gd name="T7" fmla="*/ 774 h 68"/>
                      <a:gd name="T8" fmla="*/ 547 w 384"/>
                      <a:gd name="T9" fmla="*/ 547 h 68"/>
                      <a:gd name="T10" fmla="*/ 254 w 384"/>
                      <a:gd name="T11" fmla="*/ 457 h 68"/>
                      <a:gd name="T12" fmla="*/ 137 w 384"/>
                      <a:gd name="T13" fmla="*/ 538 h 68"/>
                      <a:gd name="T14" fmla="*/ 11 w 384"/>
                      <a:gd name="T15" fmla="*/ 673 h 68"/>
                      <a:gd name="T16" fmla="*/ 0 w 384"/>
                      <a:gd name="T17" fmla="*/ 673 h 68"/>
                      <a:gd name="T18" fmla="*/ 25 w 384"/>
                      <a:gd name="T19" fmla="*/ 603 h 68"/>
                      <a:gd name="T20" fmla="*/ 284 w 384"/>
                      <a:gd name="T21" fmla="*/ 365 h 68"/>
                      <a:gd name="T22" fmla="*/ 572 w 384"/>
                      <a:gd name="T23" fmla="*/ 22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4" h="68">
                        <a:moveTo>
                          <a:pt x="50" y="20"/>
                        </a:moveTo>
                        <a:cubicBezTo>
                          <a:pt x="78" y="8"/>
                          <a:pt x="138" y="0"/>
                          <a:pt x="209" y="0"/>
                        </a:cubicBezTo>
                        <a:cubicBezTo>
                          <a:pt x="305" y="0"/>
                          <a:pt x="384" y="15"/>
                          <a:pt x="384" y="34"/>
                        </a:cubicBezTo>
                        <a:cubicBezTo>
                          <a:pt x="384" y="53"/>
                          <a:pt x="305" y="68"/>
                          <a:pt x="209" y="68"/>
                        </a:cubicBezTo>
                        <a:cubicBezTo>
                          <a:pt x="138" y="68"/>
                          <a:pt x="76" y="60"/>
                          <a:pt x="48" y="48"/>
                        </a:cubicBezTo>
                        <a:cubicBezTo>
                          <a:pt x="30" y="40"/>
                          <a:pt x="28" y="39"/>
                          <a:pt x="22" y="40"/>
                        </a:cubicBezTo>
                        <a:cubicBezTo>
                          <a:pt x="20" y="41"/>
                          <a:pt x="16" y="43"/>
                          <a:pt x="12" y="47"/>
                        </a:cubicBezTo>
                        <a:cubicBezTo>
                          <a:pt x="8" y="50"/>
                          <a:pt x="4" y="54"/>
                          <a:pt x="1" y="59"/>
                        </a:cubicBezTo>
                        <a:cubicBezTo>
                          <a:pt x="1" y="60"/>
                          <a:pt x="0" y="61"/>
                          <a:pt x="0" y="59"/>
                        </a:cubicBezTo>
                        <a:cubicBezTo>
                          <a:pt x="0" y="57"/>
                          <a:pt x="1" y="55"/>
                          <a:pt x="2" y="53"/>
                        </a:cubicBezTo>
                        <a:cubicBezTo>
                          <a:pt x="5" y="47"/>
                          <a:pt x="15" y="39"/>
                          <a:pt x="25" y="32"/>
                        </a:cubicBezTo>
                        <a:cubicBezTo>
                          <a:pt x="29" y="29"/>
                          <a:pt x="41" y="23"/>
                          <a:pt x="50" y="20"/>
                        </a:cubicBezTo>
                        <a:close/>
                      </a:path>
                    </a:pathLst>
                  </a:custGeom>
                  <a:noFill/>
                  <a:ln w="7938" cap="rnd">
                    <a:solidFill>
                      <a:srgbClr val="FFFFFF"/>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36" name="Freeform 105"/>
                  <p:cNvSpPr>
                    <a:spLocks/>
                  </p:cNvSpPr>
                  <p:nvPr/>
                </p:nvSpPr>
                <p:spPr bwMode="auto">
                  <a:xfrm>
                    <a:off x="2853" y="1727"/>
                    <a:ext cx="194" cy="799"/>
                  </a:xfrm>
                  <a:custGeom>
                    <a:avLst/>
                    <a:gdLst>
                      <a:gd name="T0" fmla="*/ 988 w 86"/>
                      <a:gd name="T1" fmla="*/ 4047 h 355"/>
                      <a:gd name="T2" fmla="*/ 138 w 86"/>
                      <a:gd name="T3" fmla="*/ 3637 h 355"/>
                      <a:gd name="T4" fmla="*/ 72 w 86"/>
                      <a:gd name="T5" fmla="*/ 2690 h 355"/>
                      <a:gd name="T6" fmla="*/ 72 w 86"/>
                      <a:gd name="T7" fmla="*/ 0 h 355"/>
                      <a:gd name="T8" fmla="*/ 174 w 86"/>
                      <a:gd name="T9" fmla="*/ 3261 h 355"/>
                      <a:gd name="T10" fmla="*/ 988 w 86"/>
                      <a:gd name="T11" fmla="*/ 4047 h 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355">
                        <a:moveTo>
                          <a:pt x="86" y="355"/>
                        </a:moveTo>
                        <a:cubicBezTo>
                          <a:pt x="55" y="349"/>
                          <a:pt x="24" y="334"/>
                          <a:pt x="12" y="319"/>
                        </a:cubicBezTo>
                        <a:cubicBezTo>
                          <a:pt x="0" y="305"/>
                          <a:pt x="6" y="284"/>
                          <a:pt x="6" y="236"/>
                        </a:cubicBezTo>
                        <a:cubicBezTo>
                          <a:pt x="6" y="187"/>
                          <a:pt x="6" y="0"/>
                          <a:pt x="6" y="0"/>
                        </a:cubicBezTo>
                        <a:cubicBezTo>
                          <a:pt x="11" y="78"/>
                          <a:pt x="11" y="241"/>
                          <a:pt x="15" y="286"/>
                        </a:cubicBezTo>
                        <a:cubicBezTo>
                          <a:pt x="19" y="326"/>
                          <a:pt x="69" y="350"/>
                          <a:pt x="86" y="355"/>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37" name="Freeform 106"/>
                  <p:cNvSpPr>
                    <a:spLocks/>
                  </p:cNvSpPr>
                  <p:nvPr/>
                </p:nvSpPr>
                <p:spPr bwMode="auto">
                  <a:xfrm>
                    <a:off x="2977" y="2091"/>
                    <a:ext cx="265" cy="201"/>
                  </a:xfrm>
                  <a:custGeom>
                    <a:avLst/>
                    <a:gdLst>
                      <a:gd name="T0" fmla="*/ 1336 w 118"/>
                      <a:gd name="T1" fmla="*/ 876 h 89"/>
                      <a:gd name="T2" fmla="*/ 1166 w 118"/>
                      <a:gd name="T3" fmla="*/ 1025 h 89"/>
                      <a:gd name="T4" fmla="*/ 701 w 118"/>
                      <a:gd name="T5" fmla="*/ 1014 h 89"/>
                      <a:gd name="T6" fmla="*/ 81 w 118"/>
                      <a:gd name="T7" fmla="*/ 908 h 89"/>
                      <a:gd name="T8" fmla="*/ 0 w 118"/>
                      <a:gd name="T9" fmla="*/ 786 h 89"/>
                      <a:gd name="T10" fmla="*/ 0 w 118"/>
                      <a:gd name="T11" fmla="*/ 147 h 89"/>
                      <a:gd name="T12" fmla="*/ 146 w 118"/>
                      <a:gd name="T13" fmla="*/ 0 h 89"/>
                      <a:gd name="T14" fmla="*/ 671 w 118"/>
                      <a:gd name="T15" fmla="*/ 56 h 89"/>
                      <a:gd name="T16" fmla="*/ 1190 w 118"/>
                      <a:gd name="T17" fmla="*/ 93 h 89"/>
                      <a:gd name="T18" fmla="*/ 1336 w 118"/>
                      <a:gd name="T19" fmla="*/ 255 h 89"/>
                      <a:gd name="T20" fmla="*/ 1336 w 118"/>
                      <a:gd name="T21" fmla="*/ 876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 h="89">
                        <a:moveTo>
                          <a:pt x="118" y="76"/>
                        </a:moveTo>
                        <a:cubicBezTo>
                          <a:pt x="118" y="84"/>
                          <a:pt x="114" y="89"/>
                          <a:pt x="103" y="89"/>
                        </a:cubicBezTo>
                        <a:cubicBezTo>
                          <a:pt x="103" y="89"/>
                          <a:pt x="84" y="89"/>
                          <a:pt x="62" y="88"/>
                        </a:cubicBezTo>
                        <a:cubicBezTo>
                          <a:pt x="41" y="87"/>
                          <a:pt x="16" y="84"/>
                          <a:pt x="7" y="79"/>
                        </a:cubicBezTo>
                        <a:cubicBezTo>
                          <a:pt x="3" y="77"/>
                          <a:pt x="0" y="73"/>
                          <a:pt x="0" y="68"/>
                        </a:cubicBezTo>
                        <a:cubicBezTo>
                          <a:pt x="0" y="13"/>
                          <a:pt x="0" y="13"/>
                          <a:pt x="0" y="13"/>
                        </a:cubicBezTo>
                        <a:cubicBezTo>
                          <a:pt x="0" y="6"/>
                          <a:pt x="6" y="0"/>
                          <a:pt x="13" y="0"/>
                        </a:cubicBezTo>
                        <a:cubicBezTo>
                          <a:pt x="13" y="0"/>
                          <a:pt x="37" y="3"/>
                          <a:pt x="59" y="5"/>
                        </a:cubicBezTo>
                        <a:cubicBezTo>
                          <a:pt x="85" y="7"/>
                          <a:pt x="105" y="8"/>
                          <a:pt x="105" y="8"/>
                        </a:cubicBezTo>
                        <a:cubicBezTo>
                          <a:pt x="112" y="8"/>
                          <a:pt x="118" y="14"/>
                          <a:pt x="118" y="22"/>
                        </a:cubicBezTo>
                        <a:lnTo>
                          <a:pt x="118" y="76"/>
                        </a:lnTo>
                        <a:close/>
                      </a:path>
                    </a:pathLst>
                  </a:custGeom>
                  <a:solidFill>
                    <a:srgbClr val="F2FAFC"/>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38" name="Freeform 107"/>
                  <p:cNvSpPr>
                    <a:spLocks/>
                  </p:cNvSpPr>
                  <p:nvPr/>
                </p:nvSpPr>
                <p:spPr bwMode="auto">
                  <a:xfrm>
                    <a:off x="2977" y="2091"/>
                    <a:ext cx="265" cy="201"/>
                  </a:xfrm>
                  <a:custGeom>
                    <a:avLst/>
                    <a:gdLst>
                      <a:gd name="T0" fmla="*/ 1336 w 118"/>
                      <a:gd name="T1" fmla="*/ 876 h 89"/>
                      <a:gd name="T2" fmla="*/ 1166 w 118"/>
                      <a:gd name="T3" fmla="*/ 1025 h 89"/>
                      <a:gd name="T4" fmla="*/ 701 w 118"/>
                      <a:gd name="T5" fmla="*/ 1014 h 89"/>
                      <a:gd name="T6" fmla="*/ 81 w 118"/>
                      <a:gd name="T7" fmla="*/ 908 h 89"/>
                      <a:gd name="T8" fmla="*/ 0 w 118"/>
                      <a:gd name="T9" fmla="*/ 786 h 89"/>
                      <a:gd name="T10" fmla="*/ 0 w 118"/>
                      <a:gd name="T11" fmla="*/ 147 h 89"/>
                      <a:gd name="T12" fmla="*/ 146 w 118"/>
                      <a:gd name="T13" fmla="*/ 0 h 89"/>
                      <a:gd name="T14" fmla="*/ 671 w 118"/>
                      <a:gd name="T15" fmla="*/ 56 h 89"/>
                      <a:gd name="T16" fmla="*/ 1190 w 118"/>
                      <a:gd name="T17" fmla="*/ 93 h 89"/>
                      <a:gd name="T18" fmla="*/ 1336 w 118"/>
                      <a:gd name="T19" fmla="*/ 255 h 89"/>
                      <a:gd name="T20" fmla="*/ 1336 w 118"/>
                      <a:gd name="T21" fmla="*/ 876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 h="89">
                        <a:moveTo>
                          <a:pt x="118" y="76"/>
                        </a:moveTo>
                        <a:cubicBezTo>
                          <a:pt x="118" y="84"/>
                          <a:pt x="114" y="89"/>
                          <a:pt x="103" y="89"/>
                        </a:cubicBezTo>
                        <a:cubicBezTo>
                          <a:pt x="103" y="89"/>
                          <a:pt x="84" y="89"/>
                          <a:pt x="62" y="88"/>
                        </a:cubicBezTo>
                        <a:cubicBezTo>
                          <a:pt x="41" y="87"/>
                          <a:pt x="16" y="84"/>
                          <a:pt x="7" y="79"/>
                        </a:cubicBezTo>
                        <a:cubicBezTo>
                          <a:pt x="3" y="77"/>
                          <a:pt x="0" y="73"/>
                          <a:pt x="0" y="68"/>
                        </a:cubicBezTo>
                        <a:cubicBezTo>
                          <a:pt x="0" y="13"/>
                          <a:pt x="0" y="13"/>
                          <a:pt x="0" y="13"/>
                        </a:cubicBezTo>
                        <a:cubicBezTo>
                          <a:pt x="0" y="6"/>
                          <a:pt x="6" y="0"/>
                          <a:pt x="13" y="0"/>
                        </a:cubicBezTo>
                        <a:cubicBezTo>
                          <a:pt x="13" y="0"/>
                          <a:pt x="37" y="3"/>
                          <a:pt x="59" y="5"/>
                        </a:cubicBezTo>
                        <a:cubicBezTo>
                          <a:pt x="85" y="7"/>
                          <a:pt x="105" y="8"/>
                          <a:pt x="105" y="8"/>
                        </a:cubicBezTo>
                        <a:cubicBezTo>
                          <a:pt x="112" y="8"/>
                          <a:pt x="118" y="14"/>
                          <a:pt x="118" y="22"/>
                        </a:cubicBezTo>
                        <a:lnTo>
                          <a:pt x="118" y="76"/>
                        </a:lnTo>
                        <a:close/>
                      </a:path>
                    </a:pathLst>
                  </a:custGeom>
                  <a:noFill/>
                  <a:ln w="7938" cap="rnd">
                    <a:solidFill>
                      <a:srgbClr val="FFFFFF"/>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39" name="Freeform 108"/>
                  <p:cNvSpPr>
                    <a:spLocks/>
                  </p:cNvSpPr>
                  <p:nvPr/>
                </p:nvSpPr>
                <p:spPr bwMode="auto">
                  <a:xfrm>
                    <a:off x="3317" y="1893"/>
                    <a:ext cx="27" cy="27"/>
                  </a:xfrm>
                  <a:custGeom>
                    <a:avLst/>
                    <a:gdLst>
                      <a:gd name="T0" fmla="*/ 36 w 12"/>
                      <a:gd name="T1" fmla="*/ 25 h 12"/>
                      <a:gd name="T2" fmla="*/ 117 w 12"/>
                      <a:gd name="T3" fmla="*/ 25 h 12"/>
                      <a:gd name="T4" fmla="*/ 117 w 12"/>
                      <a:gd name="T5" fmla="*/ 117 h 12"/>
                      <a:gd name="T6" fmla="*/ 25 w 12"/>
                      <a:gd name="T7" fmla="*/ 117 h 12"/>
                      <a:gd name="T8" fmla="*/ 36 w 12"/>
                      <a:gd name="T9" fmla="*/ 2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2">
                        <a:moveTo>
                          <a:pt x="3" y="2"/>
                        </a:moveTo>
                        <a:cubicBezTo>
                          <a:pt x="5" y="0"/>
                          <a:pt x="8" y="0"/>
                          <a:pt x="10" y="2"/>
                        </a:cubicBezTo>
                        <a:cubicBezTo>
                          <a:pt x="12" y="4"/>
                          <a:pt x="12" y="8"/>
                          <a:pt x="10" y="10"/>
                        </a:cubicBezTo>
                        <a:cubicBezTo>
                          <a:pt x="8" y="12"/>
                          <a:pt x="4" y="12"/>
                          <a:pt x="2" y="10"/>
                        </a:cubicBezTo>
                        <a:cubicBezTo>
                          <a:pt x="0" y="8"/>
                          <a:pt x="0" y="4"/>
                          <a:pt x="3" y="2"/>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40" name="Freeform 109"/>
                  <p:cNvSpPr>
                    <a:spLocks/>
                  </p:cNvSpPr>
                  <p:nvPr/>
                </p:nvSpPr>
                <p:spPr bwMode="auto">
                  <a:xfrm>
                    <a:off x="3348" y="1895"/>
                    <a:ext cx="18" cy="18"/>
                  </a:xfrm>
                  <a:custGeom>
                    <a:avLst/>
                    <a:gdLst>
                      <a:gd name="T0" fmla="*/ 25 w 8"/>
                      <a:gd name="T1" fmla="*/ 25 h 8"/>
                      <a:gd name="T2" fmla="*/ 81 w 8"/>
                      <a:gd name="T3" fmla="*/ 25 h 8"/>
                      <a:gd name="T4" fmla="*/ 81 w 8"/>
                      <a:gd name="T5" fmla="*/ 81 h 8"/>
                      <a:gd name="T6" fmla="*/ 11 w 8"/>
                      <a:gd name="T7" fmla="*/ 81 h 8"/>
                      <a:gd name="T8" fmla="*/ 25 w 8"/>
                      <a:gd name="T9" fmla="*/ 25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2" y="2"/>
                        </a:moveTo>
                        <a:cubicBezTo>
                          <a:pt x="3" y="0"/>
                          <a:pt x="5" y="0"/>
                          <a:pt x="7" y="2"/>
                        </a:cubicBezTo>
                        <a:cubicBezTo>
                          <a:pt x="8" y="3"/>
                          <a:pt x="8" y="5"/>
                          <a:pt x="7" y="7"/>
                        </a:cubicBezTo>
                        <a:cubicBezTo>
                          <a:pt x="5" y="8"/>
                          <a:pt x="3" y="8"/>
                          <a:pt x="1" y="7"/>
                        </a:cubicBezTo>
                        <a:cubicBezTo>
                          <a:pt x="0" y="5"/>
                          <a:pt x="0" y="3"/>
                          <a:pt x="2" y="2"/>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41" name="Freeform 110"/>
                  <p:cNvSpPr>
                    <a:spLocks/>
                  </p:cNvSpPr>
                  <p:nvPr/>
                </p:nvSpPr>
                <p:spPr bwMode="auto">
                  <a:xfrm>
                    <a:off x="3294" y="1900"/>
                    <a:ext cx="18" cy="18"/>
                  </a:xfrm>
                  <a:custGeom>
                    <a:avLst/>
                    <a:gdLst>
                      <a:gd name="T0" fmla="*/ 25 w 8"/>
                      <a:gd name="T1" fmla="*/ 11 h 8"/>
                      <a:gd name="T2" fmla="*/ 81 w 8"/>
                      <a:gd name="T3" fmla="*/ 11 h 8"/>
                      <a:gd name="T4" fmla="*/ 81 w 8"/>
                      <a:gd name="T5" fmla="*/ 72 h 8"/>
                      <a:gd name="T6" fmla="*/ 11 w 8"/>
                      <a:gd name="T7" fmla="*/ 72 h 8"/>
                      <a:gd name="T8" fmla="*/ 25 w 8"/>
                      <a:gd name="T9" fmla="*/ 1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2" y="1"/>
                        </a:moveTo>
                        <a:cubicBezTo>
                          <a:pt x="3" y="0"/>
                          <a:pt x="5" y="0"/>
                          <a:pt x="7" y="1"/>
                        </a:cubicBezTo>
                        <a:cubicBezTo>
                          <a:pt x="8" y="3"/>
                          <a:pt x="8" y="5"/>
                          <a:pt x="7" y="6"/>
                        </a:cubicBezTo>
                        <a:cubicBezTo>
                          <a:pt x="5" y="8"/>
                          <a:pt x="3" y="8"/>
                          <a:pt x="1" y="6"/>
                        </a:cubicBezTo>
                        <a:cubicBezTo>
                          <a:pt x="0" y="5"/>
                          <a:pt x="0" y="2"/>
                          <a:pt x="2" y="1"/>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42" name="Freeform 111"/>
                  <p:cNvSpPr>
                    <a:spLocks/>
                  </p:cNvSpPr>
                  <p:nvPr/>
                </p:nvSpPr>
                <p:spPr bwMode="auto">
                  <a:xfrm>
                    <a:off x="2995" y="1963"/>
                    <a:ext cx="36" cy="36"/>
                  </a:xfrm>
                  <a:custGeom>
                    <a:avLst/>
                    <a:gdLst>
                      <a:gd name="T0" fmla="*/ 36 w 16"/>
                      <a:gd name="T1" fmla="*/ 36 h 16"/>
                      <a:gd name="T2" fmla="*/ 146 w 16"/>
                      <a:gd name="T3" fmla="*/ 36 h 16"/>
                      <a:gd name="T4" fmla="*/ 146 w 16"/>
                      <a:gd name="T5" fmla="*/ 146 h 16"/>
                      <a:gd name="T6" fmla="*/ 36 w 16"/>
                      <a:gd name="T7" fmla="*/ 146 h 16"/>
                      <a:gd name="T8" fmla="*/ 36 w 16"/>
                      <a:gd name="T9" fmla="*/ 3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3" y="3"/>
                        </a:moveTo>
                        <a:cubicBezTo>
                          <a:pt x="6" y="0"/>
                          <a:pt x="11" y="0"/>
                          <a:pt x="13" y="3"/>
                        </a:cubicBezTo>
                        <a:cubicBezTo>
                          <a:pt x="16" y="6"/>
                          <a:pt x="16" y="10"/>
                          <a:pt x="13" y="13"/>
                        </a:cubicBezTo>
                        <a:cubicBezTo>
                          <a:pt x="10" y="16"/>
                          <a:pt x="6" y="16"/>
                          <a:pt x="3" y="13"/>
                        </a:cubicBezTo>
                        <a:cubicBezTo>
                          <a:pt x="0" y="10"/>
                          <a:pt x="0" y="5"/>
                          <a:pt x="3" y="3"/>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43" name="Freeform 112"/>
                  <p:cNvSpPr>
                    <a:spLocks/>
                  </p:cNvSpPr>
                  <p:nvPr/>
                </p:nvSpPr>
                <p:spPr bwMode="auto">
                  <a:xfrm>
                    <a:off x="3038" y="1974"/>
                    <a:ext cx="24" cy="23"/>
                  </a:xfrm>
                  <a:custGeom>
                    <a:avLst/>
                    <a:gdLst>
                      <a:gd name="T0" fmla="*/ 20 w 11"/>
                      <a:gd name="T1" fmla="*/ 12 h 10"/>
                      <a:gd name="T2" fmla="*/ 96 w 11"/>
                      <a:gd name="T3" fmla="*/ 28 h 10"/>
                      <a:gd name="T4" fmla="*/ 96 w 11"/>
                      <a:gd name="T5" fmla="*/ 110 h 10"/>
                      <a:gd name="T6" fmla="*/ 20 w 11"/>
                      <a:gd name="T7" fmla="*/ 94 h 10"/>
                      <a:gd name="T8" fmla="*/ 20 w 11"/>
                      <a:gd name="T9" fmla="*/ 1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2" y="1"/>
                        </a:moveTo>
                        <a:cubicBezTo>
                          <a:pt x="4" y="0"/>
                          <a:pt x="7" y="0"/>
                          <a:pt x="9" y="2"/>
                        </a:cubicBezTo>
                        <a:cubicBezTo>
                          <a:pt x="11" y="4"/>
                          <a:pt x="11" y="7"/>
                          <a:pt x="9" y="9"/>
                        </a:cubicBezTo>
                        <a:cubicBezTo>
                          <a:pt x="7" y="10"/>
                          <a:pt x="4" y="10"/>
                          <a:pt x="2" y="8"/>
                        </a:cubicBezTo>
                        <a:cubicBezTo>
                          <a:pt x="0" y="6"/>
                          <a:pt x="0" y="3"/>
                          <a:pt x="2" y="1"/>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44" name="Freeform 113"/>
                  <p:cNvSpPr>
                    <a:spLocks/>
                  </p:cNvSpPr>
                  <p:nvPr/>
                </p:nvSpPr>
                <p:spPr bwMode="auto">
                  <a:xfrm>
                    <a:off x="2963" y="1961"/>
                    <a:ext cx="25" cy="24"/>
                  </a:xfrm>
                  <a:custGeom>
                    <a:avLst/>
                    <a:gdLst>
                      <a:gd name="T0" fmla="*/ 25 w 11"/>
                      <a:gd name="T1" fmla="*/ 20 h 11"/>
                      <a:gd name="T2" fmla="*/ 102 w 11"/>
                      <a:gd name="T3" fmla="*/ 20 h 11"/>
                      <a:gd name="T4" fmla="*/ 102 w 11"/>
                      <a:gd name="T5" fmla="*/ 96 h 11"/>
                      <a:gd name="T6" fmla="*/ 25 w 11"/>
                      <a:gd name="T7" fmla="*/ 96 h 11"/>
                      <a:gd name="T8" fmla="*/ 25 w 11"/>
                      <a:gd name="T9" fmla="*/ 2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2" y="2"/>
                        </a:moveTo>
                        <a:cubicBezTo>
                          <a:pt x="4" y="0"/>
                          <a:pt x="7" y="0"/>
                          <a:pt x="9" y="2"/>
                        </a:cubicBezTo>
                        <a:cubicBezTo>
                          <a:pt x="11" y="4"/>
                          <a:pt x="11" y="7"/>
                          <a:pt x="9" y="9"/>
                        </a:cubicBezTo>
                        <a:cubicBezTo>
                          <a:pt x="7" y="11"/>
                          <a:pt x="4" y="11"/>
                          <a:pt x="2" y="9"/>
                        </a:cubicBezTo>
                        <a:cubicBezTo>
                          <a:pt x="0" y="7"/>
                          <a:pt x="0" y="4"/>
                          <a:pt x="2" y="2"/>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45" name="Freeform 114"/>
                  <p:cNvSpPr>
                    <a:spLocks/>
                  </p:cNvSpPr>
                  <p:nvPr/>
                </p:nvSpPr>
                <p:spPr bwMode="auto">
                  <a:xfrm>
                    <a:off x="2988" y="2102"/>
                    <a:ext cx="119" cy="70"/>
                  </a:xfrm>
                  <a:custGeom>
                    <a:avLst/>
                    <a:gdLst>
                      <a:gd name="T0" fmla="*/ 0 w 53"/>
                      <a:gd name="T1" fmla="*/ 357 h 31"/>
                      <a:gd name="T2" fmla="*/ 81 w 53"/>
                      <a:gd name="T3" fmla="*/ 25 h 31"/>
                      <a:gd name="T4" fmla="*/ 599 w 53"/>
                      <a:gd name="T5" fmla="*/ 72 h 31"/>
                      <a:gd name="T6" fmla="*/ 65 w 53"/>
                      <a:gd name="T7" fmla="*/ 102 h 31"/>
                      <a:gd name="T8" fmla="*/ 0 w 53"/>
                      <a:gd name="T9" fmla="*/ 35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31">
                        <a:moveTo>
                          <a:pt x="0" y="31"/>
                        </a:moveTo>
                        <a:cubicBezTo>
                          <a:pt x="0" y="12"/>
                          <a:pt x="0" y="4"/>
                          <a:pt x="7" y="2"/>
                        </a:cubicBezTo>
                        <a:cubicBezTo>
                          <a:pt x="13" y="0"/>
                          <a:pt x="31" y="4"/>
                          <a:pt x="53" y="6"/>
                        </a:cubicBezTo>
                        <a:cubicBezTo>
                          <a:pt x="33" y="6"/>
                          <a:pt x="9" y="2"/>
                          <a:pt x="6" y="9"/>
                        </a:cubicBezTo>
                        <a:cubicBezTo>
                          <a:pt x="2" y="16"/>
                          <a:pt x="0" y="27"/>
                          <a:pt x="0" y="31"/>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46" name="Freeform 115"/>
                  <p:cNvSpPr>
                    <a:spLocks/>
                  </p:cNvSpPr>
                  <p:nvPr/>
                </p:nvSpPr>
                <p:spPr bwMode="auto">
                  <a:xfrm>
                    <a:off x="3130" y="2172"/>
                    <a:ext cx="108" cy="115"/>
                  </a:xfrm>
                  <a:custGeom>
                    <a:avLst/>
                    <a:gdLst>
                      <a:gd name="T0" fmla="*/ 0 w 48"/>
                      <a:gd name="T1" fmla="*/ 550 h 51"/>
                      <a:gd name="T2" fmla="*/ 482 w 48"/>
                      <a:gd name="T3" fmla="*/ 539 h 51"/>
                      <a:gd name="T4" fmla="*/ 527 w 48"/>
                      <a:gd name="T5" fmla="*/ 0 h 51"/>
                      <a:gd name="T6" fmla="*/ 376 w 48"/>
                      <a:gd name="T7" fmla="*/ 483 h 51"/>
                      <a:gd name="T8" fmla="*/ 0 w 48"/>
                      <a:gd name="T9" fmla="*/ 55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1">
                        <a:moveTo>
                          <a:pt x="0" y="48"/>
                        </a:moveTo>
                        <a:cubicBezTo>
                          <a:pt x="21" y="49"/>
                          <a:pt x="36" y="51"/>
                          <a:pt x="42" y="47"/>
                        </a:cubicBezTo>
                        <a:cubicBezTo>
                          <a:pt x="48" y="44"/>
                          <a:pt x="46" y="15"/>
                          <a:pt x="46" y="0"/>
                        </a:cubicBezTo>
                        <a:cubicBezTo>
                          <a:pt x="45" y="15"/>
                          <a:pt x="43" y="38"/>
                          <a:pt x="33" y="42"/>
                        </a:cubicBezTo>
                        <a:cubicBezTo>
                          <a:pt x="22" y="46"/>
                          <a:pt x="0" y="48"/>
                          <a:pt x="0" y="48"/>
                        </a:cubicBezTo>
                        <a:close/>
                      </a:path>
                    </a:pathLst>
                  </a:custGeom>
                  <a:solidFill>
                    <a:srgbClr val="DEF3F8"/>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2166" name="Group 157"/>
                <p:cNvGrpSpPr>
                  <a:grpSpLocks/>
                </p:cNvGrpSpPr>
                <p:nvPr/>
              </p:nvGrpSpPr>
              <p:grpSpPr bwMode="auto">
                <a:xfrm>
                  <a:off x="4852378" y="1732958"/>
                  <a:ext cx="409061" cy="570348"/>
                  <a:chOff x="4462" y="1637"/>
                  <a:chExt cx="903" cy="1215"/>
                </a:xfrm>
              </p:grpSpPr>
              <p:sp>
                <p:nvSpPr>
                  <p:cNvPr id="2167" name="Freeform 158"/>
                  <p:cNvSpPr>
                    <a:spLocks/>
                  </p:cNvSpPr>
                  <p:nvPr/>
                </p:nvSpPr>
                <p:spPr bwMode="auto">
                  <a:xfrm>
                    <a:off x="4489" y="1747"/>
                    <a:ext cx="869" cy="1105"/>
                  </a:xfrm>
                  <a:custGeom>
                    <a:avLst/>
                    <a:gdLst>
                      <a:gd name="T0" fmla="*/ 2353 w 386"/>
                      <a:gd name="T1" fmla="*/ 401 h 491"/>
                      <a:gd name="T2" fmla="*/ 912 w 386"/>
                      <a:gd name="T3" fmla="*/ 284 h 491"/>
                      <a:gd name="T4" fmla="*/ 218 w 386"/>
                      <a:gd name="T5" fmla="*/ 45 h 491"/>
                      <a:gd name="T6" fmla="*/ 36 w 386"/>
                      <a:gd name="T7" fmla="*/ 227 h 491"/>
                      <a:gd name="T8" fmla="*/ 0 w 386"/>
                      <a:gd name="T9" fmla="*/ 320 h 491"/>
                      <a:gd name="T10" fmla="*/ 275 w 386"/>
                      <a:gd name="T11" fmla="*/ 376 h 491"/>
                      <a:gd name="T12" fmla="*/ 457 w 386"/>
                      <a:gd name="T13" fmla="*/ 729 h 491"/>
                      <a:gd name="T14" fmla="*/ 457 w 386"/>
                      <a:gd name="T15" fmla="*/ 4832 h 491"/>
                      <a:gd name="T16" fmla="*/ 2353 w 386"/>
                      <a:gd name="T17" fmla="*/ 5597 h 491"/>
                      <a:gd name="T18" fmla="*/ 4241 w 386"/>
                      <a:gd name="T19" fmla="*/ 4832 h 491"/>
                      <a:gd name="T20" fmla="*/ 4241 w 386"/>
                      <a:gd name="T21" fmla="*/ 457 h 491"/>
                      <a:gd name="T22" fmla="*/ 4404 w 386"/>
                      <a:gd name="T23" fmla="*/ 25 h 491"/>
                      <a:gd name="T24" fmla="*/ 4404 w 386"/>
                      <a:gd name="T25" fmla="*/ 25 h 491"/>
                      <a:gd name="T26" fmla="*/ 2353 w 386"/>
                      <a:gd name="T27" fmla="*/ 401 h 4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6" h="491">
                        <a:moveTo>
                          <a:pt x="206" y="35"/>
                        </a:moveTo>
                        <a:cubicBezTo>
                          <a:pt x="201" y="35"/>
                          <a:pt x="132" y="35"/>
                          <a:pt x="80" y="25"/>
                        </a:cubicBezTo>
                        <a:cubicBezTo>
                          <a:pt x="41" y="18"/>
                          <a:pt x="25" y="0"/>
                          <a:pt x="19" y="4"/>
                        </a:cubicBezTo>
                        <a:cubicBezTo>
                          <a:pt x="17" y="5"/>
                          <a:pt x="5" y="15"/>
                          <a:pt x="3" y="20"/>
                        </a:cubicBezTo>
                        <a:cubicBezTo>
                          <a:pt x="2" y="23"/>
                          <a:pt x="2" y="26"/>
                          <a:pt x="0" y="28"/>
                        </a:cubicBezTo>
                        <a:cubicBezTo>
                          <a:pt x="8" y="21"/>
                          <a:pt x="14" y="25"/>
                          <a:pt x="24" y="33"/>
                        </a:cubicBezTo>
                        <a:cubicBezTo>
                          <a:pt x="33" y="40"/>
                          <a:pt x="40" y="43"/>
                          <a:pt x="40" y="64"/>
                        </a:cubicBezTo>
                        <a:cubicBezTo>
                          <a:pt x="40" y="424"/>
                          <a:pt x="40" y="424"/>
                          <a:pt x="40" y="424"/>
                        </a:cubicBezTo>
                        <a:cubicBezTo>
                          <a:pt x="40" y="465"/>
                          <a:pt x="114" y="491"/>
                          <a:pt x="206" y="491"/>
                        </a:cubicBezTo>
                        <a:cubicBezTo>
                          <a:pt x="297" y="491"/>
                          <a:pt x="372" y="465"/>
                          <a:pt x="372" y="424"/>
                        </a:cubicBezTo>
                        <a:cubicBezTo>
                          <a:pt x="372" y="40"/>
                          <a:pt x="372" y="40"/>
                          <a:pt x="372" y="40"/>
                        </a:cubicBezTo>
                        <a:cubicBezTo>
                          <a:pt x="372" y="30"/>
                          <a:pt x="377" y="13"/>
                          <a:pt x="386" y="2"/>
                        </a:cubicBezTo>
                        <a:cubicBezTo>
                          <a:pt x="386" y="2"/>
                          <a:pt x="386" y="2"/>
                          <a:pt x="386" y="2"/>
                        </a:cubicBezTo>
                        <a:cubicBezTo>
                          <a:pt x="363" y="35"/>
                          <a:pt x="213" y="35"/>
                          <a:pt x="206" y="35"/>
                        </a:cubicBezTo>
                        <a:close/>
                      </a:path>
                    </a:pathLst>
                  </a:custGeom>
                  <a:solidFill>
                    <a:srgbClr val="D9F1F7"/>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68" name="Oval 159"/>
                  <p:cNvSpPr>
                    <a:spLocks noChangeArrowheads="1"/>
                  </p:cNvSpPr>
                  <p:nvPr/>
                </p:nvSpPr>
                <p:spPr bwMode="auto">
                  <a:xfrm>
                    <a:off x="4651" y="2665"/>
                    <a:ext cx="603" cy="173"/>
                  </a:xfrm>
                  <a:prstGeom prst="ellipse">
                    <a:avLst/>
                  </a:prstGeom>
                  <a:solidFill>
                    <a:srgbClr val="BAE5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69" name="Oval 160"/>
                  <p:cNvSpPr>
                    <a:spLocks noChangeArrowheads="1"/>
                  </p:cNvSpPr>
                  <p:nvPr/>
                </p:nvSpPr>
                <p:spPr bwMode="auto">
                  <a:xfrm>
                    <a:off x="4583" y="2114"/>
                    <a:ext cx="739" cy="171"/>
                  </a:xfrm>
                  <a:prstGeom prst="ellipse">
                    <a:avLst/>
                  </a:prstGeom>
                  <a:solidFill>
                    <a:srgbClr val="F7E57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70" name="Freeform 161"/>
                  <p:cNvSpPr>
                    <a:spLocks/>
                  </p:cNvSpPr>
                  <p:nvPr/>
                </p:nvSpPr>
                <p:spPr bwMode="auto">
                  <a:xfrm>
                    <a:off x="4579" y="2199"/>
                    <a:ext cx="747" cy="653"/>
                  </a:xfrm>
                  <a:custGeom>
                    <a:avLst/>
                    <a:gdLst>
                      <a:gd name="T0" fmla="*/ 3762 w 332"/>
                      <a:gd name="T1" fmla="*/ 0 h 290"/>
                      <a:gd name="T2" fmla="*/ 3762 w 332"/>
                      <a:gd name="T3" fmla="*/ 0 h 290"/>
                      <a:gd name="T4" fmla="*/ 1895 w 332"/>
                      <a:gd name="T5" fmla="*/ 437 h 290"/>
                      <a:gd name="T6" fmla="*/ 25 w 332"/>
                      <a:gd name="T7" fmla="*/ 0 h 290"/>
                      <a:gd name="T8" fmla="*/ 25 w 332"/>
                      <a:gd name="T9" fmla="*/ 0 h 290"/>
                      <a:gd name="T10" fmla="*/ 0 w 332"/>
                      <a:gd name="T11" fmla="*/ 0 h 290"/>
                      <a:gd name="T12" fmla="*/ 0 w 332"/>
                      <a:gd name="T13" fmla="*/ 2544 h 290"/>
                      <a:gd name="T14" fmla="*/ 1895 w 332"/>
                      <a:gd name="T15" fmla="*/ 3310 h 290"/>
                      <a:gd name="T16" fmla="*/ 3782 w 332"/>
                      <a:gd name="T17" fmla="*/ 2544 h 290"/>
                      <a:gd name="T18" fmla="*/ 3782 w 332"/>
                      <a:gd name="T19" fmla="*/ 0 h 290"/>
                      <a:gd name="T20" fmla="*/ 3762 w 332"/>
                      <a:gd name="T21" fmla="*/ 0 h 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2" h="290">
                        <a:moveTo>
                          <a:pt x="330" y="0"/>
                        </a:moveTo>
                        <a:cubicBezTo>
                          <a:pt x="330" y="0"/>
                          <a:pt x="330" y="0"/>
                          <a:pt x="330" y="0"/>
                        </a:cubicBezTo>
                        <a:cubicBezTo>
                          <a:pt x="330" y="21"/>
                          <a:pt x="256" y="38"/>
                          <a:pt x="166" y="38"/>
                        </a:cubicBezTo>
                        <a:cubicBezTo>
                          <a:pt x="75" y="38"/>
                          <a:pt x="2" y="21"/>
                          <a:pt x="2" y="0"/>
                        </a:cubicBezTo>
                        <a:cubicBezTo>
                          <a:pt x="2" y="0"/>
                          <a:pt x="2" y="0"/>
                          <a:pt x="2" y="0"/>
                        </a:cubicBezTo>
                        <a:cubicBezTo>
                          <a:pt x="0" y="0"/>
                          <a:pt x="0" y="0"/>
                          <a:pt x="0" y="0"/>
                        </a:cubicBezTo>
                        <a:cubicBezTo>
                          <a:pt x="0" y="223"/>
                          <a:pt x="0" y="223"/>
                          <a:pt x="0" y="223"/>
                        </a:cubicBezTo>
                        <a:cubicBezTo>
                          <a:pt x="0" y="264"/>
                          <a:pt x="74" y="290"/>
                          <a:pt x="166" y="290"/>
                        </a:cubicBezTo>
                        <a:cubicBezTo>
                          <a:pt x="257" y="290"/>
                          <a:pt x="332" y="264"/>
                          <a:pt x="332" y="223"/>
                        </a:cubicBezTo>
                        <a:cubicBezTo>
                          <a:pt x="332" y="0"/>
                          <a:pt x="332" y="0"/>
                          <a:pt x="332" y="0"/>
                        </a:cubicBezTo>
                        <a:lnTo>
                          <a:pt x="330" y="0"/>
                        </a:lnTo>
                        <a:close/>
                      </a:path>
                    </a:pathLst>
                  </a:custGeom>
                  <a:solidFill>
                    <a:srgbClr val="F3D52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71" name="Oval 162"/>
                  <p:cNvSpPr>
                    <a:spLocks noChangeArrowheads="1"/>
                  </p:cNvSpPr>
                  <p:nvPr/>
                </p:nvSpPr>
                <p:spPr bwMode="auto">
                  <a:xfrm>
                    <a:off x="4651" y="2665"/>
                    <a:ext cx="603" cy="173"/>
                  </a:xfrm>
                  <a:prstGeom prst="ellipse">
                    <a:avLst/>
                  </a:prstGeom>
                  <a:solidFill>
                    <a:srgbClr val="F1C40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72" name="Freeform 163"/>
                  <p:cNvSpPr>
                    <a:spLocks/>
                  </p:cNvSpPr>
                  <p:nvPr/>
                </p:nvSpPr>
                <p:spPr bwMode="auto">
                  <a:xfrm>
                    <a:off x="4462" y="1637"/>
                    <a:ext cx="903" cy="189"/>
                  </a:xfrm>
                  <a:custGeom>
                    <a:avLst/>
                    <a:gdLst>
                      <a:gd name="T0" fmla="*/ 1049 w 401"/>
                      <a:gd name="T1" fmla="*/ 846 h 84"/>
                      <a:gd name="T2" fmla="*/ 2491 w 401"/>
                      <a:gd name="T3" fmla="*/ 956 h 84"/>
                      <a:gd name="T4" fmla="*/ 4578 w 401"/>
                      <a:gd name="T5" fmla="*/ 482 h 84"/>
                      <a:gd name="T6" fmla="*/ 2491 w 401"/>
                      <a:gd name="T7" fmla="*/ 0 h 84"/>
                      <a:gd name="T8" fmla="*/ 757 w 401"/>
                      <a:gd name="T9" fmla="*/ 194 h 84"/>
                      <a:gd name="T10" fmla="*/ 45 w 401"/>
                      <a:gd name="T11" fmla="*/ 693 h 84"/>
                      <a:gd name="T12" fmla="*/ 92 w 401"/>
                      <a:gd name="T13" fmla="*/ 902 h 84"/>
                      <a:gd name="T14" fmla="*/ 173 w 401"/>
                      <a:gd name="T15" fmla="*/ 785 h 84"/>
                      <a:gd name="T16" fmla="*/ 356 w 401"/>
                      <a:gd name="T17" fmla="*/ 603 h 84"/>
                      <a:gd name="T18" fmla="*/ 1049 w 401"/>
                      <a:gd name="T19" fmla="*/ 846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1" h="84">
                        <a:moveTo>
                          <a:pt x="92" y="74"/>
                        </a:moveTo>
                        <a:cubicBezTo>
                          <a:pt x="144" y="84"/>
                          <a:pt x="213" y="84"/>
                          <a:pt x="218" y="84"/>
                        </a:cubicBezTo>
                        <a:cubicBezTo>
                          <a:pt x="225" y="84"/>
                          <a:pt x="401" y="83"/>
                          <a:pt x="401" y="42"/>
                        </a:cubicBezTo>
                        <a:cubicBezTo>
                          <a:pt x="401" y="0"/>
                          <a:pt x="225" y="0"/>
                          <a:pt x="218" y="0"/>
                        </a:cubicBezTo>
                        <a:cubicBezTo>
                          <a:pt x="212" y="0"/>
                          <a:pt x="117" y="0"/>
                          <a:pt x="66" y="17"/>
                        </a:cubicBezTo>
                        <a:cubicBezTo>
                          <a:pt x="31" y="29"/>
                          <a:pt x="9" y="48"/>
                          <a:pt x="4" y="61"/>
                        </a:cubicBezTo>
                        <a:cubicBezTo>
                          <a:pt x="0" y="73"/>
                          <a:pt x="3" y="79"/>
                          <a:pt x="8" y="79"/>
                        </a:cubicBezTo>
                        <a:cubicBezTo>
                          <a:pt x="13" y="79"/>
                          <a:pt x="14" y="74"/>
                          <a:pt x="15" y="69"/>
                        </a:cubicBezTo>
                        <a:cubicBezTo>
                          <a:pt x="17" y="64"/>
                          <a:pt x="29" y="54"/>
                          <a:pt x="31" y="53"/>
                        </a:cubicBezTo>
                        <a:cubicBezTo>
                          <a:pt x="37" y="49"/>
                          <a:pt x="53" y="67"/>
                          <a:pt x="92" y="74"/>
                        </a:cubicBezTo>
                        <a:close/>
                      </a:path>
                    </a:pathLst>
                  </a:custGeom>
                  <a:solidFill>
                    <a:srgbClr val="EEF9F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73" name="Freeform 164"/>
                  <p:cNvSpPr>
                    <a:spLocks/>
                  </p:cNvSpPr>
                  <p:nvPr/>
                </p:nvSpPr>
                <p:spPr bwMode="auto">
                  <a:xfrm>
                    <a:off x="4482" y="1650"/>
                    <a:ext cx="864" cy="153"/>
                  </a:xfrm>
                  <a:custGeom>
                    <a:avLst/>
                    <a:gdLst>
                      <a:gd name="T0" fmla="*/ 572 w 384"/>
                      <a:gd name="T1" fmla="*/ 227 h 68"/>
                      <a:gd name="T2" fmla="*/ 2381 w 384"/>
                      <a:gd name="T3" fmla="*/ 0 h 68"/>
                      <a:gd name="T4" fmla="*/ 4374 w 384"/>
                      <a:gd name="T5" fmla="*/ 389 h 68"/>
                      <a:gd name="T6" fmla="*/ 2381 w 384"/>
                      <a:gd name="T7" fmla="*/ 774 h 68"/>
                      <a:gd name="T8" fmla="*/ 558 w 384"/>
                      <a:gd name="T9" fmla="*/ 547 h 68"/>
                      <a:gd name="T10" fmla="*/ 263 w 384"/>
                      <a:gd name="T11" fmla="*/ 457 h 68"/>
                      <a:gd name="T12" fmla="*/ 137 w 384"/>
                      <a:gd name="T13" fmla="*/ 538 h 68"/>
                      <a:gd name="T14" fmla="*/ 11 w 384"/>
                      <a:gd name="T15" fmla="*/ 673 h 68"/>
                      <a:gd name="T16" fmla="*/ 0 w 384"/>
                      <a:gd name="T17" fmla="*/ 673 h 68"/>
                      <a:gd name="T18" fmla="*/ 25 w 384"/>
                      <a:gd name="T19" fmla="*/ 603 h 68"/>
                      <a:gd name="T20" fmla="*/ 284 w 384"/>
                      <a:gd name="T21" fmla="*/ 365 h 68"/>
                      <a:gd name="T22" fmla="*/ 572 w 384"/>
                      <a:gd name="T23" fmla="*/ 22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4" h="68">
                        <a:moveTo>
                          <a:pt x="50" y="20"/>
                        </a:moveTo>
                        <a:cubicBezTo>
                          <a:pt x="78" y="8"/>
                          <a:pt x="139" y="0"/>
                          <a:pt x="209" y="0"/>
                        </a:cubicBezTo>
                        <a:cubicBezTo>
                          <a:pt x="306" y="0"/>
                          <a:pt x="384" y="15"/>
                          <a:pt x="384" y="34"/>
                        </a:cubicBezTo>
                        <a:cubicBezTo>
                          <a:pt x="384" y="53"/>
                          <a:pt x="306" y="68"/>
                          <a:pt x="209" y="68"/>
                        </a:cubicBezTo>
                        <a:cubicBezTo>
                          <a:pt x="138" y="68"/>
                          <a:pt x="76" y="60"/>
                          <a:pt x="49" y="48"/>
                        </a:cubicBezTo>
                        <a:cubicBezTo>
                          <a:pt x="30" y="40"/>
                          <a:pt x="28" y="39"/>
                          <a:pt x="23" y="40"/>
                        </a:cubicBezTo>
                        <a:cubicBezTo>
                          <a:pt x="20" y="41"/>
                          <a:pt x="16" y="43"/>
                          <a:pt x="12" y="47"/>
                        </a:cubicBezTo>
                        <a:cubicBezTo>
                          <a:pt x="8" y="50"/>
                          <a:pt x="4" y="54"/>
                          <a:pt x="1" y="59"/>
                        </a:cubicBezTo>
                        <a:cubicBezTo>
                          <a:pt x="1" y="60"/>
                          <a:pt x="0" y="61"/>
                          <a:pt x="0" y="59"/>
                        </a:cubicBezTo>
                        <a:cubicBezTo>
                          <a:pt x="1" y="57"/>
                          <a:pt x="1" y="55"/>
                          <a:pt x="2" y="53"/>
                        </a:cubicBezTo>
                        <a:cubicBezTo>
                          <a:pt x="5" y="47"/>
                          <a:pt x="15" y="39"/>
                          <a:pt x="25" y="32"/>
                        </a:cubicBezTo>
                        <a:cubicBezTo>
                          <a:pt x="29" y="29"/>
                          <a:pt x="41" y="23"/>
                          <a:pt x="50" y="20"/>
                        </a:cubicBezTo>
                        <a:close/>
                      </a:path>
                    </a:pathLst>
                  </a:custGeom>
                  <a:solidFill>
                    <a:srgbClr val="ADE0E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74" name="Freeform 165"/>
                  <p:cNvSpPr>
                    <a:spLocks/>
                  </p:cNvSpPr>
                  <p:nvPr/>
                </p:nvSpPr>
                <p:spPr bwMode="auto">
                  <a:xfrm>
                    <a:off x="4552" y="1700"/>
                    <a:ext cx="801" cy="103"/>
                  </a:xfrm>
                  <a:custGeom>
                    <a:avLst/>
                    <a:gdLst>
                      <a:gd name="T0" fmla="*/ 254 w 356"/>
                      <a:gd name="T1" fmla="*/ 316 h 46"/>
                      <a:gd name="T2" fmla="*/ 2030 w 356"/>
                      <a:gd name="T3" fmla="*/ 517 h 46"/>
                      <a:gd name="T4" fmla="*/ 3807 w 356"/>
                      <a:gd name="T5" fmla="*/ 316 h 46"/>
                      <a:gd name="T6" fmla="*/ 2030 w 356"/>
                      <a:gd name="T7" fmla="*/ 0 h 46"/>
                      <a:gd name="T8" fmla="*/ 254 w 356"/>
                      <a:gd name="T9" fmla="*/ 31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46">
                        <a:moveTo>
                          <a:pt x="22" y="28"/>
                        </a:moveTo>
                        <a:cubicBezTo>
                          <a:pt x="51" y="38"/>
                          <a:pt x="110" y="46"/>
                          <a:pt x="178" y="46"/>
                        </a:cubicBezTo>
                        <a:cubicBezTo>
                          <a:pt x="246" y="46"/>
                          <a:pt x="305" y="39"/>
                          <a:pt x="334" y="28"/>
                        </a:cubicBezTo>
                        <a:cubicBezTo>
                          <a:pt x="356" y="18"/>
                          <a:pt x="268" y="0"/>
                          <a:pt x="178" y="0"/>
                        </a:cubicBezTo>
                        <a:cubicBezTo>
                          <a:pt x="88" y="0"/>
                          <a:pt x="0" y="19"/>
                          <a:pt x="22" y="28"/>
                        </a:cubicBezTo>
                        <a:close/>
                      </a:path>
                    </a:pathLst>
                  </a:custGeom>
                  <a:solidFill>
                    <a:srgbClr val="79CD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75" name="Freeform 166"/>
                  <p:cNvSpPr>
                    <a:spLocks/>
                  </p:cNvSpPr>
                  <p:nvPr/>
                </p:nvSpPr>
                <p:spPr bwMode="auto">
                  <a:xfrm>
                    <a:off x="4685" y="1760"/>
                    <a:ext cx="538" cy="43"/>
                  </a:xfrm>
                  <a:custGeom>
                    <a:avLst/>
                    <a:gdLst>
                      <a:gd name="T0" fmla="*/ 2726 w 239"/>
                      <a:gd name="T1" fmla="*/ 118 h 19"/>
                      <a:gd name="T2" fmla="*/ 1357 w 239"/>
                      <a:gd name="T3" fmla="*/ 0 h 19"/>
                      <a:gd name="T4" fmla="*/ 0 w 239"/>
                      <a:gd name="T5" fmla="*/ 118 h 19"/>
                      <a:gd name="T6" fmla="*/ 1357 w 239"/>
                      <a:gd name="T7" fmla="*/ 220 h 19"/>
                      <a:gd name="T8" fmla="*/ 2726 w 239"/>
                      <a:gd name="T9" fmla="*/ 1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19">
                        <a:moveTo>
                          <a:pt x="239" y="10"/>
                        </a:moveTo>
                        <a:cubicBezTo>
                          <a:pt x="208" y="4"/>
                          <a:pt x="164" y="0"/>
                          <a:pt x="119" y="0"/>
                        </a:cubicBezTo>
                        <a:cubicBezTo>
                          <a:pt x="74" y="0"/>
                          <a:pt x="30" y="4"/>
                          <a:pt x="0" y="10"/>
                        </a:cubicBezTo>
                        <a:cubicBezTo>
                          <a:pt x="31" y="16"/>
                          <a:pt x="73" y="19"/>
                          <a:pt x="119" y="19"/>
                        </a:cubicBezTo>
                        <a:cubicBezTo>
                          <a:pt x="165" y="19"/>
                          <a:pt x="208" y="16"/>
                          <a:pt x="239" y="10"/>
                        </a:cubicBezTo>
                        <a:close/>
                      </a:path>
                    </a:pathLst>
                  </a:custGeom>
                  <a:solidFill>
                    <a:srgbClr val="3FACC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76" name="Freeform 167"/>
                  <p:cNvSpPr>
                    <a:spLocks/>
                  </p:cNvSpPr>
                  <p:nvPr/>
                </p:nvSpPr>
                <p:spPr bwMode="auto">
                  <a:xfrm>
                    <a:off x="4498" y="1776"/>
                    <a:ext cx="110" cy="101"/>
                  </a:xfrm>
                  <a:custGeom>
                    <a:avLst/>
                    <a:gdLst>
                      <a:gd name="T0" fmla="*/ 137 w 49"/>
                      <a:gd name="T1" fmla="*/ 20 h 45"/>
                      <a:gd name="T2" fmla="*/ 272 w 49"/>
                      <a:gd name="T3" fmla="*/ 247 h 45"/>
                      <a:gd name="T4" fmla="*/ 444 w 49"/>
                      <a:gd name="T5" fmla="*/ 328 h 45"/>
                      <a:gd name="T6" fmla="*/ 534 w 49"/>
                      <a:gd name="T7" fmla="*/ 509 h 45"/>
                      <a:gd name="T8" fmla="*/ 474 w 49"/>
                      <a:gd name="T9" fmla="*/ 182 h 45"/>
                      <a:gd name="T10" fmla="*/ 218 w 49"/>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 h="45">
                        <a:moveTo>
                          <a:pt x="12" y="2"/>
                        </a:moveTo>
                        <a:cubicBezTo>
                          <a:pt x="0" y="6"/>
                          <a:pt x="21" y="19"/>
                          <a:pt x="24" y="22"/>
                        </a:cubicBezTo>
                        <a:cubicBezTo>
                          <a:pt x="28" y="25"/>
                          <a:pt x="35" y="25"/>
                          <a:pt x="39" y="29"/>
                        </a:cubicBezTo>
                        <a:cubicBezTo>
                          <a:pt x="43" y="33"/>
                          <a:pt x="45" y="39"/>
                          <a:pt x="47" y="45"/>
                        </a:cubicBezTo>
                        <a:cubicBezTo>
                          <a:pt x="48" y="34"/>
                          <a:pt x="49" y="24"/>
                          <a:pt x="42" y="16"/>
                        </a:cubicBezTo>
                        <a:cubicBezTo>
                          <a:pt x="37" y="11"/>
                          <a:pt x="21" y="7"/>
                          <a:pt x="19" y="0"/>
                        </a:cubicBezTo>
                      </a:path>
                    </a:pathLst>
                  </a:custGeom>
                  <a:solidFill>
                    <a:srgbClr val="B0E2E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77" name="Freeform 168"/>
                  <p:cNvSpPr>
                    <a:spLocks/>
                  </p:cNvSpPr>
                  <p:nvPr/>
                </p:nvSpPr>
                <p:spPr bwMode="auto">
                  <a:xfrm>
                    <a:off x="4511" y="1751"/>
                    <a:ext cx="847" cy="432"/>
                  </a:xfrm>
                  <a:custGeom>
                    <a:avLst/>
                    <a:gdLst>
                      <a:gd name="T0" fmla="*/ 4298 w 376"/>
                      <a:gd name="T1" fmla="*/ 0 h 192"/>
                      <a:gd name="T2" fmla="*/ 3969 w 376"/>
                      <a:gd name="T3" fmla="*/ 182 h 192"/>
                      <a:gd name="T4" fmla="*/ 3496 w 376"/>
                      <a:gd name="T5" fmla="*/ 284 h 192"/>
                      <a:gd name="T6" fmla="*/ 2244 w 376"/>
                      <a:gd name="T7" fmla="*/ 376 h 192"/>
                      <a:gd name="T8" fmla="*/ 802 w 376"/>
                      <a:gd name="T9" fmla="*/ 263 h 192"/>
                      <a:gd name="T10" fmla="*/ 559 w 376"/>
                      <a:gd name="T11" fmla="*/ 207 h 192"/>
                      <a:gd name="T12" fmla="*/ 502 w 376"/>
                      <a:gd name="T13" fmla="*/ 194 h 192"/>
                      <a:gd name="T14" fmla="*/ 137 w 376"/>
                      <a:gd name="T15" fmla="*/ 56 h 192"/>
                      <a:gd name="T16" fmla="*/ 0 w 376"/>
                      <a:gd name="T17" fmla="*/ 182 h 192"/>
                      <a:gd name="T18" fmla="*/ 437 w 376"/>
                      <a:gd name="T19" fmla="*/ 558 h 192"/>
                      <a:gd name="T20" fmla="*/ 437 w 376"/>
                      <a:gd name="T21" fmla="*/ 1256 h 192"/>
                      <a:gd name="T22" fmla="*/ 640 w 376"/>
                      <a:gd name="T23" fmla="*/ 558 h 192"/>
                      <a:gd name="T24" fmla="*/ 2527 w 376"/>
                      <a:gd name="T25" fmla="*/ 603 h 192"/>
                      <a:gd name="T26" fmla="*/ 2775 w 376"/>
                      <a:gd name="T27" fmla="*/ 583 h 192"/>
                      <a:gd name="T28" fmla="*/ 3816 w 376"/>
                      <a:gd name="T29" fmla="*/ 1413 h 192"/>
                      <a:gd name="T30" fmla="*/ 3832 w 376"/>
                      <a:gd name="T31" fmla="*/ 2041 h 192"/>
                      <a:gd name="T32" fmla="*/ 4080 w 376"/>
                      <a:gd name="T33" fmla="*/ 2187 h 192"/>
                      <a:gd name="T34" fmla="*/ 4080 w 376"/>
                      <a:gd name="T35" fmla="*/ 619 h 192"/>
                      <a:gd name="T36" fmla="*/ 4136 w 376"/>
                      <a:gd name="T37" fmla="*/ 284 h 192"/>
                      <a:gd name="T38" fmla="*/ 4161 w 376"/>
                      <a:gd name="T39" fmla="*/ 275 h 192"/>
                      <a:gd name="T40" fmla="*/ 4298 w 376"/>
                      <a:gd name="T41" fmla="*/ 0 h 1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6" h="192">
                        <a:moveTo>
                          <a:pt x="376" y="0"/>
                        </a:moveTo>
                        <a:cubicBezTo>
                          <a:pt x="371" y="7"/>
                          <a:pt x="361" y="12"/>
                          <a:pt x="347" y="16"/>
                        </a:cubicBezTo>
                        <a:cubicBezTo>
                          <a:pt x="306" y="25"/>
                          <a:pt x="306" y="25"/>
                          <a:pt x="306" y="25"/>
                        </a:cubicBezTo>
                        <a:cubicBezTo>
                          <a:pt x="256" y="33"/>
                          <a:pt x="200" y="33"/>
                          <a:pt x="196" y="33"/>
                        </a:cubicBezTo>
                        <a:cubicBezTo>
                          <a:pt x="191" y="33"/>
                          <a:pt x="122" y="33"/>
                          <a:pt x="70" y="23"/>
                        </a:cubicBezTo>
                        <a:cubicBezTo>
                          <a:pt x="62" y="21"/>
                          <a:pt x="55" y="20"/>
                          <a:pt x="49" y="18"/>
                        </a:cubicBezTo>
                        <a:cubicBezTo>
                          <a:pt x="47" y="18"/>
                          <a:pt x="45" y="17"/>
                          <a:pt x="44" y="17"/>
                        </a:cubicBezTo>
                        <a:cubicBezTo>
                          <a:pt x="33" y="14"/>
                          <a:pt x="19" y="4"/>
                          <a:pt x="12" y="5"/>
                        </a:cubicBezTo>
                        <a:cubicBezTo>
                          <a:pt x="7" y="6"/>
                          <a:pt x="2" y="13"/>
                          <a:pt x="0" y="16"/>
                        </a:cubicBezTo>
                        <a:cubicBezTo>
                          <a:pt x="11" y="18"/>
                          <a:pt x="37" y="39"/>
                          <a:pt x="38" y="49"/>
                        </a:cubicBezTo>
                        <a:cubicBezTo>
                          <a:pt x="39" y="59"/>
                          <a:pt x="38" y="96"/>
                          <a:pt x="38" y="110"/>
                        </a:cubicBezTo>
                        <a:cubicBezTo>
                          <a:pt x="43" y="82"/>
                          <a:pt x="41" y="57"/>
                          <a:pt x="56" y="49"/>
                        </a:cubicBezTo>
                        <a:cubicBezTo>
                          <a:pt x="70" y="42"/>
                          <a:pt x="125" y="59"/>
                          <a:pt x="221" y="53"/>
                        </a:cubicBezTo>
                        <a:cubicBezTo>
                          <a:pt x="229" y="52"/>
                          <a:pt x="236" y="52"/>
                          <a:pt x="243" y="51"/>
                        </a:cubicBezTo>
                        <a:cubicBezTo>
                          <a:pt x="296" y="52"/>
                          <a:pt x="334" y="72"/>
                          <a:pt x="334" y="124"/>
                        </a:cubicBezTo>
                        <a:cubicBezTo>
                          <a:pt x="334" y="138"/>
                          <a:pt x="335" y="157"/>
                          <a:pt x="335" y="179"/>
                        </a:cubicBezTo>
                        <a:cubicBezTo>
                          <a:pt x="345" y="183"/>
                          <a:pt x="353" y="187"/>
                          <a:pt x="357" y="192"/>
                        </a:cubicBezTo>
                        <a:cubicBezTo>
                          <a:pt x="357" y="54"/>
                          <a:pt x="357" y="54"/>
                          <a:pt x="357" y="54"/>
                        </a:cubicBezTo>
                        <a:cubicBezTo>
                          <a:pt x="357" y="41"/>
                          <a:pt x="359" y="33"/>
                          <a:pt x="362" y="25"/>
                        </a:cubicBezTo>
                        <a:cubicBezTo>
                          <a:pt x="363" y="25"/>
                          <a:pt x="363" y="24"/>
                          <a:pt x="364" y="24"/>
                        </a:cubicBezTo>
                        <a:cubicBezTo>
                          <a:pt x="366" y="16"/>
                          <a:pt x="370" y="7"/>
                          <a:pt x="376" y="0"/>
                        </a:cubicBezTo>
                        <a:close/>
                      </a:path>
                    </a:pathLst>
                  </a:custGeom>
                  <a:solidFill>
                    <a:srgbClr val="B0E2E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78" name="Freeform 169"/>
                  <p:cNvSpPr>
                    <a:spLocks/>
                  </p:cNvSpPr>
                  <p:nvPr/>
                </p:nvSpPr>
                <p:spPr bwMode="auto">
                  <a:xfrm>
                    <a:off x="4491" y="1747"/>
                    <a:ext cx="867" cy="434"/>
                  </a:xfrm>
                  <a:custGeom>
                    <a:avLst/>
                    <a:gdLst>
                      <a:gd name="T0" fmla="*/ 4396 w 385"/>
                      <a:gd name="T1" fmla="*/ 20 h 193"/>
                      <a:gd name="T2" fmla="*/ 2342 w 385"/>
                      <a:gd name="T3" fmla="*/ 400 h 193"/>
                      <a:gd name="T4" fmla="*/ 903 w 385"/>
                      <a:gd name="T5" fmla="*/ 283 h 193"/>
                      <a:gd name="T6" fmla="*/ 207 w 385"/>
                      <a:gd name="T7" fmla="*/ 45 h 193"/>
                      <a:gd name="T8" fmla="*/ 182 w 385"/>
                      <a:gd name="T9" fmla="*/ 65 h 193"/>
                      <a:gd name="T10" fmla="*/ 117 w 385"/>
                      <a:gd name="T11" fmla="*/ 126 h 193"/>
                      <a:gd name="T12" fmla="*/ 0 w 385"/>
                      <a:gd name="T13" fmla="*/ 308 h 193"/>
                      <a:gd name="T14" fmla="*/ 25 w 385"/>
                      <a:gd name="T15" fmla="*/ 292 h 193"/>
                      <a:gd name="T16" fmla="*/ 117 w 385"/>
                      <a:gd name="T17" fmla="*/ 272 h 193"/>
                      <a:gd name="T18" fmla="*/ 194 w 385"/>
                      <a:gd name="T19" fmla="*/ 319 h 193"/>
                      <a:gd name="T20" fmla="*/ 182 w 385"/>
                      <a:gd name="T21" fmla="*/ 146 h 193"/>
                      <a:gd name="T22" fmla="*/ 376 w 385"/>
                      <a:gd name="T23" fmla="*/ 137 h 193"/>
                      <a:gd name="T24" fmla="*/ 437 w 385"/>
                      <a:gd name="T25" fmla="*/ 171 h 193"/>
                      <a:gd name="T26" fmla="*/ 491 w 385"/>
                      <a:gd name="T27" fmla="*/ 191 h 193"/>
                      <a:gd name="T28" fmla="*/ 491 w 385"/>
                      <a:gd name="T29" fmla="*/ 191 h 193"/>
                      <a:gd name="T30" fmla="*/ 491 w 385"/>
                      <a:gd name="T31" fmla="*/ 191 h 193"/>
                      <a:gd name="T32" fmla="*/ 3768 w 385"/>
                      <a:gd name="T33" fmla="*/ 400 h 193"/>
                      <a:gd name="T34" fmla="*/ 4099 w 385"/>
                      <a:gd name="T35" fmla="*/ 875 h 193"/>
                      <a:gd name="T36" fmla="*/ 4099 w 385"/>
                      <a:gd name="T37" fmla="*/ 2150 h 193"/>
                      <a:gd name="T38" fmla="*/ 4168 w 385"/>
                      <a:gd name="T39" fmla="*/ 2195 h 193"/>
                      <a:gd name="T40" fmla="*/ 4168 w 385"/>
                      <a:gd name="T41" fmla="*/ 855 h 193"/>
                      <a:gd name="T42" fmla="*/ 4225 w 385"/>
                      <a:gd name="T43" fmla="*/ 238 h 193"/>
                      <a:gd name="T44" fmla="*/ 4371 w 385"/>
                      <a:gd name="T45" fmla="*/ 56 h 193"/>
                      <a:gd name="T46" fmla="*/ 4396 w 385"/>
                      <a:gd name="T47" fmla="*/ 20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5" h="193">
                        <a:moveTo>
                          <a:pt x="385" y="2"/>
                        </a:moveTo>
                        <a:cubicBezTo>
                          <a:pt x="362" y="35"/>
                          <a:pt x="212" y="35"/>
                          <a:pt x="205" y="35"/>
                        </a:cubicBezTo>
                        <a:cubicBezTo>
                          <a:pt x="200" y="35"/>
                          <a:pt x="131" y="35"/>
                          <a:pt x="79" y="25"/>
                        </a:cubicBezTo>
                        <a:cubicBezTo>
                          <a:pt x="40" y="18"/>
                          <a:pt x="24" y="0"/>
                          <a:pt x="18" y="4"/>
                        </a:cubicBezTo>
                        <a:cubicBezTo>
                          <a:pt x="18" y="4"/>
                          <a:pt x="17" y="5"/>
                          <a:pt x="16" y="6"/>
                        </a:cubicBezTo>
                        <a:cubicBezTo>
                          <a:pt x="13" y="7"/>
                          <a:pt x="12" y="9"/>
                          <a:pt x="10" y="11"/>
                        </a:cubicBezTo>
                        <a:cubicBezTo>
                          <a:pt x="5" y="15"/>
                          <a:pt x="1" y="21"/>
                          <a:pt x="0" y="27"/>
                        </a:cubicBezTo>
                        <a:cubicBezTo>
                          <a:pt x="2" y="26"/>
                          <a:pt x="2" y="26"/>
                          <a:pt x="2" y="26"/>
                        </a:cubicBezTo>
                        <a:cubicBezTo>
                          <a:pt x="4" y="25"/>
                          <a:pt x="7" y="24"/>
                          <a:pt x="10" y="24"/>
                        </a:cubicBezTo>
                        <a:cubicBezTo>
                          <a:pt x="13" y="25"/>
                          <a:pt x="15" y="27"/>
                          <a:pt x="17" y="28"/>
                        </a:cubicBezTo>
                        <a:cubicBezTo>
                          <a:pt x="13" y="23"/>
                          <a:pt x="10" y="19"/>
                          <a:pt x="16" y="13"/>
                        </a:cubicBezTo>
                        <a:cubicBezTo>
                          <a:pt x="20" y="10"/>
                          <a:pt x="22" y="6"/>
                          <a:pt x="33" y="12"/>
                        </a:cubicBezTo>
                        <a:cubicBezTo>
                          <a:pt x="35" y="13"/>
                          <a:pt x="37" y="14"/>
                          <a:pt x="38" y="15"/>
                        </a:cubicBezTo>
                        <a:cubicBezTo>
                          <a:pt x="40" y="15"/>
                          <a:pt x="41" y="16"/>
                          <a:pt x="43" y="17"/>
                        </a:cubicBezTo>
                        <a:cubicBezTo>
                          <a:pt x="43" y="17"/>
                          <a:pt x="43" y="17"/>
                          <a:pt x="43" y="17"/>
                        </a:cubicBezTo>
                        <a:cubicBezTo>
                          <a:pt x="43" y="17"/>
                          <a:pt x="43" y="17"/>
                          <a:pt x="43" y="17"/>
                        </a:cubicBezTo>
                        <a:cubicBezTo>
                          <a:pt x="128" y="58"/>
                          <a:pt x="312" y="36"/>
                          <a:pt x="330" y="35"/>
                        </a:cubicBezTo>
                        <a:cubicBezTo>
                          <a:pt x="348" y="35"/>
                          <a:pt x="359" y="46"/>
                          <a:pt x="359" y="77"/>
                        </a:cubicBezTo>
                        <a:cubicBezTo>
                          <a:pt x="359" y="88"/>
                          <a:pt x="359" y="134"/>
                          <a:pt x="359" y="189"/>
                        </a:cubicBezTo>
                        <a:cubicBezTo>
                          <a:pt x="362" y="190"/>
                          <a:pt x="364" y="192"/>
                          <a:pt x="365" y="193"/>
                        </a:cubicBezTo>
                        <a:cubicBezTo>
                          <a:pt x="365" y="75"/>
                          <a:pt x="365" y="75"/>
                          <a:pt x="365" y="75"/>
                        </a:cubicBezTo>
                        <a:cubicBezTo>
                          <a:pt x="365" y="40"/>
                          <a:pt x="364" y="35"/>
                          <a:pt x="370" y="21"/>
                        </a:cubicBezTo>
                        <a:cubicBezTo>
                          <a:pt x="375" y="13"/>
                          <a:pt x="379" y="8"/>
                          <a:pt x="383" y="5"/>
                        </a:cubicBezTo>
                        <a:cubicBezTo>
                          <a:pt x="384" y="4"/>
                          <a:pt x="384" y="3"/>
                          <a:pt x="385" y="2"/>
                        </a:cubicBezTo>
                        <a:close/>
                      </a:path>
                    </a:pathLst>
                  </a:custGeom>
                  <a:solidFill>
                    <a:srgbClr val="79CD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79" name="Freeform 170"/>
                  <p:cNvSpPr>
                    <a:spLocks/>
                  </p:cNvSpPr>
                  <p:nvPr/>
                </p:nvSpPr>
                <p:spPr bwMode="auto">
                  <a:xfrm>
                    <a:off x="5034" y="2217"/>
                    <a:ext cx="281" cy="621"/>
                  </a:xfrm>
                  <a:custGeom>
                    <a:avLst/>
                    <a:gdLst>
                      <a:gd name="T0" fmla="*/ 1421 w 125"/>
                      <a:gd name="T1" fmla="*/ 0 h 276"/>
                      <a:gd name="T2" fmla="*/ 1158 w 125"/>
                      <a:gd name="T3" fmla="*/ 137 h 276"/>
                      <a:gd name="T4" fmla="*/ 1045 w 125"/>
                      <a:gd name="T5" fmla="*/ 2077 h 276"/>
                      <a:gd name="T6" fmla="*/ 0 w 125"/>
                      <a:gd name="T7" fmla="*/ 3143 h 276"/>
                      <a:gd name="T8" fmla="*/ 1421 w 125"/>
                      <a:gd name="T9" fmla="*/ 2405 h 276"/>
                      <a:gd name="T10" fmla="*/ 1421 w 125"/>
                      <a:gd name="T11" fmla="*/ 0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 h="276">
                        <a:moveTo>
                          <a:pt x="125" y="0"/>
                        </a:moveTo>
                        <a:cubicBezTo>
                          <a:pt x="121" y="4"/>
                          <a:pt x="113" y="9"/>
                          <a:pt x="102" y="12"/>
                        </a:cubicBezTo>
                        <a:cubicBezTo>
                          <a:pt x="102" y="70"/>
                          <a:pt x="99" y="137"/>
                          <a:pt x="92" y="182"/>
                        </a:cubicBezTo>
                        <a:cubicBezTo>
                          <a:pt x="79" y="256"/>
                          <a:pt x="23" y="269"/>
                          <a:pt x="0" y="276"/>
                        </a:cubicBezTo>
                        <a:cubicBezTo>
                          <a:pt x="114" y="268"/>
                          <a:pt x="125" y="223"/>
                          <a:pt x="125" y="211"/>
                        </a:cubicBezTo>
                        <a:lnTo>
                          <a:pt x="125" y="0"/>
                        </a:lnTo>
                        <a:close/>
                      </a:path>
                    </a:pathLst>
                  </a:custGeom>
                  <a:solidFill>
                    <a:srgbClr val="F1BF0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80" name="Freeform 171"/>
                  <p:cNvSpPr>
                    <a:spLocks/>
                  </p:cNvSpPr>
                  <p:nvPr/>
                </p:nvSpPr>
                <p:spPr bwMode="auto">
                  <a:xfrm>
                    <a:off x="5157" y="2217"/>
                    <a:ext cx="156" cy="601"/>
                  </a:xfrm>
                  <a:custGeom>
                    <a:avLst/>
                    <a:gdLst>
                      <a:gd name="T0" fmla="*/ 798 w 69"/>
                      <a:gd name="T1" fmla="*/ 0 h 267"/>
                      <a:gd name="T2" fmla="*/ 726 w 69"/>
                      <a:gd name="T3" fmla="*/ 56 h 267"/>
                      <a:gd name="T4" fmla="*/ 726 w 69"/>
                      <a:gd name="T5" fmla="*/ 2336 h 267"/>
                      <a:gd name="T6" fmla="*/ 0 w 69"/>
                      <a:gd name="T7" fmla="*/ 3046 h 267"/>
                      <a:gd name="T8" fmla="*/ 798 w 69"/>
                      <a:gd name="T9" fmla="*/ 2336 h 267"/>
                      <a:gd name="T10" fmla="*/ 798 w 69"/>
                      <a:gd name="T11" fmla="*/ 0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67">
                        <a:moveTo>
                          <a:pt x="69" y="0"/>
                        </a:moveTo>
                        <a:cubicBezTo>
                          <a:pt x="68" y="2"/>
                          <a:pt x="66" y="3"/>
                          <a:pt x="63" y="5"/>
                        </a:cubicBezTo>
                        <a:cubicBezTo>
                          <a:pt x="64" y="89"/>
                          <a:pt x="64" y="184"/>
                          <a:pt x="63" y="205"/>
                        </a:cubicBezTo>
                        <a:cubicBezTo>
                          <a:pt x="62" y="242"/>
                          <a:pt x="28" y="254"/>
                          <a:pt x="0" y="267"/>
                        </a:cubicBezTo>
                        <a:cubicBezTo>
                          <a:pt x="57" y="252"/>
                          <a:pt x="69" y="223"/>
                          <a:pt x="69" y="205"/>
                        </a:cubicBezTo>
                        <a:lnTo>
                          <a:pt x="69" y="0"/>
                        </a:lnTo>
                        <a:close/>
                      </a:path>
                    </a:pathLst>
                  </a:custGeom>
                  <a:solidFill>
                    <a:srgbClr val="EBA20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81" name="Freeform 172"/>
                  <p:cNvSpPr>
                    <a:spLocks/>
                  </p:cNvSpPr>
                  <p:nvPr/>
                </p:nvSpPr>
                <p:spPr bwMode="auto">
                  <a:xfrm>
                    <a:off x="5263" y="2154"/>
                    <a:ext cx="52" cy="90"/>
                  </a:xfrm>
                  <a:custGeom>
                    <a:avLst/>
                    <a:gdLst>
                      <a:gd name="T0" fmla="*/ 267 w 23"/>
                      <a:gd name="T1" fmla="*/ 320 h 40"/>
                      <a:gd name="T2" fmla="*/ 267 w 23"/>
                      <a:gd name="T3" fmla="*/ 146 h 40"/>
                      <a:gd name="T4" fmla="*/ 11 w 23"/>
                      <a:gd name="T5" fmla="*/ 0 h 40"/>
                      <a:gd name="T6" fmla="*/ 0 w 23"/>
                      <a:gd name="T7" fmla="*/ 457 h 40"/>
                      <a:gd name="T8" fmla="*/ 267 w 23"/>
                      <a:gd name="T9" fmla="*/ 32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40">
                        <a:moveTo>
                          <a:pt x="23" y="28"/>
                        </a:moveTo>
                        <a:cubicBezTo>
                          <a:pt x="23" y="13"/>
                          <a:pt x="23" y="13"/>
                          <a:pt x="23" y="13"/>
                        </a:cubicBezTo>
                        <a:cubicBezTo>
                          <a:pt x="19" y="8"/>
                          <a:pt x="11" y="4"/>
                          <a:pt x="1" y="0"/>
                        </a:cubicBezTo>
                        <a:cubicBezTo>
                          <a:pt x="1" y="13"/>
                          <a:pt x="0" y="26"/>
                          <a:pt x="0" y="40"/>
                        </a:cubicBezTo>
                        <a:cubicBezTo>
                          <a:pt x="11" y="37"/>
                          <a:pt x="19" y="32"/>
                          <a:pt x="23" y="28"/>
                        </a:cubicBezTo>
                        <a:close/>
                      </a:path>
                    </a:pathLst>
                  </a:custGeom>
                  <a:solidFill>
                    <a:srgbClr val="E0D65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82" name="Freeform 173"/>
                  <p:cNvSpPr>
                    <a:spLocks/>
                  </p:cNvSpPr>
                  <p:nvPr/>
                </p:nvSpPr>
                <p:spPr bwMode="auto">
                  <a:xfrm>
                    <a:off x="5299" y="2172"/>
                    <a:ext cx="14" cy="56"/>
                  </a:xfrm>
                  <a:custGeom>
                    <a:avLst/>
                    <a:gdLst>
                      <a:gd name="T0" fmla="*/ 77 w 6"/>
                      <a:gd name="T1" fmla="*/ 45 h 25"/>
                      <a:gd name="T2" fmla="*/ 0 w 6"/>
                      <a:gd name="T3" fmla="*/ 0 h 25"/>
                      <a:gd name="T4" fmla="*/ 0 w 6"/>
                      <a:gd name="T5" fmla="*/ 280 h 25"/>
                      <a:gd name="T6" fmla="*/ 77 w 6"/>
                      <a:gd name="T7" fmla="*/ 226 h 25"/>
                      <a:gd name="T8" fmla="*/ 77 w 6"/>
                      <a:gd name="T9" fmla="*/ 4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5">
                        <a:moveTo>
                          <a:pt x="6" y="4"/>
                        </a:moveTo>
                        <a:cubicBezTo>
                          <a:pt x="5" y="3"/>
                          <a:pt x="3" y="1"/>
                          <a:pt x="0" y="0"/>
                        </a:cubicBezTo>
                        <a:cubicBezTo>
                          <a:pt x="0" y="8"/>
                          <a:pt x="0" y="16"/>
                          <a:pt x="0" y="25"/>
                        </a:cubicBezTo>
                        <a:cubicBezTo>
                          <a:pt x="3" y="23"/>
                          <a:pt x="5" y="22"/>
                          <a:pt x="6" y="20"/>
                        </a:cubicBezTo>
                        <a:lnTo>
                          <a:pt x="6" y="4"/>
                        </a:lnTo>
                        <a:close/>
                      </a:path>
                    </a:pathLst>
                  </a:custGeom>
                  <a:solidFill>
                    <a:srgbClr val="DECE2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83" name="Freeform 174"/>
                  <p:cNvSpPr>
                    <a:spLocks/>
                  </p:cNvSpPr>
                  <p:nvPr/>
                </p:nvSpPr>
                <p:spPr bwMode="auto">
                  <a:xfrm>
                    <a:off x="4482" y="1652"/>
                    <a:ext cx="392" cy="135"/>
                  </a:xfrm>
                  <a:custGeom>
                    <a:avLst/>
                    <a:gdLst>
                      <a:gd name="T0" fmla="*/ 1989 w 174"/>
                      <a:gd name="T1" fmla="*/ 0 h 60"/>
                      <a:gd name="T2" fmla="*/ 574 w 174"/>
                      <a:gd name="T3" fmla="*/ 218 h 60"/>
                      <a:gd name="T4" fmla="*/ 284 w 174"/>
                      <a:gd name="T5" fmla="*/ 356 h 60"/>
                      <a:gd name="T6" fmla="*/ 25 w 174"/>
                      <a:gd name="T7" fmla="*/ 592 h 60"/>
                      <a:gd name="T8" fmla="*/ 0 w 174"/>
                      <a:gd name="T9" fmla="*/ 664 h 60"/>
                      <a:gd name="T10" fmla="*/ 11 w 174"/>
                      <a:gd name="T11" fmla="*/ 664 h 60"/>
                      <a:gd name="T12" fmla="*/ 137 w 174"/>
                      <a:gd name="T13" fmla="*/ 527 h 60"/>
                      <a:gd name="T14" fmla="*/ 264 w 174"/>
                      <a:gd name="T15" fmla="*/ 446 h 60"/>
                      <a:gd name="T16" fmla="*/ 559 w 174"/>
                      <a:gd name="T17" fmla="*/ 538 h 60"/>
                      <a:gd name="T18" fmla="*/ 649 w 174"/>
                      <a:gd name="T19" fmla="*/ 572 h 60"/>
                      <a:gd name="T20" fmla="*/ 867 w 174"/>
                      <a:gd name="T21" fmla="*/ 401 h 60"/>
                      <a:gd name="T22" fmla="*/ 649 w 174"/>
                      <a:gd name="T23" fmla="*/ 437 h 60"/>
                      <a:gd name="T24" fmla="*/ 595 w 174"/>
                      <a:gd name="T25" fmla="*/ 329 h 60"/>
                      <a:gd name="T26" fmla="*/ 1989 w 174"/>
                      <a:gd name="T27" fmla="*/ 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 h="60">
                        <a:moveTo>
                          <a:pt x="174" y="0"/>
                        </a:moveTo>
                        <a:cubicBezTo>
                          <a:pt x="119" y="2"/>
                          <a:pt x="73" y="9"/>
                          <a:pt x="50" y="19"/>
                        </a:cubicBezTo>
                        <a:cubicBezTo>
                          <a:pt x="41" y="22"/>
                          <a:pt x="29" y="28"/>
                          <a:pt x="25" y="31"/>
                        </a:cubicBezTo>
                        <a:cubicBezTo>
                          <a:pt x="15" y="38"/>
                          <a:pt x="5" y="46"/>
                          <a:pt x="2" y="52"/>
                        </a:cubicBezTo>
                        <a:cubicBezTo>
                          <a:pt x="1" y="54"/>
                          <a:pt x="1" y="56"/>
                          <a:pt x="0" y="58"/>
                        </a:cubicBezTo>
                        <a:cubicBezTo>
                          <a:pt x="0" y="60"/>
                          <a:pt x="1" y="59"/>
                          <a:pt x="1" y="58"/>
                        </a:cubicBezTo>
                        <a:cubicBezTo>
                          <a:pt x="4" y="53"/>
                          <a:pt x="8" y="49"/>
                          <a:pt x="12" y="46"/>
                        </a:cubicBezTo>
                        <a:cubicBezTo>
                          <a:pt x="16" y="42"/>
                          <a:pt x="20" y="40"/>
                          <a:pt x="23" y="39"/>
                        </a:cubicBezTo>
                        <a:cubicBezTo>
                          <a:pt x="28" y="38"/>
                          <a:pt x="30" y="39"/>
                          <a:pt x="49" y="47"/>
                        </a:cubicBezTo>
                        <a:cubicBezTo>
                          <a:pt x="51" y="48"/>
                          <a:pt x="54" y="49"/>
                          <a:pt x="57" y="50"/>
                        </a:cubicBezTo>
                        <a:cubicBezTo>
                          <a:pt x="76" y="35"/>
                          <a:pt x="76" y="35"/>
                          <a:pt x="76" y="35"/>
                        </a:cubicBezTo>
                        <a:cubicBezTo>
                          <a:pt x="76" y="35"/>
                          <a:pt x="67" y="37"/>
                          <a:pt x="57" y="38"/>
                        </a:cubicBezTo>
                        <a:cubicBezTo>
                          <a:pt x="50" y="38"/>
                          <a:pt x="47" y="35"/>
                          <a:pt x="52" y="29"/>
                        </a:cubicBezTo>
                        <a:cubicBezTo>
                          <a:pt x="62" y="17"/>
                          <a:pt x="138" y="4"/>
                          <a:pt x="174" y="0"/>
                        </a:cubicBezTo>
                        <a:close/>
                      </a:path>
                    </a:pathLst>
                  </a:custGeom>
                  <a:solidFill>
                    <a:srgbClr val="79CDE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84" name="Freeform 175"/>
                  <p:cNvSpPr>
                    <a:spLocks/>
                  </p:cNvSpPr>
                  <p:nvPr/>
                </p:nvSpPr>
                <p:spPr bwMode="auto">
                  <a:xfrm>
                    <a:off x="4482" y="1711"/>
                    <a:ext cx="95" cy="76"/>
                  </a:xfrm>
                  <a:custGeom>
                    <a:avLst/>
                    <a:gdLst>
                      <a:gd name="T0" fmla="*/ 441 w 42"/>
                      <a:gd name="T1" fmla="*/ 170 h 34"/>
                      <a:gd name="T2" fmla="*/ 337 w 42"/>
                      <a:gd name="T3" fmla="*/ 101 h 34"/>
                      <a:gd name="T4" fmla="*/ 394 w 42"/>
                      <a:gd name="T5" fmla="*/ 0 h 34"/>
                      <a:gd name="T6" fmla="*/ 292 w 42"/>
                      <a:gd name="T7" fmla="*/ 56 h 34"/>
                      <a:gd name="T8" fmla="*/ 219 w 42"/>
                      <a:gd name="T9" fmla="*/ 110 h 34"/>
                      <a:gd name="T10" fmla="*/ 210 w 42"/>
                      <a:gd name="T11" fmla="*/ 110 h 34"/>
                      <a:gd name="T12" fmla="*/ 195 w 42"/>
                      <a:gd name="T13" fmla="*/ 125 h 34"/>
                      <a:gd name="T14" fmla="*/ 195 w 42"/>
                      <a:gd name="T15" fmla="*/ 125 h 34"/>
                      <a:gd name="T16" fmla="*/ 195 w 42"/>
                      <a:gd name="T17" fmla="*/ 125 h 34"/>
                      <a:gd name="T18" fmla="*/ 25 w 42"/>
                      <a:gd name="T19" fmla="*/ 291 h 34"/>
                      <a:gd name="T20" fmla="*/ 0 w 42"/>
                      <a:gd name="T21" fmla="*/ 360 h 34"/>
                      <a:gd name="T22" fmla="*/ 11 w 42"/>
                      <a:gd name="T23" fmla="*/ 360 h 34"/>
                      <a:gd name="T24" fmla="*/ 138 w 42"/>
                      <a:gd name="T25" fmla="*/ 226 h 34"/>
                      <a:gd name="T26" fmla="*/ 267 w 42"/>
                      <a:gd name="T27" fmla="*/ 145 h 34"/>
                      <a:gd name="T28" fmla="*/ 486 w 42"/>
                      <a:gd name="T29" fmla="*/ 199 h 34"/>
                      <a:gd name="T30" fmla="*/ 486 w 42"/>
                      <a:gd name="T31" fmla="*/ 199 h 34"/>
                      <a:gd name="T32" fmla="*/ 441 w 42"/>
                      <a:gd name="T33" fmla="*/ 17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38" y="15"/>
                        </a:moveTo>
                        <a:cubicBezTo>
                          <a:pt x="34" y="13"/>
                          <a:pt x="30" y="11"/>
                          <a:pt x="29" y="9"/>
                        </a:cubicBezTo>
                        <a:cubicBezTo>
                          <a:pt x="28" y="6"/>
                          <a:pt x="31" y="3"/>
                          <a:pt x="34" y="0"/>
                        </a:cubicBezTo>
                        <a:cubicBezTo>
                          <a:pt x="30" y="2"/>
                          <a:pt x="27" y="4"/>
                          <a:pt x="25" y="5"/>
                        </a:cubicBezTo>
                        <a:cubicBezTo>
                          <a:pt x="23" y="7"/>
                          <a:pt x="21" y="8"/>
                          <a:pt x="19" y="10"/>
                        </a:cubicBezTo>
                        <a:cubicBezTo>
                          <a:pt x="18" y="10"/>
                          <a:pt x="18" y="10"/>
                          <a:pt x="18" y="10"/>
                        </a:cubicBezTo>
                        <a:cubicBezTo>
                          <a:pt x="18" y="10"/>
                          <a:pt x="18" y="11"/>
                          <a:pt x="17" y="11"/>
                        </a:cubicBezTo>
                        <a:cubicBezTo>
                          <a:pt x="17" y="11"/>
                          <a:pt x="17" y="11"/>
                          <a:pt x="17" y="11"/>
                        </a:cubicBezTo>
                        <a:cubicBezTo>
                          <a:pt x="17" y="11"/>
                          <a:pt x="17" y="11"/>
                          <a:pt x="17" y="11"/>
                        </a:cubicBezTo>
                        <a:cubicBezTo>
                          <a:pt x="10" y="16"/>
                          <a:pt x="4" y="22"/>
                          <a:pt x="2" y="26"/>
                        </a:cubicBezTo>
                        <a:cubicBezTo>
                          <a:pt x="1" y="28"/>
                          <a:pt x="1" y="30"/>
                          <a:pt x="0" y="32"/>
                        </a:cubicBezTo>
                        <a:cubicBezTo>
                          <a:pt x="0" y="34"/>
                          <a:pt x="1" y="33"/>
                          <a:pt x="1" y="32"/>
                        </a:cubicBezTo>
                        <a:cubicBezTo>
                          <a:pt x="4" y="27"/>
                          <a:pt x="8" y="23"/>
                          <a:pt x="12" y="20"/>
                        </a:cubicBezTo>
                        <a:cubicBezTo>
                          <a:pt x="16" y="16"/>
                          <a:pt x="20" y="14"/>
                          <a:pt x="23" y="13"/>
                        </a:cubicBezTo>
                        <a:cubicBezTo>
                          <a:pt x="27" y="12"/>
                          <a:pt x="29" y="12"/>
                          <a:pt x="42" y="18"/>
                        </a:cubicBezTo>
                        <a:cubicBezTo>
                          <a:pt x="42" y="18"/>
                          <a:pt x="42" y="18"/>
                          <a:pt x="42" y="18"/>
                        </a:cubicBezTo>
                        <a:cubicBezTo>
                          <a:pt x="41" y="17"/>
                          <a:pt x="39" y="16"/>
                          <a:pt x="38" y="15"/>
                        </a:cubicBezTo>
                        <a:close/>
                      </a:path>
                    </a:pathLst>
                  </a:custGeom>
                  <a:solidFill>
                    <a:srgbClr val="3FACC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85" name="Freeform 176"/>
                  <p:cNvSpPr>
                    <a:spLocks/>
                  </p:cNvSpPr>
                  <p:nvPr/>
                </p:nvSpPr>
                <p:spPr bwMode="auto">
                  <a:xfrm>
                    <a:off x="4736" y="2627"/>
                    <a:ext cx="318" cy="49"/>
                  </a:xfrm>
                  <a:custGeom>
                    <a:avLst/>
                    <a:gdLst>
                      <a:gd name="T0" fmla="*/ 1617 w 141"/>
                      <a:gd name="T1" fmla="*/ 145 h 22"/>
                      <a:gd name="T2" fmla="*/ 1103 w 141"/>
                      <a:gd name="T3" fmla="*/ 109 h 22"/>
                      <a:gd name="T4" fmla="*/ 0 w 141"/>
                      <a:gd name="T5" fmla="*/ 243 h 22"/>
                      <a:gd name="T6" fmla="*/ 1617 w 141"/>
                      <a:gd name="T7" fmla="*/ 14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 h="22">
                        <a:moveTo>
                          <a:pt x="141" y="13"/>
                        </a:moveTo>
                        <a:cubicBezTo>
                          <a:pt x="127" y="11"/>
                          <a:pt x="112" y="10"/>
                          <a:pt x="96" y="10"/>
                        </a:cubicBezTo>
                        <a:cubicBezTo>
                          <a:pt x="59" y="10"/>
                          <a:pt x="25" y="15"/>
                          <a:pt x="0" y="22"/>
                        </a:cubicBezTo>
                        <a:cubicBezTo>
                          <a:pt x="36" y="7"/>
                          <a:pt x="81" y="0"/>
                          <a:pt x="141" y="13"/>
                        </a:cubicBezTo>
                        <a:close/>
                      </a:path>
                    </a:pathLst>
                  </a:custGeom>
                  <a:solidFill>
                    <a:srgbClr val="F7E57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86" name="Freeform 177"/>
                  <p:cNvSpPr>
                    <a:spLocks/>
                  </p:cNvSpPr>
                  <p:nvPr/>
                </p:nvSpPr>
                <p:spPr bwMode="auto">
                  <a:xfrm>
                    <a:off x="4583" y="2199"/>
                    <a:ext cx="739" cy="86"/>
                  </a:xfrm>
                  <a:custGeom>
                    <a:avLst/>
                    <a:gdLst>
                      <a:gd name="T0" fmla="*/ 3751 w 328"/>
                      <a:gd name="T1" fmla="*/ 0 h 38"/>
                      <a:gd name="T2" fmla="*/ 1879 w 328"/>
                      <a:gd name="T3" fmla="*/ 441 h 38"/>
                      <a:gd name="T4" fmla="*/ 0 w 328"/>
                      <a:gd name="T5" fmla="*/ 0 h 38"/>
                      <a:gd name="T6" fmla="*/ 0 60000 65536"/>
                      <a:gd name="T7" fmla="*/ 0 60000 65536"/>
                      <a:gd name="T8" fmla="*/ 0 60000 65536"/>
                    </a:gdLst>
                    <a:ahLst/>
                    <a:cxnLst>
                      <a:cxn ang="T6">
                        <a:pos x="T0" y="T1"/>
                      </a:cxn>
                      <a:cxn ang="T7">
                        <a:pos x="T2" y="T3"/>
                      </a:cxn>
                      <a:cxn ang="T8">
                        <a:pos x="T4" y="T5"/>
                      </a:cxn>
                    </a:cxnLst>
                    <a:rect l="0" t="0" r="r" b="b"/>
                    <a:pathLst>
                      <a:path w="328" h="38">
                        <a:moveTo>
                          <a:pt x="328" y="0"/>
                        </a:moveTo>
                        <a:cubicBezTo>
                          <a:pt x="328" y="21"/>
                          <a:pt x="254" y="38"/>
                          <a:pt x="164" y="38"/>
                        </a:cubicBezTo>
                        <a:cubicBezTo>
                          <a:pt x="73" y="38"/>
                          <a:pt x="0" y="21"/>
                          <a:pt x="0" y="0"/>
                        </a:cubicBezTo>
                      </a:path>
                    </a:pathLst>
                  </a:custGeom>
                  <a:noFill/>
                  <a:ln w="11113" cap="rnd">
                    <a:solidFill>
                      <a:srgbClr val="FFFFFF"/>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87" name="Freeform 178"/>
                  <p:cNvSpPr>
                    <a:spLocks/>
                  </p:cNvSpPr>
                  <p:nvPr/>
                </p:nvSpPr>
                <p:spPr bwMode="auto">
                  <a:xfrm>
                    <a:off x="4487" y="1751"/>
                    <a:ext cx="871" cy="1101"/>
                  </a:xfrm>
                  <a:custGeom>
                    <a:avLst/>
                    <a:gdLst>
                      <a:gd name="T0" fmla="*/ 0 w 387"/>
                      <a:gd name="T1" fmla="*/ 308 h 489"/>
                      <a:gd name="T2" fmla="*/ 284 w 387"/>
                      <a:gd name="T3" fmla="*/ 356 h 489"/>
                      <a:gd name="T4" fmla="*/ 466 w 387"/>
                      <a:gd name="T5" fmla="*/ 709 h 489"/>
                      <a:gd name="T6" fmla="*/ 466 w 387"/>
                      <a:gd name="T7" fmla="*/ 4816 h 489"/>
                      <a:gd name="T8" fmla="*/ 2361 w 387"/>
                      <a:gd name="T9" fmla="*/ 5582 h 489"/>
                      <a:gd name="T10" fmla="*/ 4249 w 387"/>
                      <a:gd name="T11" fmla="*/ 4816 h 489"/>
                      <a:gd name="T12" fmla="*/ 4249 w 387"/>
                      <a:gd name="T13" fmla="*/ 437 h 489"/>
                      <a:gd name="T14" fmla="*/ 4411 w 387"/>
                      <a:gd name="T15" fmla="*/ 0 h 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7" h="489">
                        <a:moveTo>
                          <a:pt x="0" y="27"/>
                        </a:moveTo>
                        <a:cubicBezTo>
                          <a:pt x="9" y="18"/>
                          <a:pt x="15" y="22"/>
                          <a:pt x="25" y="31"/>
                        </a:cubicBezTo>
                        <a:cubicBezTo>
                          <a:pt x="34" y="38"/>
                          <a:pt x="41" y="41"/>
                          <a:pt x="41" y="62"/>
                        </a:cubicBezTo>
                        <a:cubicBezTo>
                          <a:pt x="41" y="422"/>
                          <a:pt x="41" y="422"/>
                          <a:pt x="41" y="422"/>
                        </a:cubicBezTo>
                        <a:cubicBezTo>
                          <a:pt x="41" y="463"/>
                          <a:pt x="115" y="489"/>
                          <a:pt x="207" y="489"/>
                        </a:cubicBezTo>
                        <a:cubicBezTo>
                          <a:pt x="298" y="489"/>
                          <a:pt x="373" y="463"/>
                          <a:pt x="373" y="422"/>
                        </a:cubicBezTo>
                        <a:cubicBezTo>
                          <a:pt x="373" y="38"/>
                          <a:pt x="373" y="38"/>
                          <a:pt x="373" y="38"/>
                        </a:cubicBezTo>
                        <a:cubicBezTo>
                          <a:pt x="373" y="28"/>
                          <a:pt x="378" y="11"/>
                          <a:pt x="387" y="0"/>
                        </a:cubicBezTo>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88" name="Line 179"/>
                  <p:cNvSpPr>
                    <a:spLocks noChangeShapeType="1"/>
                  </p:cNvSpPr>
                  <p:nvPr/>
                </p:nvSpPr>
                <p:spPr bwMode="auto">
                  <a:xfrm>
                    <a:off x="5018" y="2197"/>
                    <a:ext cx="1" cy="428"/>
                  </a:xfrm>
                  <a:prstGeom prst="line">
                    <a:avLst/>
                  </a:prstGeom>
                  <a:noFill/>
                  <a:ln w="7938" cap="rnd">
                    <a:solidFill>
                      <a:srgbClr val="333333"/>
                    </a:solid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89" name="Freeform 180"/>
                  <p:cNvSpPr>
                    <a:spLocks/>
                  </p:cNvSpPr>
                  <p:nvPr/>
                </p:nvSpPr>
                <p:spPr bwMode="auto">
                  <a:xfrm>
                    <a:off x="5018" y="2616"/>
                    <a:ext cx="94" cy="9"/>
                  </a:xfrm>
                  <a:custGeom>
                    <a:avLst/>
                    <a:gdLst>
                      <a:gd name="T0" fmla="*/ 0 w 42"/>
                      <a:gd name="T1" fmla="*/ 45 h 4"/>
                      <a:gd name="T2" fmla="*/ 470 w 42"/>
                      <a:gd name="T3" fmla="*/ 0 h 4"/>
                      <a:gd name="T4" fmla="*/ 0 60000 65536"/>
                      <a:gd name="T5" fmla="*/ 0 60000 65536"/>
                    </a:gdLst>
                    <a:ahLst/>
                    <a:cxnLst>
                      <a:cxn ang="T4">
                        <a:pos x="T0" y="T1"/>
                      </a:cxn>
                      <a:cxn ang="T5">
                        <a:pos x="T2" y="T3"/>
                      </a:cxn>
                    </a:cxnLst>
                    <a:rect l="0" t="0" r="r" b="b"/>
                    <a:pathLst>
                      <a:path w="42" h="4">
                        <a:moveTo>
                          <a:pt x="0" y="4"/>
                        </a:moveTo>
                        <a:cubicBezTo>
                          <a:pt x="14" y="3"/>
                          <a:pt x="28" y="2"/>
                          <a:pt x="42" y="0"/>
                        </a:cubicBezTo>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90" name="Freeform 181"/>
                  <p:cNvSpPr>
                    <a:spLocks/>
                  </p:cNvSpPr>
                  <p:nvPr/>
                </p:nvSpPr>
                <p:spPr bwMode="auto">
                  <a:xfrm>
                    <a:off x="5018" y="2508"/>
                    <a:ext cx="94" cy="9"/>
                  </a:xfrm>
                  <a:custGeom>
                    <a:avLst/>
                    <a:gdLst>
                      <a:gd name="T0" fmla="*/ 0 w 42"/>
                      <a:gd name="T1" fmla="*/ 45 h 4"/>
                      <a:gd name="T2" fmla="*/ 470 w 42"/>
                      <a:gd name="T3" fmla="*/ 0 h 4"/>
                      <a:gd name="T4" fmla="*/ 0 60000 65536"/>
                      <a:gd name="T5" fmla="*/ 0 60000 65536"/>
                    </a:gdLst>
                    <a:ahLst/>
                    <a:cxnLst>
                      <a:cxn ang="T4">
                        <a:pos x="T0" y="T1"/>
                      </a:cxn>
                      <a:cxn ang="T5">
                        <a:pos x="T2" y="T3"/>
                      </a:cxn>
                    </a:cxnLst>
                    <a:rect l="0" t="0" r="r" b="b"/>
                    <a:pathLst>
                      <a:path w="42" h="4">
                        <a:moveTo>
                          <a:pt x="0" y="4"/>
                        </a:moveTo>
                        <a:cubicBezTo>
                          <a:pt x="13" y="4"/>
                          <a:pt x="28" y="3"/>
                          <a:pt x="42" y="0"/>
                        </a:cubicBezTo>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91" name="Freeform 182"/>
                  <p:cNvSpPr>
                    <a:spLocks/>
                  </p:cNvSpPr>
                  <p:nvPr/>
                </p:nvSpPr>
                <p:spPr bwMode="auto">
                  <a:xfrm>
                    <a:off x="5018" y="2402"/>
                    <a:ext cx="94" cy="9"/>
                  </a:xfrm>
                  <a:custGeom>
                    <a:avLst/>
                    <a:gdLst>
                      <a:gd name="T0" fmla="*/ 0 w 42"/>
                      <a:gd name="T1" fmla="*/ 45 h 4"/>
                      <a:gd name="T2" fmla="*/ 470 w 42"/>
                      <a:gd name="T3" fmla="*/ 0 h 4"/>
                      <a:gd name="T4" fmla="*/ 0 60000 65536"/>
                      <a:gd name="T5" fmla="*/ 0 60000 65536"/>
                    </a:gdLst>
                    <a:ahLst/>
                    <a:cxnLst>
                      <a:cxn ang="T4">
                        <a:pos x="T0" y="T1"/>
                      </a:cxn>
                      <a:cxn ang="T5">
                        <a:pos x="T2" y="T3"/>
                      </a:cxn>
                    </a:cxnLst>
                    <a:rect l="0" t="0" r="r" b="b"/>
                    <a:pathLst>
                      <a:path w="42" h="4">
                        <a:moveTo>
                          <a:pt x="0" y="4"/>
                        </a:moveTo>
                        <a:cubicBezTo>
                          <a:pt x="13" y="4"/>
                          <a:pt x="27" y="3"/>
                          <a:pt x="42" y="0"/>
                        </a:cubicBezTo>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92" name="Freeform 183"/>
                  <p:cNvSpPr>
                    <a:spLocks/>
                  </p:cNvSpPr>
                  <p:nvPr/>
                </p:nvSpPr>
                <p:spPr bwMode="auto">
                  <a:xfrm>
                    <a:off x="5018" y="2296"/>
                    <a:ext cx="94" cy="9"/>
                  </a:xfrm>
                  <a:custGeom>
                    <a:avLst/>
                    <a:gdLst>
                      <a:gd name="T0" fmla="*/ 0 w 42"/>
                      <a:gd name="T1" fmla="*/ 45 h 4"/>
                      <a:gd name="T2" fmla="*/ 470 w 42"/>
                      <a:gd name="T3" fmla="*/ 0 h 4"/>
                      <a:gd name="T4" fmla="*/ 0 60000 65536"/>
                      <a:gd name="T5" fmla="*/ 0 60000 65536"/>
                    </a:gdLst>
                    <a:ahLst/>
                    <a:cxnLst>
                      <a:cxn ang="T4">
                        <a:pos x="T0" y="T1"/>
                      </a:cxn>
                      <a:cxn ang="T5">
                        <a:pos x="T2" y="T3"/>
                      </a:cxn>
                    </a:cxnLst>
                    <a:rect l="0" t="0" r="r" b="b"/>
                    <a:pathLst>
                      <a:path w="42" h="4">
                        <a:moveTo>
                          <a:pt x="0" y="4"/>
                        </a:moveTo>
                        <a:cubicBezTo>
                          <a:pt x="12" y="4"/>
                          <a:pt x="27" y="3"/>
                          <a:pt x="42" y="0"/>
                        </a:cubicBezTo>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93" name="Freeform 184"/>
                  <p:cNvSpPr>
                    <a:spLocks/>
                  </p:cNvSpPr>
                  <p:nvPr/>
                </p:nvSpPr>
                <p:spPr bwMode="auto">
                  <a:xfrm>
                    <a:off x="5018" y="2192"/>
                    <a:ext cx="94" cy="5"/>
                  </a:xfrm>
                  <a:custGeom>
                    <a:avLst/>
                    <a:gdLst>
                      <a:gd name="T0" fmla="*/ 0 w 42"/>
                      <a:gd name="T1" fmla="*/ 33 h 2"/>
                      <a:gd name="T2" fmla="*/ 470 w 42"/>
                      <a:gd name="T3" fmla="*/ 0 h 2"/>
                      <a:gd name="T4" fmla="*/ 0 60000 65536"/>
                      <a:gd name="T5" fmla="*/ 0 60000 65536"/>
                    </a:gdLst>
                    <a:ahLst/>
                    <a:cxnLst>
                      <a:cxn ang="T4">
                        <a:pos x="T0" y="T1"/>
                      </a:cxn>
                      <a:cxn ang="T5">
                        <a:pos x="T2" y="T3"/>
                      </a:cxn>
                    </a:cxnLst>
                    <a:rect l="0" t="0" r="r" b="b"/>
                    <a:pathLst>
                      <a:path w="42" h="2">
                        <a:moveTo>
                          <a:pt x="0" y="2"/>
                        </a:moveTo>
                        <a:cubicBezTo>
                          <a:pt x="12" y="2"/>
                          <a:pt x="25" y="1"/>
                          <a:pt x="42" y="0"/>
                        </a:cubicBezTo>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94" name="Freeform 185"/>
                  <p:cNvSpPr>
                    <a:spLocks/>
                  </p:cNvSpPr>
                  <p:nvPr/>
                </p:nvSpPr>
                <p:spPr bwMode="auto">
                  <a:xfrm>
                    <a:off x="4462" y="1637"/>
                    <a:ext cx="903" cy="189"/>
                  </a:xfrm>
                  <a:custGeom>
                    <a:avLst/>
                    <a:gdLst>
                      <a:gd name="T0" fmla="*/ 1049 w 401"/>
                      <a:gd name="T1" fmla="*/ 846 h 84"/>
                      <a:gd name="T2" fmla="*/ 2491 w 401"/>
                      <a:gd name="T3" fmla="*/ 956 h 84"/>
                      <a:gd name="T4" fmla="*/ 4578 w 401"/>
                      <a:gd name="T5" fmla="*/ 482 h 84"/>
                      <a:gd name="T6" fmla="*/ 2491 w 401"/>
                      <a:gd name="T7" fmla="*/ 0 h 84"/>
                      <a:gd name="T8" fmla="*/ 757 w 401"/>
                      <a:gd name="T9" fmla="*/ 194 h 84"/>
                      <a:gd name="T10" fmla="*/ 45 w 401"/>
                      <a:gd name="T11" fmla="*/ 693 h 84"/>
                      <a:gd name="T12" fmla="*/ 92 w 401"/>
                      <a:gd name="T13" fmla="*/ 902 h 84"/>
                      <a:gd name="T14" fmla="*/ 173 w 401"/>
                      <a:gd name="T15" fmla="*/ 785 h 84"/>
                      <a:gd name="T16" fmla="*/ 356 w 401"/>
                      <a:gd name="T17" fmla="*/ 603 h 84"/>
                      <a:gd name="T18" fmla="*/ 1049 w 401"/>
                      <a:gd name="T19" fmla="*/ 846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1" h="84">
                        <a:moveTo>
                          <a:pt x="92" y="74"/>
                        </a:moveTo>
                        <a:cubicBezTo>
                          <a:pt x="144" y="84"/>
                          <a:pt x="213" y="84"/>
                          <a:pt x="218" y="84"/>
                        </a:cubicBezTo>
                        <a:cubicBezTo>
                          <a:pt x="225" y="84"/>
                          <a:pt x="401" y="83"/>
                          <a:pt x="401" y="42"/>
                        </a:cubicBezTo>
                        <a:cubicBezTo>
                          <a:pt x="401" y="0"/>
                          <a:pt x="225" y="0"/>
                          <a:pt x="218" y="0"/>
                        </a:cubicBezTo>
                        <a:cubicBezTo>
                          <a:pt x="212" y="0"/>
                          <a:pt x="117" y="0"/>
                          <a:pt x="66" y="17"/>
                        </a:cubicBezTo>
                        <a:cubicBezTo>
                          <a:pt x="31" y="29"/>
                          <a:pt x="9" y="48"/>
                          <a:pt x="4" y="61"/>
                        </a:cubicBezTo>
                        <a:cubicBezTo>
                          <a:pt x="0" y="73"/>
                          <a:pt x="3" y="79"/>
                          <a:pt x="8" y="79"/>
                        </a:cubicBezTo>
                        <a:cubicBezTo>
                          <a:pt x="13" y="79"/>
                          <a:pt x="14" y="74"/>
                          <a:pt x="15" y="69"/>
                        </a:cubicBezTo>
                        <a:cubicBezTo>
                          <a:pt x="17" y="64"/>
                          <a:pt x="29" y="54"/>
                          <a:pt x="31" y="53"/>
                        </a:cubicBezTo>
                        <a:cubicBezTo>
                          <a:pt x="37" y="49"/>
                          <a:pt x="53" y="67"/>
                          <a:pt x="92" y="74"/>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95" name="Freeform 186"/>
                  <p:cNvSpPr>
                    <a:spLocks/>
                  </p:cNvSpPr>
                  <p:nvPr/>
                </p:nvSpPr>
                <p:spPr bwMode="auto">
                  <a:xfrm>
                    <a:off x="4482" y="1650"/>
                    <a:ext cx="864" cy="153"/>
                  </a:xfrm>
                  <a:custGeom>
                    <a:avLst/>
                    <a:gdLst>
                      <a:gd name="T0" fmla="*/ 572 w 384"/>
                      <a:gd name="T1" fmla="*/ 227 h 68"/>
                      <a:gd name="T2" fmla="*/ 2381 w 384"/>
                      <a:gd name="T3" fmla="*/ 0 h 68"/>
                      <a:gd name="T4" fmla="*/ 4374 w 384"/>
                      <a:gd name="T5" fmla="*/ 389 h 68"/>
                      <a:gd name="T6" fmla="*/ 2381 w 384"/>
                      <a:gd name="T7" fmla="*/ 774 h 68"/>
                      <a:gd name="T8" fmla="*/ 558 w 384"/>
                      <a:gd name="T9" fmla="*/ 547 h 68"/>
                      <a:gd name="T10" fmla="*/ 263 w 384"/>
                      <a:gd name="T11" fmla="*/ 457 h 68"/>
                      <a:gd name="T12" fmla="*/ 137 w 384"/>
                      <a:gd name="T13" fmla="*/ 538 h 68"/>
                      <a:gd name="T14" fmla="*/ 11 w 384"/>
                      <a:gd name="T15" fmla="*/ 673 h 68"/>
                      <a:gd name="T16" fmla="*/ 0 w 384"/>
                      <a:gd name="T17" fmla="*/ 673 h 68"/>
                      <a:gd name="T18" fmla="*/ 25 w 384"/>
                      <a:gd name="T19" fmla="*/ 603 h 68"/>
                      <a:gd name="T20" fmla="*/ 284 w 384"/>
                      <a:gd name="T21" fmla="*/ 365 h 68"/>
                      <a:gd name="T22" fmla="*/ 572 w 384"/>
                      <a:gd name="T23" fmla="*/ 22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4" h="68">
                        <a:moveTo>
                          <a:pt x="50" y="20"/>
                        </a:moveTo>
                        <a:cubicBezTo>
                          <a:pt x="78" y="8"/>
                          <a:pt x="139" y="0"/>
                          <a:pt x="209" y="0"/>
                        </a:cubicBezTo>
                        <a:cubicBezTo>
                          <a:pt x="306" y="0"/>
                          <a:pt x="384" y="15"/>
                          <a:pt x="384" y="34"/>
                        </a:cubicBezTo>
                        <a:cubicBezTo>
                          <a:pt x="384" y="53"/>
                          <a:pt x="306" y="68"/>
                          <a:pt x="209" y="68"/>
                        </a:cubicBezTo>
                        <a:cubicBezTo>
                          <a:pt x="138" y="68"/>
                          <a:pt x="76" y="60"/>
                          <a:pt x="49" y="48"/>
                        </a:cubicBezTo>
                        <a:cubicBezTo>
                          <a:pt x="30" y="40"/>
                          <a:pt x="28" y="39"/>
                          <a:pt x="23" y="40"/>
                        </a:cubicBezTo>
                        <a:cubicBezTo>
                          <a:pt x="20" y="41"/>
                          <a:pt x="16" y="43"/>
                          <a:pt x="12" y="47"/>
                        </a:cubicBezTo>
                        <a:cubicBezTo>
                          <a:pt x="8" y="50"/>
                          <a:pt x="4" y="54"/>
                          <a:pt x="1" y="59"/>
                        </a:cubicBezTo>
                        <a:cubicBezTo>
                          <a:pt x="1" y="60"/>
                          <a:pt x="0" y="61"/>
                          <a:pt x="0" y="59"/>
                        </a:cubicBezTo>
                        <a:cubicBezTo>
                          <a:pt x="1" y="57"/>
                          <a:pt x="1" y="55"/>
                          <a:pt x="2" y="53"/>
                        </a:cubicBezTo>
                        <a:cubicBezTo>
                          <a:pt x="5" y="47"/>
                          <a:pt x="15" y="39"/>
                          <a:pt x="25" y="32"/>
                        </a:cubicBezTo>
                        <a:cubicBezTo>
                          <a:pt x="29" y="29"/>
                          <a:pt x="41" y="23"/>
                          <a:pt x="50" y="20"/>
                        </a:cubicBezTo>
                        <a:close/>
                      </a:path>
                    </a:pathLst>
                  </a:custGeom>
                  <a:noFill/>
                  <a:ln w="7938" cap="rnd">
                    <a:solidFill>
                      <a:srgbClr val="FFFFFF"/>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96" name="Freeform 187"/>
                  <p:cNvSpPr>
                    <a:spLocks/>
                  </p:cNvSpPr>
                  <p:nvPr/>
                </p:nvSpPr>
                <p:spPr bwMode="auto">
                  <a:xfrm>
                    <a:off x="4583" y="2015"/>
                    <a:ext cx="194" cy="799"/>
                  </a:xfrm>
                  <a:custGeom>
                    <a:avLst/>
                    <a:gdLst>
                      <a:gd name="T0" fmla="*/ 988 w 86"/>
                      <a:gd name="T1" fmla="*/ 4047 h 355"/>
                      <a:gd name="T2" fmla="*/ 138 w 86"/>
                      <a:gd name="T3" fmla="*/ 3637 h 355"/>
                      <a:gd name="T4" fmla="*/ 81 w 86"/>
                      <a:gd name="T5" fmla="*/ 2690 h 355"/>
                      <a:gd name="T6" fmla="*/ 81 w 86"/>
                      <a:gd name="T7" fmla="*/ 0 h 355"/>
                      <a:gd name="T8" fmla="*/ 174 w 86"/>
                      <a:gd name="T9" fmla="*/ 3261 h 355"/>
                      <a:gd name="T10" fmla="*/ 988 w 86"/>
                      <a:gd name="T11" fmla="*/ 4047 h 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355">
                        <a:moveTo>
                          <a:pt x="86" y="355"/>
                        </a:moveTo>
                        <a:cubicBezTo>
                          <a:pt x="55" y="349"/>
                          <a:pt x="24" y="334"/>
                          <a:pt x="12" y="319"/>
                        </a:cubicBezTo>
                        <a:cubicBezTo>
                          <a:pt x="0" y="305"/>
                          <a:pt x="7" y="284"/>
                          <a:pt x="7" y="236"/>
                        </a:cubicBezTo>
                        <a:cubicBezTo>
                          <a:pt x="7" y="187"/>
                          <a:pt x="7" y="0"/>
                          <a:pt x="7" y="0"/>
                        </a:cubicBezTo>
                        <a:cubicBezTo>
                          <a:pt x="11" y="78"/>
                          <a:pt x="11" y="241"/>
                          <a:pt x="15" y="286"/>
                        </a:cubicBezTo>
                        <a:cubicBezTo>
                          <a:pt x="20" y="326"/>
                          <a:pt x="69" y="350"/>
                          <a:pt x="86" y="355"/>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97" name="Freeform 188"/>
                  <p:cNvSpPr>
                    <a:spLocks/>
                  </p:cNvSpPr>
                  <p:nvPr/>
                </p:nvSpPr>
                <p:spPr bwMode="auto">
                  <a:xfrm>
                    <a:off x="4707" y="2379"/>
                    <a:ext cx="266" cy="201"/>
                  </a:xfrm>
                  <a:custGeom>
                    <a:avLst/>
                    <a:gdLst>
                      <a:gd name="T0" fmla="*/ 1353 w 118"/>
                      <a:gd name="T1" fmla="*/ 876 h 89"/>
                      <a:gd name="T2" fmla="*/ 1179 w 118"/>
                      <a:gd name="T3" fmla="*/ 1025 h 89"/>
                      <a:gd name="T4" fmla="*/ 721 w 118"/>
                      <a:gd name="T5" fmla="*/ 1014 h 89"/>
                      <a:gd name="T6" fmla="*/ 81 w 118"/>
                      <a:gd name="T7" fmla="*/ 908 h 89"/>
                      <a:gd name="T8" fmla="*/ 0 w 118"/>
                      <a:gd name="T9" fmla="*/ 786 h 89"/>
                      <a:gd name="T10" fmla="*/ 0 w 118"/>
                      <a:gd name="T11" fmla="*/ 147 h 89"/>
                      <a:gd name="T12" fmla="*/ 147 w 118"/>
                      <a:gd name="T13" fmla="*/ 0 h 89"/>
                      <a:gd name="T14" fmla="*/ 676 w 118"/>
                      <a:gd name="T15" fmla="*/ 56 h 89"/>
                      <a:gd name="T16" fmla="*/ 1204 w 118"/>
                      <a:gd name="T17" fmla="*/ 93 h 89"/>
                      <a:gd name="T18" fmla="*/ 1353 w 118"/>
                      <a:gd name="T19" fmla="*/ 255 h 89"/>
                      <a:gd name="T20" fmla="*/ 1353 w 118"/>
                      <a:gd name="T21" fmla="*/ 876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 h="89">
                        <a:moveTo>
                          <a:pt x="118" y="76"/>
                        </a:moveTo>
                        <a:cubicBezTo>
                          <a:pt x="118" y="84"/>
                          <a:pt x="114" y="89"/>
                          <a:pt x="103" y="89"/>
                        </a:cubicBezTo>
                        <a:cubicBezTo>
                          <a:pt x="103" y="89"/>
                          <a:pt x="84" y="89"/>
                          <a:pt x="63" y="88"/>
                        </a:cubicBezTo>
                        <a:cubicBezTo>
                          <a:pt x="41" y="87"/>
                          <a:pt x="16" y="84"/>
                          <a:pt x="7" y="79"/>
                        </a:cubicBezTo>
                        <a:cubicBezTo>
                          <a:pt x="3" y="77"/>
                          <a:pt x="0" y="73"/>
                          <a:pt x="0" y="68"/>
                        </a:cubicBezTo>
                        <a:cubicBezTo>
                          <a:pt x="0" y="13"/>
                          <a:pt x="0" y="13"/>
                          <a:pt x="0" y="13"/>
                        </a:cubicBezTo>
                        <a:cubicBezTo>
                          <a:pt x="0" y="6"/>
                          <a:pt x="6" y="0"/>
                          <a:pt x="13" y="0"/>
                        </a:cubicBezTo>
                        <a:cubicBezTo>
                          <a:pt x="13" y="0"/>
                          <a:pt x="37" y="3"/>
                          <a:pt x="59" y="5"/>
                        </a:cubicBezTo>
                        <a:cubicBezTo>
                          <a:pt x="85" y="7"/>
                          <a:pt x="105" y="8"/>
                          <a:pt x="105" y="8"/>
                        </a:cubicBezTo>
                        <a:cubicBezTo>
                          <a:pt x="112" y="8"/>
                          <a:pt x="118" y="14"/>
                          <a:pt x="118" y="22"/>
                        </a:cubicBezTo>
                        <a:lnTo>
                          <a:pt x="118" y="76"/>
                        </a:lnTo>
                        <a:close/>
                      </a:path>
                    </a:pathLst>
                  </a:custGeom>
                  <a:solidFill>
                    <a:srgbClr val="F2FAFC"/>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98" name="Freeform 189"/>
                  <p:cNvSpPr>
                    <a:spLocks/>
                  </p:cNvSpPr>
                  <p:nvPr/>
                </p:nvSpPr>
                <p:spPr bwMode="auto">
                  <a:xfrm>
                    <a:off x="4707" y="2379"/>
                    <a:ext cx="266" cy="201"/>
                  </a:xfrm>
                  <a:custGeom>
                    <a:avLst/>
                    <a:gdLst>
                      <a:gd name="T0" fmla="*/ 1353 w 118"/>
                      <a:gd name="T1" fmla="*/ 876 h 89"/>
                      <a:gd name="T2" fmla="*/ 1179 w 118"/>
                      <a:gd name="T3" fmla="*/ 1025 h 89"/>
                      <a:gd name="T4" fmla="*/ 721 w 118"/>
                      <a:gd name="T5" fmla="*/ 1014 h 89"/>
                      <a:gd name="T6" fmla="*/ 81 w 118"/>
                      <a:gd name="T7" fmla="*/ 908 h 89"/>
                      <a:gd name="T8" fmla="*/ 0 w 118"/>
                      <a:gd name="T9" fmla="*/ 786 h 89"/>
                      <a:gd name="T10" fmla="*/ 0 w 118"/>
                      <a:gd name="T11" fmla="*/ 147 h 89"/>
                      <a:gd name="T12" fmla="*/ 147 w 118"/>
                      <a:gd name="T13" fmla="*/ 0 h 89"/>
                      <a:gd name="T14" fmla="*/ 676 w 118"/>
                      <a:gd name="T15" fmla="*/ 56 h 89"/>
                      <a:gd name="T16" fmla="*/ 1204 w 118"/>
                      <a:gd name="T17" fmla="*/ 93 h 89"/>
                      <a:gd name="T18" fmla="*/ 1353 w 118"/>
                      <a:gd name="T19" fmla="*/ 255 h 89"/>
                      <a:gd name="T20" fmla="*/ 1353 w 118"/>
                      <a:gd name="T21" fmla="*/ 876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 h="89">
                        <a:moveTo>
                          <a:pt x="118" y="76"/>
                        </a:moveTo>
                        <a:cubicBezTo>
                          <a:pt x="118" y="84"/>
                          <a:pt x="114" y="89"/>
                          <a:pt x="103" y="89"/>
                        </a:cubicBezTo>
                        <a:cubicBezTo>
                          <a:pt x="103" y="89"/>
                          <a:pt x="84" y="89"/>
                          <a:pt x="63" y="88"/>
                        </a:cubicBezTo>
                        <a:cubicBezTo>
                          <a:pt x="41" y="87"/>
                          <a:pt x="16" y="84"/>
                          <a:pt x="7" y="79"/>
                        </a:cubicBezTo>
                        <a:cubicBezTo>
                          <a:pt x="3" y="77"/>
                          <a:pt x="0" y="73"/>
                          <a:pt x="0" y="68"/>
                        </a:cubicBezTo>
                        <a:cubicBezTo>
                          <a:pt x="0" y="13"/>
                          <a:pt x="0" y="13"/>
                          <a:pt x="0" y="13"/>
                        </a:cubicBezTo>
                        <a:cubicBezTo>
                          <a:pt x="0" y="6"/>
                          <a:pt x="6" y="0"/>
                          <a:pt x="13" y="0"/>
                        </a:cubicBezTo>
                        <a:cubicBezTo>
                          <a:pt x="13" y="0"/>
                          <a:pt x="37" y="3"/>
                          <a:pt x="59" y="5"/>
                        </a:cubicBezTo>
                        <a:cubicBezTo>
                          <a:pt x="85" y="7"/>
                          <a:pt x="105" y="8"/>
                          <a:pt x="105" y="8"/>
                        </a:cubicBezTo>
                        <a:cubicBezTo>
                          <a:pt x="112" y="8"/>
                          <a:pt x="118" y="14"/>
                          <a:pt x="118" y="22"/>
                        </a:cubicBezTo>
                        <a:lnTo>
                          <a:pt x="118" y="76"/>
                        </a:lnTo>
                        <a:close/>
                      </a:path>
                    </a:pathLst>
                  </a:custGeom>
                  <a:noFill/>
                  <a:ln w="7938" cap="rnd">
                    <a:solidFill>
                      <a:srgbClr val="FFFFFF"/>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99" name="Freeform 190"/>
                  <p:cNvSpPr>
                    <a:spLocks/>
                  </p:cNvSpPr>
                  <p:nvPr/>
                </p:nvSpPr>
                <p:spPr bwMode="auto">
                  <a:xfrm>
                    <a:off x="5049" y="2181"/>
                    <a:ext cx="25" cy="27"/>
                  </a:xfrm>
                  <a:custGeom>
                    <a:avLst/>
                    <a:gdLst>
                      <a:gd name="T0" fmla="*/ 25 w 11"/>
                      <a:gd name="T1" fmla="*/ 25 h 12"/>
                      <a:gd name="T2" fmla="*/ 102 w 11"/>
                      <a:gd name="T3" fmla="*/ 25 h 12"/>
                      <a:gd name="T4" fmla="*/ 102 w 11"/>
                      <a:gd name="T5" fmla="*/ 117 h 12"/>
                      <a:gd name="T6" fmla="*/ 25 w 11"/>
                      <a:gd name="T7" fmla="*/ 117 h 12"/>
                      <a:gd name="T8" fmla="*/ 25 w 11"/>
                      <a:gd name="T9" fmla="*/ 25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2" y="2"/>
                        </a:moveTo>
                        <a:cubicBezTo>
                          <a:pt x="4" y="0"/>
                          <a:pt x="7" y="0"/>
                          <a:pt x="9" y="2"/>
                        </a:cubicBezTo>
                        <a:cubicBezTo>
                          <a:pt x="11" y="4"/>
                          <a:pt x="11" y="8"/>
                          <a:pt x="9" y="10"/>
                        </a:cubicBezTo>
                        <a:cubicBezTo>
                          <a:pt x="7" y="12"/>
                          <a:pt x="4" y="12"/>
                          <a:pt x="2" y="10"/>
                        </a:cubicBezTo>
                        <a:cubicBezTo>
                          <a:pt x="0" y="8"/>
                          <a:pt x="0" y="4"/>
                          <a:pt x="2" y="2"/>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00" name="Freeform 191"/>
                  <p:cNvSpPr>
                    <a:spLocks/>
                  </p:cNvSpPr>
                  <p:nvPr/>
                </p:nvSpPr>
                <p:spPr bwMode="auto">
                  <a:xfrm>
                    <a:off x="5079" y="2183"/>
                    <a:ext cx="18" cy="18"/>
                  </a:xfrm>
                  <a:custGeom>
                    <a:avLst/>
                    <a:gdLst>
                      <a:gd name="T0" fmla="*/ 25 w 8"/>
                      <a:gd name="T1" fmla="*/ 25 h 8"/>
                      <a:gd name="T2" fmla="*/ 81 w 8"/>
                      <a:gd name="T3" fmla="*/ 25 h 8"/>
                      <a:gd name="T4" fmla="*/ 81 w 8"/>
                      <a:gd name="T5" fmla="*/ 81 h 8"/>
                      <a:gd name="T6" fmla="*/ 25 w 8"/>
                      <a:gd name="T7" fmla="*/ 81 h 8"/>
                      <a:gd name="T8" fmla="*/ 25 w 8"/>
                      <a:gd name="T9" fmla="*/ 25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2" y="2"/>
                        </a:moveTo>
                        <a:cubicBezTo>
                          <a:pt x="3" y="0"/>
                          <a:pt x="5" y="0"/>
                          <a:pt x="7" y="2"/>
                        </a:cubicBezTo>
                        <a:cubicBezTo>
                          <a:pt x="8" y="3"/>
                          <a:pt x="8" y="5"/>
                          <a:pt x="7" y="7"/>
                        </a:cubicBezTo>
                        <a:cubicBezTo>
                          <a:pt x="5" y="8"/>
                          <a:pt x="3" y="8"/>
                          <a:pt x="2" y="7"/>
                        </a:cubicBezTo>
                        <a:cubicBezTo>
                          <a:pt x="0" y="5"/>
                          <a:pt x="0" y="3"/>
                          <a:pt x="2" y="2"/>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01" name="Freeform 192"/>
                  <p:cNvSpPr>
                    <a:spLocks/>
                  </p:cNvSpPr>
                  <p:nvPr/>
                </p:nvSpPr>
                <p:spPr bwMode="auto">
                  <a:xfrm>
                    <a:off x="5025" y="2188"/>
                    <a:ext cx="18" cy="18"/>
                  </a:xfrm>
                  <a:custGeom>
                    <a:avLst/>
                    <a:gdLst>
                      <a:gd name="T0" fmla="*/ 25 w 8"/>
                      <a:gd name="T1" fmla="*/ 11 h 8"/>
                      <a:gd name="T2" fmla="*/ 81 w 8"/>
                      <a:gd name="T3" fmla="*/ 11 h 8"/>
                      <a:gd name="T4" fmla="*/ 81 w 8"/>
                      <a:gd name="T5" fmla="*/ 72 h 8"/>
                      <a:gd name="T6" fmla="*/ 25 w 8"/>
                      <a:gd name="T7" fmla="*/ 72 h 8"/>
                      <a:gd name="T8" fmla="*/ 25 w 8"/>
                      <a:gd name="T9" fmla="*/ 1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2" y="1"/>
                        </a:moveTo>
                        <a:cubicBezTo>
                          <a:pt x="3" y="0"/>
                          <a:pt x="5" y="0"/>
                          <a:pt x="7" y="1"/>
                        </a:cubicBezTo>
                        <a:cubicBezTo>
                          <a:pt x="8" y="3"/>
                          <a:pt x="8" y="5"/>
                          <a:pt x="7" y="6"/>
                        </a:cubicBezTo>
                        <a:cubicBezTo>
                          <a:pt x="5" y="8"/>
                          <a:pt x="3" y="8"/>
                          <a:pt x="2" y="6"/>
                        </a:cubicBezTo>
                        <a:cubicBezTo>
                          <a:pt x="0" y="5"/>
                          <a:pt x="0" y="2"/>
                          <a:pt x="2" y="1"/>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02" name="Freeform 193"/>
                  <p:cNvSpPr>
                    <a:spLocks/>
                  </p:cNvSpPr>
                  <p:nvPr/>
                </p:nvSpPr>
                <p:spPr bwMode="auto">
                  <a:xfrm>
                    <a:off x="4725" y="2251"/>
                    <a:ext cx="36" cy="36"/>
                  </a:xfrm>
                  <a:custGeom>
                    <a:avLst/>
                    <a:gdLst>
                      <a:gd name="T0" fmla="*/ 36 w 16"/>
                      <a:gd name="T1" fmla="*/ 36 h 16"/>
                      <a:gd name="T2" fmla="*/ 162 w 16"/>
                      <a:gd name="T3" fmla="*/ 36 h 16"/>
                      <a:gd name="T4" fmla="*/ 146 w 16"/>
                      <a:gd name="T5" fmla="*/ 146 h 16"/>
                      <a:gd name="T6" fmla="*/ 36 w 16"/>
                      <a:gd name="T7" fmla="*/ 146 h 16"/>
                      <a:gd name="T8" fmla="*/ 36 w 16"/>
                      <a:gd name="T9" fmla="*/ 3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6">
                        <a:moveTo>
                          <a:pt x="3" y="3"/>
                        </a:moveTo>
                        <a:cubicBezTo>
                          <a:pt x="6" y="0"/>
                          <a:pt x="11" y="0"/>
                          <a:pt x="14" y="3"/>
                        </a:cubicBezTo>
                        <a:cubicBezTo>
                          <a:pt x="16" y="6"/>
                          <a:pt x="16" y="10"/>
                          <a:pt x="13" y="13"/>
                        </a:cubicBezTo>
                        <a:cubicBezTo>
                          <a:pt x="10" y="16"/>
                          <a:pt x="6" y="16"/>
                          <a:pt x="3" y="13"/>
                        </a:cubicBezTo>
                        <a:cubicBezTo>
                          <a:pt x="0" y="10"/>
                          <a:pt x="0" y="5"/>
                          <a:pt x="3" y="3"/>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03" name="Freeform 194"/>
                  <p:cNvSpPr>
                    <a:spLocks/>
                  </p:cNvSpPr>
                  <p:nvPr/>
                </p:nvSpPr>
                <p:spPr bwMode="auto">
                  <a:xfrm>
                    <a:off x="4768" y="2262"/>
                    <a:ext cx="25" cy="23"/>
                  </a:xfrm>
                  <a:custGeom>
                    <a:avLst/>
                    <a:gdLst>
                      <a:gd name="T0" fmla="*/ 25 w 11"/>
                      <a:gd name="T1" fmla="*/ 12 h 10"/>
                      <a:gd name="T2" fmla="*/ 102 w 11"/>
                      <a:gd name="T3" fmla="*/ 28 h 10"/>
                      <a:gd name="T4" fmla="*/ 102 w 11"/>
                      <a:gd name="T5" fmla="*/ 110 h 10"/>
                      <a:gd name="T6" fmla="*/ 25 w 11"/>
                      <a:gd name="T7" fmla="*/ 94 h 10"/>
                      <a:gd name="T8" fmla="*/ 25 w 11"/>
                      <a:gd name="T9" fmla="*/ 1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2" y="1"/>
                        </a:moveTo>
                        <a:cubicBezTo>
                          <a:pt x="4" y="0"/>
                          <a:pt x="7" y="0"/>
                          <a:pt x="9" y="2"/>
                        </a:cubicBezTo>
                        <a:cubicBezTo>
                          <a:pt x="11" y="4"/>
                          <a:pt x="11" y="7"/>
                          <a:pt x="9" y="9"/>
                        </a:cubicBezTo>
                        <a:cubicBezTo>
                          <a:pt x="7" y="10"/>
                          <a:pt x="4" y="10"/>
                          <a:pt x="2" y="8"/>
                        </a:cubicBezTo>
                        <a:cubicBezTo>
                          <a:pt x="0" y="6"/>
                          <a:pt x="0" y="3"/>
                          <a:pt x="2" y="1"/>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04" name="Freeform 195"/>
                  <p:cNvSpPr>
                    <a:spLocks/>
                  </p:cNvSpPr>
                  <p:nvPr/>
                </p:nvSpPr>
                <p:spPr bwMode="auto">
                  <a:xfrm>
                    <a:off x="4694" y="2249"/>
                    <a:ext cx="24" cy="24"/>
                  </a:xfrm>
                  <a:custGeom>
                    <a:avLst/>
                    <a:gdLst>
                      <a:gd name="T0" fmla="*/ 20 w 11"/>
                      <a:gd name="T1" fmla="*/ 20 h 11"/>
                      <a:gd name="T2" fmla="*/ 96 w 11"/>
                      <a:gd name="T3" fmla="*/ 20 h 11"/>
                      <a:gd name="T4" fmla="*/ 96 w 11"/>
                      <a:gd name="T5" fmla="*/ 96 h 11"/>
                      <a:gd name="T6" fmla="*/ 20 w 11"/>
                      <a:gd name="T7" fmla="*/ 96 h 11"/>
                      <a:gd name="T8" fmla="*/ 20 w 11"/>
                      <a:gd name="T9" fmla="*/ 20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2" y="2"/>
                        </a:moveTo>
                        <a:cubicBezTo>
                          <a:pt x="4" y="0"/>
                          <a:pt x="7" y="0"/>
                          <a:pt x="9" y="2"/>
                        </a:cubicBezTo>
                        <a:cubicBezTo>
                          <a:pt x="11" y="4"/>
                          <a:pt x="11" y="7"/>
                          <a:pt x="9" y="9"/>
                        </a:cubicBezTo>
                        <a:cubicBezTo>
                          <a:pt x="7" y="11"/>
                          <a:pt x="4" y="11"/>
                          <a:pt x="2" y="9"/>
                        </a:cubicBezTo>
                        <a:cubicBezTo>
                          <a:pt x="0" y="7"/>
                          <a:pt x="0" y="4"/>
                          <a:pt x="2" y="2"/>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05" name="Freeform 196"/>
                  <p:cNvSpPr>
                    <a:spLocks/>
                  </p:cNvSpPr>
                  <p:nvPr/>
                </p:nvSpPr>
                <p:spPr bwMode="auto">
                  <a:xfrm>
                    <a:off x="4718" y="2390"/>
                    <a:ext cx="120" cy="70"/>
                  </a:xfrm>
                  <a:custGeom>
                    <a:avLst/>
                    <a:gdLst>
                      <a:gd name="T0" fmla="*/ 0 w 53"/>
                      <a:gd name="T1" fmla="*/ 357 h 31"/>
                      <a:gd name="T2" fmla="*/ 82 w 53"/>
                      <a:gd name="T3" fmla="*/ 25 h 31"/>
                      <a:gd name="T4" fmla="*/ 616 w 53"/>
                      <a:gd name="T5" fmla="*/ 72 h 31"/>
                      <a:gd name="T6" fmla="*/ 72 w 53"/>
                      <a:gd name="T7" fmla="*/ 102 h 31"/>
                      <a:gd name="T8" fmla="*/ 0 w 53"/>
                      <a:gd name="T9" fmla="*/ 357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31">
                        <a:moveTo>
                          <a:pt x="0" y="31"/>
                        </a:moveTo>
                        <a:cubicBezTo>
                          <a:pt x="0" y="12"/>
                          <a:pt x="1" y="4"/>
                          <a:pt x="7" y="2"/>
                        </a:cubicBezTo>
                        <a:cubicBezTo>
                          <a:pt x="13" y="0"/>
                          <a:pt x="31" y="4"/>
                          <a:pt x="53" y="6"/>
                        </a:cubicBezTo>
                        <a:cubicBezTo>
                          <a:pt x="33" y="6"/>
                          <a:pt x="10" y="2"/>
                          <a:pt x="6" y="9"/>
                        </a:cubicBezTo>
                        <a:cubicBezTo>
                          <a:pt x="2" y="16"/>
                          <a:pt x="1" y="27"/>
                          <a:pt x="0" y="31"/>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206" name="Freeform 197"/>
                  <p:cNvSpPr>
                    <a:spLocks/>
                  </p:cNvSpPr>
                  <p:nvPr/>
                </p:nvSpPr>
                <p:spPr bwMode="auto">
                  <a:xfrm>
                    <a:off x="4860" y="2460"/>
                    <a:ext cx="108" cy="115"/>
                  </a:xfrm>
                  <a:custGeom>
                    <a:avLst/>
                    <a:gdLst>
                      <a:gd name="T0" fmla="*/ 0 w 48"/>
                      <a:gd name="T1" fmla="*/ 550 h 51"/>
                      <a:gd name="T2" fmla="*/ 482 w 48"/>
                      <a:gd name="T3" fmla="*/ 539 h 51"/>
                      <a:gd name="T4" fmla="*/ 527 w 48"/>
                      <a:gd name="T5" fmla="*/ 0 h 51"/>
                      <a:gd name="T6" fmla="*/ 376 w 48"/>
                      <a:gd name="T7" fmla="*/ 483 h 51"/>
                      <a:gd name="T8" fmla="*/ 0 w 48"/>
                      <a:gd name="T9" fmla="*/ 55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51">
                        <a:moveTo>
                          <a:pt x="0" y="48"/>
                        </a:moveTo>
                        <a:cubicBezTo>
                          <a:pt x="21" y="49"/>
                          <a:pt x="36" y="51"/>
                          <a:pt x="42" y="47"/>
                        </a:cubicBezTo>
                        <a:cubicBezTo>
                          <a:pt x="48" y="44"/>
                          <a:pt x="46" y="15"/>
                          <a:pt x="46" y="0"/>
                        </a:cubicBezTo>
                        <a:cubicBezTo>
                          <a:pt x="45" y="15"/>
                          <a:pt x="44" y="38"/>
                          <a:pt x="33" y="42"/>
                        </a:cubicBezTo>
                        <a:cubicBezTo>
                          <a:pt x="22" y="46"/>
                          <a:pt x="0" y="48"/>
                          <a:pt x="0" y="48"/>
                        </a:cubicBezTo>
                        <a:close/>
                      </a:path>
                    </a:pathLst>
                  </a:custGeom>
                  <a:solidFill>
                    <a:srgbClr val="DEF3F8"/>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sp>
            <p:nvSpPr>
              <p:cNvPr id="1492" name="Flèche courbée vers le bas 1491"/>
              <p:cNvSpPr/>
              <p:nvPr/>
            </p:nvSpPr>
            <p:spPr>
              <a:xfrm rot="1717970" flipH="1">
                <a:off x="4567281" y="2537194"/>
                <a:ext cx="549961" cy="261351"/>
              </a:xfrm>
              <a:prstGeom prst="curvedDownArrow">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000">
                  <a:ln w="0"/>
                  <a:solidFill>
                    <a:schemeClr val="tx1"/>
                  </a:solidFill>
                  <a:latin typeface="Arial" panose="020B0604020202020204" pitchFamily="34" charset="0"/>
                  <a:cs typeface="Arial" panose="020B0604020202020204" pitchFamily="34" charset="0"/>
                </a:endParaRPr>
              </a:p>
            </p:txBody>
          </p:sp>
          <p:grpSp>
            <p:nvGrpSpPr>
              <p:cNvPr id="1493" name="Groupe 740"/>
              <p:cNvGrpSpPr/>
              <p:nvPr/>
            </p:nvGrpSpPr>
            <p:grpSpPr>
              <a:xfrm>
                <a:off x="5090081" y="4547620"/>
                <a:ext cx="833525" cy="605086"/>
                <a:chOff x="12752512" y="17086313"/>
                <a:chExt cx="2592168" cy="1872168"/>
              </a:xfrm>
            </p:grpSpPr>
            <p:grpSp>
              <p:nvGrpSpPr>
                <p:cNvPr id="1903" name="Group 3"/>
                <p:cNvGrpSpPr>
                  <a:grpSpLocks/>
                </p:cNvGrpSpPr>
                <p:nvPr/>
              </p:nvGrpSpPr>
              <p:grpSpPr bwMode="auto">
                <a:xfrm>
                  <a:off x="13112552" y="18598481"/>
                  <a:ext cx="1080000" cy="360000"/>
                  <a:chOff x="2160" y="2109"/>
                  <a:chExt cx="1238" cy="347"/>
                </a:xfrm>
              </p:grpSpPr>
              <p:sp>
                <p:nvSpPr>
                  <p:cNvPr id="2113" name="Freeform 4"/>
                  <p:cNvSpPr>
                    <a:spLocks/>
                  </p:cNvSpPr>
                  <p:nvPr/>
                </p:nvSpPr>
                <p:spPr bwMode="auto">
                  <a:xfrm>
                    <a:off x="2160" y="2109"/>
                    <a:ext cx="1238" cy="347"/>
                  </a:xfrm>
                  <a:custGeom>
                    <a:avLst/>
                    <a:gdLst>
                      <a:gd name="T0" fmla="*/ 1251 w 495"/>
                      <a:gd name="T1" fmla="*/ 1994 h 130"/>
                      <a:gd name="T2" fmla="*/ 1908 w 495"/>
                      <a:gd name="T3" fmla="*/ 1994 h 130"/>
                      <a:gd name="T4" fmla="*/ 2501 w 495"/>
                      <a:gd name="T5" fmla="*/ 1788 h 130"/>
                      <a:gd name="T6" fmla="*/ 2596 w 495"/>
                      <a:gd name="T7" fmla="*/ 2095 h 130"/>
                      <a:gd name="T8" fmla="*/ 3284 w 495"/>
                      <a:gd name="T9" fmla="*/ 2223 h 130"/>
                      <a:gd name="T10" fmla="*/ 4659 w 495"/>
                      <a:gd name="T11" fmla="*/ 2450 h 130"/>
                      <a:gd name="T12" fmla="*/ 5097 w 495"/>
                      <a:gd name="T13" fmla="*/ 2053 h 130"/>
                      <a:gd name="T14" fmla="*/ 5522 w 495"/>
                      <a:gd name="T15" fmla="*/ 2015 h 130"/>
                      <a:gd name="T16" fmla="*/ 6475 w 495"/>
                      <a:gd name="T17" fmla="*/ 2223 h 130"/>
                      <a:gd name="T18" fmla="*/ 6788 w 495"/>
                      <a:gd name="T19" fmla="*/ 1695 h 130"/>
                      <a:gd name="T20" fmla="*/ 7400 w 495"/>
                      <a:gd name="T21" fmla="*/ 1639 h 130"/>
                      <a:gd name="T22" fmla="*/ 7618 w 495"/>
                      <a:gd name="T23" fmla="*/ 1583 h 130"/>
                      <a:gd name="T24" fmla="*/ 7663 w 495"/>
                      <a:gd name="T25" fmla="*/ 1332 h 130"/>
                      <a:gd name="T26" fmla="*/ 7743 w 495"/>
                      <a:gd name="T27" fmla="*/ 1084 h 130"/>
                      <a:gd name="T28" fmla="*/ 7681 w 495"/>
                      <a:gd name="T29" fmla="*/ 833 h 130"/>
                      <a:gd name="T30" fmla="*/ 7693 w 495"/>
                      <a:gd name="T31" fmla="*/ 606 h 130"/>
                      <a:gd name="T32" fmla="*/ 7556 w 495"/>
                      <a:gd name="T33" fmla="*/ 512 h 130"/>
                      <a:gd name="T34" fmla="*/ 6350 w 495"/>
                      <a:gd name="T35" fmla="*/ 606 h 130"/>
                      <a:gd name="T36" fmla="*/ 5397 w 495"/>
                      <a:gd name="T37" fmla="*/ 512 h 130"/>
                      <a:gd name="T38" fmla="*/ 5285 w 495"/>
                      <a:gd name="T39" fmla="*/ 171 h 130"/>
                      <a:gd name="T40" fmla="*/ 4960 w 495"/>
                      <a:gd name="T41" fmla="*/ 171 h 130"/>
                      <a:gd name="T42" fmla="*/ 3722 w 495"/>
                      <a:gd name="T43" fmla="*/ 56 h 130"/>
                      <a:gd name="T44" fmla="*/ 2959 w 495"/>
                      <a:gd name="T45" fmla="*/ 35 h 130"/>
                      <a:gd name="T46" fmla="*/ 2471 w 495"/>
                      <a:gd name="T47" fmla="*/ 77 h 130"/>
                      <a:gd name="T48" fmla="*/ 1846 w 495"/>
                      <a:gd name="T49" fmla="*/ 115 h 130"/>
                      <a:gd name="T50" fmla="*/ 1533 w 495"/>
                      <a:gd name="T51" fmla="*/ 227 h 130"/>
                      <a:gd name="T52" fmla="*/ 1113 w 495"/>
                      <a:gd name="T53" fmla="*/ 206 h 130"/>
                      <a:gd name="T54" fmla="*/ 1020 w 495"/>
                      <a:gd name="T55" fmla="*/ 491 h 130"/>
                      <a:gd name="T56" fmla="*/ 645 w 495"/>
                      <a:gd name="T57" fmla="*/ 627 h 130"/>
                      <a:gd name="T58" fmla="*/ 583 w 495"/>
                      <a:gd name="T59" fmla="*/ 1084 h 130"/>
                      <a:gd name="T60" fmla="*/ 63 w 495"/>
                      <a:gd name="T61" fmla="*/ 1084 h 130"/>
                      <a:gd name="T62" fmla="*/ 20 w 495"/>
                      <a:gd name="T63" fmla="*/ 1674 h 130"/>
                      <a:gd name="T64" fmla="*/ 1251 w 495"/>
                      <a:gd name="T65" fmla="*/ 1994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5" h="130">
                        <a:moveTo>
                          <a:pt x="80" y="105"/>
                        </a:moveTo>
                        <a:cubicBezTo>
                          <a:pt x="93" y="111"/>
                          <a:pt x="108" y="106"/>
                          <a:pt x="122" y="105"/>
                        </a:cubicBezTo>
                        <a:cubicBezTo>
                          <a:pt x="132" y="104"/>
                          <a:pt x="153" y="85"/>
                          <a:pt x="160" y="94"/>
                        </a:cubicBezTo>
                        <a:cubicBezTo>
                          <a:pt x="164" y="98"/>
                          <a:pt x="163" y="106"/>
                          <a:pt x="166" y="110"/>
                        </a:cubicBezTo>
                        <a:cubicBezTo>
                          <a:pt x="176" y="122"/>
                          <a:pt x="199" y="116"/>
                          <a:pt x="210" y="117"/>
                        </a:cubicBezTo>
                        <a:cubicBezTo>
                          <a:pt x="239" y="122"/>
                          <a:pt x="268" y="128"/>
                          <a:pt x="298" y="129"/>
                        </a:cubicBezTo>
                        <a:cubicBezTo>
                          <a:pt x="315" y="130"/>
                          <a:pt x="314" y="124"/>
                          <a:pt x="326" y="108"/>
                        </a:cubicBezTo>
                        <a:cubicBezTo>
                          <a:pt x="335" y="96"/>
                          <a:pt x="342" y="102"/>
                          <a:pt x="353" y="106"/>
                        </a:cubicBezTo>
                        <a:cubicBezTo>
                          <a:pt x="368" y="111"/>
                          <a:pt x="398" y="126"/>
                          <a:pt x="414" y="117"/>
                        </a:cubicBezTo>
                        <a:cubicBezTo>
                          <a:pt x="423" y="112"/>
                          <a:pt x="427" y="94"/>
                          <a:pt x="434" y="89"/>
                        </a:cubicBezTo>
                        <a:cubicBezTo>
                          <a:pt x="442" y="84"/>
                          <a:pt x="463" y="87"/>
                          <a:pt x="473" y="86"/>
                        </a:cubicBezTo>
                        <a:cubicBezTo>
                          <a:pt x="479" y="86"/>
                          <a:pt x="484" y="86"/>
                          <a:pt x="487" y="83"/>
                        </a:cubicBezTo>
                        <a:cubicBezTo>
                          <a:pt x="490" y="81"/>
                          <a:pt x="489" y="76"/>
                          <a:pt x="490" y="70"/>
                        </a:cubicBezTo>
                        <a:cubicBezTo>
                          <a:pt x="491" y="66"/>
                          <a:pt x="494" y="62"/>
                          <a:pt x="495" y="57"/>
                        </a:cubicBezTo>
                        <a:cubicBezTo>
                          <a:pt x="495" y="51"/>
                          <a:pt x="491" y="47"/>
                          <a:pt x="491" y="44"/>
                        </a:cubicBezTo>
                        <a:cubicBezTo>
                          <a:pt x="491" y="39"/>
                          <a:pt x="494" y="39"/>
                          <a:pt x="492" y="32"/>
                        </a:cubicBezTo>
                        <a:cubicBezTo>
                          <a:pt x="491" y="29"/>
                          <a:pt x="487" y="28"/>
                          <a:pt x="483" y="27"/>
                        </a:cubicBezTo>
                        <a:cubicBezTo>
                          <a:pt x="459" y="22"/>
                          <a:pt x="432" y="31"/>
                          <a:pt x="406" y="32"/>
                        </a:cubicBezTo>
                        <a:cubicBezTo>
                          <a:pt x="392" y="33"/>
                          <a:pt x="356" y="39"/>
                          <a:pt x="345" y="27"/>
                        </a:cubicBezTo>
                        <a:cubicBezTo>
                          <a:pt x="341" y="22"/>
                          <a:pt x="343" y="13"/>
                          <a:pt x="338" y="9"/>
                        </a:cubicBezTo>
                        <a:cubicBezTo>
                          <a:pt x="335" y="7"/>
                          <a:pt x="320" y="10"/>
                          <a:pt x="317" y="9"/>
                        </a:cubicBezTo>
                        <a:cubicBezTo>
                          <a:pt x="290" y="8"/>
                          <a:pt x="264" y="4"/>
                          <a:pt x="238" y="3"/>
                        </a:cubicBezTo>
                        <a:cubicBezTo>
                          <a:pt x="222" y="2"/>
                          <a:pt x="205" y="0"/>
                          <a:pt x="189" y="2"/>
                        </a:cubicBezTo>
                        <a:cubicBezTo>
                          <a:pt x="177" y="3"/>
                          <a:pt x="170" y="7"/>
                          <a:pt x="158" y="4"/>
                        </a:cubicBezTo>
                        <a:cubicBezTo>
                          <a:pt x="145" y="0"/>
                          <a:pt x="131" y="3"/>
                          <a:pt x="118" y="6"/>
                        </a:cubicBezTo>
                        <a:cubicBezTo>
                          <a:pt x="111" y="8"/>
                          <a:pt x="104" y="11"/>
                          <a:pt x="98" y="12"/>
                        </a:cubicBezTo>
                        <a:cubicBezTo>
                          <a:pt x="92" y="13"/>
                          <a:pt x="73" y="10"/>
                          <a:pt x="71" y="11"/>
                        </a:cubicBezTo>
                        <a:cubicBezTo>
                          <a:pt x="65" y="13"/>
                          <a:pt x="66" y="21"/>
                          <a:pt x="65" y="26"/>
                        </a:cubicBezTo>
                        <a:cubicBezTo>
                          <a:pt x="62" y="32"/>
                          <a:pt x="44" y="22"/>
                          <a:pt x="41" y="33"/>
                        </a:cubicBezTo>
                        <a:cubicBezTo>
                          <a:pt x="38" y="45"/>
                          <a:pt x="37" y="57"/>
                          <a:pt x="37" y="57"/>
                        </a:cubicBezTo>
                        <a:cubicBezTo>
                          <a:pt x="37" y="57"/>
                          <a:pt x="7" y="49"/>
                          <a:pt x="4" y="57"/>
                        </a:cubicBezTo>
                        <a:cubicBezTo>
                          <a:pt x="2" y="65"/>
                          <a:pt x="2" y="82"/>
                          <a:pt x="1" y="88"/>
                        </a:cubicBezTo>
                        <a:cubicBezTo>
                          <a:pt x="0" y="95"/>
                          <a:pt x="56" y="100"/>
                          <a:pt x="80" y="105"/>
                        </a:cubicBezTo>
                        <a:close/>
                      </a:path>
                    </a:pathLst>
                  </a:custGeom>
                  <a:solidFill>
                    <a:srgbClr val="F9D8D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14" name="Freeform 5"/>
                  <p:cNvSpPr>
                    <a:spLocks/>
                  </p:cNvSpPr>
                  <p:nvPr/>
                </p:nvSpPr>
                <p:spPr bwMode="auto">
                  <a:xfrm>
                    <a:off x="2278" y="2184"/>
                    <a:ext cx="1103" cy="267"/>
                  </a:xfrm>
                  <a:custGeom>
                    <a:avLst/>
                    <a:gdLst>
                      <a:gd name="T0" fmla="*/ 0 w 441"/>
                      <a:gd name="T1" fmla="*/ 1255 h 100"/>
                      <a:gd name="T2" fmla="*/ 1113 w 441"/>
                      <a:gd name="T3" fmla="*/ 1354 h 100"/>
                      <a:gd name="T4" fmla="*/ 1551 w 441"/>
                      <a:gd name="T5" fmla="*/ 1140 h 100"/>
                      <a:gd name="T6" fmla="*/ 1876 w 441"/>
                      <a:gd name="T7" fmla="*/ 1391 h 100"/>
                      <a:gd name="T8" fmla="*/ 2314 w 441"/>
                      <a:gd name="T9" fmla="*/ 1583 h 100"/>
                      <a:gd name="T10" fmla="*/ 2866 w 441"/>
                      <a:gd name="T11" fmla="*/ 1695 h 100"/>
                      <a:gd name="T12" fmla="*/ 3534 w 441"/>
                      <a:gd name="T13" fmla="*/ 1810 h 100"/>
                      <a:gd name="T14" fmla="*/ 4004 w 441"/>
                      <a:gd name="T15" fmla="*/ 1848 h 100"/>
                      <a:gd name="T16" fmla="*/ 4347 w 441"/>
                      <a:gd name="T17" fmla="*/ 1332 h 100"/>
                      <a:gd name="T18" fmla="*/ 4992 w 441"/>
                      <a:gd name="T19" fmla="*/ 1503 h 100"/>
                      <a:gd name="T20" fmla="*/ 5525 w 441"/>
                      <a:gd name="T21" fmla="*/ 1695 h 100"/>
                      <a:gd name="T22" fmla="*/ 5818 w 441"/>
                      <a:gd name="T23" fmla="*/ 1255 h 100"/>
                      <a:gd name="T24" fmla="*/ 6243 w 441"/>
                      <a:gd name="T25" fmla="*/ 1071 h 100"/>
                      <a:gd name="T26" fmla="*/ 6505 w 441"/>
                      <a:gd name="T27" fmla="*/ 1025 h 100"/>
                      <a:gd name="T28" fmla="*/ 6726 w 441"/>
                      <a:gd name="T29" fmla="*/ 1012 h 100"/>
                      <a:gd name="T30" fmla="*/ 6806 w 441"/>
                      <a:gd name="T31" fmla="*/ 777 h 100"/>
                      <a:gd name="T32" fmla="*/ 6868 w 441"/>
                      <a:gd name="T33" fmla="*/ 513 h 100"/>
                      <a:gd name="T34" fmla="*/ 6726 w 441"/>
                      <a:gd name="T35" fmla="*/ 35 h 100"/>
                      <a:gd name="T36" fmla="*/ 6338 w 441"/>
                      <a:gd name="T37" fmla="*/ 56 h 100"/>
                      <a:gd name="T38" fmla="*/ 6618 w 441"/>
                      <a:gd name="T39" fmla="*/ 264 h 100"/>
                      <a:gd name="T40" fmla="*/ 6525 w 441"/>
                      <a:gd name="T41" fmla="*/ 705 h 100"/>
                      <a:gd name="T42" fmla="*/ 5975 w 441"/>
                      <a:gd name="T43" fmla="*/ 705 h 100"/>
                      <a:gd name="T44" fmla="*/ 5600 w 441"/>
                      <a:gd name="T45" fmla="*/ 1084 h 100"/>
                      <a:gd name="T46" fmla="*/ 5255 w 441"/>
                      <a:gd name="T47" fmla="*/ 1242 h 100"/>
                      <a:gd name="T48" fmla="*/ 4992 w 441"/>
                      <a:gd name="T49" fmla="*/ 1071 h 100"/>
                      <a:gd name="T50" fmla="*/ 4630 w 441"/>
                      <a:gd name="T51" fmla="*/ 876 h 100"/>
                      <a:gd name="T52" fmla="*/ 4222 w 441"/>
                      <a:gd name="T53" fmla="*/ 956 h 100"/>
                      <a:gd name="T54" fmla="*/ 3867 w 441"/>
                      <a:gd name="T55" fmla="*/ 1447 h 100"/>
                      <a:gd name="T56" fmla="*/ 3429 w 441"/>
                      <a:gd name="T57" fmla="*/ 1562 h 100"/>
                      <a:gd name="T58" fmla="*/ 2626 w 441"/>
                      <a:gd name="T59" fmla="*/ 1525 h 100"/>
                      <a:gd name="T60" fmla="*/ 2314 w 441"/>
                      <a:gd name="T61" fmla="*/ 1412 h 100"/>
                      <a:gd name="T62" fmla="*/ 1988 w 441"/>
                      <a:gd name="T63" fmla="*/ 1084 h 100"/>
                      <a:gd name="T64" fmla="*/ 1738 w 441"/>
                      <a:gd name="T65" fmla="*/ 913 h 100"/>
                      <a:gd name="T66" fmla="*/ 1501 w 441"/>
                      <a:gd name="T67" fmla="*/ 1047 h 100"/>
                      <a:gd name="T68" fmla="*/ 675 w 441"/>
                      <a:gd name="T69" fmla="*/ 1276 h 100"/>
                      <a:gd name="T70" fmla="*/ 313 w 441"/>
                      <a:gd name="T71" fmla="*/ 1298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1" h="100">
                        <a:moveTo>
                          <a:pt x="0" y="66"/>
                        </a:moveTo>
                        <a:cubicBezTo>
                          <a:pt x="24" y="70"/>
                          <a:pt x="47" y="81"/>
                          <a:pt x="71" y="71"/>
                        </a:cubicBezTo>
                        <a:cubicBezTo>
                          <a:pt x="80" y="67"/>
                          <a:pt x="89" y="61"/>
                          <a:pt x="99" y="60"/>
                        </a:cubicBezTo>
                        <a:cubicBezTo>
                          <a:pt x="113" y="59"/>
                          <a:pt x="114" y="63"/>
                          <a:pt x="120" y="73"/>
                        </a:cubicBezTo>
                        <a:cubicBezTo>
                          <a:pt x="127" y="83"/>
                          <a:pt x="137" y="82"/>
                          <a:pt x="148" y="83"/>
                        </a:cubicBezTo>
                        <a:cubicBezTo>
                          <a:pt x="160" y="83"/>
                          <a:pt x="171" y="88"/>
                          <a:pt x="183" y="89"/>
                        </a:cubicBezTo>
                        <a:cubicBezTo>
                          <a:pt x="198" y="91"/>
                          <a:pt x="212" y="90"/>
                          <a:pt x="226" y="95"/>
                        </a:cubicBezTo>
                        <a:cubicBezTo>
                          <a:pt x="235" y="97"/>
                          <a:pt x="247" y="100"/>
                          <a:pt x="256" y="97"/>
                        </a:cubicBezTo>
                        <a:cubicBezTo>
                          <a:pt x="267" y="93"/>
                          <a:pt x="267" y="74"/>
                          <a:pt x="278" y="70"/>
                        </a:cubicBezTo>
                        <a:cubicBezTo>
                          <a:pt x="291" y="64"/>
                          <a:pt x="308" y="74"/>
                          <a:pt x="319" y="79"/>
                        </a:cubicBezTo>
                        <a:cubicBezTo>
                          <a:pt x="330" y="83"/>
                          <a:pt x="342" y="90"/>
                          <a:pt x="353" y="89"/>
                        </a:cubicBezTo>
                        <a:cubicBezTo>
                          <a:pt x="364" y="88"/>
                          <a:pt x="366" y="75"/>
                          <a:pt x="372" y="66"/>
                        </a:cubicBezTo>
                        <a:cubicBezTo>
                          <a:pt x="378" y="57"/>
                          <a:pt x="388" y="56"/>
                          <a:pt x="399" y="56"/>
                        </a:cubicBezTo>
                        <a:cubicBezTo>
                          <a:pt x="405" y="55"/>
                          <a:pt x="411" y="54"/>
                          <a:pt x="416" y="54"/>
                        </a:cubicBezTo>
                        <a:cubicBezTo>
                          <a:pt x="420" y="54"/>
                          <a:pt x="427" y="55"/>
                          <a:pt x="430" y="53"/>
                        </a:cubicBezTo>
                        <a:cubicBezTo>
                          <a:pt x="434" y="50"/>
                          <a:pt x="434" y="45"/>
                          <a:pt x="435" y="41"/>
                        </a:cubicBezTo>
                        <a:cubicBezTo>
                          <a:pt x="437" y="35"/>
                          <a:pt x="440" y="33"/>
                          <a:pt x="439" y="27"/>
                        </a:cubicBezTo>
                        <a:cubicBezTo>
                          <a:pt x="437" y="18"/>
                          <a:pt x="441" y="5"/>
                          <a:pt x="430" y="2"/>
                        </a:cubicBezTo>
                        <a:cubicBezTo>
                          <a:pt x="423" y="0"/>
                          <a:pt x="412" y="2"/>
                          <a:pt x="405" y="3"/>
                        </a:cubicBezTo>
                        <a:cubicBezTo>
                          <a:pt x="410" y="8"/>
                          <a:pt x="419" y="7"/>
                          <a:pt x="423" y="14"/>
                        </a:cubicBezTo>
                        <a:cubicBezTo>
                          <a:pt x="429" y="23"/>
                          <a:pt x="427" y="33"/>
                          <a:pt x="417" y="37"/>
                        </a:cubicBezTo>
                        <a:cubicBezTo>
                          <a:pt x="405" y="43"/>
                          <a:pt x="394" y="36"/>
                          <a:pt x="382" y="37"/>
                        </a:cubicBezTo>
                        <a:cubicBezTo>
                          <a:pt x="367" y="38"/>
                          <a:pt x="365" y="47"/>
                          <a:pt x="358" y="57"/>
                        </a:cubicBezTo>
                        <a:cubicBezTo>
                          <a:pt x="352" y="64"/>
                          <a:pt x="345" y="67"/>
                          <a:pt x="336" y="65"/>
                        </a:cubicBezTo>
                        <a:cubicBezTo>
                          <a:pt x="330" y="63"/>
                          <a:pt x="325" y="59"/>
                          <a:pt x="319" y="56"/>
                        </a:cubicBezTo>
                        <a:cubicBezTo>
                          <a:pt x="312" y="52"/>
                          <a:pt x="304" y="48"/>
                          <a:pt x="296" y="46"/>
                        </a:cubicBezTo>
                        <a:cubicBezTo>
                          <a:pt x="287" y="43"/>
                          <a:pt x="277" y="42"/>
                          <a:pt x="270" y="50"/>
                        </a:cubicBezTo>
                        <a:cubicBezTo>
                          <a:pt x="262" y="59"/>
                          <a:pt x="257" y="69"/>
                          <a:pt x="247" y="76"/>
                        </a:cubicBezTo>
                        <a:cubicBezTo>
                          <a:pt x="238" y="83"/>
                          <a:pt x="229" y="81"/>
                          <a:pt x="219" y="82"/>
                        </a:cubicBezTo>
                        <a:cubicBezTo>
                          <a:pt x="202" y="82"/>
                          <a:pt x="185" y="84"/>
                          <a:pt x="168" y="80"/>
                        </a:cubicBezTo>
                        <a:cubicBezTo>
                          <a:pt x="161" y="79"/>
                          <a:pt x="155" y="78"/>
                          <a:pt x="148" y="74"/>
                        </a:cubicBezTo>
                        <a:cubicBezTo>
                          <a:pt x="140" y="70"/>
                          <a:pt x="135" y="63"/>
                          <a:pt x="127" y="57"/>
                        </a:cubicBezTo>
                        <a:cubicBezTo>
                          <a:pt x="123" y="55"/>
                          <a:pt x="116" y="48"/>
                          <a:pt x="111" y="48"/>
                        </a:cubicBezTo>
                        <a:cubicBezTo>
                          <a:pt x="106" y="49"/>
                          <a:pt x="100" y="54"/>
                          <a:pt x="96" y="55"/>
                        </a:cubicBezTo>
                        <a:cubicBezTo>
                          <a:pt x="79" y="62"/>
                          <a:pt x="61" y="66"/>
                          <a:pt x="43" y="67"/>
                        </a:cubicBezTo>
                        <a:cubicBezTo>
                          <a:pt x="36" y="68"/>
                          <a:pt x="27" y="66"/>
                          <a:pt x="20" y="68"/>
                        </a:cubicBezTo>
                      </a:path>
                    </a:pathLst>
                  </a:custGeom>
                  <a:solidFill>
                    <a:srgbClr val="F6BAC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15" name="Freeform 6"/>
                  <p:cNvSpPr>
                    <a:spLocks/>
                  </p:cNvSpPr>
                  <p:nvPr/>
                </p:nvSpPr>
                <p:spPr bwMode="auto">
                  <a:xfrm>
                    <a:off x="2323" y="2179"/>
                    <a:ext cx="720" cy="16"/>
                  </a:xfrm>
                  <a:custGeom>
                    <a:avLst/>
                    <a:gdLst>
                      <a:gd name="T0" fmla="*/ 0 w 288"/>
                      <a:gd name="T1" fmla="*/ 21 h 6"/>
                      <a:gd name="T2" fmla="*/ 4500 w 288"/>
                      <a:gd name="T3" fmla="*/ 115 h 6"/>
                      <a:gd name="T4" fmla="*/ 0 60000 65536"/>
                      <a:gd name="T5" fmla="*/ 0 60000 65536"/>
                    </a:gdLst>
                    <a:ahLst/>
                    <a:cxnLst>
                      <a:cxn ang="T4">
                        <a:pos x="T0" y="T1"/>
                      </a:cxn>
                      <a:cxn ang="T5">
                        <a:pos x="T2" y="T3"/>
                      </a:cxn>
                    </a:cxnLst>
                    <a:rect l="0" t="0" r="r" b="b"/>
                    <a:pathLst>
                      <a:path w="288" h="6">
                        <a:moveTo>
                          <a:pt x="0" y="1"/>
                        </a:moveTo>
                        <a:cubicBezTo>
                          <a:pt x="22" y="2"/>
                          <a:pt x="180" y="0"/>
                          <a:pt x="288"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16" name="Freeform 7"/>
                  <p:cNvSpPr>
                    <a:spLocks/>
                  </p:cNvSpPr>
                  <p:nvPr/>
                </p:nvSpPr>
                <p:spPr bwMode="auto">
                  <a:xfrm>
                    <a:off x="2325" y="2149"/>
                    <a:ext cx="685" cy="19"/>
                  </a:xfrm>
                  <a:custGeom>
                    <a:avLst/>
                    <a:gdLst>
                      <a:gd name="T0" fmla="*/ 0 w 274"/>
                      <a:gd name="T1" fmla="*/ 117 h 7"/>
                      <a:gd name="T2" fmla="*/ 4283 w 274"/>
                      <a:gd name="T3" fmla="*/ 141 h 7"/>
                      <a:gd name="T4" fmla="*/ 0 60000 65536"/>
                      <a:gd name="T5" fmla="*/ 0 60000 65536"/>
                    </a:gdLst>
                    <a:ahLst/>
                    <a:cxnLst>
                      <a:cxn ang="T4">
                        <a:pos x="T0" y="T1"/>
                      </a:cxn>
                      <a:cxn ang="T5">
                        <a:pos x="T2" y="T3"/>
                      </a:cxn>
                    </a:cxnLst>
                    <a:rect l="0" t="0" r="r" b="b"/>
                    <a:pathLst>
                      <a:path w="274" h="7">
                        <a:moveTo>
                          <a:pt x="0" y="6"/>
                        </a:moveTo>
                        <a:cubicBezTo>
                          <a:pt x="14" y="3"/>
                          <a:pt x="231" y="0"/>
                          <a:pt x="274" y="7"/>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17" name="Freeform 8"/>
                  <p:cNvSpPr>
                    <a:spLocks/>
                  </p:cNvSpPr>
                  <p:nvPr/>
                </p:nvSpPr>
                <p:spPr bwMode="auto">
                  <a:xfrm>
                    <a:off x="2418" y="2133"/>
                    <a:ext cx="517" cy="8"/>
                  </a:xfrm>
                  <a:custGeom>
                    <a:avLst/>
                    <a:gdLst>
                      <a:gd name="T0" fmla="*/ 0 w 207"/>
                      <a:gd name="T1" fmla="*/ 35 h 3"/>
                      <a:gd name="T2" fmla="*/ 3224 w 207"/>
                      <a:gd name="T3" fmla="*/ 0 h 3"/>
                      <a:gd name="T4" fmla="*/ 0 60000 65536"/>
                      <a:gd name="T5" fmla="*/ 0 60000 65536"/>
                    </a:gdLst>
                    <a:ahLst/>
                    <a:cxnLst>
                      <a:cxn ang="T4">
                        <a:pos x="T0" y="T1"/>
                      </a:cxn>
                      <a:cxn ang="T5">
                        <a:pos x="T2" y="T3"/>
                      </a:cxn>
                    </a:cxnLst>
                    <a:rect l="0" t="0" r="r" b="b"/>
                    <a:pathLst>
                      <a:path w="207" h="3">
                        <a:moveTo>
                          <a:pt x="0" y="2"/>
                        </a:moveTo>
                        <a:cubicBezTo>
                          <a:pt x="19" y="3"/>
                          <a:pt x="160" y="3"/>
                          <a:pt x="207"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18" name="Freeform 9"/>
                  <p:cNvSpPr>
                    <a:spLocks/>
                  </p:cNvSpPr>
                  <p:nvPr/>
                </p:nvSpPr>
                <p:spPr bwMode="auto">
                  <a:xfrm>
                    <a:off x="2598" y="2115"/>
                    <a:ext cx="147" cy="5"/>
                  </a:xfrm>
                  <a:custGeom>
                    <a:avLst/>
                    <a:gdLst>
                      <a:gd name="T0" fmla="*/ 0 w 59"/>
                      <a:gd name="T1" fmla="*/ 33 h 2"/>
                      <a:gd name="T2" fmla="*/ 912 w 59"/>
                      <a:gd name="T3" fmla="*/ 0 h 2"/>
                      <a:gd name="T4" fmla="*/ 0 60000 65536"/>
                      <a:gd name="T5" fmla="*/ 0 60000 65536"/>
                    </a:gdLst>
                    <a:ahLst/>
                    <a:cxnLst>
                      <a:cxn ang="T4">
                        <a:pos x="T0" y="T1"/>
                      </a:cxn>
                      <a:cxn ang="T5">
                        <a:pos x="T2" y="T3"/>
                      </a:cxn>
                    </a:cxnLst>
                    <a:rect l="0" t="0" r="r" b="b"/>
                    <a:pathLst>
                      <a:path w="59" h="2">
                        <a:moveTo>
                          <a:pt x="0" y="2"/>
                        </a:moveTo>
                        <a:cubicBezTo>
                          <a:pt x="15" y="2"/>
                          <a:pt x="42" y="1"/>
                          <a:pt x="59"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19" name="Freeform 10"/>
                  <p:cNvSpPr>
                    <a:spLocks/>
                  </p:cNvSpPr>
                  <p:nvPr/>
                </p:nvSpPr>
                <p:spPr bwMode="auto">
                  <a:xfrm>
                    <a:off x="2260" y="2256"/>
                    <a:ext cx="1136" cy="59"/>
                  </a:xfrm>
                  <a:custGeom>
                    <a:avLst/>
                    <a:gdLst>
                      <a:gd name="T0" fmla="*/ 0 w 454"/>
                      <a:gd name="T1" fmla="*/ 21 h 22"/>
                      <a:gd name="T2" fmla="*/ 7114 w 454"/>
                      <a:gd name="T3" fmla="*/ 0 h 22"/>
                      <a:gd name="T4" fmla="*/ 0 60000 65536"/>
                      <a:gd name="T5" fmla="*/ 0 60000 65536"/>
                    </a:gdLst>
                    <a:ahLst/>
                    <a:cxnLst>
                      <a:cxn ang="T4">
                        <a:pos x="T0" y="T1"/>
                      </a:cxn>
                      <a:cxn ang="T5">
                        <a:pos x="T2" y="T3"/>
                      </a:cxn>
                    </a:cxnLst>
                    <a:rect l="0" t="0" r="r" b="b"/>
                    <a:pathLst>
                      <a:path w="454" h="22">
                        <a:moveTo>
                          <a:pt x="0" y="1"/>
                        </a:moveTo>
                        <a:cubicBezTo>
                          <a:pt x="67" y="6"/>
                          <a:pt x="260" y="22"/>
                          <a:pt x="454"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20" name="Freeform 11"/>
                  <p:cNvSpPr>
                    <a:spLocks/>
                  </p:cNvSpPr>
                  <p:nvPr/>
                </p:nvSpPr>
                <p:spPr bwMode="auto">
                  <a:xfrm>
                    <a:off x="2258" y="2229"/>
                    <a:ext cx="1135" cy="40"/>
                  </a:xfrm>
                  <a:custGeom>
                    <a:avLst/>
                    <a:gdLst>
                      <a:gd name="T0" fmla="*/ 0 w 454"/>
                      <a:gd name="T1" fmla="*/ 0 h 15"/>
                      <a:gd name="T2" fmla="*/ 4970 w 454"/>
                      <a:gd name="T3" fmla="*/ 171 h 15"/>
                      <a:gd name="T4" fmla="*/ 7095 w 454"/>
                      <a:gd name="T5" fmla="*/ 35 h 15"/>
                      <a:gd name="T6" fmla="*/ 0 60000 65536"/>
                      <a:gd name="T7" fmla="*/ 0 60000 65536"/>
                      <a:gd name="T8" fmla="*/ 0 60000 65536"/>
                    </a:gdLst>
                    <a:ahLst/>
                    <a:cxnLst>
                      <a:cxn ang="T6">
                        <a:pos x="T0" y="T1"/>
                      </a:cxn>
                      <a:cxn ang="T7">
                        <a:pos x="T2" y="T3"/>
                      </a:cxn>
                      <a:cxn ang="T8">
                        <a:pos x="T4" y="T5"/>
                      </a:cxn>
                    </a:cxnLst>
                    <a:rect l="0" t="0" r="r" b="b"/>
                    <a:pathLst>
                      <a:path w="454" h="15">
                        <a:moveTo>
                          <a:pt x="0" y="0"/>
                        </a:moveTo>
                        <a:cubicBezTo>
                          <a:pt x="33" y="4"/>
                          <a:pt x="223" y="15"/>
                          <a:pt x="318" y="9"/>
                        </a:cubicBezTo>
                        <a:cubicBezTo>
                          <a:pt x="364" y="6"/>
                          <a:pt x="426" y="4"/>
                          <a:pt x="454"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21" name="Freeform 12"/>
                  <p:cNvSpPr>
                    <a:spLocks/>
                  </p:cNvSpPr>
                  <p:nvPr/>
                </p:nvSpPr>
                <p:spPr bwMode="auto">
                  <a:xfrm>
                    <a:off x="2263" y="2203"/>
                    <a:ext cx="1125" cy="34"/>
                  </a:xfrm>
                  <a:custGeom>
                    <a:avLst/>
                    <a:gdLst>
                      <a:gd name="T0" fmla="*/ 0 w 450"/>
                      <a:gd name="T1" fmla="*/ 0 h 13"/>
                      <a:gd name="T2" fmla="*/ 4925 w 450"/>
                      <a:gd name="T3" fmla="*/ 144 h 13"/>
                      <a:gd name="T4" fmla="*/ 7033 w 450"/>
                      <a:gd name="T5" fmla="*/ 89 h 13"/>
                      <a:gd name="T6" fmla="*/ 0 60000 65536"/>
                      <a:gd name="T7" fmla="*/ 0 60000 65536"/>
                      <a:gd name="T8" fmla="*/ 0 60000 65536"/>
                    </a:gdLst>
                    <a:ahLst/>
                    <a:cxnLst>
                      <a:cxn ang="T6">
                        <a:pos x="T0" y="T1"/>
                      </a:cxn>
                      <a:cxn ang="T7">
                        <a:pos x="T2" y="T3"/>
                      </a:cxn>
                      <a:cxn ang="T8">
                        <a:pos x="T4" y="T5"/>
                      </a:cxn>
                    </a:cxnLst>
                    <a:rect l="0" t="0" r="r" b="b"/>
                    <a:pathLst>
                      <a:path w="450" h="13">
                        <a:moveTo>
                          <a:pt x="0" y="0"/>
                        </a:moveTo>
                        <a:cubicBezTo>
                          <a:pt x="15" y="4"/>
                          <a:pt x="268" y="13"/>
                          <a:pt x="315" y="8"/>
                        </a:cubicBezTo>
                        <a:cubicBezTo>
                          <a:pt x="362" y="3"/>
                          <a:pt x="440" y="3"/>
                          <a:pt x="450"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22" name="Freeform 13"/>
                  <p:cNvSpPr>
                    <a:spLocks/>
                  </p:cNvSpPr>
                  <p:nvPr/>
                </p:nvSpPr>
                <p:spPr bwMode="auto">
                  <a:xfrm>
                    <a:off x="2170" y="2277"/>
                    <a:ext cx="1216" cy="43"/>
                  </a:xfrm>
                  <a:custGeom>
                    <a:avLst/>
                    <a:gdLst>
                      <a:gd name="T0" fmla="*/ 0 w 486"/>
                      <a:gd name="T1" fmla="*/ 35 h 16"/>
                      <a:gd name="T2" fmla="*/ 2522 w 486"/>
                      <a:gd name="T3" fmla="*/ 231 h 16"/>
                      <a:gd name="T4" fmla="*/ 7614 w 486"/>
                      <a:gd name="T5" fmla="*/ 116 h 16"/>
                      <a:gd name="T6" fmla="*/ 0 60000 65536"/>
                      <a:gd name="T7" fmla="*/ 0 60000 65536"/>
                      <a:gd name="T8" fmla="*/ 0 60000 65536"/>
                    </a:gdLst>
                    <a:ahLst/>
                    <a:cxnLst>
                      <a:cxn ang="T6">
                        <a:pos x="T0" y="T1"/>
                      </a:cxn>
                      <a:cxn ang="T7">
                        <a:pos x="T2" y="T3"/>
                      </a:cxn>
                      <a:cxn ang="T8">
                        <a:pos x="T4" y="T5"/>
                      </a:cxn>
                    </a:cxnLst>
                    <a:rect l="0" t="0" r="r" b="b"/>
                    <a:pathLst>
                      <a:path w="486" h="16">
                        <a:moveTo>
                          <a:pt x="0" y="2"/>
                        </a:moveTo>
                        <a:cubicBezTo>
                          <a:pt x="14" y="0"/>
                          <a:pt x="112" y="8"/>
                          <a:pt x="161" y="12"/>
                        </a:cubicBezTo>
                        <a:cubicBezTo>
                          <a:pt x="211" y="16"/>
                          <a:pt x="434" y="16"/>
                          <a:pt x="486"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23" name="Freeform 14"/>
                  <p:cNvSpPr>
                    <a:spLocks/>
                  </p:cNvSpPr>
                  <p:nvPr/>
                </p:nvSpPr>
                <p:spPr bwMode="auto">
                  <a:xfrm>
                    <a:off x="2168" y="2309"/>
                    <a:ext cx="1080" cy="43"/>
                  </a:xfrm>
                  <a:custGeom>
                    <a:avLst/>
                    <a:gdLst>
                      <a:gd name="T0" fmla="*/ 0 w 432"/>
                      <a:gd name="T1" fmla="*/ 0 h 16"/>
                      <a:gd name="T2" fmla="*/ 2970 w 432"/>
                      <a:gd name="T3" fmla="*/ 231 h 16"/>
                      <a:gd name="T4" fmla="*/ 5583 w 432"/>
                      <a:gd name="T5" fmla="*/ 290 h 16"/>
                      <a:gd name="T6" fmla="*/ 6750 w 432"/>
                      <a:gd name="T7" fmla="*/ 231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16">
                        <a:moveTo>
                          <a:pt x="0" y="0"/>
                        </a:moveTo>
                        <a:cubicBezTo>
                          <a:pt x="22" y="4"/>
                          <a:pt x="141" y="10"/>
                          <a:pt x="190" y="12"/>
                        </a:cubicBezTo>
                        <a:cubicBezTo>
                          <a:pt x="239" y="14"/>
                          <a:pt x="306" y="15"/>
                          <a:pt x="357" y="15"/>
                        </a:cubicBezTo>
                        <a:cubicBezTo>
                          <a:pt x="409" y="16"/>
                          <a:pt x="432" y="12"/>
                          <a:pt x="432" y="1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24" name="Freeform 15"/>
                  <p:cNvSpPr>
                    <a:spLocks/>
                  </p:cNvSpPr>
                  <p:nvPr/>
                </p:nvSpPr>
                <p:spPr bwMode="auto">
                  <a:xfrm>
                    <a:off x="2165" y="2333"/>
                    <a:ext cx="363" cy="30"/>
                  </a:xfrm>
                  <a:custGeom>
                    <a:avLst/>
                    <a:gdLst>
                      <a:gd name="T0" fmla="*/ 0 w 145"/>
                      <a:gd name="T1" fmla="*/ 0 h 11"/>
                      <a:gd name="T2" fmla="*/ 2276 w 145"/>
                      <a:gd name="T3" fmla="*/ 164 h 11"/>
                      <a:gd name="T4" fmla="*/ 0 60000 65536"/>
                      <a:gd name="T5" fmla="*/ 0 60000 65536"/>
                    </a:gdLst>
                    <a:ahLst/>
                    <a:cxnLst>
                      <a:cxn ang="T4">
                        <a:pos x="T0" y="T1"/>
                      </a:cxn>
                      <a:cxn ang="T5">
                        <a:pos x="T2" y="T3"/>
                      </a:cxn>
                    </a:cxnLst>
                    <a:rect l="0" t="0" r="r" b="b"/>
                    <a:pathLst>
                      <a:path w="145" h="11">
                        <a:moveTo>
                          <a:pt x="0" y="0"/>
                        </a:moveTo>
                        <a:cubicBezTo>
                          <a:pt x="10" y="2"/>
                          <a:pt x="123" y="11"/>
                          <a:pt x="145" y="8"/>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25" name="Freeform 16"/>
                  <p:cNvSpPr>
                    <a:spLocks/>
                  </p:cNvSpPr>
                  <p:nvPr/>
                </p:nvSpPr>
                <p:spPr bwMode="auto">
                  <a:xfrm>
                    <a:off x="2360" y="2379"/>
                    <a:ext cx="110" cy="8"/>
                  </a:xfrm>
                  <a:custGeom>
                    <a:avLst/>
                    <a:gdLst>
                      <a:gd name="T0" fmla="*/ 0 w 44"/>
                      <a:gd name="T1" fmla="*/ 56 h 3"/>
                      <a:gd name="T2" fmla="*/ 688 w 44"/>
                      <a:gd name="T3" fmla="*/ 35 h 3"/>
                      <a:gd name="T4" fmla="*/ 0 60000 65536"/>
                      <a:gd name="T5" fmla="*/ 0 60000 65536"/>
                    </a:gdLst>
                    <a:ahLst/>
                    <a:cxnLst>
                      <a:cxn ang="T4">
                        <a:pos x="T0" y="T1"/>
                      </a:cxn>
                      <a:cxn ang="T5">
                        <a:pos x="T2" y="T3"/>
                      </a:cxn>
                    </a:cxnLst>
                    <a:rect l="0" t="0" r="r" b="b"/>
                    <a:pathLst>
                      <a:path w="44" h="3">
                        <a:moveTo>
                          <a:pt x="0" y="3"/>
                        </a:moveTo>
                        <a:cubicBezTo>
                          <a:pt x="8" y="2"/>
                          <a:pt x="38" y="0"/>
                          <a:pt x="44"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26" name="Freeform 17"/>
                  <p:cNvSpPr>
                    <a:spLocks/>
                  </p:cNvSpPr>
                  <p:nvPr/>
                </p:nvSpPr>
                <p:spPr bwMode="auto">
                  <a:xfrm>
                    <a:off x="2565" y="2360"/>
                    <a:ext cx="663" cy="13"/>
                  </a:xfrm>
                  <a:custGeom>
                    <a:avLst/>
                    <a:gdLst>
                      <a:gd name="T0" fmla="*/ 0 w 265"/>
                      <a:gd name="T1" fmla="*/ 0 h 5"/>
                      <a:gd name="T2" fmla="*/ 2755 w 265"/>
                      <a:gd name="T3" fmla="*/ 68 h 5"/>
                      <a:gd name="T4" fmla="*/ 4151 w 265"/>
                      <a:gd name="T5" fmla="*/ 34 h 5"/>
                      <a:gd name="T6" fmla="*/ 0 60000 65536"/>
                      <a:gd name="T7" fmla="*/ 0 60000 65536"/>
                      <a:gd name="T8" fmla="*/ 0 60000 65536"/>
                    </a:gdLst>
                    <a:ahLst/>
                    <a:cxnLst>
                      <a:cxn ang="T6">
                        <a:pos x="T0" y="T1"/>
                      </a:cxn>
                      <a:cxn ang="T7">
                        <a:pos x="T2" y="T3"/>
                      </a:cxn>
                      <a:cxn ang="T8">
                        <a:pos x="T4" y="T5"/>
                      </a:cxn>
                    </a:cxnLst>
                    <a:rect l="0" t="0" r="r" b="b"/>
                    <a:pathLst>
                      <a:path w="265" h="5">
                        <a:moveTo>
                          <a:pt x="0" y="0"/>
                        </a:moveTo>
                        <a:cubicBezTo>
                          <a:pt x="10" y="5"/>
                          <a:pt x="147" y="5"/>
                          <a:pt x="176" y="4"/>
                        </a:cubicBezTo>
                        <a:cubicBezTo>
                          <a:pt x="205" y="4"/>
                          <a:pt x="265" y="2"/>
                          <a:pt x="265"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27" name="Freeform 18"/>
                  <p:cNvSpPr>
                    <a:spLocks/>
                  </p:cNvSpPr>
                  <p:nvPr/>
                </p:nvSpPr>
                <p:spPr bwMode="auto">
                  <a:xfrm>
                    <a:off x="3053" y="2392"/>
                    <a:ext cx="158" cy="11"/>
                  </a:xfrm>
                  <a:custGeom>
                    <a:avLst/>
                    <a:gdLst>
                      <a:gd name="T0" fmla="*/ 0 w 63"/>
                      <a:gd name="T1" fmla="*/ 0 h 4"/>
                      <a:gd name="T2" fmla="*/ 993 w 63"/>
                      <a:gd name="T3" fmla="*/ 47 h 4"/>
                      <a:gd name="T4" fmla="*/ 0 60000 65536"/>
                      <a:gd name="T5" fmla="*/ 0 60000 65536"/>
                    </a:gdLst>
                    <a:ahLst/>
                    <a:cxnLst>
                      <a:cxn ang="T4">
                        <a:pos x="T0" y="T1"/>
                      </a:cxn>
                      <a:cxn ang="T5">
                        <a:pos x="T2" y="T3"/>
                      </a:cxn>
                    </a:cxnLst>
                    <a:rect l="0" t="0" r="r" b="b"/>
                    <a:pathLst>
                      <a:path w="63" h="4">
                        <a:moveTo>
                          <a:pt x="0" y="0"/>
                        </a:moveTo>
                        <a:cubicBezTo>
                          <a:pt x="8" y="1"/>
                          <a:pt x="55" y="4"/>
                          <a:pt x="63"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28" name="Freeform 19"/>
                  <p:cNvSpPr>
                    <a:spLocks/>
                  </p:cNvSpPr>
                  <p:nvPr/>
                </p:nvSpPr>
                <p:spPr bwMode="auto">
                  <a:xfrm>
                    <a:off x="2570" y="2387"/>
                    <a:ext cx="393" cy="29"/>
                  </a:xfrm>
                  <a:custGeom>
                    <a:avLst/>
                    <a:gdLst>
                      <a:gd name="T0" fmla="*/ 0 w 157"/>
                      <a:gd name="T1" fmla="*/ 0 h 11"/>
                      <a:gd name="T2" fmla="*/ 971 w 157"/>
                      <a:gd name="T3" fmla="*/ 111 h 11"/>
                      <a:gd name="T4" fmla="*/ 2463 w 157"/>
                      <a:gd name="T5" fmla="*/ 200 h 11"/>
                      <a:gd name="T6" fmla="*/ 0 60000 65536"/>
                      <a:gd name="T7" fmla="*/ 0 60000 65536"/>
                      <a:gd name="T8" fmla="*/ 0 60000 65536"/>
                    </a:gdLst>
                    <a:ahLst/>
                    <a:cxnLst>
                      <a:cxn ang="T6">
                        <a:pos x="T0" y="T1"/>
                      </a:cxn>
                      <a:cxn ang="T7">
                        <a:pos x="T2" y="T3"/>
                      </a:cxn>
                      <a:cxn ang="T8">
                        <a:pos x="T4" y="T5"/>
                      </a:cxn>
                    </a:cxnLst>
                    <a:rect l="0" t="0" r="r" b="b"/>
                    <a:pathLst>
                      <a:path w="157" h="11">
                        <a:moveTo>
                          <a:pt x="0" y="0"/>
                        </a:moveTo>
                        <a:cubicBezTo>
                          <a:pt x="8" y="3"/>
                          <a:pt x="43" y="4"/>
                          <a:pt x="62" y="6"/>
                        </a:cubicBezTo>
                        <a:cubicBezTo>
                          <a:pt x="82" y="8"/>
                          <a:pt x="146" y="7"/>
                          <a:pt x="157" y="1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29" name="Freeform 20"/>
                  <p:cNvSpPr>
                    <a:spLocks/>
                  </p:cNvSpPr>
                  <p:nvPr/>
                </p:nvSpPr>
                <p:spPr bwMode="auto">
                  <a:xfrm>
                    <a:off x="2315" y="2187"/>
                    <a:ext cx="748" cy="18"/>
                  </a:xfrm>
                  <a:custGeom>
                    <a:avLst/>
                    <a:gdLst>
                      <a:gd name="T0" fmla="*/ 0 w 299"/>
                      <a:gd name="T1" fmla="*/ 21 h 7"/>
                      <a:gd name="T2" fmla="*/ 4681 w 299"/>
                      <a:gd name="T3" fmla="*/ 118 h 7"/>
                      <a:gd name="T4" fmla="*/ 0 60000 65536"/>
                      <a:gd name="T5" fmla="*/ 0 60000 65536"/>
                    </a:gdLst>
                    <a:ahLst/>
                    <a:cxnLst>
                      <a:cxn ang="T4">
                        <a:pos x="T0" y="T1"/>
                      </a:cxn>
                      <a:cxn ang="T5">
                        <a:pos x="T2" y="T3"/>
                      </a:cxn>
                    </a:cxnLst>
                    <a:rect l="0" t="0" r="r" b="b"/>
                    <a:pathLst>
                      <a:path w="299" h="7">
                        <a:moveTo>
                          <a:pt x="0" y="1"/>
                        </a:moveTo>
                        <a:cubicBezTo>
                          <a:pt x="22" y="3"/>
                          <a:pt x="191" y="0"/>
                          <a:pt x="299" y="7"/>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30" name="Freeform 21"/>
                  <p:cNvSpPr>
                    <a:spLocks/>
                  </p:cNvSpPr>
                  <p:nvPr/>
                </p:nvSpPr>
                <p:spPr bwMode="auto">
                  <a:xfrm>
                    <a:off x="2325" y="2160"/>
                    <a:ext cx="693" cy="21"/>
                  </a:xfrm>
                  <a:custGeom>
                    <a:avLst/>
                    <a:gdLst>
                      <a:gd name="T0" fmla="*/ 0 w 277"/>
                      <a:gd name="T1" fmla="*/ 89 h 8"/>
                      <a:gd name="T2" fmla="*/ 4338 w 277"/>
                      <a:gd name="T3" fmla="*/ 144 h 8"/>
                      <a:gd name="T4" fmla="*/ 0 60000 65536"/>
                      <a:gd name="T5" fmla="*/ 0 60000 65536"/>
                    </a:gdLst>
                    <a:ahLst/>
                    <a:cxnLst>
                      <a:cxn ang="T4">
                        <a:pos x="T0" y="T1"/>
                      </a:cxn>
                      <a:cxn ang="T5">
                        <a:pos x="T2" y="T3"/>
                      </a:cxn>
                    </a:cxnLst>
                    <a:rect l="0" t="0" r="r" b="b"/>
                    <a:pathLst>
                      <a:path w="277" h="8">
                        <a:moveTo>
                          <a:pt x="0" y="5"/>
                        </a:moveTo>
                        <a:cubicBezTo>
                          <a:pt x="14" y="3"/>
                          <a:pt x="234" y="0"/>
                          <a:pt x="277" y="8"/>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31" name="Freeform 22"/>
                  <p:cNvSpPr>
                    <a:spLocks/>
                  </p:cNvSpPr>
                  <p:nvPr/>
                </p:nvSpPr>
                <p:spPr bwMode="auto">
                  <a:xfrm>
                    <a:off x="2403" y="2141"/>
                    <a:ext cx="562" cy="8"/>
                  </a:xfrm>
                  <a:custGeom>
                    <a:avLst/>
                    <a:gdLst>
                      <a:gd name="T0" fmla="*/ 0 w 225"/>
                      <a:gd name="T1" fmla="*/ 21 h 3"/>
                      <a:gd name="T2" fmla="*/ 3507 w 225"/>
                      <a:gd name="T3" fmla="*/ 0 h 3"/>
                      <a:gd name="T4" fmla="*/ 0 60000 65536"/>
                      <a:gd name="T5" fmla="*/ 0 60000 65536"/>
                    </a:gdLst>
                    <a:ahLst/>
                    <a:cxnLst>
                      <a:cxn ang="T4">
                        <a:pos x="T0" y="T1"/>
                      </a:cxn>
                      <a:cxn ang="T5">
                        <a:pos x="T2" y="T3"/>
                      </a:cxn>
                    </a:cxnLst>
                    <a:rect l="0" t="0" r="r" b="b"/>
                    <a:pathLst>
                      <a:path w="225" h="3">
                        <a:moveTo>
                          <a:pt x="0" y="1"/>
                        </a:moveTo>
                        <a:cubicBezTo>
                          <a:pt x="20" y="1"/>
                          <a:pt x="197" y="3"/>
                          <a:pt x="225"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32" name="Freeform 23"/>
                  <p:cNvSpPr>
                    <a:spLocks/>
                  </p:cNvSpPr>
                  <p:nvPr/>
                </p:nvSpPr>
                <p:spPr bwMode="auto">
                  <a:xfrm>
                    <a:off x="2585" y="2123"/>
                    <a:ext cx="198" cy="10"/>
                  </a:xfrm>
                  <a:custGeom>
                    <a:avLst/>
                    <a:gdLst>
                      <a:gd name="T0" fmla="*/ 0 w 79"/>
                      <a:gd name="T1" fmla="*/ 20 h 4"/>
                      <a:gd name="T2" fmla="*/ 1243 w 79"/>
                      <a:gd name="T3" fmla="*/ 0 h 4"/>
                      <a:gd name="T4" fmla="*/ 0 60000 65536"/>
                      <a:gd name="T5" fmla="*/ 0 60000 65536"/>
                    </a:gdLst>
                    <a:ahLst/>
                    <a:cxnLst>
                      <a:cxn ang="T4">
                        <a:pos x="T0" y="T1"/>
                      </a:cxn>
                      <a:cxn ang="T5">
                        <a:pos x="T2" y="T3"/>
                      </a:cxn>
                    </a:cxnLst>
                    <a:rect l="0" t="0" r="r" b="b"/>
                    <a:pathLst>
                      <a:path w="79" h="4">
                        <a:moveTo>
                          <a:pt x="0" y="1"/>
                        </a:moveTo>
                        <a:cubicBezTo>
                          <a:pt x="13" y="4"/>
                          <a:pt x="69" y="1"/>
                          <a:pt x="79"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33" name="Freeform 24"/>
                  <p:cNvSpPr>
                    <a:spLocks/>
                  </p:cNvSpPr>
                  <p:nvPr/>
                </p:nvSpPr>
                <p:spPr bwMode="auto">
                  <a:xfrm>
                    <a:off x="2250" y="2259"/>
                    <a:ext cx="1146" cy="82"/>
                  </a:xfrm>
                  <a:custGeom>
                    <a:avLst/>
                    <a:gdLst>
                      <a:gd name="T0" fmla="*/ 0 w 458"/>
                      <a:gd name="T1" fmla="*/ 0 h 31"/>
                      <a:gd name="T2" fmla="*/ 7176 w 458"/>
                      <a:gd name="T3" fmla="*/ 56 h 31"/>
                      <a:gd name="T4" fmla="*/ 0 60000 65536"/>
                      <a:gd name="T5" fmla="*/ 0 60000 65536"/>
                    </a:gdLst>
                    <a:ahLst/>
                    <a:cxnLst>
                      <a:cxn ang="T4">
                        <a:pos x="T0" y="T1"/>
                      </a:cxn>
                      <a:cxn ang="T5">
                        <a:pos x="T2" y="T3"/>
                      </a:cxn>
                    </a:cxnLst>
                    <a:rect l="0" t="0" r="r" b="b"/>
                    <a:pathLst>
                      <a:path w="458" h="31">
                        <a:moveTo>
                          <a:pt x="0" y="0"/>
                        </a:moveTo>
                        <a:cubicBezTo>
                          <a:pt x="15" y="2"/>
                          <a:pt x="213" y="31"/>
                          <a:pt x="458"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34" name="Freeform 25"/>
                  <p:cNvSpPr>
                    <a:spLocks/>
                  </p:cNvSpPr>
                  <p:nvPr/>
                </p:nvSpPr>
                <p:spPr bwMode="auto">
                  <a:xfrm>
                    <a:off x="2258" y="2240"/>
                    <a:ext cx="1135" cy="37"/>
                  </a:xfrm>
                  <a:custGeom>
                    <a:avLst/>
                    <a:gdLst>
                      <a:gd name="T0" fmla="*/ 0 w 454"/>
                      <a:gd name="T1" fmla="*/ 0 h 14"/>
                      <a:gd name="T2" fmla="*/ 4970 w 454"/>
                      <a:gd name="T3" fmla="*/ 167 h 14"/>
                      <a:gd name="T4" fmla="*/ 7095 w 454"/>
                      <a:gd name="T5" fmla="*/ 34 h 14"/>
                      <a:gd name="T6" fmla="*/ 0 60000 65536"/>
                      <a:gd name="T7" fmla="*/ 0 60000 65536"/>
                      <a:gd name="T8" fmla="*/ 0 60000 65536"/>
                    </a:gdLst>
                    <a:ahLst/>
                    <a:cxnLst>
                      <a:cxn ang="T6">
                        <a:pos x="T0" y="T1"/>
                      </a:cxn>
                      <a:cxn ang="T7">
                        <a:pos x="T2" y="T3"/>
                      </a:cxn>
                      <a:cxn ang="T8">
                        <a:pos x="T4" y="T5"/>
                      </a:cxn>
                    </a:cxnLst>
                    <a:rect l="0" t="0" r="r" b="b"/>
                    <a:pathLst>
                      <a:path w="454" h="14">
                        <a:moveTo>
                          <a:pt x="0" y="0"/>
                        </a:moveTo>
                        <a:cubicBezTo>
                          <a:pt x="33" y="4"/>
                          <a:pt x="223" y="14"/>
                          <a:pt x="318" y="9"/>
                        </a:cubicBezTo>
                        <a:cubicBezTo>
                          <a:pt x="364" y="6"/>
                          <a:pt x="426" y="4"/>
                          <a:pt x="454" y="2"/>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35" name="Freeform 26"/>
                  <p:cNvSpPr>
                    <a:spLocks/>
                  </p:cNvSpPr>
                  <p:nvPr/>
                </p:nvSpPr>
                <p:spPr bwMode="auto">
                  <a:xfrm>
                    <a:off x="2263" y="2213"/>
                    <a:ext cx="1125" cy="32"/>
                  </a:xfrm>
                  <a:custGeom>
                    <a:avLst/>
                    <a:gdLst>
                      <a:gd name="T0" fmla="*/ 0 w 450"/>
                      <a:gd name="T1" fmla="*/ 0 h 12"/>
                      <a:gd name="T2" fmla="*/ 4925 w 450"/>
                      <a:gd name="T3" fmla="*/ 136 h 12"/>
                      <a:gd name="T4" fmla="*/ 7033 w 450"/>
                      <a:gd name="T5" fmla="*/ 77 h 12"/>
                      <a:gd name="T6" fmla="*/ 0 60000 65536"/>
                      <a:gd name="T7" fmla="*/ 0 60000 65536"/>
                      <a:gd name="T8" fmla="*/ 0 60000 65536"/>
                    </a:gdLst>
                    <a:ahLst/>
                    <a:cxnLst>
                      <a:cxn ang="T6">
                        <a:pos x="T0" y="T1"/>
                      </a:cxn>
                      <a:cxn ang="T7">
                        <a:pos x="T2" y="T3"/>
                      </a:cxn>
                      <a:cxn ang="T8">
                        <a:pos x="T4" y="T5"/>
                      </a:cxn>
                    </a:cxnLst>
                    <a:rect l="0" t="0" r="r" b="b"/>
                    <a:pathLst>
                      <a:path w="450" h="12">
                        <a:moveTo>
                          <a:pt x="0" y="0"/>
                        </a:moveTo>
                        <a:cubicBezTo>
                          <a:pt x="15" y="3"/>
                          <a:pt x="268" y="12"/>
                          <a:pt x="315" y="7"/>
                        </a:cubicBezTo>
                        <a:cubicBezTo>
                          <a:pt x="362" y="3"/>
                          <a:pt x="440" y="2"/>
                          <a:pt x="450" y="4"/>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36" name="Freeform 27"/>
                  <p:cNvSpPr>
                    <a:spLocks/>
                  </p:cNvSpPr>
                  <p:nvPr/>
                </p:nvSpPr>
                <p:spPr bwMode="auto">
                  <a:xfrm>
                    <a:off x="2170" y="2285"/>
                    <a:ext cx="1216" cy="46"/>
                  </a:xfrm>
                  <a:custGeom>
                    <a:avLst/>
                    <a:gdLst>
                      <a:gd name="T0" fmla="*/ 0 w 486"/>
                      <a:gd name="T1" fmla="*/ 60 h 17"/>
                      <a:gd name="T2" fmla="*/ 2522 w 486"/>
                      <a:gd name="T3" fmla="*/ 257 h 17"/>
                      <a:gd name="T4" fmla="*/ 7614 w 486"/>
                      <a:gd name="T5" fmla="*/ 116 h 17"/>
                      <a:gd name="T6" fmla="*/ 0 60000 65536"/>
                      <a:gd name="T7" fmla="*/ 0 60000 65536"/>
                      <a:gd name="T8" fmla="*/ 0 60000 65536"/>
                    </a:gdLst>
                    <a:ahLst/>
                    <a:cxnLst>
                      <a:cxn ang="T6">
                        <a:pos x="T0" y="T1"/>
                      </a:cxn>
                      <a:cxn ang="T7">
                        <a:pos x="T2" y="T3"/>
                      </a:cxn>
                      <a:cxn ang="T8">
                        <a:pos x="T4" y="T5"/>
                      </a:cxn>
                    </a:cxnLst>
                    <a:rect l="0" t="0" r="r" b="b"/>
                    <a:pathLst>
                      <a:path w="486" h="17">
                        <a:moveTo>
                          <a:pt x="0" y="3"/>
                        </a:moveTo>
                        <a:cubicBezTo>
                          <a:pt x="14" y="0"/>
                          <a:pt x="112" y="8"/>
                          <a:pt x="161" y="13"/>
                        </a:cubicBezTo>
                        <a:cubicBezTo>
                          <a:pt x="211" y="17"/>
                          <a:pt x="434" y="17"/>
                          <a:pt x="486" y="6"/>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37" name="Freeform 28"/>
                  <p:cNvSpPr>
                    <a:spLocks/>
                  </p:cNvSpPr>
                  <p:nvPr/>
                </p:nvSpPr>
                <p:spPr bwMode="auto">
                  <a:xfrm>
                    <a:off x="2168" y="2320"/>
                    <a:ext cx="1068" cy="43"/>
                  </a:xfrm>
                  <a:custGeom>
                    <a:avLst/>
                    <a:gdLst>
                      <a:gd name="T0" fmla="*/ 0 w 427"/>
                      <a:gd name="T1" fmla="*/ 0 h 16"/>
                      <a:gd name="T2" fmla="*/ 2971 w 427"/>
                      <a:gd name="T3" fmla="*/ 231 h 16"/>
                      <a:gd name="T4" fmla="*/ 5588 w 427"/>
                      <a:gd name="T5" fmla="*/ 290 h 16"/>
                      <a:gd name="T6" fmla="*/ 6681 w 427"/>
                      <a:gd name="T7" fmla="*/ 218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7" h="16">
                        <a:moveTo>
                          <a:pt x="0" y="0"/>
                        </a:moveTo>
                        <a:cubicBezTo>
                          <a:pt x="22" y="4"/>
                          <a:pt x="141" y="9"/>
                          <a:pt x="190" y="12"/>
                        </a:cubicBezTo>
                        <a:cubicBezTo>
                          <a:pt x="239" y="14"/>
                          <a:pt x="306" y="14"/>
                          <a:pt x="357" y="15"/>
                        </a:cubicBezTo>
                        <a:cubicBezTo>
                          <a:pt x="409" y="16"/>
                          <a:pt x="427" y="11"/>
                          <a:pt x="427" y="1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38" name="Freeform 29"/>
                  <p:cNvSpPr>
                    <a:spLocks/>
                  </p:cNvSpPr>
                  <p:nvPr/>
                </p:nvSpPr>
                <p:spPr bwMode="auto">
                  <a:xfrm>
                    <a:off x="2165" y="2344"/>
                    <a:ext cx="345" cy="27"/>
                  </a:xfrm>
                  <a:custGeom>
                    <a:avLst/>
                    <a:gdLst>
                      <a:gd name="T0" fmla="*/ 0 w 138"/>
                      <a:gd name="T1" fmla="*/ 0 h 10"/>
                      <a:gd name="T2" fmla="*/ 2158 w 138"/>
                      <a:gd name="T3" fmla="*/ 138 h 10"/>
                      <a:gd name="T4" fmla="*/ 0 60000 65536"/>
                      <a:gd name="T5" fmla="*/ 0 60000 65536"/>
                    </a:gdLst>
                    <a:ahLst/>
                    <a:cxnLst>
                      <a:cxn ang="T4">
                        <a:pos x="T0" y="T1"/>
                      </a:cxn>
                      <a:cxn ang="T5">
                        <a:pos x="T2" y="T3"/>
                      </a:cxn>
                    </a:cxnLst>
                    <a:rect l="0" t="0" r="r" b="b"/>
                    <a:pathLst>
                      <a:path w="138" h="10">
                        <a:moveTo>
                          <a:pt x="0" y="0"/>
                        </a:moveTo>
                        <a:cubicBezTo>
                          <a:pt x="10" y="2"/>
                          <a:pt x="117" y="10"/>
                          <a:pt x="138" y="7"/>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39" name="Freeform 30"/>
                  <p:cNvSpPr>
                    <a:spLocks/>
                  </p:cNvSpPr>
                  <p:nvPr/>
                </p:nvSpPr>
                <p:spPr bwMode="auto">
                  <a:xfrm>
                    <a:off x="2375" y="2387"/>
                    <a:ext cx="80" cy="8"/>
                  </a:xfrm>
                  <a:custGeom>
                    <a:avLst/>
                    <a:gdLst>
                      <a:gd name="T0" fmla="*/ 0 w 32"/>
                      <a:gd name="T1" fmla="*/ 56 h 3"/>
                      <a:gd name="T2" fmla="*/ 500 w 32"/>
                      <a:gd name="T3" fmla="*/ 21 h 3"/>
                      <a:gd name="T4" fmla="*/ 0 60000 65536"/>
                      <a:gd name="T5" fmla="*/ 0 60000 65536"/>
                    </a:gdLst>
                    <a:ahLst/>
                    <a:cxnLst>
                      <a:cxn ang="T4">
                        <a:pos x="T0" y="T1"/>
                      </a:cxn>
                      <a:cxn ang="T5">
                        <a:pos x="T2" y="T3"/>
                      </a:cxn>
                    </a:cxnLst>
                    <a:rect l="0" t="0" r="r" b="b"/>
                    <a:pathLst>
                      <a:path w="32" h="3">
                        <a:moveTo>
                          <a:pt x="0" y="3"/>
                        </a:moveTo>
                        <a:cubicBezTo>
                          <a:pt x="9" y="2"/>
                          <a:pt x="25" y="0"/>
                          <a:pt x="32"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40" name="Freeform 31"/>
                  <p:cNvSpPr>
                    <a:spLocks/>
                  </p:cNvSpPr>
                  <p:nvPr/>
                </p:nvSpPr>
                <p:spPr bwMode="auto">
                  <a:xfrm>
                    <a:off x="3028" y="2376"/>
                    <a:ext cx="200" cy="5"/>
                  </a:xfrm>
                  <a:custGeom>
                    <a:avLst/>
                    <a:gdLst>
                      <a:gd name="T0" fmla="*/ 0 w 80"/>
                      <a:gd name="T1" fmla="*/ 33 h 2"/>
                      <a:gd name="T2" fmla="*/ 1250 w 80"/>
                      <a:gd name="T3" fmla="*/ 0 h 2"/>
                      <a:gd name="T4" fmla="*/ 0 60000 65536"/>
                      <a:gd name="T5" fmla="*/ 0 60000 65536"/>
                    </a:gdLst>
                    <a:ahLst/>
                    <a:cxnLst>
                      <a:cxn ang="T4">
                        <a:pos x="T0" y="T1"/>
                      </a:cxn>
                      <a:cxn ang="T5">
                        <a:pos x="T2" y="T3"/>
                      </a:cxn>
                    </a:cxnLst>
                    <a:rect l="0" t="0" r="r" b="b"/>
                    <a:pathLst>
                      <a:path w="80" h="2">
                        <a:moveTo>
                          <a:pt x="0" y="2"/>
                        </a:moveTo>
                        <a:cubicBezTo>
                          <a:pt x="30" y="1"/>
                          <a:pt x="80" y="0"/>
                          <a:pt x="80"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41" name="Freeform 32"/>
                  <p:cNvSpPr>
                    <a:spLocks/>
                  </p:cNvSpPr>
                  <p:nvPr/>
                </p:nvSpPr>
                <p:spPr bwMode="auto">
                  <a:xfrm>
                    <a:off x="2565" y="2371"/>
                    <a:ext cx="415" cy="10"/>
                  </a:xfrm>
                  <a:custGeom>
                    <a:avLst/>
                    <a:gdLst>
                      <a:gd name="T0" fmla="*/ 0 w 166"/>
                      <a:gd name="T1" fmla="*/ 0 h 4"/>
                      <a:gd name="T2" fmla="*/ 2595 w 166"/>
                      <a:gd name="T3" fmla="*/ 63 h 4"/>
                      <a:gd name="T4" fmla="*/ 0 60000 65536"/>
                      <a:gd name="T5" fmla="*/ 0 60000 65536"/>
                    </a:gdLst>
                    <a:ahLst/>
                    <a:cxnLst>
                      <a:cxn ang="T4">
                        <a:pos x="T0" y="T1"/>
                      </a:cxn>
                      <a:cxn ang="T5">
                        <a:pos x="T2" y="T3"/>
                      </a:cxn>
                    </a:cxnLst>
                    <a:rect l="0" t="0" r="r" b="b"/>
                    <a:pathLst>
                      <a:path w="166" h="4">
                        <a:moveTo>
                          <a:pt x="0" y="0"/>
                        </a:moveTo>
                        <a:cubicBezTo>
                          <a:pt x="9" y="4"/>
                          <a:pt x="123" y="4"/>
                          <a:pt x="166" y="4"/>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42" name="Freeform 33"/>
                  <p:cNvSpPr>
                    <a:spLocks/>
                  </p:cNvSpPr>
                  <p:nvPr/>
                </p:nvSpPr>
                <p:spPr bwMode="auto">
                  <a:xfrm>
                    <a:off x="3073" y="2403"/>
                    <a:ext cx="138" cy="10"/>
                  </a:xfrm>
                  <a:custGeom>
                    <a:avLst/>
                    <a:gdLst>
                      <a:gd name="T0" fmla="*/ 0 w 55"/>
                      <a:gd name="T1" fmla="*/ 0 h 4"/>
                      <a:gd name="T2" fmla="*/ 868 w 55"/>
                      <a:gd name="T3" fmla="*/ 20 h 4"/>
                      <a:gd name="T4" fmla="*/ 0 60000 65536"/>
                      <a:gd name="T5" fmla="*/ 0 60000 65536"/>
                    </a:gdLst>
                    <a:ahLst/>
                    <a:cxnLst>
                      <a:cxn ang="T4">
                        <a:pos x="T0" y="T1"/>
                      </a:cxn>
                      <a:cxn ang="T5">
                        <a:pos x="T2" y="T3"/>
                      </a:cxn>
                    </a:cxnLst>
                    <a:rect l="0" t="0" r="r" b="b"/>
                    <a:pathLst>
                      <a:path w="55" h="4">
                        <a:moveTo>
                          <a:pt x="0" y="0"/>
                        </a:moveTo>
                        <a:cubicBezTo>
                          <a:pt x="7" y="1"/>
                          <a:pt x="47" y="4"/>
                          <a:pt x="55"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43" name="Freeform 34"/>
                  <p:cNvSpPr>
                    <a:spLocks/>
                  </p:cNvSpPr>
                  <p:nvPr/>
                </p:nvSpPr>
                <p:spPr bwMode="auto">
                  <a:xfrm>
                    <a:off x="2575" y="2397"/>
                    <a:ext cx="380" cy="27"/>
                  </a:xfrm>
                  <a:custGeom>
                    <a:avLst/>
                    <a:gdLst>
                      <a:gd name="T0" fmla="*/ 0 w 152"/>
                      <a:gd name="T1" fmla="*/ 0 h 10"/>
                      <a:gd name="T2" fmla="*/ 938 w 152"/>
                      <a:gd name="T3" fmla="*/ 116 h 10"/>
                      <a:gd name="T4" fmla="*/ 2375 w 152"/>
                      <a:gd name="T5" fmla="*/ 197 h 10"/>
                      <a:gd name="T6" fmla="*/ 0 60000 65536"/>
                      <a:gd name="T7" fmla="*/ 0 60000 65536"/>
                      <a:gd name="T8" fmla="*/ 0 60000 65536"/>
                    </a:gdLst>
                    <a:ahLst/>
                    <a:cxnLst>
                      <a:cxn ang="T6">
                        <a:pos x="T0" y="T1"/>
                      </a:cxn>
                      <a:cxn ang="T7">
                        <a:pos x="T2" y="T3"/>
                      </a:cxn>
                      <a:cxn ang="T8">
                        <a:pos x="T4" y="T5"/>
                      </a:cxn>
                    </a:cxnLst>
                    <a:rect l="0" t="0" r="r" b="b"/>
                    <a:pathLst>
                      <a:path w="152" h="10">
                        <a:moveTo>
                          <a:pt x="0" y="0"/>
                        </a:moveTo>
                        <a:cubicBezTo>
                          <a:pt x="8" y="4"/>
                          <a:pt x="41" y="4"/>
                          <a:pt x="60" y="6"/>
                        </a:cubicBezTo>
                        <a:cubicBezTo>
                          <a:pt x="80" y="8"/>
                          <a:pt x="142" y="6"/>
                          <a:pt x="152" y="1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44" name="Freeform 35"/>
                  <p:cNvSpPr>
                    <a:spLocks/>
                  </p:cNvSpPr>
                  <p:nvPr/>
                </p:nvSpPr>
                <p:spPr bwMode="auto">
                  <a:xfrm>
                    <a:off x="2315" y="2181"/>
                    <a:ext cx="748" cy="19"/>
                  </a:xfrm>
                  <a:custGeom>
                    <a:avLst/>
                    <a:gdLst>
                      <a:gd name="T0" fmla="*/ 0 w 299"/>
                      <a:gd name="T1" fmla="*/ 22 h 7"/>
                      <a:gd name="T2" fmla="*/ 4681 w 299"/>
                      <a:gd name="T3" fmla="*/ 141 h 7"/>
                      <a:gd name="T4" fmla="*/ 0 60000 65536"/>
                      <a:gd name="T5" fmla="*/ 0 60000 65536"/>
                    </a:gdLst>
                    <a:ahLst/>
                    <a:cxnLst>
                      <a:cxn ang="T4">
                        <a:pos x="T0" y="T1"/>
                      </a:cxn>
                      <a:cxn ang="T5">
                        <a:pos x="T2" y="T3"/>
                      </a:cxn>
                    </a:cxnLst>
                    <a:rect l="0" t="0" r="r" b="b"/>
                    <a:pathLst>
                      <a:path w="299" h="7">
                        <a:moveTo>
                          <a:pt x="0" y="1"/>
                        </a:moveTo>
                        <a:cubicBezTo>
                          <a:pt x="22" y="3"/>
                          <a:pt x="191" y="0"/>
                          <a:pt x="299" y="7"/>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45" name="Freeform 36"/>
                  <p:cNvSpPr>
                    <a:spLocks/>
                  </p:cNvSpPr>
                  <p:nvPr/>
                </p:nvSpPr>
                <p:spPr bwMode="auto">
                  <a:xfrm>
                    <a:off x="2325" y="2155"/>
                    <a:ext cx="693" cy="21"/>
                  </a:xfrm>
                  <a:custGeom>
                    <a:avLst/>
                    <a:gdLst>
                      <a:gd name="T0" fmla="*/ 0 w 277"/>
                      <a:gd name="T1" fmla="*/ 89 h 8"/>
                      <a:gd name="T2" fmla="*/ 4338 w 277"/>
                      <a:gd name="T3" fmla="*/ 144 h 8"/>
                      <a:gd name="T4" fmla="*/ 0 60000 65536"/>
                      <a:gd name="T5" fmla="*/ 0 60000 65536"/>
                    </a:gdLst>
                    <a:ahLst/>
                    <a:cxnLst>
                      <a:cxn ang="T4">
                        <a:pos x="T0" y="T1"/>
                      </a:cxn>
                      <a:cxn ang="T5">
                        <a:pos x="T2" y="T3"/>
                      </a:cxn>
                    </a:cxnLst>
                    <a:rect l="0" t="0" r="r" b="b"/>
                    <a:pathLst>
                      <a:path w="277" h="8">
                        <a:moveTo>
                          <a:pt x="0" y="5"/>
                        </a:moveTo>
                        <a:cubicBezTo>
                          <a:pt x="14" y="2"/>
                          <a:pt x="234" y="0"/>
                          <a:pt x="277" y="8"/>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46" name="Freeform 37"/>
                  <p:cNvSpPr>
                    <a:spLocks/>
                  </p:cNvSpPr>
                  <p:nvPr/>
                </p:nvSpPr>
                <p:spPr bwMode="auto">
                  <a:xfrm>
                    <a:off x="2403" y="2133"/>
                    <a:ext cx="562" cy="11"/>
                  </a:xfrm>
                  <a:custGeom>
                    <a:avLst/>
                    <a:gdLst>
                      <a:gd name="T0" fmla="*/ 0 w 225"/>
                      <a:gd name="T1" fmla="*/ 61 h 4"/>
                      <a:gd name="T2" fmla="*/ 3507 w 225"/>
                      <a:gd name="T3" fmla="*/ 0 h 4"/>
                      <a:gd name="T4" fmla="*/ 0 60000 65536"/>
                      <a:gd name="T5" fmla="*/ 0 60000 65536"/>
                    </a:gdLst>
                    <a:ahLst/>
                    <a:cxnLst>
                      <a:cxn ang="T4">
                        <a:pos x="T0" y="T1"/>
                      </a:cxn>
                      <a:cxn ang="T5">
                        <a:pos x="T2" y="T3"/>
                      </a:cxn>
                    </a:cxnLst>
                    <a:rect l="0" t="0" r="r" b="b"/>
                    <a:pathLst>
                      <a:path w="225" h="4">
                        <a:moveTo>
                          <a:pt x="0" y="3"/>
                        </a:moveTo>
                        <a:cubicBezTo>
                          <a:pt x="20" y="4"/>
                          <a:pt x="197" y="4"/>
                          <a:pt x="225"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47" name="Freeform 38"/>
                  <p:cNvSpPr>
                    <a:spLocks/>
                  </p:cNvSpPr>
                  <p:nvPr/>
                </p:nvSpPr>
                <p:spPr bwMode="auto">
                  <a:xfrm>
                    <a:off x="2578" y="2117"/>
                    <a:ext cx="205" cy="8"/>
                  </a:xfrm>
                  <a:custGeom>
                    <a:avLst/>
                    <a:gdLst>
                      <a:gd name="T0" fmla="*/ 0 w 82"/>
                      <a:gd name="T1" fmla="*/ 35 h 3"/>
                      <a:gd name="T2" fmla="*/ 1283 w 82"/>
                      <a:gd name="T3" fmla="*/ 0 h 3"/>
                      <a:gd name="T4" fmla="*/ 0 60000 65536"/>
                      <a:gd name="T5" fmla="*/ 0 60000 65536"/>
                    </a:gdLst>
                    <a:ahLst/>
                    <a:cxnLst>
                      <a:cxn ang="T4">
                        <a:pos x="T0" y="T1"/>
                      </a:cxn>
                      <a:cxn ang="T5">
                        <a:pos x="T2" y="T3"/>
                      </a:cxn>
                    </a:cxnLst>
                    <a:rect l="0" t="0" r="r" b="b"/>
                    <a:pathLst>
                      <a:path w="82" h="3">
                        <a:moveTo>
                          <a:pt x="0" y="2"/>
                        </a:moveTo>
                        <a:cubicBezTo>
                          <a:pt x="12" y="3"/>
                          <a:pt x="72" y="0"/>
                          <a:pt x="82"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48" name="Freeform 39"/>
                  <p:cNvSpPr>
                    <a:spLocks/>
                  </p:cNvSpPr>
                  <p:nvPr/>
                </p:nvSpPr>
                <p:spPr bwMode="auto">
                  <a:xfrm>
                    <a:off x="2253" y="2261"/>
                    <a:ext cx="1143" cy="59"/>
                  </a:xfrm>
                  <a:custGeom>
                    <a:avLst/>
                    <a:gdLst>
                      <a:gd name="T0" fmla="*/ 0 w 457"/>
                      <a:gd name="T1" fmla="*/ 0 h 22"/>
                      <a:gd name="T2" fmla="*/ 7151 w 457"/>
                      <a:gd name="T3" fmla="*/ 0 h 22"/>
                      <a:gd name="T4" fmla="*/ 0 60000 65536"/>
                      <a:gd name="T5" fmla="*/ 0 60000 65536"/>
                    </a:gdLst>
                    <a:ahLst/>
                    <a:cxnLst>
                      <a:cxn ang="T4">
                        <a:pos x="T0" y="T1"/>
                      </a:cxn>
                      <a:cxn ang="T5">
                        <a:pos x="T2" y="T3"/>
                      </a:cxn>
                    </a:cxnLst>
                    <a:rect l="0" t="0" r="r" b="b"/>
                    <a:pathLst>
                      <a:path w="457" h="22">
                        <a:moveTo>
                          <a:pt x="0" y="0"/>
                        </a:moveTo>
                        <a:cubicBezTo>
                          <a:pt x="67" y="5"/>
                          <a:pt x="263" y="22"/>
                          <a:pt x="457"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49" name="Freeform 40"/>
                  <p:cNvSpPr>
                    <a:spLocks/>
                  </p:cNvSpPr>
                  <p:nvPr/>
                </p:nvSpPr>
                <p:spPr bwMode="auto">
                  <a:xfrm>
                    <a:off x="2258" y="2235"/>
                    <a:ext cx="1135" cy="37"/>
                  </a:xfrm>
                  <a:custGeom>
                    <a:avLst/>
                    <a:gdLst>
                      <a:gd name="T0" fmla="*/ 0 w 454"/>
                      <a:gd name="T1" fmla="*/ 0 h 14"/>
                      <a:gd name="T2" fmla="*/ 4970 w 454"/>
                      <a:gd name="T3" fmla="*/ 148 h 14"/>
                      <a:gd name="T4" fmla="*/ 7095 w 454"/>
                      <a:gd name="T5" fmla="*/ 34 h 14"/>
                      <a:gd name="T6" fmla="*/ 0 60000 65536"/>
                      <a:gd name="T7" fmla="*/ 0 60000 65536"/>
                      <a:gd name="T8" fmla="*/ 0 60000 65536"/>
                    </a:gdLst>
                    <a:ahLst/>
                    <a:cxnLst>
                      <a:cxn ang="T6">
                        <a:pos x="T0" y="T1"/>
                      </a:cxn>
                      <a:cxn ang="T7">
                        <a:pos x="T2" y="T3"/>
                      </a:cxn>
                      <a:cxn ang="T8">
                        <a:pos x="T4" y="T5"/>
                      </a:cxn>
                    </a:cxnLst>
                    <a:rect l="0" t="0" r="r" b="b"/>
                    <a:pathLst>
                      <a:path w="454" h="14">
                        <a:moveTo>
                          <a:pt x="0" y="0"/>
                        </a:moveTo>
                        <a:cubicBezTo>
                          <a:pt x="33" y="4"/>
                          <a:pt x="223" y="14"/>
                          <a:pt x="318" y="8"/>
                        </a:cubicBezTo>
                        <a:cubicBezTo>
                          <a:pt x="364" y="6"/>
                          <a:pt x="426" y="3"/>
                          <a:pt x="454"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50" name="Freeform 41"/>
                  <p:cNvSpPr>
                    <a:spLocks/>
                  </p:cNvSpPr>
                  <p:nvPr/>
                </p:nvSpPr>
                <p:spPr bwMode="auto">
                  <a:xfrm>
                    <a:off x="2263" y="2208"/>
                    <a:ext cx="1125" cy="32"/>
                  </a:xfrm>
                  <a:custGeom>
                    <a:avLst/>
                    <a:gdLst>
                      <a:gd name="T0" fmla="*/ 0 w 450"/>
                      <a:gd name="T1" fmla="*/ 0 h 12"/>
                      <a:gd name="T2" fmla="*/ 4925 w 450"/>
                      <a:gd name="T3" fmla="*/ 136 h 12"/>
                      <a:gd name="T4" fmla="*/ 7033 w 450"/>
                      <a:gd name="T5" fmla="*/ 77 h 12"/>
                      <a:gd name="T6" fmla="*/ 0 60000 65536"/>
                      <a:gd name="T7" fmla="*/ 0 60000 65536"/>
                      <a:gd name="T8" fmla="*/ 0 60000 65536"/>
                    </a:gdLst>
                    <a:ahLst/>
                    <a:cxnLst>
                      <a:cxn ang="T6">
                        <a:pos x="T0" y="T1"/>
                      </a:cxn>
                      <a:cxn ang="T7">
                        <a:pos x="T2" y="T3"/>
                      </a:cxn>
                      <a:cxn ang="T8">
                        <a:pos x="T4" y="T5"/>
                      </a:cxn>
                    </a:cxnLst>
                    <a:rect l="0" t="0" r="r" b="b"/>
                    <a:pathLst>
                      <a:path w="450" h="12">
                        <a:moveTo>
                          <a:pt x="0" y="0"/>
                        </a:moveTo>
                        <a:cubicBezTo>
                          <a:pt x="15" y="3"/>
                          <a:pt x="268" y="12"/>
                          <a:pt x="315" y="7"/>
                        </a:cubicBezTo>
                        <a:cubicBezTo>
                          <a:pt x="362" y="2"/>
                          <a:pt x="440" y="2"/>
                          <a:pt x="450"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51" name="Freeform 42"/>
                  <p:cNvSpPr>
                    <a:spLocks/>
                  </p:cNvSpPr>
                  <p:nvPr/>
                </p:nvSpPr>
                <p:spPr bwMode="auto">
                  <a:xfrm>
                    <a:off x="2170" y="2280"/>
                    <a:ext cx="1216" cy="45"/>
                  </a:xfrm>
                  <a:custGeom>
                    <a:avLst/>
                    <a:gdLst>
                      <a:gd name="T0" fmla="*/ 0 w 486"/>
                      <a:gd name="T1" fmla="*/ 56 h 17"/>
                      <a:gd name="T2" fmla="*/ 2522 w 486"/>
                      <a:gd name="T3" fmla="*/ 225 h 17"/>
                      <a:gd name="T4" fmla="*/ 7614 w 486"/>
                      <a:gd name="T5" fmla="*/ 111 h 17"/>
                      <a:gd name="T6" fmla="*/ 0 60000 65536"/>
                      <a:gd name="T7" fmla="*/ 0 60000 65536"/>
                      <a:gd name="T8" fmla="*/ 0 60000 65536"/>
                    </a:gdLst>
                    <a:ahLst/>
                    <a:cxnLst>
                      <a:cxn ang="T6">
                        <a:pos x="T0" y="T1"/>
                      </a:cxn>
                      <a:cxn ang="T7">
                        <a:pos x="T2" y="T3"/>
                      </a:cxn>
                      <a:cxn ang="T8">
                        <a:pos x="T4" y="T5"/>
                      </a:cxn>
                    </a:cxnLst>
                    <a:rect l="0" t="0" r="r" b="b"/>
                    <a:pathLst>
                      <a:path w="486" h="17">
                        <a:moveTo>
                          <a:pt x="0" y="3"/>
                        </a:moveTo>
                        <a:cubicBezTo>
                          <a:pt x="14" y="0"/>
                          <a:pt x="112" y="8"/>
                          <a:pt x="161" y="12"/>
                        </a:cubicBezTo>
                        <a:cubicBezTo>
                          <a:pt x="211" y="17"/>
                          <a:pt x="434" y="17"/>
                          <a:pt x="486"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52" name="Freeform 43"/>
                  <p:cNvSpPr>
                    <a:spLocks/>
                  </p:cNvSpPr>
                  <p:nvPr/>
                </p:nvSpPr>
                <p:spPr bwMode="auto">
                  <a:xfrm>
                    <a:off x="2168" y="2312"/>
                    <a:ext cx="1080" cy="43"/>
                  </a:xfrm>
                  <a:custGeom>
                    <a:avLst/>
                    <a:gdLst>
                      <a:gd name="T0" fmla="*/ 0 w 432"/>
                      <a:gd name="T1" fmla="*/ 0 h 16"/>
                      <a:gd name="T2" fmla="*/ 2970 w 432"/>
                      <a:gd name="T3" fmla="*/ 231 h 16"/>
                      <a:gd name="T4" fmla="*/ 5583 w 432"/>
                      <a:gd name="T5" fmla="*/ 312 h 16"/>
                      <a:gd name="T6" fmla="*/ 6750 w 432"/>
                      <a:gd name="T7" fmla="*/ 231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16">
                        <a:moveTo>
                          <a:pt x="0" y="0"/>
                        </a:moveTo>
                        <a:cubicBezTo>
                          <a:pt x="22" y="5"/>
                          <a:pt x="141" y="10"/>
                          <a:pt x="190" y="12"/>
                        </a:cubicBezTo>
                        <a:cubicBezTo>
                          <a:pt x="239" y="15"/>
                          <a:pt x="306" y="15"/>
                          <a:pt x="357" y="16"/>
                        </a:cubicBezTo>
                        <a:cubicBezTo>
                          <a:pt x="409" y="16"/>
                          <a:pt x="432" y="12"/>
                          <a:pt x="432" y="1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53" name="Freeform 44"/>
                  <p:cNvSpPr>
                    <a:spLocks/>
                  </p:cNvSpPr>
                  <p:nvPr/>
                </p:nvSpPr>
                <p:spPr bwMode="auto">
                  <a:xfrm>
                    <a:off x="2165" y="2336"/>
                    <a:ext cx="363" cy="29"/>
                  </a:xfrm>
                  <a:custGeom>
                    <a:avLst/>
                    <a:gdLst>
                      <a:gd name="T0" fmla="*/ 0 w 145"/>
                      <a:gd name="T1" fmla="*/ 0 h 11"/>
                      <a:gd name="T2" fmla="*/ 2276 w 145"/>
                      <a:gd name="T3" fmla="*/ 145 h 11"/>
                      <a:gd name="T4" fmla="*/ 0 60000 65536"/>
                      <a:gd name="T5" fmla="*/ 0 60000 65536"/>
                    </a:gdLst>
                    <a:ahLst/>
                    <a:cxnLst>
                      <a:cxn ang="T4">
                        <a:pos x="T0" y="T1"/>
                      </a:cxn>
                      <a:cxn ang="T5">
                        <a:pos x="T2" y="T3"/>
                      </a:cxn>
                    </a:cxnLst>
                    <a:rect l="0" t="0" r="r" b="b"/>
                    <a:pathLst>
                      <a:path w="145" h="11">
                        <a:moveTo>
                          <a:pt x="0" y="0"/>
                        </a:moveTo>
                        <a:cubicBezTo>
                          <a:pt x="10" y="3"/>
                          <a:pt x="123" y="11"/>
                          <a:pt x="145" y="8"/>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54" name="Freeform 45"/>
                  <p:cNvSpPr>
                    <a:spLocks/>
                  </p:cNvSpPr>
                  <p:nvPr/>
                </p:nvSpPr>
                <p:spPr bwMode="auto">
                  <a:xfrm>
                    <a:off x="2360" y="2384"/>
                    <a:ext cx="110" cy="5"/>
                  </a:xfrm>
                  <a:custGeom>
                    <a:avLst/>
                    <a:gdLst>
                      <a:gd name="T0" fmla="*/ 0 w 44"/>
                      <a:gd name="T1" fmla="*/ 33 h 2"/>
                      <a:gd name="T2" fmla="*/ 688 w 44"/>
                      <a:gd name="T3" fmla="*/ 20 h 2"/>
                      <a:gd name="T4" fmla="*/ 0 60000 65536"/>
                      <a:gd name="T5" fmla="*/ 0 60000 65536"/>
                    </a:gdLst>
                    <a:ahLst/>
                    <a:cxnLst>
                      <a:cxn ang="T4">
                        <a:pos x="T0" y="T1"/>
                      </a:cxn>
                      <a:cxn ang="T5">
                        <a:pos x="T2" y="T3"/>
                      </a:cxn>
                    </a:cxnLst>
                    <a:rect l="0" t="0" r="r" b="b"/>
                    <a:pathLst>
                      <a:path w="44" h="2">
                        <a:moveTo>
                          <a:pt x="0" y="2"/>
                        </a:moveTo>
                        <a:cubicBezTo>
                          <a:pt x="8" y="2"/>
                          <a:pt x="38" y="0"/>
                          <a:pt x="44" y="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55" name="Freeform 46"/>
                  <p:cNvSpPr>
                    <a:spLocks/>
                  </p:cNvSpPr>
                  <p:nvPr/>
                </p:nvSpPr>
                <p:spPr bwMode="auto">
                  <a:xfrm>
                    <a:off x="2565" y="2363"/>
                    <a:ext cx="663" cy="16"/>
                  </a:xfrm>
                  <a:custGeom>
                    <a:avLst/>
                    <a:gdLst>
                      <a:gd name="T0" fmla="*/ 0 w 265"/>
                      <a:gd name="T1" fmla="*/ 0 h 6"/>
                      <a:gd name="T2" fmla="*/ 2755 w 265"/>
                      <a:gd name="T3" fmla="*/ 93 h 6"/>
                      <a:gd name="T4" fmla="*/ 4151 w 265"/>
                      <a:gd name="T5" fmla="*/ 56 h 6"/>
                      <a:gd name="T6" fmla="*/ 0 60000 65536"/>
                      <a:gd name="T7" fmla="*/ 0 60000 65536"/>
                      <a:gd name="T8" fmla="*/ 0 60000 65536"/>
                    </a:gdLst>
                    <a:ahLst/>
                    <a:cxnLst>
                      <a:cxn ang="T6">
                        <a:pos x="T0" y="T1"/>
                      </a:cxn>
                      <a:cxn ang="T7">
                        <a:pos x="T2" y="T3"/>
                      </a:cxn>
                      <a:cxn ang="T8">
                        <a:pos x="T4" y="T5"/>
                      </a:cxn>
                    </a:cxnLst>
                    <a:rect l="0" t="0" r="r" b="b"/>
                    <a:pathLst>
                      <a:path w="265" h="6">
                        <a:moveTo>
                          <a:pt x="0" y="0"/>
                        </a:moveTo>
                        <a:cubicBezTo>
                          <a:pt x="10" y="6"/>
                          <a:pt x="147" y="5"/>
                          <a:pt x="176" y="5"/>
                        </a:cubicBezTo>
                        <a:cubicBezTo>
                          <a:pt x="205" y="4"/>
                          <a:pt x="265" y="3"/>
                          <a:pt x="265"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56" name="Freeform 47"/>
                  <p:cNvSpPr>
                    <a:spLocks/>
                  </p:cNvSpPr>
                  <p:nvPr/>
                </p:nvSpPr>
                <p:spPr bwMode="auto">
                  <a:xfrm>
                    <a:off x="3053" y="2395"/>
                    <a:ext cx="158" cy="10"/>
                  </a:xfrm>
                  <a:custGeom>
                    <a:avLst/>
                    <a:gdLst>
                      <a:gd name="T0" fmla="*/ 0 w 63"/>
                      <a:gd name="T1" fmla="*/ 0 h 4"/>
                      <a:gd name="T2" fmla="*/ 993 w 63"/>
                      <a:gd name="T3" fmla="*/ 33 h 4"/>
                      <a:gd name="T4" fmla="*/ 0 60000 65536"/>
                      <a:gd name="T5" fmla="*/ 0 60000 65536"/>
                    </a:gdLst>
                    <a:ahLst/>
                    <a:cxnLst>
                      <a:cxn ang="T4">
                        <a:pos x="T0" y="T1"/>
                      </a:cxn>
                      <a:cxn ang="T5">
                        <a:pos x="T2" y="T3"/>
                      </a:cxn>
                    </a:cxnLst>
                    <a:rect l="0" t="0" r="r" b="b"/>
                    <a:pathLst>
                      <a:path w="63" h="4">
                        <a:moveTo>
                          <a:pt x="0" y="0"/>
                        </a:moveTo>
                        <a:cubicBezTo>
                          <a:pt x="8" y="2"/>
                          <a:pt x="55" y="4"/>
                          <a:pt x="63"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57" name="Freeform 48"/>
                  <p:cNvSpPr>
                    <a:spLocks/>
                  </p:cNvSpPr>
                  <p:nvPr/>
                </p:nvSpPr>
                <p:spPr bwMode="auto">
                  <a:xfrm>
                    <a:off x="2570" y="2389"/>
                    <a:ext cx="393" cy="30"/>
                  </a:xfrm>
                  <a:custGeom>
                    <a:avLst/>
                    <a:gdLst>
                      <a:gd name="T0" fmla="*/ 0 w 157"/>
                      <a:gd name="T1" fmla="*/ 0 h 11"/>
                      <a:gd name="T2" fmla="*/ 971 w 157"/>
                      <a:gd name="T3" fmla="*/ 142 h 11"/>
                      <a:gd name="T4" fmla="*/ 2463 w 157"/>
                      <a:gd name="T5" fmla="*/ 224 h 11"/>
                      <a:gd name="T6" fmla="*/ 0 60000 65536"/>
                      <a:gd name="T7" fmla="*/ 0 60000 65536"/>
                      <a:gd name="T8" fmla="*/ 0 60000 65536"/>
                    </a:gdLst>
                    <a:ahLst/>
                    <a:cxnLst>
                      <a:cxn ang="T6">
                        <a:pos x="T0" y="T1"/>
                      </a:cxn>
                      <a:cxn ang="T7">
                        <a:pos x="T2" y="T3"/>
                      </a:cxn>
                      <a:cxn ang="T8">
                        <a:pos x="T4" y="T5"/>
                      </a:cxn>
                    </a:cxnLst>
                    <a:rect l="0" t="0" r="r" b="b"/>
                    <a:pathLst>
                      <a:path w="157" h="11">
                        <a:moveTo>
                          <a:pt x="0" y="0"/>
                        </a:moveTo>
                        <a:cubicBezTo>
                          <a:pt x="8" y="4"/>
                          <a:pt x="43" y="4"/>
                          <a:pt x="62" y="7"/>
                        </a:cubicBezTo>
                        <a:cubicBezTo>
                          <a:pt x="82" y="9"/>
                          <a:pt x="146" y="7"/>
                          <a:pt x="157" y="1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58" name="Freeform 49"/>
                  <p:cNvSpPr>
                    <a:spLocks/>
                  </p:cNvSpPr>
                  <p:nvPr/>
                </p:nvSpPr>
                <p:spPr bwMode="auto">
                  <a:xfrm>
                    <a:off x="2175" y="2128"/>
                    <a:ext cx="358" cy="200"/>
                  </a:xfrm>
                  <a:custGeom>
                    <a:avLst/>
                    <a:gdLst>
                      <a:gd name="T0" fmla="*/ 33 w 143"/>
                      <a:gd name="T1" fmla="*/ 1421 h 75"/>
                      <a:gd name="T2" fmla="*/ 125 w 143"/>
                      <a:gd name="T3" fmla="*/ 1024 h 75"/>
                      <a:gd name="T4" fmla="*/ 501 w 143"/>
                      <a:gd name="T5" fmla="*/ 1045 h 75"/>
                      <a:gd name="T6" fmla="*/ 626 w 143"/>
                      <a:gd name="T7" fmla="*/ 661 h 75"/>
                      <a:gd name="T8" fmla="*/ 959 w 143"/>
                      <a:gd name="T9" fmla="*/ 533 h 75"/>
                      <a:gd name="T10" fmla="*/ 1117 w 143"/>
                      <a:gd name="T11" fmla="*/ 227 h 75"/>
                      <a:gd name="T12" fmla="*/ 1460 w 143"/>
                      <a:gd name="T13" fmla="*/ 264 h 75"/>
                      <a:gd name="T14" fmla="*/ 1785 w 143"/>
                      <a:gd name="T15" fmla="*/ 77 h 75"/>
                      <a:gd name="T16" fmla="*/ 2243 w 143"/>
                      <a:gd name="T17" fmla="*/ 56 h 75"/>
                      <a:gd name="T18" fmla="*/ 1755 w 143"/>
                      <a:gd name="T19" fmla="*/ 264 h 75"/>
                      <a:gd name="T20" fmla="*/ 1647 w 143"/>
                      <a:gd name="T21" fmla="*/ 435 h 75"/>
                      <a:gd name="T22" fmla="*/ 1367 w 143"/>
                      <a:gd name="T23" fmla="*/ 435 h 75"/>
                      <a:gd name="T24" fmla="*/ 1097 w 143"/>
                      <a:gd name="T25" fmla="*/ 491 h 75"/>
                      <a:gd name="T26" fmla="*/ 1034 w 143"/>
                      <a:gd name="T27" fmla="*/ 627 h 75"/>
                      <a:gd name="T28" fmla="*/ 864 w 143"/>
                      <a:gd name="T29" fmla="*/ 648 h 75"/>
                      <a:gd name="T30" fmla="*/ 708 w 143"/>
                      <a:gd name="T31" fmla="*/ 819 h 75"/>
                      <a:gd name="T32" fmla="*/ 626 w 143"/>
                      <a:gd name="T33" fmla="*/ 1195 h 75"/>
                      <a:gd name="T34" fmla="*/ 270 w 143"/>
                      <a:gd name="T35" fmla="*/ 1173 h 75"/>
                      <a:gd name="T36" fmla="*/ 83 w 143"/>
                      <a:gd name="T37" fmla="*/ 1344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3" h="75">
                        <a:moveTo>
                          <a:pt x="2" y="75"/>
                        </a:moveTo>
                        <a:cubicBezTo>
                          <a:pt x="0" y="69"/>
                          <a:pt x="1" y="57"/>
                          <a:pt x="8" y="54"/>
                        </a:cubicBezTo>
                        <a:cubicBezTo>
                          <a:pt x="16" y="51"/>
                          <a:pt x="24" y="57"/>
                          <a:pt x="32" y="55"/>
                        </a:cubicBezTo>
                        <a:cubicBezTo>
                          <a:pt x="42" y="52"/>
                          <a:pt x="37" y="42"/>
                          <a:pt x="40" y="35"/>
                        </a:cubicBezTo>
                        <a:cubicBezTo>
                          <a:pt x="44" y="24"/>
                          <a:pt x="54" y="33"/>
                          <a:pt x="61" y="28"/>
                        </a:cubicBezTo>
                        <a:cubicBezTo>
                          <a:pt x="68" y="23"/>
                          <a:pt x="61" y="14"/>
                          <a:pt x="71" y="12"/>
                        </a:cubicBezTo>
                        <a:cubicBezTo>
                          <a:pt x="78" y="10"/>
                          <a:pt x="86" y="15"/>
                          <a:pt x="93" y="14"/>
                        </a:cubicBezTo>
                        <a:cubicBezTo>
                          <a:pt x="101" y="13"/>
                          <a:pt x="107" y="7"/>
                          <a:pt x="114" y="4"/>
                        </a:cubicBezTo>
                        <a:cubicBezTo>
                          <a:pt x="122" y="1"/>
                          <a:pt x="135" y="0"/>
                          <a:pt x="143" y="3"/>
                        </a:cubicBezTo>
                        <a:cubicBezTo>
                          <a:pt x="132" y="4"/>
                          <a:pt x="121" y="7"/>
                          <a:pt x="112" y="14"/>
                        </a:cubicBezTo>
                        <a:cubicBezTo>
                          <a:pt x="109" y="16"/>
                          <a:pt x="108" y="21"/>
                          <a:pt x="105" y="23"/>
                        </a:cubicBezTo>
                        <a:cubicBezTo>
                          <a:pt x="101" y="25"/>
                          <a:pt x="92" y="23"/>
                          <a:pt x="87" y="23"/>
                        </a:cubicBezTo>
                        <a:cubicBezTo>
                          <a:pt x="79" y="22"/>
                          <a:pt x="74" y="18"/>
                          <a:pt x="70" y="26"/>
                        </a:cubicBezTo>
                        <a:cubicBezTo>
                          <a:pt x="69" y="29"/>
                          <a:pt x="70" y="31"/>
                          <a:pt x="66" y="33"/>
                        </a:cubicBezTo>
                        <a:cubicBezTo>
                          <a:pt x="63" y="35"/>
                          <a:pt x="58" y="34"/>
                          <a:pt x="55" y="34"/>
                        </a:cubicBezTo>
                        <a:cubicBezTo>
                          <a:pt x="47" y="34"/>
                          <a:pt x="47" y="35"/>
                          <a:pt x="45" y="43"/>
                        </a:cubicBezTo>
                        <a:cubicBezTo>
                          <a:pt x="44" y="47"/>
                          <a:pt x="44" y="60"/>
                          <a:pt x="40" y="63"/>
                        </a:cubicBezTo>
                        <a:cubicBezTo>
                          <a:pt x="36" y="66"/>
                          <a:pt x="22" y="63"/>
                          <a:pt x="17" y="62"/>
                        </a:cubicBezTo>
                        <a:cubicBezTo>
                          <a:pt x="8" y="62"/>
                          <a:pt x="9" y="66"/>
                          <a:pt x="5" y="71"/>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59" name="Freeform 50"/>
                  <p:cNvSpPr>
                    <a:spLocks/>
                  </p:cNvSpPr>
                  <p:nvPr/>
                </p:nvSpPr>
                <p:spPr bwMode="auto">
                  <a:xfrm>
                    <a:off x="2910" y="2139"/>
                    <a:ext cx="158" cy="72"/>
                  </a:xfrm>
                  <a:custGeom>
                    <a:avLst/>
                    <a:gdLst>
                      <a:gd name="T0" fmla="*/ 0 w 63"/>
                      <a:gd name="T1" fmla="*/ 0 h 27"/>
                      <a:gd name="T2" fmla="*/ 376 w 63"/>
                      <a:gd name="T3" fmla="*/ 35 h 27"/>
                      <a:gd name="T4" fmla="*/ 597 w 63"/>
                      <a:gd name="T5" fmla="*/ 192 h 27"/>
                      <a:gd name="T6" fmla="*/ 722 w 63"/>
                      <a:gd name="T7" fmla="*/ 376 h 27"/>
                      <a:gd name="T8" fmla="*/ 993 w 63"/>
                      <a:gd name="T9" fmla="*/ 491 h 27"/>
                      <a:gd name="T10" fmla="*/ 692 w 63"/>
                      <a:gd name="T11" fmla="*/ 512 h 27"/>
                      <a:gd name="T12" fmla="*/ 534 w 63"/>
                      <a:gd name="T13" fmla="*/ 397 h 27"/>
                      <a:gd name="T14" fmla="*/ 125 w 63"/>
                      <a:gd name="T15" fmla="*/ 56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27">
                        <a:moveTo>
                          <a:pt x="0" y="0"/>
                        </a:moveTo>
                        <a:cubicBezTo>
                          <a:pt x="7" y="2"/>
                          <a:pt x="17" y="2"/>
                          <a:pt x="24" y="2"/>
                        </a:cubicBezTo>
                        <a:cubicBezTo>
                          <a:pt x="32" y="2"/>
                          <a:pt x="34" y="3"/>
                          <a:pt x="38" y="10"/>
                        </a:cubicBezTo>
                        <a:cubicBezTo>
                          <a:pt x="40" y="14"/>
                          <a:pt x="42" y="18"/>
                          <a:pt x="46" y="20"/>
                        </a:cubicBezTo>
                        <a:cubicBezTo>
                          <a:pt x="51" y="24"/>
                          <a:pt x="58" y="22"/>
                          <a:pt x="63" y="26"/>
                        </a:cubicBezTo>
                        <a:cubicBezTo>
                          <a:pt x="57" y="26"/>
                          <a:pt x="50" y="27"/>
                          <a:pt x="44" y="27"/>
                        </a:cubicBezTo>
                        <a:cubicBezTo>
                          <a:pt x="37" y="27"/>
                          <a:pt x="37" y="27"/>
                          <a:pt x="34" y="21"/>
                        </a:cubicBezTo>
                        <a:cubicBezTo>
                          <a:pt x="28" y="11"/>
                          <a:pt x="19" y="4"/>
                          <a:pt x="8" y="3"/>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60" name="Oval 51"/>
                  <p:cNvSpPr>
                    <a:spLocks noChangeArrowheads="1"/>
                  </p:cNvSpPr>
                  <p:nvPr/>
                </p:nvSpPr>
                <p:spPr bwMode="auto">
                  <a:xfrm>
                    <a:off x="2348" y="2165"/>
                    <a:ext cx="42" cy="43"/>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61" name="Oval 52"/>
                  <p:cNvSpPr>
                    <a:spLocks noChangeArrowheads="1"/>
                  </p:cNvSpPr>
                  <p:nvPr/>
                </p:nvSpPr>
                <p:spPr bwMode="auto">
                  <a:xfrm>
                    <a:off x="2398" y="2171"/>
                    <a:ext cx="17" cy="16"/>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62" name="Oval 53"/>
                  <p:cNvSpPr>
                    <a:spLocks noChangeArrowheads="1"/>
                  </p:cNvSpPr>
                  <p:nvPr/>
                </p:nvSpPr>
                <p:spPr bwMode="auto">
                  <a:xfrm>
                    <a:off x="2325" y="2205"/>
                    <a:ext cx="28" cy="30"/>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63" name="Freeform 54"/>
                  <p:cNvSpPr>
                    <a:spLocks/>
                  </p:cNvSpPr>
                  <p:nvPr/>
                </p:nvSpPr>
                <p:spPr bwMode="auto">
                  <a:xfrm>
                    <a:off x="2160" y="2109"/>
                    <a:ext cx="1238" cy="347"/>
                  </a:xfrm>
                  <a:custGeom>
                    <a:avLst/>
                    <a:gdLst>
                      <a:gd name="T0" fmla="*/ 1251 w 495"/>
                      <a:gd name="T1" fmla="*/ 1994 h 130"/>
                      <a:gd name="T2" fmla="*/ 1908 w 495"/>
                      <a:gd name="T3" fmla="*/ 1994 h 130"/>
                      <a:gd name="T4" fmla="*/ 2501 w 495"/>
                      <a:gd name="T5" fmla="*/ 1788 h 130"/>
                      <a:gd name="T6" fmla="*/ 2596 w 495"/>
                      <a:gd name="T7" fmla="*/ 2095 h 130"/>
                      <a:gd name="T8" fmla="*/ 3284 w 495"/>
                      <a:gd name="T9" fmla="*/ 2223 h 130"/>
                      <a:gd name="T10" fmla="*/ 4659 w 495"/>
                      <a:gd name="T11" fmla="*/ 2450 h 130"/>
                      <a:gd name="T12" fmla="*/ 5097 w 495"/>
                      <a:gd name="T13" fmla="*/ 2053 h 130"/>
                      <a:gd name="T14" fmla="*/ 5522 w 495"/>
                      <a:gd name="T15" fmla="*/ 2015 h 130"/>
                      <a:gd name="T16" fmla="*/ 6475 w 495"/>
                      <a:gd name="T17" fmla="*/ 2223 h 130"/>
                      <a:gd name="T18" fmla="*/ 6788 w 495"/>
                      <a:gd name="T19" fmla="*/ 1695 h 130"/>
                      <a:gd name="T20" fmla="*/ 7400 w 495"/>
                      <a:gd name="T21" fmla="*/ 1639 h 130"/>
                      <a:gd name="T22" fmla="*/ 7618 w 495"/>
                      <a:gd name="T23" fmla="*/ 1583 h 130"/>
                      <a:gd name="T24" fmla="*/ 7663 w 495"/>
                      <a:gd name="T25" fmla="*/ 1332 h 130"/>
                      <a:gd name="T26" fmla="*/ 7743 w 495"/>
                      <a:gd name="T27" fmla="*/ 1084 h 130"/>
                      <a:gd name="T28" fmla="*/ 7681 w 495"/>
                      <a:gd name="T29" fmla="*/ 833 h 130"/>
                      <a:gd name="T30" fmla="*/ 7693 w 495"/>
                      <a:gd name="T31" fmla="*/ 606 h 130"/>
                      <a:gd name="T32" fmla="*/ 7556 w 495"/>
                      <a:gd name="T33" fmla="*/ 512 h 130"/>
                      <a:gd name="T34" fmla="*/ 6350 w 495"/>
                      <a:gd name="T35" fmla="*/ 606 h 130"/>
                      <a:gd name="T36" fmla="*/ 5397 w 495"/>
                      <a:gd name="T37" fmla="*/ 512 h 130"/>
                      <a:gd name="T38" fmla="*/ 5285 w 495"/>
                      <a:gd name="T39" fmla="*/ 171 h 130"/>
                      <a:gd name="T40" fmla="*/ 4960 w 495"/>
                      <a:gd name="T41" fmla="*/ 171 h 130"/>
                      <a:gd name="T42" fmla="*/ 3722 w 495"/>
                      <a:gd name="T43" fmla="*/ 56 h 130"/>
                      <a:gd name="T44" fmla="*/ 2959 w 495"/>
                      <a:gd name="T45" fmla="*/ 35 h 130"/>
                      <a:gd name="T46" fmla="*/ 2471 w 495"/>
                      <a:gd name="T47" fmla="*/ 77 h 130"/>
                      <a:gd name="T48" fmla="*/ 1846 w 495"/>
                      <a:gd name="T49" fmla="*/ 115 h 130"/>
                      <a:gd name="T50" fmla="*/ 1533 w 495"/>
                      <a:gd name="T51" fmla="*/ 227 h 130"/>
                      <a:gd name="T52" fmla="*/ 1113 w 495"/>
                      <a:gd name="T53" fmla="*/ 206 h 130"/>
                      <a:gd name="T54" fmla="*/ 1020 w 495"/>
                      <a:gd name="T55" fmla="*/ 491 h 130"/>
                      <a:gd name="T56" fmla="*/ 645 w 495"/>
                      <a:gd name="T57" fmla="*/ 627 h 130"/>
                      <a:gd name="T58" fmla="*/ 583 w 495"/>
                      <a:gd name="T59" fmla="*/ 1084 h 130"/>
                      <a:gd name="T60" fmla="*/ 63 w 495"/>
                      <a:gd name="T61" fmla="*/ 1084 h 130"/>
                      <a:gd name="T62" fmla="*/ 20 w 495"/>
                      <a:gd name="T63" fmla="*/ 1674 h 130"/>
                      <a:gd name="T64" fmla="*/ 1251 w 495"/>
                      <a:gd name="T65" fmla="*/ 1994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5" h="130">
                        <a:moveTo>
                          <a:pt x="80" y="105"/>
                        </a:moveTo>
                        <a:cubicBezTo>
                          <a:pt x="93" y="111"/>
                          <a:pt x="108" y="106"/>
                          <a:pt x="122" y="105"/>
                        </a:cubicBezTo>
                        <a:cubicBezTo>
                          <a:pt x="132" y="104"/>
                          <a:pt x="153" y="85"/>
                          <a:pt x="160" y="94"/>
                        </a:cubicBezTo>
                        <a:cubicBezTo>
                          <a:pt x="164" y="98"/>
                          <a:pt x="163" y="106"/>
                          <a:pt x="166" y="110"/>
                        </a:cubicBezTo>
                        <a:cubicBezTo>
                          <a:pt x="176" y="122"/>
                          <a:pt x="199" y="116"/>
                          <a:pt x="210" y="117"/>
                        </a:cubicBezTo>
                        <a:cubicBezTo>
                          <a:pt x="239" y="122"/>
                          <a:pt x="268" y="128"/>
                          <a:pt x="298" y="129"/>
                        </a:cubicBezTo>
                        <a:cubicBezTo>
                          <a:pt x="315" y="130"/>
                          <a:pt x="314" y="124"/>
                          <a:pt x="326" y="108"/>
                        </a:cubicBezTo>
                        <a:cubicBezTo>
                          <a:pt x="335" y="96"/>
                          <a:pt x="342" y="102"/>
                          <a:pt x="353" y="106"/>
                        </a:cubicBezTo>
                        <a:cubicBezTo>
                          <a:pt x="368" y="111"/>
                          <a:pt x="398" y="126"/>
                          <a:pt x="414" y="117"/>
                        </a:cubicBezTo>
                        <a:cubicBezTo>
                          <a:pt x="423" y="112"/>
                          <a:pt x="427" y="94"/>
                          <a:pt x="434" y="89"/>
                        </a:cubicBezTo>
                        <a:cubicBezTo>
                          <a:pt x="442" y="84"/>
                          <a:pt x="463" y="87"/>
                          <a:pt x="473" y="86"/>
                        </a:cubicBezTo>
                        <a:cubicBezTo>
                          <a:pt x="479" y="86"/>
                          <a:pt x="484" y="86"/>
                          <a:pt x="487" y="83"/>
                        </a:cubicBezTo>
                        <a:cubicBezTo>
                          <a:pt x="490" y="81"/>
                          <a:pt x="489" y="76"/>
                          <a:pt x="490" y="70"/>
                        </a:cubicBezTo>
                        <a:cubicBezTo>
                          <a:pt x="491" y="66"/>
                          <a:pt x="494" y="62"/>
                          <a:pt x="495" y="57"/>
                        </a:cubicBezTo>
                        <a:cubicBezTo>
                          <a:pt x="495" y="51"/>
                          <a:pt x="491" y="47"/>
                          <a:pt x="491" y="44"/>
                        </a:cubicBezTo>
                        <a:cubicBezTo>
                          <a:pt x="491" y="39"/>
                          <a:pt x="494" y="39"/>
                          <a:pt x="492" y="32"/>
                        </a:cubicBezTo>
                        <a:cubicBezTo>
                          <a:pt x="491" y="29"/>
                          <a:pt x="487" y="28"/>
                          <a:pt x="483" y="27"/>
                        </a:cubicBezTo>
                        <a:cubicBezTo>
                          <a:pt x="459" y="22"/>
                          <a:pt x="432" y="31"/>
                          <a:pt x="406" y="32"/>
                        </a:cubicBezTo>
                        <a:cubicBezTo>
                          <a:pt x="392" y="33"/>
                          <a:pt x="356" y="39"/>
                          <a:pt x="345" y="27"/>
                        </a:cubicBezTo>
                        <a:cubicBezTo>
                          <a:pt x="341" y="22"/>
                          <a:pt x="343" y="13"/>
                          <a:pt x="338" y="9"/>
                        </a:cubicBezTo>
                        <a:cubicBezTo>
                          <a:pt x="335" y="7"/>
                          <a:pt x="320" y="10"/>
                          <a:pt x="317" y="9"/>
                        </a:cubicBezTo>
                        <a:cubicBezTo>
                          <a:pt x="290" y="8"/>
                          <a:pt x="264" y="4"/>
                          <a:pt x="238" y="3"/>
                        </a:cubicBezTo>
                        <a:cubicBezTo>
                          <a:pt x="222" y="2"/>
                          <a:pt x="205" y="0"/>
                          <a:pt x="189" y="2"/>
                        </a:cubicBezTo>
                        <a:cubicBezTo>
                          <a:pt x="177" y="3"/>
                          <a:pt x="170" y="7"/>
                          <a:pt x="158" y="4"/>
                        </a:cubicBezTo>
                        <a:cubicBezTo>
                          <a:pt x="145" y="0"/>
                          <a:pt x="131" y="3"/>
                          <a:pt x="118" y="6"/>
                        </a:cubicBezTo>
                        <a:cubicBezTo>
                          <a:pt x="111" y="8"/>
                          <a:pt x="104" y="11"/>
                          <a:pt x="98" y="12"/>
                        </a:cubicBezTo>
                        <a:cubicBezTo>
                          <a:pt x="92" y="13"/>
                          <a:pt x="73" y="10"/>
                          <a:pt x="71" y="11"/>
                        </a:cubicBezTo>
                        <a:cubicBezTo>
                          <a:pt x="65" y="13"/>
                          <a:pt x="66" y="21"/>
                          <a:pt x="65" y="26"/>
                        </a:cubicBezTo>
                        <a:cubicBezTo>
                          <a:pt x="62" y="32"/>
                          <a:pt x="44" y="22"/>
                          <a:pt x="41" y="33"/>
                        </a:cubicBezTo>
                        <a:cubicBezTo>
                          <a:pt x="38" y="45"/>
                          <a:pt x="37" y="57"/>
                          <a:pt x="37" y="57"/>
                        </a:cubicBezTo>
                        <a:cubicBezTo>
                          <a:pt x="37" y="57"/>
                          <a:pt x="7" y="49"/>
                          <a:pt x="4" y="57"/>
                        </a:cubicBezTo>
                        <a:cubicBezTo>
                          <a:pt x="2" y="65"/>
                          <a:pt x="2" y="82"/>
                          <a:pt x="1" y="88"/>
                        </a:cubicBezTo>
                        <a:cubicBezTo>
                          <a:pt x="0" y="95"/>
                          <a:pt x="56" y="100"/>
                          <a:pt x="80" y="105"/>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904" name="Group 55"/>
                <p:cNvGrpSpPr>
                  <a:grpSpLocks/>
                </p:cNvGrpSpPr>
                <p:nvPr/>
              </p:nvGrpSpPr>
              <p:grpSpPr bwMode="auto">
                <a:xfrm>
                  <a:off x="13760624" y="17086313"/>
                  <a:ext cx="1080000" cy="360000"/>
                  <a:chOff x="3070" y="2787"/>
                  <a:chExt cx="1168" cy="328"/>
                </a:xfrm>
              </p:grpSpPr>
              <p:sp>
                <p:nvSpPr>
                  <p:cNvPr id="2078" name="Freeform 56"/>
                  <p:cNvSpPr>
                    <a:spLocks/>
                  </p:cNvSpPr>
                  <p:nvPr/>
                </p:nvSpPr>
                <p:spPr bwMode="auto">
                  <a:xfrm>
                    <a:off x="3070" y="2787"/>
                    <a:ext cx="1168" cy="328"/>
                  </a:xfrm>
                  <a:custGeom>
                    <a:avLst/>
                    <a:gdLst>
                      <a:gd name="T0" fmla="*/ 3772 w 467"/>
                      <a:gd name="T1" fmla="*/ 248 h 123"/>
                      <a:gd name="T2" fmla="*/ 4429 w 467"/>
                      <a:gd name="T3" fmla="*/ 115 h 123"/>
                      <a:gd name="T4" fmla="*/ 4817 w 467"/>
                      <a:gd name="T5" fmla="*/ 21 h 123"/>
                      <a:gd name="T6" fmla="*/ 5255 w 467"/>
                      <a:gd name="T7" fmla="*/ 21 h 123"/>
                      <a:gd name="T8" fmla="*/ 6005 w 467"/>
                      <a:gd name="T9" fmla="*/ 0 h 123"/>
                      <a:gd name="T10" fmla="*/ 6338 w 467"/>
                      <a:gd name="T11" fmla="*/ 21 h 123"/>
                      <a:gd name="T12" fmla="*/ 6538 w 467"/>
                      <a:gd name="T13" fmla="*/ 248 h 123"/>
                      <a:gd name="T14" fmla="*/ 7193 w 467"/>
                      <a:gd name="T15" fmla="*/ 307 h 123"/>
                      <a:gd name="T16" fmla="*/ 7243 w 467"/>
                      <a:gd name="T17" fmla="*/ 683 h 123"/>
                      <a:gd name="T18" fmla="*/ 7088 w 467"/>
                      <a:gd name="T19" fmla="*/ 717 h 123"/>
                      <a:gd name="T20" fmla="*/ 7088 w 467"/>
                      <a:gd name="T21" fmla="*/ 1229 h 123"/>
                      <a:gd name="T22" fmla="*/ 6838 w 467"/>
                      <a:gd name="T23" fmla="*/ 1309 h 123"/>
                      <a:gd name="T24" fmla="*/ 6818 w 467"/>
                      <a:gd name="T25" fmla="*/ 1629 h 123"/>
                      <a:gd name="T26" fmla="*/ 6443 w 467"/>
                      <a:gd name="T27" fmla="*/ 1707 h 123"/>
                      <a:gd name="T28" fmla="*/ 5755 w 467"/>
                      <a:gd name="T29" fmla="*/ 1843 h 123"/>
                      <a:gd name="T30" fmla="*/ 5722 w 467"/>
                      <a:gd name="T31" fmla="*/ 2253 h 123"/>
                      <a:gd name="T32" fmla="*/ 5317 w 467"/>
                      <a:gd name="T33" fmla="*/ 2296 h 123"/>
                      <a:gd name="T34" fmla="*/ 4534 w 467"/>
                      <a:gd name="T35" fmla="*/ 2275 h 123"/>
                      <a:gd name="T36" fmla="*/ 2941 w 467"/>
                      <a:gd name="T37" fmla="*/ 2197 h 123"/>
                      <a:gd name="T38" fmla="*/ 1938 w 467"/>
                      <a:gd name="T39" fmla="*/ 2219 h 123"/>
                      <a:gd name="T40" fmla="*/ 1208 w 467"/>
                      <a:gd name="T41" fmla="*/ 2163 h 123"/>
                      <a:gd name="T42" fmla="*/ 1125 w 467"/>
                      <a:gd name="T43" fmla="*/ 1933 h 123"/>
                      <a:gd name="T44" fmla="*/ 675 w 467"/>
                      <a:gd name="T45" fmla="*/ 1821 h 123"/>
                      <a:gd name="T46" fmla="*/ 613 w 467"/>
                      <a:gd name="T47" fmla="*/ 1160 h 123"/>
                      <a:gd name="T48" fmla="*/ 125 w 467"/>
                      <a:gd name="T49" fmla="*/ 968 h 123"/>
                      <a:gd name="T50" fmla="*/ 50 w 467"/>
                      <a:gd name="T51" fmla="*/ 363 h 123"/>
                      <a:gd name="T52" fmla="*/ 145 w 467"/>
                      <a:gd name="T53" fmla="*/ 93 h 123"/>
                      <a:gd name="T54" fmla="*/ 708 w 467"/>
                      <a:gd name="T55" fmla="*/ 149 h 123"/>
                      <a:gd name="T56" fmla="*/ 1471 w 467"/>
                      <a:gd name="T57" fmla="*/ 205 h 123"/>
                      <a:gd name="T58" fmla="*/ 3772 w 467"/>
                      <a:gd name="T59" fmla="*/ 248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7" h="123">
                        <a:moveTo>
                          <a:pt x="241" y="13"/>
                        </a:moveTo>
                        <a:cubicBezTo>
                          <a:pt x="258" y="11"/>
                          <a:pt x="269" y="13"/>
                          <a:pt x="283" y="6"/>
                        </a:cubicBezTo>
                        <a:cubicBezTo>
                          <a:pt x="287" y="4"/>
                          <a:pt x="290" y="0"/>
                          <a:pt x="308" y="1"/>
                        </a:cubicBezTo>
                        <a:cubicBezTo>
                          <a:pt x="317" y="1"/>
                          <a:pt x="327" y="1"/>
                          <a:pt x="336" y="1"/>
                        </a:cubicBezTo>
                        <a:cubicBezTo>
                          <a:pt x="352" y="1"/>
                          <a:pt x="368" y="0"/>
                          <a:pt x="384" y="0"/>
                        </a:cubicBezTo>
                        <a:cubicBezTo>
                          <a:pt x="389" y="0"/>
                          <a:pt x="401" y="0"/>
                          <a:pt x="405" y="1"/>
                        </a:cubicBezTo>
                        <a:cubicBezTo>
                          <a:pt x="412" y="4"/>
                          <a:pt x="411" y="10"/>
                          <a:pt x="418" y="13"/>
                        </a:cubicBezTo>
                        <a:cubicBezTo>
                          <a:pt x="428" y="18"/>
                          <a:pt x="448" y="11"/>
                          <a:pt x="460" y="16"/>
                        </a:cubicBezTo>
                        <a:cubicBezTo>
                          <a:pt x="464" y="18"/>
                          <a:pt x="467" y="33"/>
                          <a:pt x="463" y="36"/>
                        </a:cubicBezTo>
                        <a:cubicBezTo>
                          <a:pt x="459" y="38"/>
                          <a:pt x="458" y="36"/>
                          <a:pt x="453" y="38"/>
                        </a:cubicBezTo>
                        <a:cubicBezTo>
                          <a:pt x="458" y="48"/>
                          <a:pt x="457" y="60"/>
                          <a:pt x="453" y="65"/>
                        </a:cubicBezTo>
                        <a:cubicBezTo>
                          <a:pt x="450" y="69"/>
                          <a:pt x="444" y="67"/>
                          <a:pt x="437" y="69"/>
                        </a:cubicBezTo>
                        <a:cubicBezTo>
                          <a:pt x="437" y="74"/>
                          <a:pt x="440" y="82"/>
                          <a:pt x="436" y="86"/>
                        </a:cubicBezTo>
                        <a:cubicBezTo>
                          <a:pt x="433" y="90"/>
                          <a:pt x="417" y="90"/>
                          <a:pt x="412" y="90"/>
                        </a:cubicBezTo>
                        <a:cubicBezTo>
                          <a:pt x="402" y="91"/>
                          <a:pt x="375" y="88"/>
                          <a:pt x="368" y="97"/>
                        </a:cubicBezTo>
                        <a:cubicBezTo>
                          <a:pt x="364" y="102"/>
                          <a:pt x="371" y="113"/>
                          <a:pt x="366" y="119"/>
                        </a:cubicBezTo>
                        <a:cubicBezTo>
                          <a:pt x="362" y="123"/>
                          <a:pt x="346" y="121"/>
                          <a:pt x="340" y="121"/>
                        </a:cubicBezTo>
                        <a:cubicBezTo>
                          <a:pt x="324" y="122"/>
                          <a:pt x="306" y="121"/>
                          <a:pt x="290" y="120"/>
                        </a:cubicBezTo>
                        <a:cubicBezTo>
                          <a:pt x="256" y="116"/>
                          <a:pt x="222" y="115"/>
                          <a:pt x="188" y="116"/>
                        </a:cubicBezTo>
                        <a:cubicBezTo>
                          <a:pt x="167" y="116"/>
                          <a:pt x="146" y="115"/>
                          <a:pt x="124" y="117"/>
                        </a:cubicBezTo>
                        <a:cubicBezTo>
                          <a:pt x="115" y="118"/>
                          <a:pt x="79" y="121"/>
                          <a:pt x="77" y="114"/>
                        </a:cubicBezTo>
                        <a:cubicBezTo>
                          <a:pt x="76" y="106"/>
                          <a:pt x="75" y="105"/>
                          <a:pt x="72" y="102"/>
                        </a:cubicBezTo>
                        <a:cubicBezTo>
                          <a:pt x="64" y="96"/>
                          <a:pt x="49" y="96"/>
                          <a:pt x="43" y="96"/>
                        </a:cubicBezTo>
                        <a:cubicBezTo>
                          <a:pt x="30" y="93"/>
                          <a:pt x="38" y="69"/>
                          <a:pt x="39" y="61"/>
                        </a:cubicBezTo>
                        <a:cubicBezTo>
                          <a:pt x="39" y="53"/>
                          <a:pt x="14" y="57"/>
                          <a:pt x="8" y="51"/>
                        </a:cubicBezTo>
                        <a:cubicBezTo>
                          <a:pt x="0" y="44"/>
                          <a:pt x="0" y="28"/>
                          <a:pt x="3" y="19"/>
                        </a:cubicBezTo>
                        <a:cubicBezTo>
                          <a:pt x="5" y="12"/>
                          <a:pt x="5" y="7"/>
                          <a:pt x="9" y="5"/>
                        </a:cubicBezTo>
                        <a:cubicBezTo>
                          <a:pt x="18" y="1"/>
                          <a:pt x="33" y="6"/>
                          <a:pt x="45" y="8"/>
                        </a:cubicBezTo>
                        <a:cubicBezTo>
                          <a:pt x="60" y="9"/>
                          <a:pt x="79" y="10"/>
                          <a:pt x="94" y="11"/>
                        </a:cubicBezTo>
                        <a:cubicBezTo>
                          <a:pt x="104" y="11"/>
                          <a:pt x="198" y="17"/>
                          <a:pt x="241" y="13"/>
                        </a:cubicBezTo>
                        <a:close/>
                      </a:path>
                    </a:pathLst>
                  </a:custGeom>
                  <a:solidFill>
                    <a:srgbClr val="F9D8D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79" name="Freeform 57"/>
                  <p:cNvSpPr>
                    <a:spLocks/>
                  </p:cNvSpPr>
                  <p:nvPr/>
                </p:nvSpPr>
                <p:spPr bwMode="auto">
                  <a:xfrm>
                    <a:off x="3267" y="2843"/>
                    <a:ext cx="951" cy="258"/>
                  </a:xfrm>
                  <a:custGeom>
                    <a:avLst/>
                    <a:gdLst>
                      <a:gd name="T0" fmla="*/ 20 w 380"/>
                      <a:gd name="T1" fmla="*/ 1599 h 97"/>
                      <a:gd name="T2" fmla="*/ 563 w 380"/>
                      <a:gd name="T3" fmla="*/ 1692 h 97"/>
                      <a:gd name="T4" fmla="*/ 1254 w 380"/>
                      <a:gd name="T5" fmla="*/ 1599 h 97"/>
                      <a:gd name="T6" fmla="*/ 2788 w 380"/>
                      <a:gd name="T7" fmla="*/ 1654 h 97"/>
                      <a:gd name="T8" fmla="*/ 3514 w 380"/>
                      <a:gd name="T9" fmla="*/ 1713 h 97"/>
                      <a:gd name="T10" fmla="*/ 4077 w 380"/>
                      <a:gd name="T11" fmla="*/ 1803 h 97"/>
                      <a:gd name="T12" fmla="*/ 4310 w 380"/>
                      <a:gd name="T13" fmla="*/ 1790 h 97"/>
                      <a:gd name="T14" fmla="*/ 4340 w 380"/>
                      <a:gd name="T15" fmla="*/ 1508 h 97"/>
                      <a:gd name="T16" fmla="*/ 4735 w 380"/>
                      <a:gd name="T17" fmla="*/ 1224 h 97"/>
                      <a:gd name="T18" fmla="*/ 5281 w 380"/>
                      <a:gd name="T19" fmla="*/ 1189 h 97"/>
                      <a:gd name="T20" fmla="*/ 5456 w 380"/>
                      <a:gd name="T21" fmla="*/ 1091 h 97"/>
                      <a:gd name="T22" fmla="*/ 5531 w 380"/>
                      <a:gd name="T23" fmla="*/ 827 h 97"/>
                      <a:gd name="T24" fmla="*/ 5769 w 380"/>
                      <a:gd name="T25" fmla="*/ 750 h 97"/>
                      <a:gd name="T26" fmla="*/ 5769 w 380"/>
                      <a:gd name="T27" fmla="*/ 452 h 97"/>
                      <a:gd name="T28" fmla="*/ 5769 w 380"/>
                      <a:gd name="T29" fmla="*/ 319 h 97"/>
                      <a:gd name="T30" fmla="*/ 5894 w 380"/>
                      <a:gd name="T31" fmla="*/ 226 h 97"/>
                      <a:gd name="T32" fmla="*/ 5861 w 380"/>
                      <a:gd name="T33" fmla="*/ 0 h 97"/>
                      <a:gd name="T34" fmla="*/ 5611 w 380"/>
                      <a:gd name="T35" fmla="*/ 149 h 97"/>
                      <a:gd name="T36" fmla="*/ 5518 w 380"/>
                      <a:gd name="T37" fmla="*/ 375 h 97"/>
                      <a:gd name="T38" fmla="*/ 5205 w 380"/>
                      <a:gd name="T39" fmla="*/ 750 h 97"/>
                      <a:gd name="T40" fmla="*/ 5093 w 380"/>
                      <a:gd name="T41" fmla="*/ 997 h 97"/>
                      <a:gd name="T42" fmla="*/ 4560 w 380"/>
                      <a:gd name="T43" fmla="*/ 976 h 97"/>
                      <a:gd name="T44" fmla="*/ 4077 w 380"/>
                      <a:gd name="T45" fmla="*/ 1224 h 97"/>
                      <a:gd name="T46" fmla="*/ 3952 w 380"/>
                      <a:gd name="T47" fmla="*/ 1466 h 97"/>
                      <a:gd name="T48" fmla="*/ 3639 w 380"/>
                      <a:gd name="T49" fmla="*/ 1428 h 97"/>
                      <a:gd name="T50" fmla="*/ 2568 w 380"/>
                      <a:gd name="T51" fmla="*/ 1487 h 97"/>
                      <a:gd name="T52" fmla="*/ 1396 w 380"/>
                      <a:gd name="T53" fmla="*/ 1487 h 97"/>
                      <a:gd name="T54" fmla="*/ 333 w 380"/>
                      <a:gd name="T55" fmla="*/ 1633 h 97"/>
                      <a:gd name="T56" fmla="*/ 0 w 380"/>
                      <a:gd name="T57" fmla="*/ 1543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0" h="97">
                        <a:moveTo>
                          <a:pt x="1" y="85"/>
                        </a:moveTo>
                        <a:cubicBezTo>
                          <a:pt x="4" y="96"/>
                          <a:pt x="28" y="91"/>
                          <a:pt x="36" y="90"/>
                        </a:cubicBezTo>
                        <a:cubicBezTo>
                          <a:pt x="50" y="88"/>
                          <a:pt x="65" y="87"/>
                          <a:pt x="80" y="85"/>
                        </a:cubicBezTo>
                        <a:cubicBezTo>
                          <a:pt x="112" y="83"/>
                          <a:pt x="146" y="86"/>
                          <a:pt x="178" y="88"/>
                        </a:cubicBezTo>
                        <a:cubicBezTo>
                          <a:pt x="194" y="89"/>
                          <a:pt x="209" y="90"/>
                          <a:pt x="224" y="91"/>
                        </a:cubicBezTo>
                        <a:cubicBezTo>
                          <a:pt x="236" y="91"/>
                          <a:pt x="248" y="95"/>
                          <a:pt x="260" y="96"/>
                        </a:cubicBezTo>
                        <a:cubicBezTo>
                          <a:pt x="264" y="96"/>
                          <a:pt x="271" y="97"/>
                          <a:pt x="275" y="95"/>
                        </a:cubicBezTo>
                        <a:cubicBezTo>
                          <a:pt x="280" y="91"/>
                          <a:pt x="278" y="86"/>
                          <a:pt x="277" y="80"/>
                        </a:cubicBezTo>
                        <a:cubicBezTo>
                          <a:pt x="275" y="64"/>
                          <a:pt x="290" y="65"/>
                          <a:pt x="302" y="65"/>
                        </a:cubicBezTo>
                        <a:cubicBezTo>
                          <a:pt x="314" y="65"/>
                          <a:pt x="325" y="64"/>
                          <a:pt x="337" y="63"/>
                        </a:cubicBezTo>
                        <a:cubicBezTo>
                          <a:pt x="343" y="63"/>
                          <a:pt x="347" y="65"/>
                          <a:pt x="348" y="58"/>
                        </a:cubicBezTo>
                        <a:cubicBezTo>
                          <a:pt x="350" y="50"/>
                          <a:pt x="343" y="47"/>
                          <a:pt x="353" y="44"/>
                        </a:cubicBezTo>
                        <a:cubicBezTo>
                          <a:pt x="357" y="43"/>
                          <a:pt x="364" y="43"/>
                          <a:pt x="368" y="40"/>
                        </a:cubicBezTo>
                        <a:cubicBezTo>
                          <a:pt x="373" y="36"/>
                          <a:pt x="369" y="30"/>
                          <a:pt x="368" y="24"/>
                        </a:cubicBezTo>
                        <a:cubicBezTo>
                          <a:pt x="368" y="22"/>
                          <a:pt x="367" y="19"/>
                          <a:pt x="368" y="17"/>
                        </a:cubicBezTo>
                        <a:cubicBezTo>
                          <a:pt x="370" y="13"/>
                          <a:pt x="373" y="15"/>
                          <a:pt x="376" y="12"/>
                        </a:cubicBezTo>
                        <a:cubicBezTo>
                          <a:pt x="379" y="9"/>
                          <a:pt x="380" y="0"/>
                          <a:pt x="374" y="0"/>
                        </a:cubicBezTo>
                        <a:cubicBezTo>
                          <a:pt x="374" y="8"/>
                          <a:pt x="364" y="8"/>
                          <a:pt x="358" y="8"/>
                        </a:cubicBezTo>
                        <a:cubicBezTo>
                          <a:pt x="348" y="9"/>
                          <a:pt x="350" y="12"/>
                          <a:pt x="352" y="20"/>
                        </a:cubicBezTo>
                        <a:cubicBezTo>
                          <a:pt x="355" y="40"/>
                          <a:pt x="340" y="29"/>
                          <a:pt x="332" y="40"/>
                        </a:cubicBezTo>
                        <a:cubicBezTo>
                          <a:pt x="328" y="45"/>
                          <a:pt x="332" y="49"/>
                          <a:pt x="325" y="53"/>
                        </a:cubicBezTo>
                        <a:cubicBezTo>
                          <a:pt x="317" y="57"/>
                          <a:pt x="300" y="53"/>
                          <a:pt x="291" y="52"/>
                        </a:cubicBezTo>
                        <a:cubicBezTo>
                          <a:pt x="279" y="51"/>
                          <a:pt x="263" y="52"/>
                          <a:pt x="260" y="65"/>
                        </a:cubicBezTo>
                        <a:cubicBezTo>
                          <a:pt x="259" y="72"/>
                          <a:pt x="259" y="76"/>
                          <a:pt x="252" y="78"/>
                        </a:cubicBezTo>
                        <a:cubicBezTo>
                          <a:pt x="245" y="80"/>
                          <a:pt x="238" y="77"/>
                          <a:pt x="232" y="76"/>
                        </a:cubicBezTo>
                        <a:cubicBezTo>
                          <a:pt x="210" y="75"/>
                          <a:pt x="186" y="78"/>
                          <a:pt x="164" y="79"/>
                        </a:cubicBezTo>
                        <a:cubicBezTo>
                          <a:pt x="139" y="81"/>
                          <a:pt x="114" y="78"/>
                          <a:pt x="89" y="79"/>
                        </a:cubicBezTo>
                        <a:cubicBezTo>
                          <a:pt x="66" y="80"/>
                          <a:pt x="43" y="87"/>
                          <a:pt x="21" y="87"/>
                        </a:cubicBezTo>
                        <a:cubicBezTo>
                          <a:pt x="13" y="86"/>
                          <a:pt x="7" y="81"/>
                          <a:pt x="0" y="82"/>
                        </a:cubicBezTo>
                      </a:path>
                    </a:pathLst>
                  </a:custGeom>
                  <a:solidFill>
                    <a:srgbClr val="F6BAC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80" name="Freeform 58"/>
                  <p:cNvSpPr>
                    <a:spLocks/>
                  </p:cNvSpPr>
                  <p:nvPr/>
                </p:nvSpPr>
                <p:spPr bwMode="auto">
                  <a:xfrm>
                    <a:off x="3772" y="2792"/>
                    <a:ext cx="315" cy="13"/>
                  </a:xfrm>
                  <a:custGeom>
                    <a:avLst/>
                    <a:gdLst>
                      <a:gd name="T0" fmla="*/ 0 w 126"/>
                      <a:gd name="T1" fmla="*/ 88 h 5"/>
                      <a:gd name="T2" fmla="*/ 1970 w 126"/>
                      <a:gd name="T3" fmla="*/ 55 h 5"/>
                      <a:gd name="T4" fmla="*/ 0 60000 65536"/>
                      <a:gd name="T5" fmla="*/ 0 60000 65536"/>
                    </a:gdLst>
                    <a:ahLst/>
                    <a:cxnLst>
                      <a:cxn ang="T4">
                        <a:pos x="T0" y="T1"/>
                      </a:cxn>
                      <a:cxn ang="T5">
                        <a:pos x="T2" y="T3"/>
                      </a:cxn>
                    </a:cxnLst>
                    <a:rect l="0" t="0" r="r" b="b"/>
                    <a:pathLst>
                      <a:path w="126" h="5">
                        <a:moveTo>
                          <a:pt x="0" y="5"/>
                        </a:moveTo>
                        <a:cubicBezTo>
                          <a:pt x="29" y="0"/>
                          <a:pt x="111" y="1"/>
                          <a:pt x="126"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81" name="Freeform 59"/>
                  <p:cNvSpPr>
                    <a:spLocks/>
                  </p:cNvSpPr>
                  <p:nvPr/>
                </p:nvSpPr>
                <p:spPr bwMode="auto">
                  <a:xfrm>
                    <a:off x="3162" y="2984"/>
                    <a:ext cx="1003" cy="27"/>
                  </a:xfrm>
                  <a:custGeom>
                    <a:avLst/>
                    <a:gdLst>
                      <a:gd name="T0" fmla="*/ 0 w 401"/>
                      <a:gd name="T1" fmla="*/ 0 h 10"/>
                      <a:gd name="T2" fmla="*/ 3584 w 401"/>
                      <a:gd name="T3" fmla="*/ 159 h 10"/>
                      <a:gd name="T4" fmla="*/ 6276 w 401"/>
                      <a:gd name="T5" fmla="*/ 38 h 10"/>
                      <a:gd name="T6" fmla="*/ 0 60000 65536"/>
                      <a:gd name="T7" fmla="*/ 0 60000 65536"/>
                      <a:gd name="T8" fmla="*/ 0 60000 65536"/>
                    </a:gdLst>
                    <a:ahLst/>
                    <a:cxnLst>
                      <a:cxn ang="T6">
                        <a:pos x="T0" y="T1"/>
                      </a:cxn>
                      <a:cxn ang="T7">
                        <a:pos x="T2" y="T3"/>
                      </a:cxn>
                      <a:cxn ang="T8">
                        <a:pos x="T4" y="T5"/>
                      </a:cxn>
                    </a:cxnLst>
                    <a:rect l="0" t="0" r="r" b="b"/>
                    <a:pathLst>
                      <a:path w="401" h="10">
                        <a:moveTo>
                          <a:pt x="0" y="0"/>
                        </a:moveTo>
                        <a:cubicBezTo>
                          <a:pt x="21" y="5"/>
                          <a:pt x="144" y="6"/>
                          <a:pt x="229" y="8"/>
                        </a:cubicBezTo>
                        <a:cubicBezTo>
                          <a:pt x="290" y="10"/>
                          <a:pt x="371" y="6"/>
                          <a:pt x="401"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82" name="Freeform 60"/>
                  <p:cNvSpPr>
                    <a:spLocks/>
                  </p:cNvSpPr>
                  <p:nvPr/>
                </p:nvSpPr>
                <p:spPr bwMode="auto">
                  <a:xfrm>
                    <a:off x="3220" y="3027"/>
                    <a:ext cx="795" cy="26"/>
                  </a:xfrm>
                  <a:custGeom>
                    <a:avLst/>
                    <a:gdLst>
                      <a:gd name="T0" fmla="*/ 0 w 318"/>
                      <a:gd name="T1" fmla="*/ 88 h 10"/>
                      <a:gd name="T2" fmla="*/ 3020 w 318"/>
                      <a:gd name="T3" fmla="*/ 55 h 10"/>
                      <a:gd name="T4" fmla="*/ 4970 w 318"/>
                      <a:gd name="T5" fmla="*/ 0 h 10"/>
                      <a:gd name="T6" fmla="*/ 0 60000 65536"/>
                      <a:gd name="T7" fmla="*/ 0 60000 65536"/>
                      <a:gd name="T8" fmla="*/ 0 60000 65536"/>
                    </a:gdLst>
                    <a:ahLst/>
                    <a:cxnLst>
                      <a:cxn ang="T6">
                        <a:pos x="T0" y="T1"/>
                      </a:cxn>
                      <a:cxn ang="T7">
                        <a:pos x="T2" y="T3"/>
                      </a:cxn>
                      <a:cxn ang="T8">
                        <a:pos x="T4" y="T5"/>
                      </a:cxn>
                    </a:cxnLst>
                    <a:rect l="0" t="0" r="r" b="b"/>
                    <a:pathLst>
                      <a:path w="318" h="10">
                        <a:moveTo>
                          <a:pt x="0" y="5"/>
                        </a:moveTo>
                        <a:cubicBezTo>
                          <a:pt x="20" y="10"/>
                          <a:pt x="131" y="1"/>
                          <a:pt x="193" y="3"/>
                        </a:cubicBezTo>
                        <a:cubicBezTo>
                          <a:pt x="254" y="6"/>
                          <a:pt x="296" y="3"/>
                          <a:pt x="318"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83" name="Freeform 61"/>
                  <p:cNvSpPr>
                    <a:spLocks/>
                  </p:cNvSpPr>
                  <p:nvPr/>
                </p:nvSpPr>
                <p:spPr bwMode="auto">
                  <a:xfrm>
                    <a:off x="3260" y="3053"/>
                    <a:ext cx="730" cy="22"/>
                  </a:xfrm>
                  <a:custGeom>
                    <a:avLst/>
                    <a:gdLst>
                      <a:gd name="T0" fmla="*/ 0 w 292"/>
                      <a:gd name="T1" fmla="*/ 107 h 8"/>
                      <a:gd name="T2" fmla="*/ 2770 w 292"/>
                      <a:gd name="T3" fmla="*/ 83 h 8"/>
                      <a:gd name="T4" fmla="*/ 4563 w 292"/>
                      <a:gd name="T5" fmla="*/ 143 h 8"/>
                      <a:gd name="T6" fmla="*/ 0 60000 65536"/>
                      <a:gd name="T7" fmla="*/ 0 60000 65536"/>
                      <a:gd name="T8" fmla="*/ 0 60000 65536"/>
                    </a:gdLst>
                    <a:ahLst/>
                    <a:cxnLst>
                      <a:cxn ang="T6">
                        <a:pos x="T0" y="T1"/>
                      </a:cxn>
                      <a:cxn ang="T7">
                        <a:pos x="T2" y="T3"/>
                      </a:cxn>
                      <a:cxn ang="T8">
                        <a:pos x="T4" y="T5"/>
                      </a:cxn>
                    </a:cxnLst>
                    <a:rect l="0" t="0" r="r" b="b"/>
                    <a:pathLst>
                      <a:path w="292" h="8">
                        <a:moveTo>
                          <a:pt x="0" y="5"/>
                        </a:moveTo>
                        <a:cubicBezTo>
                          <a:pt x="15" y="4"/>
                          <a:pt x="128" y="0"/>
                          <a:pt x="177" y="4"/>
                        </a:cubicBezTo>
                        <a:cubicBezTo>
                          <a:pt x="225" y="8"/>
                          <a:pt x="289" y="7"/>
                          <a:pt x="292" y="7"/>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84" name="Freeform 62"/>
                  <p:cNvSpPr>
                    <a:spLocks/>
                  </p:cNvSpPr>
                  <p:nvPr/>
                </p:nvSpPr>
                <p:spPr bwMode="auto">
                  <a:xfrm>
                    <a:off x="3082" y="2824"/>
                    <a:ext cx="1040" cy="37"/>
                  </a:xfrm>
                  <a:custGeom>
                    <a:avLst/>
                    <a:gdLst>
                      <a:gd name="T0" fmla="*/ 0 w 416"/>
                      <a:gd name="T1" fmla="*/ 0 h 14"/>
                      <a:gd name="T2" fmla="*/ 3583 w 416"/>
                      <a:gd name="T3" fmla="*/ 204 h 14"/>
                      <a:gd name="T4" fmla="*/ 6500 w 416"/>
                      <a:gd name="T5" fmla="*/ 0 h 14"/>
                      <a:gd name="T6" fmla="*/ 0 60000 65536"/>
                      <a:gd name="T7" fmla="*/ 0 60000 65536"/>
                      <a:gd name="T8" fmla="*/ 0 60000 65536"/>
                    </a:gdLst>
                    <a:ahLst/>
                    <a:cxnLst>
                      <a:cxn ang="T6">
                        <a:pos x="T0" y="T1"/>
                      </a:cxn>
                      <a:cxn ang="T7">
                        <a:pos x="T2" y="T3"/>
                      </a:cxn>
                      <a:cxn ang="T8">
                        <a:pos x="T4" y="T5"/>
                      </a:cxn>
                    </a:cxnLst>
                    <a:rect l="0" t="0" r="r" b="b"/>
                    <a:pathLst>
                      <a:path w="416" h="14">
                        <a:moveTo>
                          <a:pt x="0" y="0"/>
                        </a:moveTo>
                        <a:cubicBezTo>
                          <a:pt x="15" y="5"/>
                          <a:pt x="171" y="14"/>
                          <a:pt x="229" y="11"/>
                        </a:cubicBezTo>
                        <a:cubicBezTo>
                          <a:pt x="287" y="8"/>
                          <a:pt x="378" y="2"/>
                          <a:pt x="416"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85" name="Freeform 63"/>
                  <p:cNvSpPr>
                    <a:spLocks/>
                  </p:cNvSpPr>
                  <p:nvPr/>
                </p:nvSpPr>
                <p:spPr bwMode="auto">
                  <a:xfrm>
                    <a:off x="3077" y="2848"/>
                    <a:ext cx="1151" cy="37"/>
                  </a:xfrm>
                  <a:custGeom>
                    <a:avLst/>
                    <a:gdLst>
                      <a:gd name="T0" fmla="*/ 0 w 460"/>
                      <a:gd name="T1" fmla="*/ 0 h 14"/>
                      <a:gd name="T2" fmla="*/ 3731 w 460"/>
                      <a:gd name="T3" fmla="*/ 238 h 14"/>
                      <a:gd name="T4" fmla="*/ 4076 w 460"/>
                      <a:gd name="T5" fmla="*/ 225 h 14"/>
                      <a:gd name="T6" fmla="*/ 7206 w 460"/>
                      <a:gd name="T7" fmla="*/ 21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 h="14">
                        <a:moveTo>
                          <a:pt x="0" y="0"/>
                        </a:moveTo>
                        <a:cubicBezTo>
                          <a:pt x="13" y="5"/>
                          <a:pt x="161" y="14"/>
                          <a:pt x="238" y="13"/>
                        </a:cubicBezTo>
                        <a:cubicBezTo>
                          <a:pt x="245" y="13"/>
                          <a:pt x="253" y="12"/>
                          <a:pt x="260" y="12"/>
                        </a:cubicBezTo>
                        <a:cubicBezTo>
                          <a:pt x="336" y="10"/>
                          <a:pt x="439" y="2"/>
                          <a:pt x="460" y="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86" name="Freeform 64"/>
                  <p:cNvSpPr>
                    <a:spLocks/>
                  </p:cNvSpPr>
                  <p:nvPr/>
                </p:nvSpPr>
                <p:spPr bwMode="auto">
                  <a:xfrm>
                    <a:off x="3155" y="2936"/>
                    <a:ext cx="1007" cy="61"/>
                  </a:xfrm>
                  <a:custGeom>
                    <a:avLst/>
                    <a:gdLst>
                      <a:gd name="T0" fmla="*/ 0 w 403"/>
                      <a:gd name="T1" fmla="*/ 0 h 23"/>
                      <a:gd name="T2" fmla="*/ 6287 w 403"/>
                      <a:gd name="T3" fmla="*/ 204 h 23"/>
                      <a:gd name="T4" fmla="*/ 0 60000 65536"/>
                      <a:gd name="T5" fmla="*/ 0 60000 65536"/>
                    </a:gdLst>
                    <a:ahLst/>
                    <a:cxnLst>
                      <a:cxn ang="T4">
                        <a:pos x="T0" y="T1"/>
                      </a:cxn>
                      <a:cxn ang="T5">
                        <a:pos x="T2" y="T3"/>
                      </a:cxn>
                    </a:cxnLst>
                    <a:rect l="0" t="0" r="r" b="b"/>
                    <a:pathLst>
                      <a:path w="403" h="23">
                        <a:moveTo>
                          <a:pt x="0" y="0"/>
                        </a:moveTo>
                        <a:cubicBezTo>
                          <a:pt x="35" y="8"/>
                          <a:pt x="300" y="23"/>
                          <a:pt x="403" y="1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87" name="Freeform 65"/>
                  <p:cNvSpPr>
                    <a:spLocks/>
                  </p:cNvSpPr>
                  <p:nvPr/>
                </p:nvSpPr>
                <p:spPr bwMode="auto">
                  <a:xfrm>
                    <a:off x="3077" y="2899"/>
                    <a:ext cx="1130" cy="45"/>
                  </a:xfrm>
                  <a:custGeom>
                    <a:avLst/>
                    <a:gdLst>
                      <a:gd name="T0" fmla="*/ 0 w 452"/>
                      <a:gd name="T1" fmla="*/ 0 h 17"/>
                      <a:gd name="T2" fmla="*/ 4238 w 452"/>
                      <a:gd name="T3" fmla="*/ 315 h 17"/>
                      <a:gd name="T4" fmla="*/ 7063 w 452"/>
                      <a:gd name="T5" fmla="*/ 169 h 17"/>
                      <a:gd name="T6" fmla="*/ 0 60000 65536"/>
                      <a:gd name="T7" fmla="*/ 0 60000 65536"/>
                      <a:gd name="T8" fmla="*/ 0 60000 65536"/>
                    </a:gdLst>
                    <a:ahLst/>
                    <a:cxnLst>
                      <a:cxn ang="T6">
                        <a:pos x="T0" y="T1"/>
                      </a:cxn>
                      <a:cxn ang="T7">
                        <a:pos x="T2" y="T3"/>
                      </a:cxn>
                      <a:cxn ang="T8">
                        <a:pos x="T4" y="T5"/>
                      </a:cxn>
                    </a:cxnLst>
                    <a:rect l="0" t="0" r="r" b="b"/>
                    <a:pathLst>
                      <a:path w="452" h="17">
                        <a:moveTo>
                          <a:pt x="0" y="0"/>
                        </a:moveTo>
                        <a:cubicBezTo>
                          <a:pt x="17" y="6"/>
                          <a:pt x="170" y="17"/>
                          <a:pt x="271" y="17"/>
                        </a:cubicBezTo>
                        <a:cubicBezTo>
                          <a:pt x="349" y="17"/>
                          <a:pt x="429" y="12"/>
                          <a:pt x="452" y="9"/>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88" name="Freeform 66"/>
                  <p:cNvSpPr>
                    <a:spLocks/>
                  </p:cNvSpPr>
                  <p:nvPr/>
                </p:nvSpPr>
                <p:spPr bwMode="auto">
                  <a:xfrm>
                    <a:off x="3072" y="2869"/>
                    <a:ext cx="1130" cy="46"/>
                  </a:xfrm>
                  <a:custGeom>
                    <a:avLst/>
                    <a:gdLst>
                      <a:gd name="T0" fmla="*/ 0 w 452"/>
                      <a:gd name="T1" fmla="*/ 0 h 17"/>
                      <a:gd name="T2" fmla="*/ 4238 w 452"/>
                      <a:gd name="T3" fmla="*/ 314 h 17"/>
                      <a:gd name="T4" fmla="*/ 7063 w 452"/>
                      <a:gd name="T5" fmla="*/ 116 h 17"/>
                      <a:gd name="T6" fmla="*/ 0 60000 65536"/>
                      <a:gd name="T7" fmla="*/ 0 60000 65536"/>
                      <a:gd name="T8" fmla="*/ 0 60000 65536"/>
                    </a:gdLst>
                    <a:ahLst/>
                    <a:cxnLst>
                      <a:cxn ang="T6">
                        <a:pos x="T0" y="T1"/>
                      </a:cxn>
                      <a:cxn ang="T7">
                        <a:pos x="T2" y="T3"/>
                      </a:cxn>
                      <a:cxn ang="T8">
                        <a:pos x="T4" y="T5"/>
                      </a:cxn>
                    </a:cxnLst>
                    <a:rect l="0" t="0" r="r" b="b"/>
                    <a:pathLst>
                      <a:path w="452" h="17">
                        <a:moveTo>
                          <a:pt x="0" y="0"/>
                        </a:moveTo>
                        <a:cubicBezTo>
                          <a:pt x="12" y="6"/>
                          <a:pt x="176" y="17"/>
                          <a:pt x="271" y="16"/>
                        </a:cubicBezTo>
                        <a:cubicBezTo>
                          <a:pt x="365" y="14"/>
                          <a:pt x="443" y="8"/>
                          <a:pt x="452"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89" name="Freeform 67"/>
                  <p:cNvSpPr>
                    <a:spLocks/>
                  </p:cNvSpPr>
                  <p:nvPr/>
                </p:nvSpPr>
                <p:spPr bwMode="auto">
                  <a:xfrm>
                    <a:off x="3747" y="2803"/>
                    <a:ext cx="350" cy="16"/>
                  </a:xfrm>
                  <a:custGeom>
                    <a:avLst/>
                    <a:gdLst>
                      <a:gd name="T0" fmla="*/ 0 w 140"/>
                      <a:gd name="T1" fmla="*/ 115 h 6"/>
                      <a:gd name="T2" fmla="*/ 2188 w 140"/>
                      <a:gd name="T3" fmla="*/ 56 h 6"/>
                      <a:gd name="T4" fmla="*/ 0 60000 65536"/>
                      <a:gd name="T5" fmla="*/ 0 60000 65536"/>
                    </a:gdLst>
                    <a:ahLst/>
                    <a:cxnLst>
                      <a:cxn ang="T4">
                        <a:pos x="T0" y="T1"/>
                      </a:cxn>
                      <a:cxn ang="T5">
                        <a:pos x="T2" y="T3"/>
                      </a:cxn>
                    </a:cxnLst>
                    <a:rect l="0" t="0" r="r" b="b"/>
                    <a:pathLst>
                      <a:path w="140" h="6">
                        <a:moveTo>
                          <a:pt x="0" y="6"/>
                        </a:moveTo>
                        <a:cubicBezTo>
                          <a:pt x="28" y="1"/>
                          <a:pt x="125" y="0"/>
                          <a:pt x="140"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90" name="Freeform 68"/>
                  <p:cNvSpPr>
                    <a:spLocks/>
                  </p:cNvSpPr>
                  <p:nvPr/>
                </p:nvSpPr>
                <p:spPr bwMode="auto">
                  <a:xfrm>
                    <a:off x="3162" y="2995"/>
                    <a:ext cx="1003" cy="26"/>
                  </a:xfrm>
                  <a:custGeom>
                    <a:avLst/>
                    <a:gdLst>
                      <a:gd name="T0" fmla="*/ 0 w 401"/>
                      <a:gd name="T1" fmla="*/ 0 h 10"/>
                      <a:gd name="T2" fmla="*/ 3584 w 401"/>
                      <a:gd name="T3" fmla="*/ 143 h 10"/>
                      <a:gd name="T4" fmla="*/ 6276 w 401"/>
                      <a:gd name="T5" fmla="*/ 34 h 10"/>
                      <a:gd name="T6" fmla="*/ 0 60000 65536"/>
                      <a:gd name="T7" fmla="*/ 0 60000 65536"/>
                      <a:gd name="T8" fmla="*/ 0 60000 65536"/>
                    </a:gdLst>
                    <a:ahLst/>
                    <a:cxnLst>
                      <a:cxn ang="T6">
                        <a:pos x="T0" y="T1"/>
                      </a:cxn>
                      <a:cxn ang="T7">
                        <a:pos x="T2" y="T3"/>
                      </a:cxn>
                      <a:cxn ang="T8">
                        <a:pos x="T4" y="T5"/>
                      </a:cxn>
                    </a:cxnLst>
                    <a:rect l="0" t="0" r="r" b="b"/>
                    <a:pathLst>
                      <a:path w="401" h="10">
                        <a:moveTo>
                          <a:pt x="0" y="0"/>
                        </a:moveTo>
                        <a:cubicBezTo>
                          <a:pt x="21" y="5"/>
                          <a:pt x="144" y="6"/>
                          <a:pt x="229" y="8"/>
                        </a:cubicBezTo>
                        <a:cubicBezTo>
                          <a:pt x="290" y="10"/>
                          <a:pt x="371" y="6"/>
                          <a:pt x="401" y="2"/>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91" name="Freeform 69"/>
                  <p:cNvSpPr>
                    <a:spLocks/>
                  </p:cNvSpPr>
                  <p:nvPr/>
                </p:nvSpPr>
                <p:spPr bwMode="auto">
                  <a:xfrm>
                    <a:off x="3245" y="3037"/>
                    <a:ext cx="750" cy="27"/>
                  </a:xfrm>
                  <a:custGeom>
                    <a:avLst/>
                    <a:gdLst>
                      <a:gd name="T0" fmla="*/ 0 w 300"/>
                      <a:gd name="T1" fmla="*/ 116 h 10"/>
                      <a:gd name="T2" fmla="*/ 2863 w 300"/>
                      <a:gd name="T3" fmla="*/ 59 h 10"/>
                      <a:gd name="T4" fmla="*/ 4688 w 300"/>
                      <a:gd name="T5" fmla="*/ 22 h 10"/>
                      <a:gd name="T6" fmla="*/ 0 60000 65536"/>
                      <a:gd name="T7" fmla="*/ 0 60000 65536"/>
                      <a:gd name="T8" fmla="*/ 0 60000 65536"/>
                    </a:gdLst>
                    <a:ahLst/>
                    <a:cxnLst>
                      <a:cxn ang="T6">
                        <a:pos x="T0" y="T1"/>
                      </a:cxn>
                      <a:cxn ang="T7">
                        <a:pos x="T2" y="T3"/>
                      </a:cxn>
                      <a:cxn ang="T8">
                        <a:pos x="T4" y="T5"/>
                      </a:cxn>
                    </a:cxnLst>
                    <a:rect l="0" t="0" r="r" b="b"/>
                    <a:pathLst>
                      <a:path w="300" h="10">
                        <a:moveTo>
                          <a:pt x="0" y="6"/>
                        </a:moveTo>
                        <a:cubicBezTo>
                          <a:pt x="20" y="10"/>
                          <a:pt x="121" y="0"/>
                          <a:pt x="183" y="3"/>
                        </a:cubicBezTo>
                        <a:cubicBezTo>
                          <a:pt x="244" y="5"/>
                          <a:pt x="278" y="3"/>
                          <a:pt x="300"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92" name="Freeform 70"/>
                  <p:cNvSpPr>
                    <a:spLocks/>
                  </p:cNvSpPr>
                  <p:nvPr/>
                </p:nvSpPr>
                <p:spPr bwMode="auto">
                  <a:xfrm>
                    <a:off x="3260" y="3064"/>
                    <a:ext cx="730" cy="21"/>
                  </a:xfrm>
                  <a:custGeom>
                    <a:avLst/>
                    <a:gdLst>
                      <a:gd name="T0" fmla="*/ 0 w 292"/>
                      <a:gd name="T1" fmla="*/ 76 h 8"/>
                      <a:gd name="T2" fmla="*/ 2770 w 292"/>
                      <a:gd name="T3" fmla="*/ 76 h 8"/>
                      <a:gd name="T4" fmla="*/ 4563 w 292"/>
                      <a:gd name="T5" fmla="*/ 123 h 8"/>
                      <a:gd name="T6" fmla="*/ 0 60000 65536"/>
                      <a:gd name="T7" fmla="*/ 0 60000 65536"/>
                      <a:gd name="T8" fmla="*/ 0 60000 65536"/>
                    </a:gdLst>
                    <a:ahLst/>
                    <a:cxnLst>
                      <a:cxn ang="T6">
                        <a:pos x="T0" y="T1"/>
                      </a:cxn>
                      <a:cxn ang="T7">
                        <a:pos x="T2" y="T3"/>
                      </a:cxn>
                      <a:cxn ang="T8">
                        <a:pos x="T4" y="T5"/>
                      </a:cxn>
                    </a:cxnLst>
                    <a:rect l="0" t="0" r="r" b="b"/>
                    <a:pathLst>
                      <a:path w="292" h="8">
                        <a:moveTo>
                          <a:pt x="0" y="4"/>
                        </a:moveTo>
                        <a:cubicBezTo>
                          <a:pt x="15" y="4"/>
                          <a:pt x="128" y="0"/>
                          <a:pt x="177" y="4"/>
                        </a:cubicBezTo>
                        <a:cubicBezTo>
                          <a:pt x="225" y="8"/>
                          <a:pt x="289" y="7"/>
                          <a:pt x="292" y="7"/>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93" name="Freeform 71"/>
                  <p:cNvSpPr>
                    <a:spLocks/>
                  </p:cNvSpPr>
                  <p:nvPr/>
                </p:nvSpPr>
                <p:spPr bwMode="auto">
                  <a:xfrm>
                    <a:off x="3082" y="2832"/>
                    <a:ext cx="1055" cy="37"/>
                  </a:xfrm>
                  <a:custGeom>
                    <a:avLst/>
                    <a:gdLst>
                      <a:gd name="T0" fmla="*/ 0 w 422"/>
                      <a:gd name="T1" fmla="*/ 0 h 14"/>
                      <a:gd name="T2" fmla="*/ 3583 w 422"/>
                      <a:gd name="T3" fmla="*/ 204 h 14"/>
                      <a:gd name="T4" fmla="*/ 6595 w 422"/>
                      <a:gd name="T5" fmla="*/ 21 h 14"/>
                      <a:gd name="T6" fmla="*/ 0 60000 65536"/>
                      <a:gd name="T7" fmla="*/ 0 60000 65536"/>
                      <a:gd name="T8" fmla="*/ 0 60000 65536"/>
                    </a:gdLst>
                    <a:ahLst/>
                    <a:cxnLst>
                      <a:cxn ang="T6">
                        <a:pos x="T0" y="T1"/>
                      </a:cxn>
                      <a:cxn ang="T7">
                        <a:pos x="T2" y="T3"/>
                      </a:cxn>
                      <a:cxn ang="T8">
                        <a:pos x="T4" y="T5"/>
                      </a:cxn>
                    </a:cxnLst>
                    <a:rect l="0" t="0" r="r" b="b"/>
                    <a:pathLst>
                      <a:path w="422" h="14">
                        <a:moveTo>
                          <a:pt x="0" y="0"/>
                        </a:moveTo>
                        <a:cubicBezTo>
                          <a:pt x="15" y="6"/>
                          <a:pt x="171" y="14"/>
                          <a:pt x="229" y="11"/>
                        </a:cubicBezTo>
                        <a:cubicBezTo>
                          <a:pt x="287" y="8"/>
                          <a:pt x="384" y="2"/>
                          <a:pt x="422"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94" name="Freeform 72"/>
                  <p:cNvSpPr>
                    <a:spLocks/>
                  </p:cNvSpPr>
                  <p:nvPr/>
                </p:nvSpPr>
                <p:spPr bwMode="auto">
                  <a:xfrm>
                    <a:off x="3077" y="2856"/>
                    <a:ext cx="1151" cy="40"/>
                  </a:xfrm>
                  <a:custGeom>
                    <a:avLst/>
                    <a:gdLst>
                      <a:gd name="T0" fmla="*/ 0 w 460"/>
                      <a:gd name="T1" fmla="*/ 0 h 15"/>
                      <a:gd name="T2" fmla="*/ 3731 w 460"/>
                      <a:gd name="T3" fmla="*/ 248 h 15"/>
                      <a:gd name="T4" fmla="*/ 4076 w 460"/>
                      <a:gd name="T5" fmla="*/ 248 h 15"/>
                      <a:gd name="T6" fmla="*/ 7206 w 460"/>
                      <a:gd name="T7" fmla="*/ 21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 h="15">
                        <a:moveTo>
                          <a:pt x="0" y="0"/>
                        </a:moveTo>
                        <a:cubicBezTo>
                          <a:pt x="13" y="5"/>
                          <a:pt x="161" y="15"/>
                          <a:pt x="238" y="13"/>
                        </a:cubicBezTo>
                        <a:cubicBezTo>
                          <a:pt x="245" y="13"/>
                          <a:pt x="253" y="13"/>
                          <a:pt x="260" y="13"/>
                        </a:cubicBezTo>
                        <a:cubicBezTo>
                          <a:pt x="336" y="10"/>
                          <a:pt x="439" y="3"/>
                          <a:pt x="460"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95" name="Freeform 73"/>
                  <p:cNvSpPr>
                    <a:spLocks/>
                  </p:cNvSpPr>
                  <p:nvPr/>
                </p:nvSpPr>
                <p:spPr bwMode="auto">
                  <a:xfrm>
                    <a:off x="3167" y="2947"/>
                    <a:ext cx="995" cy="61"/>
                  </a:xfrm>
                  <a:custGeom>
                    <a:avLst/>
                    <a:gdLst>
                      <a:gd name="T0" fmla="*/ 0 w 398"/>
                      <a:gd name="T1" fmla="*/ 0 h 23"/>
                      <a:gd name="T2" fmla="*/ 6220 w 398"/>
                      <a:gd name="T3" fmla="*/ 204 h 23"/>
                      <a:gd name="T4" fmla="*/ 0 60000 65536"/>
                      <a:gd name="T5" fmla="*/ 0 60000 65536"/>
                    </a:gdLst>
                    <a:ahLst/>
                    <a:cxnLst>
                      <a:cxn ang="T4">
                        <a:pos x="T0" y="T1"/>
                      </a:cxn>
                      <a:cxn ang="T5">
                        <a:pos x="T2" y="T3"/>
                      </a:cxn>
                    </a:cxnLst>
                    <a:rect l="0" t="0" r="r" b="b"/>
                    <a:pathLst>
                      <a:path w="398" h="23">
                        <a:moveTo>
                          <a:pt x="0" y="0"/>
                        </a:moveTo>
                        <a:cubicBezTo>
                          <a:pt x="34" y="8"/>
                          <a:pt x="295" y="23"/>
                          <a:pt x="398" y="1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96" name="Freeform 74"/>
                  <p:cNvSpPr>
                    <a:spLocks/>
                  </p:cNvSpPr>
                  <p:nvPr/>
                </p:nvSpPr>
                <p:spPr bwMode="auto">
                  <a:xfrm>
                    <a:off x="3085" y="2909"/>
                    <a:ext cx="1122" cy="46"/>
                  </a:xfrm>
                  <a:custGeom>
                    <a:avLst/>
                    <a:gdLst>
                      <a:gd name="T0" fmla="*/ 0 w 449"/>
                      <a:gd name="T1" fmla="*/ 0 h 17"/>
                      <a:gd name="T2" fmla="*/ 4183 w 449"/>
                      <a:gd name="T3" fmla="*/ 336 h 17"/>
                      <a:gd name="T4" fmla="*/ 7007 w 449"/>
                      <a:gd name="T5" fmla="*/ 176 h 17"/>
                      <a:gd name="T6" fmla="*/ 0 60000 65536"/>
                      <a:gd name="T7" fmla="*/ 0 60000 65536"/>
                      <a:gd name="T8" fmla="*/ 0 60000 65536"/>
                    </a:gdLst>
                    <a:ahLst/>
                    <a:cxnLst>
                      <a:cxn ang="T6">
                        <a:pos x="T0" y="T1"/>
                      </a:cxn>
                      <a:cxn ang="T7">
                        <a:pos x="T2" y="T3"/>
                      </a:cxn>
                      <a:cxn ang="T8">
                        <a:pos x="T4" y="T5"/>
                      </a:cxn>
                    </a:cxnLst>
                    <a:rect l="0" t="0" r="r" b="b"/>
                    <a:pathLst>
                      <a:path w="449" h="17">
                        <a:moveTo>
                          <a:pt x="0" y="0"/>
                        </a:moveTo>
                        <a:cubicBezTo>
                          <a:pt x="17" y="6"/>
                          <a:pt x="167" y="17"/>
                          <a:pt x="268" y="17"/>
                        </a:cubicBezTo>
                        <a:cubicBezTo>
                          <a:pt x="346" y="16"/>
                          <a:pt x="426" y="12"/>
                          <a:pt x="449" y="9"/>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97" name="Freeform 75"/>
                  <p:cNvSpPr>
                    <a:spLocks/>
                  </p:cNvSpPr>
                  <p:nvPr/>
                </p:nvSpPr>
                <p:spPr bwMode="auto">
                  <a:xfrm>
                    <a:off x="3072" y="2880"/>
                    <a:ext cx="1130" cy="45"/>
                  </a:xfrm>
                  <a:custGeom>
                    <a:avLst/>
                    <a:gdLst>
                      <a:gd name="T0" fmla="*/ 0 w 452"/>
                      <a:gd name="T1" fmla="*/ 0 h 17"/>
                      <a:gd name="T2" fmla="*/ 4238 w 452"/>
                      <a:gd name="T3" fmla="*/ 281 h 17"/>
                      <a:gd name="T4" fmla="*/ 7063 w 452"/>
                      <a:gd name="T5" fmla="*/ 111 h 17"/>
                      <a:gd name="T6" fmla="*/ 0 60000 65536"/>
                      <a:gd name="T7" fmla="*/ 0 60000 65536"/>
                      <a:gd name="T8" fmla="*/ 0 60000 65536"/>
                    </a:gdLst>
                    <a:ahLst/>
                    <a:cxnLst>
                      <a:cxn ang="T6">
                        <a:pos x="T0" y="T1"/>
                      </a:cxn>
                      <a:cxn ang="T7">
                        <a:pos x="T2" y="T3"/>
                      </a:cxn>
                      <a:cxn ang="T8">
                        <a:pos x="T4" y="T5"/>
                      </a:cxn>
                    </a:cxnLst>
                    <a:rect l="0" t="0" r="r" b="b"/>
                    <a:pathLst>
                      <a:path w="452" h="17">
                        <a:moveTo>
                          <a:pt x="0" y="0"/>
                        </a:moveTo>
                        <a:cubicBezTo>
                          <a:pt x="12" y="6"/>
                          <a:pt x="176" y="17"/>
                          <a:pt x="271" y="15"/>
                        </a:cubicBezTo>
                        <a:cubicBezTo>
                          <a:pt x="365" y="14"/>
                          <a:pt x="443" y="7"/>
                          <a:pt x="452" y="6"/>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98" name="Freeform 76"/>
                  <p:cNvSpPr>
                    <a:spLocks/>
                  </p:cNvSpPr>
                  <p:nvPr/>
                </p:nvSpPr>
                <p:spPr bwMode="auto">
                  <a:xfrm>
                    <a:off x="3747" y="2797"/>
                    <a:ext cx="350" cy="16"/>
                  </a:xfrm>
                  <a:custGeom>
                    <a:avLst/>
                    <a:gdLst>
                      <a:gd name="T0" fmla="*/ 0 w 140"/>
                      <a:gd name="T1" fmla="*/ 115 h 6"/>
                      <a:gd name="T2" fmla="*/ 2188 w 140"/>
                      <a:gd name="T3" fmla="*/ 35 h 6"/>
                      <a:gd name="T4" fmla="*/ 0 60000 65536"/>
                      <a:gd name="T5" fmla="*/ 0 60000 65536"/>
                    </a:gdLst>
                    <a:ahLst/>
                    <a:cxnLst>
                      <a:cxn ang="T4">
                        <a:pos x="T0" y="T1"/>
                      </a:cxn>
                      <a:cxn ang="T5">
                        <a:pos x="T2" y="T3"/>
                      </a:cxn>
                    </a:cxnLst>
                    <a:rect l="0" t="0" r="r" b="b"/>
                    <a:pathLst>
                      <a:path w="140" h="6">
                        <a:moveTo>
                          <a:pt x="0" y="6"/>
                        </a:moveTo>
                        <a:cubicBezTo>
                          <a:pt x="28" y="1"/>
                          <a:pt x="125" y="0"/>
                          <a:pt x="140"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99" name="Freeform 77"/>
                  <p:cNvSpPr>
                    <a:spLocks/>
                  </p:cNvSpPr>
                  <p:nvPr/>
                </p:nvSpPr>
                <p:spPr bwMode="auto">
                  <a:xfrm>
                    <a:off x="3162" y="2989"/>
                    <a:ext cx="1003" cy="24"/>
                  </a:xfrm>
                  <a:custGeom>
                    <a:avLst/>
                    <a:gdLst>
                      <a:gd name="T0" fmla="*/ 0 w 401"/>
                      <a:gd name="T1" fmla="*/ 0 h 9"/>
                      <a:gd name="T2" fmla="*/ 3584 w 401"/>
                      <a:gd name="T3" fmla="*/ 149 h 9"/>
                      <a:gd name="T4" fmla="*/ 6276 w 401"/>
                      <a:gd name="T5" fmla="*/ 35 h 9"/>
                      <a:gd name="T6" fmla="*/ 0 60000 65536"/>
                      <a:gd name="T7" fmla="*/ 0 60000 65536"/>
                      <a:gd name="T8" fmla="*/ 0 60000 65536"/>
                    </a:gdLst>
                    <a:ahLst/>
                    <a:cxnLst>
                      <a:cxn ang="T6">
                        <a:pos x="T0" y="T1"/>
                      </a:cxn>
                      <a:cxn ang="T7">
                        <a:pos x="T2" y="T3"/>
                      </a:cxn>
                      <a:cxn ang="T8">
                        <a:pos x="T4" y="T5"/>
                      </a:cxn>
                    </a:cxnLst>
                    <a:rect l="0" t="0" r="r" b="b"/>
                    <a:pathLst>
                      <a:path w="401" h="9">
                        <a:moveTo>
                          <a:pt x="0" y="0"/>
                        </a:moveTo>
                        <a:cubicBezTo>
                          <a:pt x="21" y="5"/>
                          <a:pt x="144" y="5"/>
                          <a:pt x="229" y="8"/>
                        </a:cubicBezTo>
                        <a:cubicBezTo>
                          <a:pt x="290" y="9"/>
                          <a:pt x="371" y="5"/>
                          <a:pt x="401"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00" name="Freeform 78"/>
                  <p:cNvSpPr>
                    <a:spLocks/>
                  </p:cNvSpPr>
                  <p:nvPr/>
                </p:nvSpPr>
                <p:spPr bwMode="auto">
                  <a:xfrm>
                    <a:off x="3220" y="3032"/>
                    <a:ext cx="795" cy="24"/>
                  </a:xfrm>
                  <a:custGeom>
                    <a:avLst/>
                    <a:gdLst>
                      <a:gd name="T0" fmla="*/ 0 w 318"/>
                      <a:gd name="T1" fmla="*/ 93 h 9"/>
                      <a:gd name="T2" fmla="*/ 3020 w 318"/>
                      <a:gd name="T3" fmla="*/ 56 h 9"/>
                      <a:gd name="T4" fmla="*/ 4970 w 318"/>
                      <a:gd name="T5" fmla="*/ 0 h 9"/>
                      <a:gd name="T6" fmla="*/ 0 60000 65536"/>
                      <a:gd name="T7" fmla="*/ 0 60000 65536"/>
                      <a:gd name="T8" fmla="*/ 0 60000 65536"/>
                    </a:gdLst>
                    <a:ahLst/>
                    <a:cxnLst>
                      <a:cxn ang="T6">
                        <a:pos x="T0" y="T1"/>
                      </a:cxn>
                      <a:cxn ang="T7">
                        <a:pos x="T2" y="T3"/>
                      </a:cxn>
                      <a:cxn ang="T8">
                        <a:pos x="T4" y="T5"/>
                      </a:cxn>
                    </a:cxnLst>
                    <a:rect l="0" t="0" r="r" b="b"/>
                    <a:pathLst>
                      <a:path w="318" h="9">
                        <a:moveTo>
                          <a:pt x="0" y="5"/>
                        </a:moveTo>
                        <a:cubicBezTo>
                          <a:pt x="20" y="9"/>
                          <a:pt x="131" y="0"/>
                          <a:pt x="193" y="3"/>
                        </a:cubicBezTo>
                        <a:cubicBezTo>
                          <a:pt x="254" y="5"/>
                          <a:pt x="296" y="2"/>
                          <a:pt x="318"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01" name="Freeform 79"/>
                  <p:cNvSpPr>
                    <a:spLocks/>
                  </p:cNvSpPr>
                  <p:nvPr/>
                </p:nvSpPr>
                <p:spPr bwMode="auto">
                  <a:xfrm>
                    <a:off x="3260" y="3056"/>
                    <a:ext cx="730" cy="24"/>
                  </a:xfrm>
                  <a:custGeom>
                    <a:avLst/>
                    <a:gdLst>
                      <a:gd name="T0" fmla="*/ 0 w 292"/>
                      <a:gd name="T1" fmla="*/ 93 h 9"/>
                      <a:gd name="T2" fmla="*/ 2770 w 292"/>
                      <a:gd name="T3" fmla="*/ 93 h 9"/>
                      <a:gd name="T4" fmla="*/ 4563 w 292"/>
                      <a:gd name="T5" fmla="*/ 136 h 9"/>
                      <a:gd name="T6" fmla="*/ 0 60000 65536"/>
                      <a:gd name="T7" fmla="*/ 0 60000 65536"/>
                      <a:gd name="T8" fmla="*/ 0 60000 65536"/>
                    </a:gdLst>
                    <a:ahLst/>
                    <a:cxnLst>
                      <a:cxn ang="T6">
                        <a:pos x="T0" y="T1"/>
                      </a:cxn>
                      <a:cxn ang="T7">
                        <a:pos x="T2" y="T3"/>
                      </a:cxn>
                      <a:cxn ang="T8">
                        <a:pos x="T4" y="T5"/>
                      </a:cxn>
                    </a:cxnLst>
                    <a:rect l="0" t="0" r="r" b="b"/>
                    <a:pathLst>
                      <a:path w="292" h="9">
                        <a:moveTo>
                          <a:pt x="0" y="5"/>
                        </a:moveTo>
                        <a:cubicBezTo>
                          <a:pt x="15" y="5"/>
                          <a:pt x="128" y="0"/>
                          <a:pt x="177" y="5"/>
                        </a:cubicBezTo>
                        <a:cubicBezTo>
                          <a:pt x="225" y="9"/>
                          <a:pt x="289" y="7"/>
                          <a:pt x="292" y="7"/>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02" name="Freeform 80"/>
                  <p:cNvSpPr>
                    <a:spLocks/>
                  </p:cNvSpPr>
                  <p:nvPr/>
                </p:nvSpPr>
                <p:spPr bwMode="auto">
                  <a:xfrm>
                    <a:off x="3082" y="2827"/>
                    <a:ext cx="1055" cy="37"/>
                  </a:xfrm>
                  <a:custGeom>
                    <a:avLst/>
                    <a:gdLst>
                      <a:gd name="T0" fmla="*/ 0 w 422"/>
                      <a:gd name="T1" fmla="*/ 0 h 14"/>
                      <a:gd name="T2" fmla="*/ 3583 w 422"/>
                      <a:gd name="T3" fmla="*/ 204 h 14"/>
                      <a:gd name="T4" fmla="*/ 6595 w 422"/>
                      <a:gd name="T5" fmla="*/ 0 h 14"/>
                      <a:gd name="T6" fmla="*/ 0 60000 65536"/>
                      <a:gd name="T7" fmla="*/ 0 60000 65536"/>
                      <a:gd name="T8" fmla="*/ 0 60000 65536"/>
                    </a:gdLst>
                    <a:ahLst/>
                    <a:cxnLst>
                      <a:cxn ang="T6">
                        <a:pos x="T0" y="T1"/>
                      </a:cxn>
                      <a:cxn ang="T7">
                        <a:pos x="T2" y="T3"/>
                      </a:cxn>
                      <a:cxn ang="T8">
                        <a:pos x="T4" y="T5"/>
                      </a:cxn>
                    </a:cxnLst>
                    <a:rect l="0" t="0" r="r" b="b"/>
                    <a:pathLst>
                      <a:path w="422" h="14">
                        <a:moveTo>
                          <a:pt x="0" y="0"/>
                        </a:moveTo>
                        <a:cubicBezTo>
                          <a:pt x="15" y="5"/>
                          <a:pt x="171" y="14"/>
                          <a:pt x="229" y="11"/>
                        </a:cubicBezTo>
                        <a:cubicBezTo>
                          <a:pt x="287" y="8"/>
                          <a:pt x="384" y="2"/>
                          <a:pt x="422"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03" name="Freeform 81"/>
                  <p:cNvSpPr>
                    <a:spLocks/>
                  </p:cNvSpPr>
                  <p:nvPr/>
                </p:nvSpPr>
                <p:spPr bwMode="auto">
                  <a:xfrm>
                    <a:off x="3077" y="2851"/>
                    <a:ext cx="1151" cy="40"/>
                  </a:xfrm>
                  <a:custGeom>
                    <a:avLst/>
                    <a:gdLst>
                      <a:gd name="T0" fmla="*/ 0 w 460"/>
                      <a:gd name="T1" fmla="*/ 0 h 15"/>
                      <a:gd name="T2" fmla="*/ 3731 w 460"/>
                      <a:gd name="T3" fmla="*/ 248 h 15"/>
                      <a:gd name="T4" fmla="*/ 4076 w 460"/>
                      <a:gd name="T5" fmla="*/ 248 h 15"/>
                      <a:gd name="T6" fmla="*/ 7206 w 460"/>
                      <a:gd name="T7" fmla="*/ 21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 h="15">
                        <a:moveTo>
                          <a:pt x="0" y="0"/>
                        </a:moveTo>
                        <a:cubicBezTo>
                          <a:pt x="13" y="5"/>
                          <a:pt x="161" y="15"/>
                          <a:pt x="238" y="13"/>
                        </a:cubicBezTo>
                        <a:cubicBezTo>
                          <a:pt x="245" y="13"/>
                          <a:pt x="253" y="13"/>
                          <a:pt x="260" y="13"/>
                        </a:cubicBezTo>
                        <a:cubicBezTo>
                          <a:pt x="336" y="10"/>
                          <a:pt x="439" y="2"/>
                          <a:pt x="460" y="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04" name="Freeform 82"/>
                  <p:cNvSpPr>
                    <a:spLocks/>
                  </p:cNvSpPr>
                  <p:nvPr/>
                </p:nvSpPr>
                <p:spPr bwMode="auto">
                  <a:xfrm>
                    <a:off x="3155" y="2939"/>
                    <a:ext cx="1007" cy="64"/>
                  </a:xfrm>
                  <a:custGeom>
                    <a:avLst/>
                    <a:gdLst>
                      <a:gd name="T0" fmla="*/ 0 w 403"/>
                      <a:gd name="T1" fmla="*/ 0 h 24"/>
                      <a:gd name="T2" fmla="*/ 6287 w 403"/>
                      <a:gd name="T3" fmla="*/ 227 h 24"/>
                      <a:gd name="T4" fmla="*/ 0 60000 65536"/>
                      <a:gd name="T5" fmla="*/ 0 60000 65536"/>
                    </a:gdLst>
                    <a:ahLst/>
                    <a:cxnLst>
                      <a:cxn ang="T4">
                        <a:pos x="T0" y="T1"/>
                      </a:cxn>
                      <a:cxn ang="T5">
                        <a:pos x="T2" y="T3"/>
                      </a:cxn>
                    </a:cxnLst>
                    <a:rect l="0" t="0" r="r" b="b"/>
                    <a:pathLst>
                      <a:path w="403" h="24">
                        <a:moveTo>
                          <a:pt x="0" y="0"/>
                        </a:moveTo>
                        <a:cubicBezTo>
                          <a:pt x="35" y="9"/>
                          <a:pt x="300" y="24"/>
                          <a:pt x="403" y="1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05" name="Freeform 83"/>
                  <p:cNvSpPr>
                    <a:spLocks/>
                  </p:cNvSpPr>
                  <p:nvPr/>
                </p:nvSpPr>
                <p:spPr bwMode="auto">
                  <a:xfrm>
                    <a:off x="3077" y="2904"/>
                    <a:ext cx="1130" cy="45"/>
                  </a:xfrm>
                  <a:custGeom>
                    <a:avLst/>
                    <a:gdLst>
                      <a:gd name="T0" fmla="*/ 0 w 452"/>
                      <a:gd name="T1" fmla="*/ 0 h 17"/>
                      <a:gd name="T2" fmla="*/ 4238 w 452"/>
                      <a:gd name="T3" fmla="*/ 294 h 17"/>
                      <a:gd name="T4" fmla="*/ 7063 w 452"/>
                      <a:gd name="T5" fmla="*/ 169 h 17"/>
                      <a:gd name="T6" fmla="*/ 0 60000 65536"/>
                      <a:gd name="T7" fmla="*/ 0 60000 65536"/>
                      <a:gd name="T8" fmla="*/ 0 60000 65536"/>
                    </a:gdLst>
                    <a:ahLst/>
                    <a:cxnLst>
                      <a:cxn ang="T6">
                        <a:pos x="T0" y="T1"/>
                      </a:cxn>
                      <a:cxn ang="T7">
                        <a:pos x="T2" y="T3"/>
                      </a:cxn>
                      <a:cxn ang="T8">
                        <a:pos x="T4" y="T5"/>
                      </a:cxn>
                    </a:cxnLst>
                    <a:rect l="0" t="0" r="r" b="b"/>
                    <a:pathLst>
                      <a:path w="452" h="17">
                        <a:moveTo>
                          <a:pt x="0" y="0"/>
                        </a:moveTo>
                        <a:cubicBezTo>
                          <a:pt x="17" y="5"/>
                          <a:pt x="170" y="17"/>
                          <a:pt x="271" y="16"/>
                        </a:cubicBezTo>
                        <a:cubicBezTo>
                          <a:pt x="349" y="16"/>
                          <a:pt x="429" y="12"/>
                          <a:pt x="452" y="9"/>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06" name="Freeform 84"/>
                  <p:cNvSpPr>
                    <a:spLocks/>
                  </p:cNvSpPr>
                  <p:nvPr/>
                </p:nvSpPr>
                <p:spPr bwMode="auto">
                  <a:xfrm>
                    <a:off x="3072" y="2872"/>
                    <a:ext cx="1130" cy="48"/>
                  </a:xfrm>
                  <a:custGeom>
                    <a:avLst/>
                    <a:gdLst>
                      <a:gd name="T0" fmla="*/ 0 w 452"/>
                      <a:gd name="T1" fmla="*/ 0 h 18"/>
                      <a:gd name="T2" fmla="*/ 4238 w 452"/>
                      <a:gd name="T3" fmla="*/ 307 h 18"/>
                      <a:gd name="T4" fmla="*/ 7063 w 452"/>
                      <a:gd name="T5" fmla="*/ 115 h 18"/>
                      <a:gd name="T6" fmla="*/ 0 60000 65536"/>
                      <a:gd name="T7" fmla="*/ 0 60000 65536"/>
                      <a:gd name="T8" fmla="*/ 0 60000 65536"/>
                    </a:gdLst>
                    <a:ahLst/>
                    <a:cxnLst>
                      <a:cxn ang="T6">
                        <a:pos x="T0" y="T1"/>
                      </a:cxn>
                      <a:cxn ang="T7">
                        <a:pos x="T2" y="T3"/>
                      </a:cxn>
                      <a:cxn ang="T8">
                        <a:pos x="T4" y="T5"/>
                      </a:cxn>
                    </a:cxnLst>
                    <a:rect l="0" t="0" r="r" b="b"/>
                    <a:pathLst>
                      <a:path w="452" h="18">
                        <a:moveTo>
                          <a:pt x="0" y="0"/>
                        </a:moveTo>
                        <a:cubicBezTo>
                          <a:pt x="12" y="6"/>
                          <a:pt x="176" y="18"/>
                          <a:pt x="271" y="16"/>
                        </a:cubicBezTo>
                        <a:cubicBezTo>
                          <a:pt x="365" y="14"/>
                          <a:pt x="443" y="8"/>
                          <a:pt x="452"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07" name="Freeform 85"/>
                  <p:cNvSpPr>
                    <a:spLocks/>
                  </p:cNvSpPr>
                  <p:nvPr/>
                </p:nvSpPr>
                <p:spPr bwMode="auto">
                  <a:xfrm>
                    <a:off x="3085" y="2808"/>
                    <a:ext cx="340" cy="237"/>
                  </a:xfrm>
                  <a:custGeom>
                    <a:avLst/>
                    <a:gdLst>
                      <a:gd name="T0" fmla="*/ 720 w 136"/>
                      <a:gd name="T1" fmla="*/ 1587 h 89"/>
                      <a:gd name="T2" fmla="*/ 563 w 136"/>
                      <a:gd name="T3" fmla="*/ 1510 h 89"/>
                      <a:gd name="T4" fmla="*/ 595 w 136"/>
                      <a:gd name="T5" fmla="*/ 1249 h 89"/>
                      <a:gd name="T6" fmla="*/ 458 w 136"/>
                      <a:gd name="T7" fmla="*/ 852 h 89"/>
                      <a:gd name="T8" fmla="*/ 95 w 136"/>
                      <a:gd name="T9" fmla="*/ 682 h 89"/>
                      <a:gd name="T10" fmla="*/ 83 w 136"/>
                      <a:gd name="T11" fmla="*/ 192 h 89"/>
                      <a:gd name="T12" fmla="*/ 438 w 136"/>
                      <a:gd name="T13" fmla="*/ 77 h 89"/>
                      <a:gd name="T14" fmla="*/ 925 w 136"/>
                      <a:gd name="T15" fmla="*/ 115 h 89"/>
                      <a:gd name="T16" fmla="*/ 1533 w 136"/>
                      <a:gd name="T17" fmla="*/ 170 h 89"/>
                      <a:gd name="T18" fmla="*/ 1895 w 136"/>
                      <a:gd name="T19" fmla="*/ 205 h 89"/>
                      <a:gd name="T20" fmla="*/ 2125 w 136"/>
                      <a:gd name="T21" fmla="*/ 264 h 89"/>
                      <a:gd name="T22" fmla="*/ 770 w 136"/>
                      <a:gd name="T23" fmla="*/ 248 h 89"/>
                      <a:gd name="T24" fmla="*/ 345 w 136"/>
                      <a:gd name="T25" fmla="*/ 264 h 89"/>
                      <a:gd name="T26" fmla="*/ 333 w 136"/>
                      <a:gd name="T27" fmla="*/ 589 h 89"/>
                      <a:gd name="T28" fmla="*/ 563 w 136"/>
                      <a:gd name="T29" fmla="*/ 682 h 89"/>
                      <a:gd name="T30" fmla="*/ 738 w 136"/>
                      <a:gd name="T31" fmla="*/ 772 h 89"/>
                      <a:gd name="T32" fmla="*/ 688 w 136"/>
                      <a:gd name="T33" fmla="*/ 1169 h 89"/>
                      <a:gd name="T34" fmla="*/ 783 w 136"/>
                      <a:gd name="T35" fmla="*/ 1531 h 89"/>
                      <a:gd name="T36" fmla="*/ 1033 w 136"/>
                      <a:gd name="T37" fmla="*/ 1680 h 89"/>
                      <a:gd name="T38" fmla="*/ 738 w 136"/>
                      <a:gd name="T39" fmla="*/ 1568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6" h="89">
                        <a:moveTo>
                          <a:pt x="46" y="84"/>
                        </a:moveTo>
                        <a:cubicBezTo>
                          <a:pt x="40" y="83"/>
                          <a:pt x="37" y="86"/>
                          <a:pt x="36" y="80"/>
                        </a:cubicBezTo>
                        <a:cubicBezTo>
                          <a:pt x="35" y="75"/>
                          <a:pt x="37" y="70"/>
                          <a:pt x="38" y="66"/>
                        </a:cubicBezTo>
                        <a:cubicBezTo>
                          <a:pt x="40" y="57"/>
                          <a:pt x="39" y="48"/>
                          <a:pt x="29" y="45"/>
                        </a:cubicBezTo>
                        <a:cubicBezTo>
                          <a:pt x="21" y="43"/>
                          <a:pt x="11" y="44"/>
                          <a:pt x="6" y="36"/>
                        </a:cubicBezTo>
                        <a:cubicBezTo>
                          <a:pt x="0" y="29"/>
                          <a:pt x="2" y="17"/>
                          <a:pt x="5" y="10"/>
                        </a:cubicBezTo>
                        <a:cubicBezTo>
                          <a:pt x="10" y="0"/>
                          <a:pt x="19" y="4"/>
                          <a:pt x="28" y="4"/>
                        </a:cubicBezTo>
                        <a:cubicBezTo>
                          <a:pt x="39" y="4"/>
                          <a:pt x="49" y="5"/>
                          <a:pt x="59" y="6"/>
                        </a:cubicBezTo>
                        <a:cubicBezTo>
                          <a:pt x="72" y="8"/>
                          <a:pt x="85" y="9"/>
                          <a:pt x="98" y="9"/>
                        </a:cubicBezTo>
                        <a:cubicBezTo>
                          <a:pt x="106" y="9"/>
                          <a:pt x="113" y="10"/>
                          <a:pt x="121" y="11"/>
                        </a:cubicBezTo>
                        <a:cubicBezTo>
                          <a:pt x="126" y="12"/>
                          <a:pt x="133" y="12"/>
                          <a:pt x="136" y="14"/>
                        </a:cubicBezTo>
                        <a:cubicBezTo>
                          <a:pt x="107" y="15"/>
                          <a:pt x="78" y="14"/>
                          <a:pt x="49" y="13"/>
                        </a:cubicBezTo>
                        <a:cubicBezTo>
                          <a:pt x="42" y="12"/>
                          <a:pt x="28" y="11"/>
                          <a:pt x="22" y="14"/>
                        </a:cubicBezTo>
                        <a:cubicBezTo>
                          <a:pt x="17" y="17"/>
                          <a:pt x="16" y="27"/>
                          <a:pt x="21" y="31"/>
                        </a:cubicBezTo>
                        <a:cubicBezTo>
                          <a:pt x="24" y="33"/>
                          <a:pt x="32" y="34"/>
                          <a:pt x="36" y="36"/>
                        </a:cubicBezTo>
                        <a:cubicBezTo>
                          <a:pt x="39" y="37"/>
                          <a:pt x="45" y="38"/>
                          <a:pt x="47" y="41"/>
                        </a:cubicBezTo>
                        <a:cubicBezTo>
                          <a:pt x="51" y="46"/>
                          <a:pt x="45" y="56"/>
                          <a:pt x="44" y="62"/>
                        </a:cubicBezTo>
                        <a:cubicBezTo>
                          <a:pt x="43" y="69"/>
                          <a:pt x="43" y="77"/>
                          <a:pt x="50" y="81"/>
                        </a:cubicBezTo>
                        <a:cubicBezTo>
                          <a:pt x="55" y="83"/>
                          <a:pt x="65" y="81"/>
                          <a:pt x="66" y="89"/>
                        </a:cubicBezTo>
                        <a:cubicBezTo>
                          <a:pt x="61" y="87"/>
                          <a:pt x="53" y="83"/>
                          <a:pt x="47" y="83"/>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08" name="Freeform 86"/>
                  <p:cNvSpPr>
                    <a:spLocks/>
                  </p:cNvSpPr>
                  <p:nvPr/>
                </p:nvSpPr>
                <p:spPr bwMode="auto">
                  <a:xfrm>
                    <a:off x="3685" y="2795"/>
                    <a:ext cx="365" cy="58"/>
                  </a:xfrm>
                  <a:custGeom>
                    <a:avLst/>
                    <a:gdLst>
                      <a:gd name="T0" fmla="*/ 188 w 146"/>
                      <a:gd name="T1" fmla="*/ 314 h 22"/>
                      <a:gd name="T2" fmla="*/ 613 w 146"/>
                      <a:gd name="T3" fmla="*/ 145 h 22"/>
                      <a:gd name="T4" fmla="*/ 1113 w 146"/>
                      <a:gd name="T5" fmla="*/ 34 h 22"/>
                      <a:gd name="T6" fmla="*/ 2283 w 146"/>
                      <a:gd name="T7" fmla="*/ 90 h 22"/>
                      <a:gd name="T8" fmla="*/ 1863 w 146"/>
                      <a:gd name="T9" fmla="*/ 90 h 22"/>
                      <a:gd name="T10" fmla="*/ 1125 w 146"/>
                      <a:gd name="T11" fmla="*/ 166 h 22"/>
                      <a:gd name="T12" fmla="*/ 613 w 146"/>
                      <a:gd name="T13" fmla="*/ 327 h 22"/>
                      <a:gd name="T14" fmla="*/ 0 w 146"/>
                      <a:gd name="T15" fmla="*/ 369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6" h="22">
                        <a:moveTo>
                          <a:pt x="12" y="17"/>
                        </a:moveTo>
                        <a:cubicBezTo>
                          <a:pt x="20" y="18"/>
                          <a:pt x="32" y="12"/>
                          <a:pt x="39" y="8"/>
                        </a:cubicBezTo>
                        <a:cubicBezTo>
                          <a:pt x="49" y="2"/>
                          <a:pt x="59" y="2"/>
                          <a:pt x="71" y="2"/>
                        </a:cubicBezTo>
                        <a:cubicBezTo>
                          <a:pt x="96" y="0"/>
                          <a:pt x="121" y="4"/>
                          <a:pt x="146" y="5"/>
                        </a:cubicBezTo>
                        <a:cubicBezTo>
                          <a:pt x="143" y="12"/>
                          <a:pt x="125" y="5"/>
                          <a:pt x="119" y="5"/>
                        </a:cubicBezTo>
                        <a:cubicBezTo>
                          <a:pt x="104" y="3"/>
                          <a:pt x="88" y="9"/>
                          <a:pt x="72" y="9"/>
                        </a:cubicBezTo>
                        <a:cubicBezTo>
                          <a:pt x="59" y="9"/>
                          <a:pt x="51" y="14"/>
                          <a:pt x="39" y="18"/>
                        </a:cubicBezTo>
                        <a:cubicBezTo>
                          <a:pt x="26" y="22"/>
                          <a:pt x="13" y="14"/>
                          <a:pt x="0" y="20"/>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09" name="Oval 87"/>
                  <p:cNvSpPr>
                    <a:spLocks noChangeArrowheads="1"/>
                  </p:cNvSpPr>
                  <p:nvPr/>
                </p:nvSpPr>
                <p:spPr bwMode="auto">
                  <a:xfrm>
                    <a:off x="3795" y="2803"/>
                    <a:ext cx="42" cy="42"/>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10" name="Oval 88"/>
                  <p:cNvSpPr>
                    <a:spLocks noChangeArrowheads="1"/>
                  </p:cNvSpPr>
                  <p:nvPr/>
                </p:nvSpPr>
                <p:spPr bwMode="auto">
                  <a:xfrm>
                    <a:off x="3845" y="2808"/>
                    <a:ext cx="17" cy="16"/>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11" name="Oval 89"/>
                  <p:cNvSpPr>
                    <a:spLocks noChangeArrowheads="1"/>
                  </p:cNvSpPr>
                  <p:nvPr/>
                </p:nvSpPr>
                <p:spPr bwMode="auto">
                  <a:xfrm>
                    <a:off x="3760" y="2827"/>
                    <a:ext cx="27" cy="29"/>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112" name="Freeform 90"/>
                  <p:cNvSpPr>
                    <a:spLocks/>
                  </p:cNvSpPr>
                  <p:nvPr/>
                </p:nvSpPr>
                <p:spPr bwMode="auto">
                  <a:xfrm>
                    <a:off x="3070" y="2787"/>
                    <a:ext cx="1168" cy="328"/>
                  </a:xfrm>
                  <a:custGeom>
                    <a:avLst/>
                    <a:gdLst>
                      <a:gd name="T0" fmla="*/ 3772 w 467"/>
                      <a:gd name="T1" fmla="*/ 248 h 123"/>
                      <a:gd name="T2" fmla="*/ 4429 w 467"/>
                      <a:gd name="T3" fmla="*/ 115 h 123"/>
                      <a:gd name="T4" fmla="*/ 4817 w 467"/>
                      <a:gd name="T5" fmla="*/ 21 h 123"/>
                      <a:gd name="T6" fmla="*/ 5255 w 467"/>
                      <a:gd name="T7" fmla="*/ 21 h 123"/>
                      <a:gd name="T8" fmla="*/ 6005 w 467"/>
                      <a:gd name="T9" fmla="*/ 0 h 123"/>
                      <a:gd name="T10" fmla="*/ 6338 w 467"/>
                      <a:gd name="T11" fmla="*/ 21 h 123"/>
                      <a:gd name="T12" fmla="*/ 6538 w 467"/>
                      <a:gd name="T13" fmla="*/ 248 h 123"/>
                      <a:gd name="T14" fmla="*/ 7193 w 467"/>
                      <a:gd name="T15" fmla="*/ 307 h 123"/>
                      <a:gd name="T16" fmla="*/ 7243 w 467"/>
                      <a:gd name="T17" fmla="*/ 683 h 123"/>
                      <a:gd name="T18" fmla="*/ 7088 w 467"/>
                      <a:gd name="T19" fmla="*/ 717 h 123"/>
                      <a:gd name="T20" fmla="*/ 7088 w 467"/>
                      <a:gd name="T21" fmla="*/ 1229 h 123"/>
                      <a:gd name="T22" fmla="*/ 6838 w 467"/>
                      <a:gd name="T23" fmla="*/ 1309 h 123"/>
                      <a:gd name="T24" fmla="*/ 6818 w 467"/>
                      <a:gd name="T25" fmla="*/ 1629 h 123"/>
                      <a:gd name="T26" fmla="*/ 6443 w 467"/>
                      <a:gd name="T27" fmla="*/ 1707 h 123"/>
                      <a:gd name="T28" fmla="*/ 5755 w 467"/>
                      <a:gd name="T29" fmla="*/ 1843 h 123"/>
                      <a:gd name="T30" fmla="*/ 5722 w 467"/>
                      <a:gd name="T31" fmla="*/ 2253 h 123"/>
                      <a:gd name="T32" fmla="*/ 5317 w 467"/>
                      <a:gd name="T33" fmla="*/ 2296 h 123"/>
                      <a:gd name="T34" fmla="*/ 4534 w 467"/>
                      <a:gd name="T35" fmla="*/ 2275 h 123"/>
                      <a:gd name="T36" fmla="*/ 2941 w 467"/>
                      <a:gd name="T37" fmla="*/ 2197 h 123"/>
                      <a:gd name="T38" fmla="*/ 1938 w 467"/>
                      <a:gd name="T39" fmla="*/ 2219 h 123"/>
                      <a:gd name="T40" fmla="*/ 1208 w 467"/>
                      <a:gd name="T41" fmla="*/ 2163 h 123"/>
                      <a:gd name="T42" fmla="*/ 1125 w 467"/>
                      <a:gd name="T43" fmla="*/ 1933 h 123"/>
                      <a:gd name="T44" fmla="*/ 675 w 467"/>
                      <a:gd name="T45" fmla="*/ 1821 h 123"/>
                      <a:gd name="T46" fmla="*/ 613 w 467"/>
                      <a:gd name="T47" fmla="*/ 1160 h 123"/>
                      <a:gd name="T48" fmla="*/ 125 w 467"/>
                      <a:gd name="T49" fmla="*/ 968 h 123"/>
                      <a:gd name="T50" fmla="*/ 50 w 467"/>
                      <a:gd name="T51" fmla="*/ 363 h 123"/>
                      <a:gd name="T52" fmla="*/ 145 w 467"/>
                      <a:gd name="T53" fmla="*/ 93 h 123"/>
                      <a:gd name="T54" fmla="*/ 708 w 467"/>
                      <a:gd name="T55" fmla="*/ 149 h 123"/>
                      <a:gd name="T56" fmla="*/ 1471 w 467"/>
                      <a:gd name="T57" fmla="*/ 205 h 123"/>
                      <a:gd name="T58" fmla="*/ 3772 w 467"/>
                      <a:gd name="T59" fmla="*/ 248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7" h="123">
                        <a:moveTo>
                          <a:pt x="241" y="13"/>
                        </a:moveTo>
                        <a:cubicBezTo>
                          <a:pt x="258" y="11"/>
                          <a:pt x="269" y="13"/>
                          <a:pt x="283" y="6"/>
                        </a:cubicBezTo>
                        <a:cubicBezTo>
                          <a:pt x="287" y="4"/>
                          <a:pt x="290" y="0"/>
                          <a:pt x="308" y="1"/>
                        </a:cubicBezTo>
                        <a:cubicBezTo>
                          <a:pt x="317" y="1"/>
                          <a:pt x="327" y="1"/>
                          <a:pt x="336" y="1"/>
                        </a:cubicBezTo>
                        <a:cubicBezTo>
                          <a:pt x="352" y="1"/>
                          <a:pt x="368" y="0"/>
                          <a:pt x="384" y="0"/>
                        </a:cubicBezTo>
                        <a:cubicBezTo>
                          <a:pt x="389" y="0"/>
                          <a:pt x="401" y="0"/>
                          <a:pt x="405" y="1"/>
                        </a:cubicBezTo>
                        <a:cubicBezTo>
                          <a:pt x="412" y="4"/>
                          <a:pt x="411" y="10"/>
                          <a:pt x="418" y="13"/>
                        </a:cubicBezTo>
                        <a:cubicBezTo>
                          <a:pt x="428" y="18"/>
                          <a:pt x="448" y="11"/>
                          <a:pt x="460" y="16"/>
                        </a:cubicBezTo>
                        <a:cubicBezTo>
                          <a:pt x="464" y="18"/>
                          <a:pt x="467" y="33"/>
                          <a:pt x="463" y="36"/>
                        </a:cubicBezTo>
                        <a:cubicBezTo>
                          <a:pt x="459" y="38"/>
                          <a:pt x="458" y="36"/>
                          <a:pt x="453" y="38"/>
                        </a:cubicBezTo>
                        <a:cubicBezTo>
                          <a:pt x="458" y="48"/>
                          <a:pt x="457" y="60"/>
                          <a:pt x="453" y="65"/>
                        </a:cubicBezTo>
                        <a:cubicBezTo>
                          <a:pt x="450" y="69"/>
                          <a:pt x="444" y="67"/>
                          <a:pt x="437" y="69"/>
                        </a:cubicBezTo>
                        <a:cubicBezTo>
                          <a:pt x="437" y="74"/>
                          <a:pt x="440" y="82"/>
                          <a:pt x="436" y="86"/>
                        </a:cubicBezTo>
                        <a:cubicBezTo>
                          <a:pt x="433" y="90"/>
                          <a:pt x="417" y="90"/>
                          <a:pt x="412" y="90"/>
                        </a:cubicBezTo>
                        <a:cubicBezTo>
                          <a:pt x="402" y="91"/>
                          <a:pt x="375" y="88"/>
                          <a:pt x="368" y="97"/>
                        </a:cubicBezTo>
                        <a:cubicBezTo>
                          <a:pt x="364" y="102"/>
                          <a:pt x="371" y="113"/>
                          <a:pt x="366" y="119"/>
                        </a:cubicBezTo>
                        <a:cubicBezTo>
                          <a:pt x="362" y="123"/>
                          <a:pt x="346" y="121"/>
                          <a:pt x="340" y="121"/>
                        </a:cubicBezTo>
                        <a:cubicBezTo>
                          <a:pt x="324" y="122"/>
                          <a:pt x="306" y="121"/>
                          <a:pt x="290" y="120"/>
                        </a:cubicBezTo>
                        <a:cubicBezTo>
                          <a:pt x="256" y="116"/>
                          <a:pt x="222" y="115"/>
                          <a:pt x="188" y="116"/>
                        </a:cubicBezTo>
                        <a:cubicBezTo>
                          <a:pt x="167" y="116"/>
                          <a:pt x="146" y="115"/>
                          <a:pt x="124" y="117"/>
                        </a:cubicBezTo>
                        <a:cubicBezTo>
                          <a:pt x="115" y="118"/>
                          <a:pt x="79" y="121"/>
                          <a:pt x="77" y="114"/>
                        </a:cubicBezTo>
                        <a:cubicBezTo>
                          <a:pt x="76" y="106"/>
                          <a:pt x="75" y="105"/>
                          <a:pt x="72" y="102"/>
                        </a:cubicBezTo>
                        <a:cubicBezTo>
                          <a:pt x="64" y="96"/>
                          <a:pt x="49" y="96"/>
                          <a:pt x="43" y="96"/>
                        </a:cubicBezTo>
                        <a:cubicBezTo>
                          <a:pt x="30" y="93"/>
                          <a:pt x="38" y="69"/>
                          <a:pt x="39" y="61"/>
                        </a:cubicBezTo>
                        <a:cubicBezTo>
                          <a:pt x="39" y="53"/>
                          <a:pt x="14" y="57"/>
                          <a:pt x="8" y="51"/>
                        </a:cubicBezTo>
                        <a:cubicBezTo>
                          <a:pt x="0" y="44"/>
                          <a:pt x="0" y="28"/>
                          <a:pt x="3" y="19"/>
                        </a:cubicBezTo>
                        <a:cubicBezTo>
                          <a:pt x="5" y="12"/>
                          <a:pt x="5" y="7"/>
                          <a:pt x="9" y="5"/>
                        </a:cubicBezTo>
                        <a:cubicBezTo>
                          <a:pt x="18" y="1"/>
                          <a:pt x="33" y="6"/>
                          <a:pt x="45" y="8"/>
                        </a:cubicBezTo>
                        <a:cubicBezTo>
                          <a:pt x="60" y="9"/>
                          <a:pt x="79" y="10"/>
                          <a:pt x="94" y="11"/>
                        </a:cubicBezTo>
                        <a:cubicBezTo>
                          <a:pt x="104" y="11"/>
                          <a:pt x="198" y="17"/>
                          <a:pt x="241" y="13"/>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905" name="Group 91"/>
                <p:cNvGrpSpPr>
                  <a:grpSpLocks/>
                </p:cNvGrpSpPr>
                <p:nvPr/>
              </p:nvGrpSpPr>
              <p:grpSpPr bwMode="auto">
                <a:xfrm>
                  <a:off x="13256568" y="18094425"/>
                  <a:ext cx="1080000" cy="360000"/>
                  <a:chOff x="963" y="2349"/>
                  <a:chExt cx="1184" cy="347"/>
                </a:xfrm>
              </p:grpSpPr>
              <p:sp>
                <p:nvSpPr>
                  <p:cNvPr id="2045" name="Freeform 92"/>
                  <p:cNvSpPr>
                    <a:spLocks/>
                  </p:cNvSpPr>
                  <p:nvPr/>
                </p:nvSpPr>
                <p:spPr bwMode="auto">
                  <a:xfrm>
                    <a:off x="963" y="2349"/>
                    <a:ext cx="1184" cy="347"/>
                  </a:xfrm>
                  <a:custGeom>
                    <a:avLst/>
                    <a:gdLst>
                      <a:gd name="T0" fmla="*/ 1229 w 474"/>
                      <a:gd name="T1" fmla="*/ 478 h 130"/>
                      <a:gd name="T2" fmla="*/ 2478 w 474"/>
                      <a:gd name="T3" fmla="*/ 363 h 130"/>
                      <a:gd name="T4" fmla="*/ 2840 w 474"/>
                      <a:gd name="T5" fmla="*/ 149 h 130"/>
                      <a:gd name="T6" fmla="*/ 5048 w 474"/>
                      <a:gd name="T7" fmla="*/ 21 h 130"/>
                      <a:gd name="T8" fmla="*/ 5473 w 474"/>
                      <a:gd name="T9" fmla="*/ 35 h 130"/>
                      <a:gd name="T10" fmla="*/ 5660 w 474"/>
                      <a:gd name="T11" fmla="*/ 206 h 130"/>
                      <a:gd name="T12" fmla="*/ 6345 w 474"/>
                      <a:gd name="T13" fmla="*/ 363 h 130"/>
                      <a:gd name="T14" fmla="*/ 6719 w 474"/>
                      <a:gd name="T15" fmla="*/ 512 h 130"/>
                      <a:gd name="T16" fmla="*/ 6877 w 474"/>
                      <a:gd name="T17" fmla="*/ 854 h 130"/>
                      <a:gd name="T18" fmla="*/ 7032 w 474"/>
                      <a:gd name="T19" fmla="*/ 892 h 130"/>
                      <a:gd name="T20" fmla="*/ 7294 w 474"/>
                      <a:gd name="T21" fmla="*/ 913 h 130"/>
                      <a:gd name="T22" fmla="*/ 7326 w 474"/>
                      <a:gd name="T23" fmla="*/ 1217 h 130"/>
                      <a:gd name="T24" fmla="*/ 7032 w 474"/>
                      <a:gd name="T25" fmla="*/ 1276 h 130"/>
                      <a:gd name="T26" fmla="*/ 6939 w 474"/>
                      <a:gd name="T27" fmla="*/ 1353 h 130"/>
                      <a:gd name="T28" fmla="*/ 6919 w 474"/>
                      <a:gd name="T29" fmla="*/ 1481 h 130"/>
                      <a:gd name="T30" fmla="*/ 6544 w 474"/>
                      <a:gd name="T31" fmla="*/ 1618 h 130"/>
                      <a:gd name="T32" fmla="*/ 6532 w 474"/>
                      <a:gd name="T33" fmla="*/ 1810 h 130"/>
                      <a:gd name="T34" fmla="*/ 6357 w 474"/>
                      <a:gd name="T35" fmla="*/ 1882 h 130"/>
                      <a:gd name="T36" fmla="*/ 5378 w 474"/>
                      <a:gd name="T37" fmla="*/ 2074 h 130"/>
                      <a:gd name="T38" fmla="*/ 5191 w 474"/>
                      <a:gd name="T39" fmla="*/ 2360 h 130"/>
                      <a:gd name="T40" fmla="*/ 3462 w 474"/>
                      <a:gd name="T41" fmla="*/ 2450 h 130"/>
                      <a:gd name="T42" fmla="*/ 2133 w 474"/>
                      <a:gd name="T43" fmla="*/ 2381 h 130"/>
                      <a:gd name="T44" fmla="*/ 2103 w 474"/>
                      <a:gd name="T45" fmla="*/ 2186 h 130"/>
                      <a:gd name="T46" fmla="*/ 62 w 474"/>
                      <a:gd name="T47" fmla="*/ 2186 h 130"/>
                      <a:gd name="T48" fmla="*/ 30 w 474"/>
                      <a:gd name="T49" fmla="*/ 1844 h 130"/>
                      <a:gd name="T50" fmla="*/ 437 w 474"/>
                      <a:gd name="T51" fmla="*/ 1674 h 130"/>
                      <a:gd name="T52" fmla="*/ 467 w 474"/>
                      <a:gd name="T53" fmla="*/ 1276 h 130"/>
                      <a:gd name="T54" fmla="*/ 762 w 474"/>
                      <a:gd name="T55" fmla="*/ 1140 h 130"/>
                      <a:gd name="T56" fmla="*/ 762 w 474"/>
                      <a:gd name="T57" fmla="*/ 627 h 130"/>
                      <a:gd name="T58" fmla="*/ 1229 w 474"/>
                      <a:gd name="T59" fmla="*/ 478 h 1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4" h="130">
                        <a:moveTo>
                          <a:pt x="79" y="25"/>
                        </a:moveTo>
                        <a:cubicBezTo>
                          <a:pt x="103" y="26"/>
                          <a:pt x="136" y="21"/>
                          <a:pt x="159" y="19"/>
                        </a:cubicBezTo>
                        <a:cubicBezTo>
                          <a:pt x="170" y="18"/>
                          <a:pt x="175" y="12"/>
                          <a:pt x="182" y="8"/>
                        </a:cubicBezTo>
                        <a:cubicBezTo>
                          <a:pt x="187" y="6"/>
                          <a:pt x="293" y="0"/>
                          <a:pt x="324" y="1"/>
                        </a:cubicBezTo>
                        <a:cubicBezTo>
                          <a:pt x="333" y="1"/>
                          <a:pt x="342" y="0"/>
                          <a:pt x="351" y="2"/>
                        </a:cubicBezTo>
                        <a:cubicBezTo>
                          <a:pt x="360" y="4"/>
                          <a:pt x="356" y="6"/>
                          <a:pt x="363" y="11"/>
                        </a:cubicBezTo>
                        <a:cubicBezTo>
                          <a:pt x="372" y="17"/>
                          <a:pt x="389" y="17"/>
                          <a:pt x="407" y="19"/>
                        </a:cubicBezTo>
                        <a:cubicBezTo>
                          <a:pt x="415" y="19"/>
                          <a:pt x="424" y="21"/>
                          <a:pt x="431" y="27"/>
                        </a:cubicBezTo>
                        <a:cubicBezTo>
                          <a:pt x="435" y="31"/>
                          <a:pt x="437" y="42"/>
                          <a:pt x="441" y="45"/>
                        </a:cubicBezTo>
                        <a:cubicBezTo>
                          <a:pt x="443" y="47"/>
                          <a:pt x="446" y="47"/>
                          <a:pt x="451" y="47"/>
                        </a:cubicBezTo>
                        <a:cubicBezTo>
                          <a:pt x="459" y="47"/>
                          <a:pt x="464" y="45"/>
                          <a:pt x="468" y="48"/>
                        </a:cubicBezTo>
                        <a:cubicBezTo>
                          <a:pt x="470" y="49"/>
                          <a:pt x="474" y="63"/>
                          <a:pt x="470" y="64"/>
                        </a:cubicBezTo>
                        <a:cubicBezTo>
                          <a:pt x="464" y="66"/>
                          <a:pt x="457" y="68"/>
                          <a:pt x="451" y="67"/>
                        </a:cubicBezTo>
                        <a:cubicBezTo>
                          <a:pt x="444" y="67"/>
                          <a:pt x="445" y="70"/>
                          <a:pt x="445" y="71"/>
                        </a:cubicBezTo>
                        <a:cubicBezTo>
                          <a:pt x="446" y="74"/>
                          <a:pt x="446" y="76"/>
                          <a:pt x="444" y="78"/>
                        </a:cubicBezTo>
                        <a:cubicBezTo>
                          <a:pt x="438" y="84"/>
                          <a:pt x="422" y="83"/>
                          <a:pt x="420" y="85"/>
                        </a:cubicBezTo>
                        <a:cubicBezTo>
                          <a:pt x="418" y="87"/>
                          <a:pt x="422" y="92"/>
                          <a:pt x="419" y="95"/>
                        </a:cubicBezTo>
                        <a:cubicBezTo>
                          <a:pt x="415" y="97"/>
                          <a:pt x="414" y="98"/>
                          <a:pt x="408" y="99"/>
                        </a:cubicBezTo>
                        <a:cubicBezTo>
                          <a:pt x="391" y="103"/>
                          <a:pt x="366" y="104"/>
                          <a:pt x="345" y="109"/>
                        </a:cubicBezTo>
                        <a:cubicBezTo>
                          <a:pt x="327" y="112"/>
                          <a:pt x="344" y="122"/>
                          <a:pt x="333" y="124"/>
                        </a:cubicBezTo>
                        <a:cubicBezTo>
                          <a:pt x="325" y="127"/>
                          <a:pt x="263" y="128"/>
                          <a:pt x="222" y="129"/>
                        </a:cubicBezTo>
                        <a:cubicBezTo>
                          <a:pt x="184" y="130"/>
                          <a:pt x="144" y="130"/>
                          <a:pt x="137" y="125"/>
                        </a:cubicBezTo>
                        <a:cubicBezTo>
                          <a:pt x="134" y="123"/>
                          <a:pt x="138" y="116"/>
                          <a:pt x="135" y="115"/>
                        </a:cubicBezTo>
                        <a:cubicBezTo>
                          <a:pt x="112" y="106"/>
                          <a:pt x="14" y="121"/>
                          <a:pt x="4" y="115"/>
                        </a:cubicBezTo>
                        <a:cubicBezTo>
                          <a:pt x="1" y="114"/>
                          <a:pt x="0" y="99"/>
                          <a:pt x="2" y="97"/>
                        </a:cubicBezTo>
                        <a:cubicBezTo>
                          <a:pt x="8" y="93"/>
                          <a:pt x="28" y="100"/>
                          <a:pt x="28" y="88"/>
                        </a:cubicBezTo>
                        <a:cubicBezTo>
                          <a:pt x="28" y="79"/>
                          <a:pt x="25" y="71"/>
                          <a:pt x="30" y="67"/>
                        </a:cubicBezTo>
                        <a:cubicBezTo>
                          <a:pt x="34" y="64"/>
                          <a:pt x="45" y="69"/>
                          <a:pt x="49" y="60"/>
                        </a:cubicBezTo>
                        <a:cubicBezTo>
                          <a:pt x="52" y="54"/>
                          <a:pt x="47" y="40"/>
                          <a:pt x="49" y="33"/>
                        </a:cubicBezTo>
                        <a:cubicBezTo>
                          <a:pt x="52" y="26"/>
                          <a:pt x="65" y="25"/>
                          <a:pt x="79" y="25"/>
                        </a:cubicBezTo>
                        <a:close/>
                      </a:path>
                    </a:pathLst>
                  </a:custGeom>
                  <a:solidFill>
                    <a:srgbClr val="F9D8D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46" name="Freeform 93"/>
                  <p:cNvSpPr>
                    <a:spLocks/>
                  </p:cNvSpPr>
                  <p:nvPr/>
                </p:nvSpPr>
                <p:spPr bwMode="auto">
                  <a:xfrm>
                    <a:off x="1113" y="2440"/>
                    <a:ext cx="1007" cy="243"/>
                  </a:xfrm>
                  <a:custGeom>
                    <a:avLst/>
                    <a:gdLst>
                      <a:gd name="T0" fmla="*/ 0 w 403"/>
                      <a:gd name="T1" fmla="*/ 1391 h 91"/>
                      <a:gd name="T2" fmla="*/ 1029 w 403"/>
                      <a:gd name="T3" fmla="*/ 1426 h 91"/>
                      <a:gd name="T4" fmla="*/ 1279 w 403"/>
                      <a:gd name="T5" fmla="*/ 1482 h 91"/>
                      <a:gd name="T6" fmla="*/ 1467 w 403"/>
                      <a:gd name="T7" fmla="*/ 1677 h 91"/>
                      <a:gd name="T8" fmla="*/ 3041 w 403"/>
                      <a:gd name="T9" fmla="*/ 1698 h 91"/>
                      <a:gd name="T10" fmla="*/ 3728 w 403"/>
                      <a:gd name="T11" fmla="*/ 1640 h 91"/>
                      <a:gd name="T12" fmla="*/ 4058 w 403"/>
                      <a:gd name="T13" fmla="*/ 1618 h 91"/>
                      <a:gd name="T14" fmla="*/ 4215 w 403"/>
                      <a:gd name="T15" fmla="*/ 1413 h 91"/>
                      <a:gd name="T16" fmla="*/ 4465 w 403"/>
                      <a:gd name="T17" fmla="*/ 1332 h 91"/>
                      <a:gd name="T18" fmla="*/ 4808 w 403"/>
                      <a:gd name="T19" fmla="*/ 1255 h 91"/>
                      <a:gd name="T20" fmla="*/ 5370 w 403"/>
                      <a:gd name="T21" fmla="*/ 1162 h 91"/>
                      <a:gd name="T22" fmla="*/ 5495 w 403"/>
                      <a:gd name="T23" fmla="*/ 956 h 91"/>
                      <a:gd name="T24" fmla="*/ 5725 w 403"/>
                      <a:gd name="T25" fmla="*/ 820 h 91"/>
                      <a:gd name="T26" fmla="*/ 5807 w 403"/>
                      <a:gd name="T27" fmla="*/ 777 h 91"/>
                      <a:gd name="T28" fmla="*/ 5870 w 403"/>
                      <a:gd name="T29" fmla="*/ 662 h 91"/>
                      <a:gd name="T30" fmla="*/ 6099 w 403"/>
                      <a:gd name="T31" fmla="*/ 593 h 91"/>
                      <a:gd name="T32" fmla="*/ 6274 w 403"/>
                      <a:gd name="T33" fmla="*/ 513 h 91"/>
                      <a:gd name="T34" fmla="*/ 6244 w 403"/>
                      <a:gd name="T35" fmla="*/ 363 h 91"/>
                      <a:gd name="T36" fmla="*/ 6149 w 403"/>
                      <a:gd name="T37" fmla="*/ 379 h 91"/>
                      <a:gd name="T38" fmla="*/ 5870 w 403"/>
                      <a:gd name="T39" fmla="*/ 206 h 91"/>
                      <a:gd name="T40" fmla="*/ 5682 w 403"/>
                      <a:gd name="T41" fmla="*/ 0 h 91"/>
                      <a:gd name="T42" fmla="*/ 5775 w 403"/>
                      <a:gd name="T43" fmla="*/ 363 h 91"/>
                      <a:gd name="T44" fmla="*/ 5557 w 403"/>
                      <a:gd name="T45" fmla="*/ 606 h 91"/>
                      <a:gd name="T46" fmla="*/ 5275 w 403"/>
                      <a:gd name="T47" fmla="*/ 684 h 91"/>
                      <a:gd name="T48" fmla="*/ 5245 w 403"/>
                      <a:gd name="T49" fmla="*/ 935 h 91"/>
                      <a:gd name="T50" fmla="*/ 4915 w 403"/>
                      <a:gd name="T51" fmla="*/ 991 h 91"/>
                      <a:gd name="T52" fmla="*/ 4465 w 403"/>
                      <a:gd name="T53" fmla="*/ 1028 h 91"/>
                      <a:gd name="T54" fmla="*/ 4183 w 403"/>
                      <a:gd name="T55" fmla="*/ 1106 h 91"/>
                      <a:gd name="T56" fmla="*/ 3946 w 403"/>
                      <a:gd name="T57" fmla="*/ 1332 h 91"/>
                      <a:gd name="T58" fmla="*/ 3508 w 403"/>
                      <a:gd name="T59" fmla="*/ 1413 h 91"/>
                      <a:gd name="T60" fmla="*/ 2871 w 403"/>
                      <a:gd name="T61" fmla="*/ 1447 h 91"/>
                      <a:gd name="T62" fmla="*/ 1812 w 403"/>
                      <a:gd name="T63" fmla="*/ 1584 h 91"/>
                      <a:gd name="T64" fmla="*/ 1562 w 403"/>
                      <a:gd name="T65" fmla="*/ 1482 h 91"/>
                      <a:gd name="T66" fmla="*/ 1342 w 403"/>
                      <a:gd name="T67" fmla="*/ 1332 h 91"/>
                      <a:gd name="T68" fmla="*/ 780 w 403"/>
                      <a:gd name="T69" fmla="*/ 1332 h 91"/>
                      <a:gd name="T70" fmla="*/ 62 w 403"/>
                      <a:gd name="T71" fmla="*/ 1354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3" h="91">
                        <a:moveTo>
                          <a:pt x="0" y="73"/>
                        </a:moveTo>
                        <a:cubicBezTo>
                          <a:pt x="21" y="69"/>
                          <a:pt x="45" y="73"/>
                          <a:pt x="66" y="75"/>
                        </a:cubicBezTo>
                        <a:cubicBezTo>
                          <a:pt x="70" y="75"/>
                          <a:pt x="78" y="76"/>
                          <a:pt x="82" y="78"/>
                        </a:cubicBezTo>
                        <a:cubicBezTo>
                          <a:pt x="88" y="83"/>
                          <a:pt x="85" y="87"/>
                          <a:pt x="94" y="88"/>
                        </a:cubicBezTo>
                        <a:cubicBezTo>
                          <a:pt x="127" y="91"/>
                          <a:pt x="162" y="91"/>
                          <a:pt x="195" y="89"/>
                        </a:cubicBezTo>
                        <a:cubicBezTo>
                          <a:pt x="210" y="88"/>
                          <a:pt x="224" y="86"/>
                          <a:pt x="239" y="86"/>
                        </a:cubicBezTo>
                        <a:cubicBezTo>
                          <a:pt x="246" y="86"/>
                          <a:pt x="254" y="87"/>
                          <a:pt x="260" y="85"/>
                        </a:cubicBezTo>
                        <a:cubicBezTo>
                          <a:pt x="266" y="83"/>
                          <a:pt x="265" y="77"/>
                          <a:pt x="270" y="74"/>
                        </a:cubicBezTo>
                        <a:cubicBezTo>
                          <a:pt x="274" y="71"/>
                          <a:pt x="282" y="71"/>
                          <a:pt x="286" y="70"/>
                        </a:cubicBezTo>
                        <a:cubicBezTo>
                          <a:pt x="294" y="68"/>
                          <a:pt x="301" y="67"/>
                          <a:pt x="308" y="66"/>
                        </a:cubicBezTo>
                        <a:cubicBezTo>
                          <a:pt x="319" y="65"/>
                          <a:pt x="334" y="64"/>
                          <a:pt x="344" y="61"/>
                        </a:cubicBezTo>
                        <a:cubicBezTo>
                          <a:pt x="351" y="58"/>
                          <a:pt x="349" y="55"/>
                          <a:pt x="352" y="50"/>
                        </a:cubicBezTo>
                        <a:cubicBezTo>
                          <a:pt x="356" y="45"/>
                          <a:pt x="361" y="45"/>
                          <a:pt x="367" y="43"/>
                        </a:cubicBezTo>
                        <a:cubicBezTo>
                          <a:pt x="369" y="42"/>
                          <a:pt x="370" y="42"/>
                          <a:pt x="372" y="41"/>
                        </a:cubicBezTo>
                        <a:cubicBezTo>
                          <a:pt x="374" y="39"/>
                          <a:pt x="374" y="36"/>
                          <a:pt x="376" y="35"/>
                        </a:cubicBezTo>
                        <a:cubicBezTo>
                          <a:pt x="381" y="31"/>
                          <a:pt x="384" y="32"/>
                          <a:pt x="391" y="31"/>
                        </a:cubicBezTo>
                        <a:cubicBezTo>
                          <a:pt x="396" y="31"/>
                          <a:pt x="399" y="32"/>
                          <a:pt x="402" y="27"/>
                        </a:cubicBezTo>
                        <a:cubicBezTo>
                          <a:pt x="403" y="24"/>
                          <a:pt x="403" y="21"/>
                          <a:pt x="400" y="19"/>
                        </a:cubicBezTo>
                        <a:cubicBezTo>
                          <a:pt x="397" y="16"/>
                          <a:pt x="397" y="20"/>
                          <a:pt x="394" y="20"/>
                        </a:cubicBezTo>
                        <a:cubicBezTo>
                          <a:pt x="387" y="19"/>
                          <a:pt x="380" y="16"/>
                          <a:pt x="376" y="11"/>
                        </a:cubicBezTo>
                        <a:cubicBezTo>
                          <a:pt x="372" y="7"/>
                          <a:pt x="371" y="1"/>
                          <a:pt x="364" y="0"/>
                        </a:cubicBezTo>
                        <a:cubicBezTo>
                          <a:pt x="362" y="7"/>
                          <a:pt x="369" y="12"/>
                          <a:pt x="370" y="19"/>
                        </a:cubicBezTo>
                        <a:cubicBezTo>
                          <a:pt x="371" y="29"/>
                          <a:pt x="364" y="31"/>
                          <a:pt x="356" y="32"/>
                        </a:cubicBezTo>
                        <a:cubicBezTo>
                          <a:pt x="349" y="33"/>
                          <a:pt x="342" y="30"/>
                          <a:pt x="338" y="36"/>
                        </a:cubicBezTo>
                        <a:cubicBezTo>
                          <a:pt x="336" y="41"/>
                          <a:pt x="340" y="45"/>
                          <a:pt x="336" y="49"/>
                        </a:cubicBezTo>
                        <a:cubicBezTo>
                          <a:pt x="332" y="53"/>
                          <a:pt x="319" y="52"/>
                          <a:pt x="315" y="52"/>
                        </a:cubicBezTo>
                        <a:cubicBezTo>
                          <a:pt x="305" y="53"/>
                          <a:pt x="296" y="53"/>
                          <a:pt x="286" y="54"/>
                        </a:cubicBezTo>
                        <a:cubicBezTo>
                          <a:pt x="280" y="55"/>
                          <a:pt x="273" y="55"/>
                          <a:pt x="268" y="58"/>
                        </a:cubicBezTo>
                        <a:cubicBezTo>
                          <a:pt x="261" y="61"/>
                          <a:pt x="260" y="68"/>
                          <a:pt x="253" y="70"/>
                        </a:cubicBezTo>
                        <a:cubicBezTo>
                          <a:pt x="245" y="73"/>
                          <a:pt x="233" y="73"/>
                          <a:pt x="225" y="74"/>
                        </a:cubicBezTo>
                        <a:cubicBezTo>
                          <a:pt x="211" y="75"/>
                          <a:pt x="198" y="75"/>
                          <a:pt x="184" y="76"/>
                        </a:cubicBezTo>
                        <a:cubicBezTo>
                          <a:pt x="161" y="77"/>
                          <a:pt x="139" y="82"/>
                          <a:pt x="116" y="83"/>
                        </a:cubicBezTo>
                        <a:cubicBezTo>
                          <a:pt x="109" y="83"/>
                          <a:pt x="104" y="82"/>
                          <a:pt x="100" y="78"/>
                        </a:cubicBezTo>
                        <a:cubicBezTo>
                          <a:pt x="94" y="74"/>
                          <a:pt x="94" y="70"/>
                          <a:pt x="86" y="70"/>
                        </a:cubicBezTo>
                        <a:cubicBezTo>
                          <a:pt x="74" y="69"/>
                          <a:pt x="62" y="69"/>
                          <a:pt x="50" y="70"/>
                        </a:cubicBezTo>
                        <a:cubicBezTo>
                          <a:pt x="40" y="72"/>
                          <a:pt x="15" y="72"/>
                          <a:pt x="4" y="71"/>
                        </a:cubicBezTo>
                      </a:path>
                    </a:pathLst>
                  </a:custGeom>
                  <a:solidFill>
                    <a:srgbClr val="F6BAC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47" name="Freeform 94"/>
                  <p:cNvSpPr>
                    <a:spLocks/>
                  </p:cNvSpPr>
                  <p:nvPr/>
                </p:nvSpPr>
                <p:spPr bwMode="auto">
                  <a:xfrm>
                    <a:off x="1078" y="2472"/>
                    <a:ext cx="987" cy="51"/>
                  </a:xfrm>
                  <a:custGeom>
                    <a:avLst/>
                    <a:gdLst>
                      <a:gd name="T0" fmla="*/ 0 w 395"/>
                      <a:gd name="T1" fmla="*/ 346 h 19"/>
                      <a:gd name="T2" fmla="*/ 2404 w 395"/>
                      <a:gd name="T3" fmla="*/ 287 h 19"/>
                      <a:gd name="T4" fmla="*/ 6162 w 395"/>
                      <a:gd name="T5" fmla="*/ 0 h 19"/>
                      <a:gd name="T6" fmla="*/ 0 60000 65536"/>
                      <a:gd name="T7" fmla="*/ 0 60000 65536"/>
                      <a:gd name="T8" fmla="*/ 0 60000 65536"/>
                    </a:gdLst>
                    <a:ahLst/>
                    <a:cxnLst>
                      <a:cxn ang="T6">
                        <a:pos x="T0" y="T1"/>
                      </a:cxn>
                      <a:cxn ang="T7">
                        <a:pos x="T2" y="T3"/>
                      </a:cxn>
                      <a:cxn ang="T8">
                        <a:pos x="T4" y="T5"/>
                      </a:cxn>
                    </a:cxnLst>
                    <a:rect l="0" t="0" r="r" b="b"/>
                    <a:pathLst>
                      <a:path w="395" h="19">
                        <a:moveTo>
                          <a:pt x="0" y="18"/>
                        </a:moveTo>
                        <a:cubicBezTo>
                          <a:pt x="16" y="17"/>
                          <a:pt x="65" y="19"/>
                          <a:pt x="154" y="15"/>
                        </a:cubicBezTo>
                        <a:cubicBezTo>
                          <a:pt x="243" y="11"/>
                          <a:pt x="360" y="0"/>
                          <a:pt x="395"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48" name="Freeform 95"/>
                  <p:cNvSpPr>
                    <a:spLocks/>
                  </p:cNvSpPr>
                  <p:nvPr/>
                </p:nvSpPr>
                <p:spPr bwMode="auto">
                  <a:xfrm>
                    <a:off x="1382" y="2368"/>
                    <a:ext cx="490" cy="27"/>
                  </a:xfrm>
                  <a:custGeom>
                    <a:avLst/>
                    <a:gdLst>
                      <a:gd name="T0" fmla="*/ 0 w 196"/>
                      <a:gd name="T1" fmla="*/ 197 h 10"/>
                      <a:gd name="T2" fmla="*/ 3063 w 196"/>
                      <a:gd name="T3" fmla="*/ 103 h 10"/>
                      <a:gd name="T4" fmla="*/ 0 60000 65536"/>
                      <a:gd name="T5" fmla="*/ 0 60000 65536"/>
                    </a:gdLst>
                    <a:ahLst/>
                    <a:cxnLst>
                      <a:cxn ang="T4">
                        <a:pos x="T0" y="T1"/>
                      </a:cxn>
                      <a:cxn ang="T5">
                        <a:pos x="T2" y="T3"/>
                      </a:cxn>
                    </a:cxnLst>
                    <a:rect l="0" t="0" r="r" b="b"/>
                    <a:pathLst>
                      <a:path w="196" h="10">
                        <a:moveTo>
                          <a:pt x="0" y="10"/>
                        </a:moveTo>
                        <a:cubicBezTo>
                          <a:pt x="28" y="6"/>
                          <a:pt x="140" y="0"/>
                          <a:pt x="196" y="5"/>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49" name="Freeform 96"/>
                  <p:cNvSpPr>
                    <a:spLocks/>
                  </p:cNvSpPr>
                  <p:nvPr/>
                </p:nvSpPr>
                <p:spPr bwMode="auto">
                  <a:xfrm>
                    <a:off x="1088" y="2443"/>
                    <a:ext cx="964" cy="45"/>
                  </a:xfrm>
                  <a:custGeom>
                    <a:avLst/>
                    <a:gdLst>
                      <a:gd name="T0" fmla="*/ 0 w 386"/>
                      <a:gd name="T1" fmla="*/ 294 h 17"/>
                      <a:gd name="T2" fmla="*/ 2353 w 386"/>
                      <a:gd name="T3" fmla="*/ 204 h 17"/>
                      <a:gd name="T4" fmla="*/ 6014 w 386"/>
                      <a:gd name="T5" fmla="*/ 77 h 17"/>
                      <a:gd name="T6" fmla="*/ 0 60000 65536"/>
                      <a:gd name="T7" fmla="*/ 0 60000 65536"/>
                      <a:gd name="T8" fmla="*/ 0 60000 65536"/>
                    </a:gdLst>
                    <a:ahLst/>
                    <a:cxnLst>
                      <a:cxn ang="T6">
                        <a:pos x="T0" y="T1"/>
                      </a:cxn>
                      <a:cxn ang="T7">
                        <a:pos x="T2" y="T3"/>
                      </a:cxn>
                      <a:cxn ang="T8">
                        <a:pos x="T4" y="T5"/>
                      </a:cxn>
                    </a:cxnLst>
                    <a:rect l="0" t="0" r="r" b="b"/>
                    <a:pathLst>
                      <a:path w="386" h="17">
                        <a:moveTo>
                          <a:pt x="0" y="16"/>
                        </a:moveTo>
                        <a:cubicBezTo>
                          <a:pt x="10" y="17"/>
                          <a:pt x="84" y="16"/>
                          <a:pt x="151" y="11"/>
                        </a:cubicBezTo>
                        <a:cubicBezTo>
                          <a:pt x="219" y="6"/>
                          <a:pt x="366" y="0"/>
                          <a:pt x="386" y="4"/>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50" name="Freeform 97"/>
                  <p:cNvSpPr>
                    <a:spLocks/>
                  </p:cNvSpPr>
                  <p:nvPr/>
                </p:nvSpPr>
                <p:spPr bwMode="auto">
                  <a:xfrm>
                    <a:off x="1085" y="2395"/>
                    <a:ext cx="950" cy="56"/>
                  </a:xfrm>
                  <a:custGeom>
                    <a:avLst/>
                    <a:gdLst>
                      <a:gd name="T0" fmla="*/ 0 w 380"/>
                      <a:gd name="T1" fmla="*/ 376 h 21"/>
                      <a:gd name="T2" fmla="*/ 1345 w 380"/>
                      <a:gd name="T3" fmla="*/ 363 h 21"/>
                      <a:gd name="T4" fmla="*/ 5938 w 380"/>
                      <a:gd name="T5" fmla="*/ 149 h 21"/>
                      <a:gd name="T6" fmla="*/ 0 60000 65536"/>
                      <a:gd name="T7" fmla="*/ 0 60000 65536"/>
                      <a:gd name="T8" fmla="*/ 0 60000 65536"/>
                    </a:gdLst>
                    <a:ahLst/>
                    <a:cxnLst>
                      <a:cxn ang="T6">
                        <a:pos x="T0" y="T1"/>
                      </a:cxn>
                      <a:cxn ang="T7">
                        <a:pos x="T2" y="T3"/>
                      </a:cxn>
                      <a:cxn ang="T8">
                        <a:pos x="T4" y="T5"/>
                      </a:cxn>
                    </a:cxnLst>
                    <a:rect l="0" t="0" r="r" b="b"/>
                    <a:pathLst>
                      <a:path w="380" h="21">
                        <a:moveTo>
                          <a:pt x="0" y="20"/>
                        </a:moveTo>
                        <a:cubicBezTo>
                          <a:pt x="12" y="21"/>
                          <a:pt x="38" y="21"/>
                          <a:pt x="86" y="19"/>
                        </a:cubicBezTo>
                        <a:cubicBezTo>
                          <a:pt x="135" y="17"/>
                          <a:pt x="338" y="0"/>
                          <a:pt x="380" y="8"/>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51" name="Freeform 98"/>
                  <p:cNvSpPr>
                    <a:spLocks/>
                  </p:cNvSpPr>
                  <p:nvPr/>
                </p:nvSpPr>
                <p:spPr bwMode="auto">
                  <a:xfrm>
                    <a:off x="1033" y="2493"/>
                    <a:ext cx="1104" cy="70"/>
                  </a:xfrm>
                  <a:custGeom>
                    <a:avLst/>
                    <a:gdLst>
                      <a:gd name="T0" fmla="*/ 0 w 442"/>
                      <a:gd name="T1" fmla="*/ 471 h 26"/>
                      <a:gd name="T2" fmla="*/ 2900 w 442"/>
                      <a:gd name="T3" fmla="*/ 291 h 26"/>
                      <a:gd name="T4" fmla="*/ 6889 w 442"/>
                      <a:gd name="T5" fmla="*/ 0 h 26"/>
                      <a:gd name="T6" fmla="*/ 0 60000 65536"/>
                      <a:gd name="T7" fmla="*/ 0 60000 65536"/>
                      <a:gd name="T8" fmla="*/ 0 60000 65536"/>
                    </a:gdLst>
                    <a:ahLst/>
                    <a:cxnLst>
                      <a:cxn ang="T6">
                        <a:pos x="T0" y="T1"/>
                      </a:cxn>
                      <a:cxn ang="T7">
                        <a:pos x="T2" y="T3"/>
                      </a:cxn>
                      <a:cxn ang="T8">
                        <a:pos x="T4" y="T5"/>
                      </a:cxn>
                    </a:cxnLst>
                    <a:rect l="0" t="0" r="r" b="b"/>
                    <a:pathLst>
                      <a:path w="442" h="26">
                        <a:moveTo>
                          <a:pt x="0" y="24"/>
                        </a:moveTo>
                        <a:cubicBezTo>
                          <a:pt x="18" y="26"/>
                          <a:pt x="121" y="19"/>
                          <a:pt x="186" y="15"/>
                        </a:cubicBezTo>
                        <a:cubicBezTo>
                          <a:pt x="252" y="12"/>
                          <a:pt x="414" y="6"/>
                          <a:pt x="442"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52" name="Freeform 99"/>
                  <p:cNvSpPr>
                    <a:spLocks/>
                  </p:cNvSpPr>
                  <p:nvPr/>
                </p:nvSpPr>
                <p:spPr bwMode="auto">
                  <a:xfrm>
                    <a:off x="1025" y="2528"/>
                    <a:ext cx="1055" cy="72"/>
                  </a:xfrm>
                  <a:custGeom>
                    <a:avLst/>
                    <a:gdLst>
                      <a:gd name="T0" fmla="*/ 0 w 422"/>
                      <a:gd name="T1" fmla="*/ 512 h 27"/>
                      <a:gd name="T2" fmla="*/ 2595 w 422"/>
                      <a:gd name="T3" fmla="*/ 285 h 27"/>
                      <a:gd name="T4" fmla="*/ 6595 w 422"/>
                      <a:gd name="T5" fmla="*/ 0 h 27"/>
                      <a:gd name="T6" fmla="*/ 0 60000 65536"/>
                      <a:gd name="T7" fmla="*/ 0 60000 65536"/>
                      <a:gd name="T8" fmla="*/ 0 60000 65536"/>
                    </a:gdLst>
                    <a:ahLst/>
                    <a:cxnLst>
                      <a:cxn ang="T6">
                        <a:pos x="T0" y="T1"/>
                      </a:cxn>
                      <a:cxn ang="T7">
                        <a:pos x="T2" y="T3"/>
                      </a:cxn>
                      <a:cxn ang="T8">
                        <a:pos x="T4" y="T5"/>
                      </a:cxn>
                    </a:cxnLst>
                    <a:rect l="0" t="0" r="r" b="b"/>
                    <a:pathLst>
                      <a:path w="422" h="27">
                        <a:moveTo>
                          <a:pt x="0" y="27"/>
                        </a:moveTo>
                        <a:cubicBezTo>
                          <a:pt x="22" y="21"/>
                          <a:pt x="76" y="17"/>
                          <a:pt x="166" y="15"/>
                        </a:cubicBezTo>
                        <a:cubicBezTo>
                          <a:pt x="257" y="13"/>
                          <a:pt x="404" y="2"/>
                          <a:pt x="422"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53" name="Freeform 100"/>
                  <p:cNvSpPr>
                    <a:spLocks/>
                  </p:cNvSpPr>
                  <p:nvPr/>
                </p:nvSpPr>
                <p:spPr bwMode="auto">
                  <a:xfrm>
                    <a:off x="965" y="2573"/>
                    <a:ext cx="1047" cy="62"/>
                  </a:xfrm>
                  <a:custGeom>
                    <a:avLst/>
                    <a:gdLst>
                      <a:gd name="T0" fmla="*/ 0 w 419"/>
                      <a:gd name="T1" fmla="*/ 429 h 23"/>
                      <a:gd name="T2" fmla="*/ 2042 w 419"/>
                      <a:gd name="T3" fmla="*/ 253 h 23"/>
                      <a:gd name="T4" fmla="*/ 4933 w 419"/>
                      <a:gd name="T5" fmla="*/ 94 h 23"/>
                      <a:gd name="T6" fmla="*/ 6537 w 419"/>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9" h="23">
                        <a:moveTo>
                          <a:pt x="0" y="22"/>
                        </a:moveTo>
                        <a:cubicBezTo>
                          <a:pt x="18" y="23"/>
                          <a:pt x="87" y="15"/>
                          <a:pt x="131" y="13"/>
                        </a:cubicBezTo>
                        <a:cubicBezTo>
                          <a:pt x="176" y="11"/>
                          <a:pt x="271" y="6"/>
                          <a:pt x="316" y="5"/>
                        </a:cubicBezTo>
                        <a:cubicBezTo>
                          <a:pt x="361" y="4"/>
                          <a:pt x="404" y="2"/>
                          <a:pt x="419"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54" name="Freeform 101"/>
                  <p:cNvSpPr>
                    <a:spLocks/>
                  </p:cNvSpPr>
                  <p:nvPr/>
                </p:nvSpPr>
                <p:spPr bwMode="auto">
                  <a:xfrm>
                    <a:off x="1285" y="2635"/>
                    <a:ext cx="550" cy="32"/>
                  </a:xfrm>
                  <a:custGeom>
                    <a:avLst/>
                    <a:gdLst>
                      <a:gd name="T0" fmla="*/ 0 w 220"/>
                      <a:gd name="T1" fmla="*/ 93 h 12"/>
                      <a:gd name="T2" fmla="*/ 1958 w 220"/>
                      <a:gd name="T3" fmla="*/ 115 h 12"/>
                      <a:gd name="T4" fmla="*/ 3438 w 220"/>
                      <a:gd name="T5" fmla="*/ 0 h 12"/>
                      <a:gd name="T6" fmla="*/ 0 60000 65536"/>
                      <a:gd name="T7" fmla="*/ 0 60000 65536"/>
                      <a:gd name="T8" fmla="*/ 0 60000 65536"/>
                    </a:gdLst>
                    <a:ahLst/>
                    <a:cxnLst>
                      <a:cxn ang="T6">
                        <a:pos x="T0" y="T1"/>
                      </a:cxn>
                      <a:cxn ang="T7">
                        <a:pos x="T2" y="T3"/>
                      </a:cxn>
                      <a:cxn ang="T8">
                        <a:pos x="T4" y="T5"/>
                      </a:cxn>
                    </a:cxnLst>
                    <a:rect l="0" t="0" r="r" b="b"/>
                    <a:pathLst>
                      <a:path w="220" h="12">
                        <a:moveTo>
                          <a:pt x="0" y="5"/>
                        </a:moveTo>
                        <a:cubicBezTo>
                          <a:pt x="28" y="12"/>
                          <a:pt x="94" y="5"/>
                          <a:pt x="125" y="6"/>
                        </a:cubicBezTo>
                        <a:cubicBezTo>
                          <a:pt x="156" y="6"/>
                          <a:pt x="206" y="2"/>
                          <a:pt x="220"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55" name="Freeform 102"/>
                  <p:cNvSpPr>
                    <a:spLocks/>
                  </p:cNvSpPr>
                  <p:nvPr/>
                </p:nvSpPr>
                <p:spPr bwMode="auto">
                  <a:xfrm>
                    <a:off x="1060" y="2480"/>
                    <a:ext cx="1012" cy="51"/>
                  </a:xfrm>
                  <a:custGeom>
                    <a:avLst/>
                    <a:gdLst>
                      <a:gd name="T0" fmla="*/ 0 w 405"/>
                      <a:gd name="T1" fmla="*/ 330 h 19"/>
                      <a:gd name="T2" fmla="*/ 2511 w 405"/>
                      <a:gd name="T3" fmla="*/ 287 h 19"/>
                      <a:gd name="T4" fmla="*/ 6319 w 405"/>
                      <a:gd name="T5" fmla="*/ 0 h 19"/>
                      <a:gd name="T6" fmla="*/ 0 60000 65536"/>
                      <a:gd name="T7" fmla="*/ 0 60000 65536"/>
                      <a:gd name="T8" fmla="*/ 0 60000 65536"/>
                    </a:gdLst>
                    <a:ahLst/>
                    <a:cxnLst>
                      <a:cxn ang="T6">
                        <a:pos x="T0" y="T1"/>
                      </a:cxn>
                      <a:cxn ang="T7">
                        <a:pos x="T2" y="T3"/>
                      </a:cxn>
                      <a:cxn ang="T8">
                        <a:pos x="T4" y="T5"/>
                      </a:cxn>
                    </a:cxnLst>
                    <a:rect l="0" t="0" r="r" b="b"/>
                    <a:pathLst>
                      <a:path w="405" h="19">
                        <a:moveTo>
                          <a:pt x="0" y="17"/>
                        </a:moveTo>
                        <a:cubicBezTo>
                          <a:pt x="17" y="16"/>
                          <a:pt x="72" y="19"/>
                          <a:pt x="161" y="15"/>
                        </a:cubicBezTo>
                        <a:cubicBezTo>
                          <a:pt x="250" y="11"/>
                          <a:pt x="369" y="1"/>
                          <a:pt x="405"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56" name="Freeform 103"/>
                  <p:cNvSpPr>
                    <a:spLocks/>
                  </p:cNvSpPr>
                  <p:nvPr/>
                </p:nvSpPr>
                <p:spPr bwMode="auto">
                  <a:xfrm>
                    <a:off x="1375" y="2376"/>
                    <a:ext cx="512" cy="24"/>
                  </a:xfrm>
                  <a:custGeom>
                    <a:avLst/>
                    <a:gdLst>
                      <a:gd name="T0" fmla="*/ 0 w 205"/>
                      <a:gd name="T1" fmla="*/ 171 h 9"/>
                      <a:gd name="T2" fmla="*/ 3194 w 205"/>
                      <a:gd name="T3" fmla="*/ 115 h 9"/>
                      <a:gd name="T4" fmla="*/ 0 60000 65536"/>
                      <a:gd name="T5" fmla="*/ 0 60000 65536"/>
                    </a:gdLst>
                    <a:ahLst/>
                    <a:cxnLst>
                      <a:cxn ang="T4">
                        <a:pos x="T0" y="T1"/>
                      </a:cxn>
                      <a:cxn ang="T5">
                        <a:pos x="T2" y="T3"/>
                      </a:cxn>
                    </a:cxnLst>
                    <a:rect l="0" t="0" r="r" b="b"/>
                    <a:pathLst>
                      <a:path w="205" h="9">
                        <a:moveTo>
                          <a:pt x="0" y="9"/>
                        </a:moveTo>
                        <a:cubicBezTo>
                          <a:pt x="29" y="5"/>
                          <a:pt x="151" y="0"/>
                          <a:pt x="205" y="6"/>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57" name="Freeform 104"/>
                  <p:cNvSpPr>
                    <a:spLocks/>
                  </p:cNvSpPr>
                  <p:nvPr/>
                </p:nvSpPr>
                <p:spPr bwMode="auto">
                  <a:xfrm>
                    <a:off x="1088" y="2453"/>
                    <a:ext cx="967" cy="46"/>
                  </a:xfrm>
                  <a:custGeom>
                    <a:avLst/>
                    <a:gdLst>
                      <a:gd name="T0" fmla="*/ 0 w 387"/>
                      <a:gd name="T1" fmla="*/ 300 h 17"/>
                      <a:gd name="T2" fmla="*/ 2354 w 387"/>
                      <a:gd name="T3" fmla="*/ 219 h 17"/>
                      <a:gd name="T4" fmla="*/ 6037 w 387"/>
                      <a:gd name="T5" fmla="*/ 60 h 17"/>
                      <a:gd name="T6" fmla="*/ 0 60000 65536"/>
                      <a:gd name="T7" fmla="*/ 0 60000 65536"/>
                      <a:gd name="T8" fmla="*/ 0 60000 65536"/>
                    </a:gdLst>
                    <a:ahLst/>
                    <a:cxnLst>
                      <a:cxn ang="T6">
                        <a:pos x="T0" y="T1"/>
                      </a:cxn>
                      <a:cxn ang="T7">
                        <a:pos x="T2" y="T3"/>
                      </a:cxn>
                      <a:cxn ang="T8">
                        <a:pos x="T4" y="T5"/>
                      </a:cxn>
                    </a:cxnLst>
                    <a:rect l="0" t="0" r="r" b="b"/>
                    <a:pathLst>
                      <a:path w="387" h="17">
                        <a:moveTo>
                          <a:pt x="0" y="15"/>
                        </a:moveTo>
                        <a:cubicBezTo>
                          <a:pt x="10" y="17"/>
                          <a:pt x="84" y="15"/>
                          <a:pt x="151" y="11"/>
                        </a:cubicBezTo>
                        <a:cubicBezTo>
                          <a:pt x="219" y="6"/>
                          <a:pt x="367" y="0"/>
                          <a:pt x="387"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58" name="Freeform 105"/>
                  <p:cNvSpPr>
                    <a:spLocks/>
                  </p:cNvSpPr>
                  <p:nvPr/>
                </p:nvSpPr>
                <p:spPr bwMode="auto">
                  <a:xfrm>
                    <a:off x="1088" y="2403"/>
                    <a:ext cx="949" cy="58"/>
                  </a:xfrm>
                  <a:custGeom>
                    <a:avLst/>
                    <a:gdLst>
                      <a:gd name="T0" fmla="*/ 0 w 380"/>
                      <a:gd name="T1" fmla="*/ 327 h 22"/>
                      <a:gd name="T2" fmla="*/ 1321 w 380"/>
                      <a:gd name="T3" fmla="*/ 348 h 22"/>
                      <a:gd name="T4" fmla="*/ 5919 w 380"/>
                      <a:gd name="T5" fmla="*/ 166 h 22"/>
                      <a:gd name="T6" fmla="*/ 0 60000 65536"/>
                      <a:gd name="T7" fmla="*/ 0 60000 65536"/>
                      <a:gd name="T8" fmla="*/ 0 60000 65536"/>
                    </a:gdLst>
                    <a:ahLst/>
                    <a:cxnLst>
                      <a:cxn ang="T6">
                        <a:pos x="T0" y="T1"/>
                      </a:cxn>
                      <a:cxn ang="T7">
                        <a:pos x="T2" y="T3"/>
                      </a:cxn>
                      <a:cxn ang="T8">
                        <a:pos x="T4" y="T5"/>
                      </a:cxn>
                    </a:cxnLst>
                    <a:rect l="0" t="0" r="r" b="b"/>
                    <a:pathLst>
                      <a:path w="380" h="22">
                        <a:moveTo>
                          <a:pt x="0" y="18"/>
                        </a:moveTo>
                        <a:cubicBezTo>
                          <a:pt x="12" y="20"/>
                          <a:pt x="37" y="22"/>
                          <a:pt x="85" y="19"/>
                        </a:cubicBezTo>
                        <a:cubicBezTo>
                          <a:pt x="134" y="17"/>
                          <a:pt x="338" y="0"/>
                          <a:pt x="380" y="9"/>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59" name="Freeform 106"/>
                  <p:cNvSpPr>
                    <a:spLocks/>
                  </p:cNvSpPr>
                  <p:nvPr/>
                </p:nvSpPr>
                <p:spPr bwMode="auto">
                  <a:xfrm>
                    <a:off x="1033" y="2501"/>
                    <a:ext cx="1104" cy="72"/>
                  </a:xfrm>
                  <a:custGeom>
                    <a:avLst/>
                    <a:gdLst>
                      <a:gd name="T0" fmla="*/ 0 w 442"/>
                      <a:gd name="T1" fmla="*/ 456 h 27"/>
                      <a:gd name="T2" fmla="*/ 2900 w 442"/>
                      <a:gd name="T3" fmla="*/ 307 h 27"/>
                      <a:gd name="T4" fmla="*/ 6889 w 442"/>
                      <a:gd name="T5" fmla="*/ 0 h 27"/>
                      <a:gd name="T6" fmla="*/ 0 60000 65536"/>
                      <a:gd name="T7" fmla="*/ 0 60000 65536"/>
                      <a:gd name="T8" fmla="*/ 0 60000 65536"/>
                    </a:gdLst>
                    <a:ahLst/>
                    <a:cxnLst>
                      <a:cxn ang="T6">
                        <a:pos x="T0" y="T1"/>
                      </a:cxn>
                      <a:cxn ang="T7">
                        <a:pos x="T2" y="T3"/>
                      </a:cxn>
                      <a:cxn ang="T8">
                        <a:pos x="T4" y="T5"/>
                      </a:cxn>
                    </a:cxnLst>
                    <a:rect l="0" t="0" r="r" b="b"/>
                    <a:pathLst>
                      <a:path w="442" h="27">
                        <a:moveTo>
                          <a:pt x="0" y="24"/>
                        </a:moveTo>
                        <a:cubicBezTo>
                          <a:pt x="18" y="27"/>
                          <a:pt x="121" y="19"/>
                          <a:pt x="186" y="16"/>
                        </a:cubicBezTo>
                        <a:cubicBezTo>
                          <a:pt x="252" y="13"/>
                          <a:pt x="414" y="7"/>
                          <a:pt x="442"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60" name="Freeform 107"/>
                  <p:cNvSpPr>
                    <a:spLocks/>
                  </p:cNvSpPr>
                  <p:nvPr/>
                </p:nvSpPr>
                <p:spPr bwMode="auto">
                  <a:xfrm>
                    <a:off x="1015" y="2536"/>
                    <a:ext cx="1057" cy="72"/>
                  </a:xfrm>
                  <a:custGeom>
                    <a:avLst/>
                    <a:gdLst>
                      <a:gd name="T0" fmla="*/ 0 w 423"/>
                      <a:gd name="T1" fmla="*/ 512 h 27"/>
                      <a:gd name="T2" fmla="*/ 2654 w 423"/>
                      <a:gd name="T3" fmla="*/ 307 h 27"/>
                      <a:gd name="T4" fmla="*/ 6599 w 423"/>
                      <a:gd name="T5" fmla="*/ 0 h 27"/>
                      <a:gd name="T6" fmla="*/ 0 60000 65536"/>
                      <a:gd name="T7" fmla="*/ 0 60000 65536"/>
                      <a:gd name="T8" fmla="*/ 0 60000 65536"/>
                    </a:gdLst>
                    <a:ahLst/>
                    <a:cxnLst>
                      <a:cxn ang="T6">
                        <a:pos x="T0" y="T1"/>
                      </a:cxn>
                      <a:cxn ang="T7">
                        <a:pos x="T2" y="T3"/>
                      </a:cxn>
                      <a:cxn ang="T8">
                        <a:pos x="T4" y="T5"/>
                      </a:cxn>
                    </a:cxnLst>
                    <a:rect l="0" t="0" r="r" b="b"/>
                    <a:pathLst>
                      <a:path w="423" h="27">
                        <a:moveTo>
                          <a:pt x="0" y="27"/>
                        </a:moveTo>
                        <a:cubicBezTo>
                          <a:pt x="22" y="21"/>
                          <a:pt x="80" y="18"/>
                          <a:pt x="170" y="16"/>
                        </a:cubicBezTo>
                        <a:cubicBezTo>
                          <a:pt x="261" y="14"/>
                          <a:pt x="404" y="3"/>
                          <a:pt x="423"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61" name="Freeform 108"/>
                  <p:cNvSpPr>
                    <a:spLocks/>
                  </p:cNvSpPr>
                  <p:nvPr/>
                </p:nvSpPr>
                <p:spPr bwMode="auto">
                  <a:xfrm>
                    <a:off x="965" y="2581"/>
                    <a:ext cx="1047" cy="62"/>
                  </a:xfrm>
                  <a:custGeom>
                    <a:avLst/>
                    <a:gdLst>
                      <a:gd name="T0" fmla="*/ 0 w 419"/>
                      <a:gd name="T1" fmla="*/ 429 h 23"/>
                      <a:gd name="T2" fmla="*/ 2042 w 419"/>
                      <a:gd name="T3" fmla="*/ 275 h 23"/>
                      <a:gd name="T4" fmla="*/ 4933 w 419"/>
                      <a:gd name="T5" fmla="*/ 116 h 23"/>
                      <a:gd name="T6" fmla="*/ 6537 w 419"/>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9" h="23">
                        <a:moveTo>
                          <a:pt x="0" y="22"/>
                        </a:moveTo>
                        <a:cubicBezTo>
                          <a:pt x="18" y="23"/>
                          <a:pt x="87" y="16"/>
                          <a:pt x="131" y="14"/>
                        </a:cubicBezTo>
                        <a:cubicBezTo>
                          <a:pt x="176" y="11"/>
                          <a:pt x="271" y="7"/>
                          <a:pt x="316" y="6"/>
                        </a:cubicBezTo>
                        <a:cubicBezTo>
                          <a:pt x="361" y="4"/>
                          <a:pt x="404" y="3"/>
                          <a:pt x="419"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62" name="Line 109"/>
                  <p:cNvSpPr>
                    <a:spLocks noChangeShapeType="1"/>
                  </p:cNvSpPr>
                  <p:nvPr/>
                </p:nvSpPr>
                <p:spPr bwMode="auto">
                  <a:xfrm>
                    <a:off x="1835" y="2645"/>
                    <a:ext cx="1" cy="1"/>
                  </a:xfrm>
                  <a:prstGeom prst="line">
                    <a:avLst/>
                  </a:prstGeom>
                  <a:noFill/>
                  <a:ln w="7938">
                    <a:solidFill>
                      <a:srgbClr val="FCEEF0"/>
                    </a:solidFill>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63" name="Freeform 110"/>
                  <p:cNvSpPr>
                    <a:spLocks/>
                  </p:cNvSpPr>
                  <p:nvPr/>
                </p:nvSpPr>
                <p:spPr bwMode="auto">
                  <a:xfrm>
                    <a:off x="1303" y="2648"/>
                    <a:ext cx="499" cy="27"/>
                  </a:xfrm>
                  <a:custGeom>
                    <a:avLst/>
                    <a:gdLst>
                      <a:gd name="T0" fmla="*/ 0 w 200"/>
                      <a:gd name="T1" fmla="*/ 103 h 10"/>
                      <a:gd name="T2" fmla="*/ 1831 w 200"/>
                      <a:gd name="T3" fmla="*/ 81 h 10"/>
                      <a:gd name="T4" fmla="*/ 3106 w 200"/>
                      <a:gd name="T5" fmla="*/ 0 h 10"/>
                      <a:gd name="T6" fmla="*/ 0 60000 65536"/>
                      <a:gd name="T7" fmla="*/ 0 60000 65536"/>
                      <a:gd name="T8" fmla="*/ 0 60000 65536"/>
                    </a:gdLst>
                    <a:ahLst/>
                    <a:cxnLst>
                      <a:cxn ang="T6">
                        <a:pos x="T0" y="T1"/>
                      </a:cxn>
                      <a:cxn ang="T7">
                        <a:pos x="T2" y="T3"/>
                      </a:cxn>
                      <a:cxn ang="T8">
                        <a:pos x="T4" y="T5"/>
                      </a:cxn>
                    </a:cxnLst>
                    <a:rect l="0" t="0" r="r" b="b"/>
                    <a:pathLst>
                      <a:path w="200" h="10">
                        <a:moveTo>
                          <a:pt x="0" y="5"/>
                        </a:moveTo>
                        <a:cubicBezTo>
                          <a:pt x="31" y="10"/>
                          <a:pt x="89" y="4"/>
                          <a:pt x="118" y="4"/>
                        </a:cubicBezTo>
                        <a:cubicBezTo>
                          <a:pt x="143" y="5"/>
                          <a:pt x="179" y="2"/>
                          <a:pt x="200"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64" name="Freeform 111"/>
                  <p:cNvSpPr>
                    <a:spLocks/>
                  </p:cNvSpPr>
                  <p:nvPr/>
                </p:nvSpPr>
                <p:spPr bwMode="auto">
                  <a:xfrm>
                    <a:off x="1065" y="2475"/>
                    <a:ext cx="1007" cy="50"/>
                  </a:xfrm>
                  <a:custGeom>
                    <a:avLst/>
                    <a:gdLst>
                      <a:gd name="T0" fmla="*/ 0 w 403"/>
                      <a:gd name="T1" fmla="*/ 347 h 19"/>
                      <a:gd name="T2" fmla="*/ 2479 w 403"/>
                      <a:gd name="T3" fmla="*/ 271 h 19"/>
                      <a:gd name="T4" fmla="*/ 6287 w 403"/>
                      <a:gd name="T5" fmla="*/ 0 h 19"/>
                      <a:gd name="T6" fmla="*/ 0 60000 65536"/>
                      <a:gd name="T7" fmla="*/ 0 60000 65536"/>
                      <a:gd name="T8" fmla="*/ 0 60000 65536"/>
                    </a:gdLst>
                    <a:ahLst/>
                    <a:cxnLst>
                      <a:cxn ang="T6">
                        <a:pos x="T0" y="T1"/>
                      </a:cxn>
                      <a:cxn ang="T7">
                        <a:pos x="T2" y="T3"/>
                      </a:cxn>
                      <a:cxn ang="T8">
                        <a:pos x="T4" y="T5"/>
                      </a:cxn>
                    </a:cxnLst>
                    <a:rect l="0" t="0" r="r" b="b"/>
                    <a:pathLst>
                      <a:path w="403" h="19">
                        <a:moveTo>
                          <a:pt x="0" y="19"/>
                        </a:moveTo>
                        <a:cubicBezTo>
                          <a:pt x="17" y="17"/>
                          <a:pt x="70" y="19"/>
                          <a:pt x="159" y="15"/>
                        </a:cubicBezTo>
                        <a:cubicBezTo>
                          <a:pt x="248" y="11"/>
                          <a:pt x="367" y="0"/>
                          <a:pt x="403"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65" name="Freeform 112"/>
                  <p:cNvSpPr>
                    <a:spLocks/>
                  </p:cNvSpPr>
                  <p:nvPr/>
                </p:nvSpPr>
                <p:spPr bwMode="auto">
                  <a:xfrm>
                    <a:off x="1372" y="2371"/>
                    <a:ext cx="515" cy="29"/>
                  </a:xfrm>
                  <a:custGeom>
                    <a:avLst/>
                    <a:gdLst>
                      <a:gd name="T0" fmla="*/ 0 w 206"/>
                      <a:gd name="T1" fmla="*/ 200 h 11"/>
                      <a:gd name="T2" fmla="*/ 3220 w 206"/>
                      <a:gd name="T3" fmla="*/ 111 h 11"/>
                      <a:gd name="T4" fmla="*/ 0 60000 65536"/>
                      <a:gd name="T5" fmla="*/ 0 60000 65536"/>
                    </a:gdLst>
                    <a:ahLst/>
                    <a:cxnLst>
                      <a:cxn ang="T4">
                        <a:pos x="T0" y="T1"/>
                      </a:cxn>
                      <a:cxn ang="T5">
                        <a:pos x="T2" y="T3"/>
                      </a:cxn>
                    </a:cxnLst>
                    <a:rect l="0" t="0" r="r" b="b"/>
                    <a:pathLst>
                      <a:path w="206" h="11">
                        <a:moveTo>
                          <a:pt x="0" y="11"/>
                        </a:moveTo>
                        <a:cubicBezTo>
                          <a:pt x="29" y="7"/>
                          <a:pt x="152" y="0"/>
                          <a:pt x="206" y="6"/>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66" name="Freeform 113"/>
                  <p:cNvSpPr>
                    <a:spLocks/>
                  </p:cNvSpPr>
                  <p:nvPr/>
                </p:nvSpPr>
                <p:spPr bwMode="auto">
                  <a:xfrm>
                    <a:off x="1088" y="2448"/>
                    <a:ext cx="967" cy="45"/>
                  </a:xfrm>
                  <a:custGeom>
                    <a:avLst/>
                    <a:gdLst>
                      <a:gd name="T0" fmla="*/ 0 w 387"/>
                      <a:gd name="T1" fmla="*/ 281 h 17"/>
                      <a:gd name="T2" fmla="*/ 2354 w 387"/>
                      <a:gd name="T3" fmla="*/ 183 h 17"/>
                      <a:gd name="T4" fmla="*/ 6037 w 387"/>
                      <a:gd name="T5" fmla="*/ 56 h 17"/>
                      <a:gd name="T6" fmla="*/ 0 60000 65536"/>
                      <a:gd name="T7" fmla="*/ 0 60000 65536"/>
                      <a:gd name="T8" fmla="*/ 0 60000 65536"/>
                    </a:gdLst>
                    <a:ahLst/>
                    <a:cxnLst>
                      <a:cxn ang="T6">
                        <a:pos x="T0" y="T1"/>
                      </a:cxn>
                      <a:cxn ang="T7">
                        <a:pos x="T2" y="T3"/>
                      </a:cxn>
                      <a:cxn ang="T8">
                        <a:pos x="T4" y="T5"/>
                      </a:cxn>
                    </a:cxnLst>
                    <a:rect l="0" t="0" r="r" b="b"/>
                    <a:pathLst>
                      <a:path w="387" h="17">
                        <a:moveTo>
                          <a:pt x="0" y="15"/>
                        </a:moveTo>
                        <a:cubicBezTo>
                          <a:pt x="10" y="17"/>
                          <a:pt x="84" y="15"/>
                          <a:pt x="151" y="10"/>
                        </a:cubicBezTo>
                        <a:cubicBezTo>
                          <a:pt x="219" y="6"/>
                          <a:pt x="367" y="0"/>
                          <a:pt x="387" y="3"/>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67" name="Freeform 114"/>
                  <p:cNvSpPr>
                    <a:spLocks/>
                  </p:cNvSpPr>
                  <p:nvPr/>
                </p:nvSpPr>
                <p:spPr bwMode="auto">
                  <a:xfrm>
                    <a:off x="1085" y="2397"/>
                    <a:ext cx="952" cy="59"/>
                  </a:xfrm>
                  <a:custGeom>
                    <a:avLst/>
                    <a:gdLst>
                      <a:gd name="T0" fmla="*/ 0 w 381"/>
                      <a:gd name="T1" fmla="*/ 389 h 22"/>
                      <a:gd name="T2" fmla="*/ 1342 w 381"/>
                      <a:gd name="T3" fmla="*/ 367 h 22"/>
                      <a:gd name="T4" fmla="*/ 5944 w 381"/>
                      <a:gd name="T5" fmla="*/ 172 h 22"/>
                      <a:gd name="T6" fmla="*/ 0 60000 65536"/>
                      <a:gd name="T7" fmla="*/ 0 60000 65536"/>
                      <a:gd name="T8" fmla="*/ 0 60000 65536"/>
                    </a:gdLst>
                    <a:ahLst/>
                    <a:cxnLst>
                      <a:cxn ang="T6">
                        <a:pos x="T0" y="T1"/>
                      </a:cxn>
                      <a:cxn ang="T7">
                        <a:pos x="T2" y="T3"/>
                      </a:cxn>
                      <a:cxn ang="T8">
                        <a:pos x="T4" y="T5"/>
                      </a:cxn>
                    </a:cxnLst>
                    <a:rect l="0" t="0" r="r" b="b"/>
                    <a:pathLst>
                      <a:path w="381" h="22">
                        <a:moveTo>
                          <a:pt x="0" y="20"/>
                        </a:moveTo>
                        <a:cubicBezTo>
                          <a:pt x="12" y="22"/>
                          <a:pt x="38" y="21"/>
                          <a:pt x="86" y="19"/>
                        </a:cubicBezTo>
                        <a:cubicBezTo>
                          <a:pt x="135" y="17"/>
                          <a:pt x="339" y="0"/>
                          <a:pt x="381" y="9"/>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68" name="Freeform 115"/>
                  <p:cNvSpPr>
                    <a:spLocks/>
                  </p:cNvSpPr>
                  <p:nvPr/>
                </p:nvSpPr>
                <p:spPr bwMode="auto">
                  <a:xfrm>
                    <a:off x="1033" y="2496"/>
                    <a:ext cx="1104" cy="69"/>
                  </a:xfrm>
                  <a:custGeom>
                    <a:avLst/>
                    <a:gdLst>
                      <a:gd name="T0" fmla="*/ 0 w 442"/>
                      <a:gd name="T1" fmla="*/ 451 h 26"/>
                      <a:gd name="T2" fmla="*/ 2900 w 442"/>
                      <a:gd name="T3" fmla="*/ 295 h 26"/>
                      <a:gd name="T4" fmla="*/ 6889 w 442"/>
                      <a:gd name="T5" fmla="*/ 0 h 26"/>
                      <a:gd name="T6" fmla="*/ 0 60000 65536"/>
                      <a:gd name="T7" fmla="*/ 0 60000 65536"/>
                      <a:gd name="T8" fmla="*/ 0 60000 65536"/>
                    </a:gdLst>
                    <a:ahLst/>
                    <a:cxnLst>
                      <a:cxn ang="T6">
                        <a:pos x="T0" y="T1"/>
                      </a:cxn>
                      <a:cxn ang="T7">
                        <a:pos x="T2" y="T3"/>
                      </a:cxn>
                      <a:cxn ang="T8">
                        <a:pos x="T4" y="T5"/>
                      </a:cxn>
                    </a:cxnLst>
                    <a:rect l="0" t="0" r="r" b="b"/>
                    <a:pathLst>
                      <a:path w="442" h="26">
                        <a:moveTo>
                          <a:pt x="0" y="24"/>
                        </a:moveTo>
                        <a:cubicBezTo>
                          <a:pt x="18" y="26"/>
                          <a:pt x="121" y="19"/>
                          <a:pt x="186" y="16"/>
                        </a:cubicBezTo>
                        <a:cubicBezTo>
                          <a:pt x="252" y="13"/>
                          <a:pt x="414" y="7"/>
                          <a:pt x="442"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69" name="Freeform 116"/>
                  <p:cNvSpPr>
                    <a:spLocks/>
                  </p:cNvSpPr>
                  <p:nvPr/>
                </p:nvSpPr>
                <p:spPr bwMode="auto">
                  <a:xfrm>
                    <a:off x="1015" y="2531"/>
                    <a:ext cx="1065" cy="72"/>
                  </a:xfrm>
                  <a:custGeom>
                    <a:avLst/>
                    <a:gdLst>
                      <a:gd name="T0" fmla="*/ 0 w 426"/>
                      <a:gd name="T1" fmla="*/ 512 h 27"/>
                      <a:gd name="T2" fmla="*/ 2658 w 426"/>
                      <a:gd name="T3" fmla="*/ 307 h 27"/>
                      <a:gd name="T4" fmla="*/ 6658 w 426"/>
                      <a:gd name="T5" fmla="*/ 0 h 27"/>
                      <a:gd name="T6" fmla="*/ 0 60000 65536"/>
                      <a:gd name="T7" fmla="*/ 0 60000 65536"/>
                      <a:gd name="T8" fmla="*/ 0 60000 65536"/>
                    </a:gdLst>
                    <a:ahLst/>
                    <a:cxnLst>
                      <a:cxn ang="T6">
                        <a:pos x="T0" y="T1"/>
                      </a:cxn>
                      <a:cxn ang="T7">
                        <a:pos x="T2" y="T3"/>
                      </a:cxn>
                      <a:cxn ang="T8">
                        <a:pos x="T4" y="T5"/>
                      </a:cxn>
                    </a:cxnLst>
                    <a:rect l="0" t="0" r="r" b="b"/>
                    <a:pathLst>
                      <a:path w="426" h="27">
                        <a:moveTo>
                          <a:pt x="0" y="27"/>
                        </a:moveTo>
                        <a:cubicBezTo>
                          <a:pt x="22" y="21"/>
                          <a:pt x="80" y="17"/>
                          <a:pt x="170" y="16"/>
                        </a:cubicBezTo>
                        <a:cubicBezTo>
                          <a:pt x="261" y="14"/>
                          <a:pt x="408" y="3"/>
                          <a:pt x="426"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70" name="Freeform 117"/>
                  <p:cNvSpPr>
                    <a:spLocks/>
                  </p:cNvSpPr>
                  <p:nvPr/>
                </p:nvSpPr>
                <p:spPr bwMode="auto">
                  <a:xfrm>
                    <a:off x="965" y="2576"/>
                    <a:ext cx="1047" cy="61"/>
                  </a:xfrm>
                  <a:custGeom>
                    <a:avLst/>
                    <a:gdLst>
                      <a:gd name="T0" fmla="*/ 0 w 419"/>
                      <a:gd name="T1" fmla="*/ 408 h 23"/>
                      <a:gd name="T2" fmla="*/ 2042 w 419"/>
                      <a:gd name="T3" fmla="*/ 239 h 23"/>
                      <a:gd name="T4" fmla="*/ 4933 w 419"/>
                      <a:gd name="T5" fmla="*/ 90 h 23"/>
                      <a:gd name="T6" fmla="*/ 6537 w 419"/>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9" h="23">
                        <a:moveTo>
                          <a:pt x="0" y="22"/>
                        </a:moveTo>
                        <a:cubicBezTo>
                          <a:pt x="18" y="23"/>
                          <a:pt x="87" y="16"/>
                          <a:pt x="131" y="13"/>
                        </a:cubicBezTo>
                        <a:cubicBezTo>
                          <a:pt x="176" y="11"/>
                          <a:pt x="271" y="7"/>
                          <a:pt x="316" y="5"/>
                        </a:cubicBezTo>
                        <a:cubicBezTo>
                          <a:pt x="361" y="4"/>
                          <a:pt x="404" y="3"/>
                          <a:pt x="419"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71" name="Freeform 118"/>
                  <p:cNvSpPr>
                    <a:spLocks/>
                  </p:cNvSpPr>
                  <p:nvPr/>
                </p:nvSpPr>
                <p:spPr bwMode="auto">
                  <a:xfrm>
                    <a:off x="1285" y="2637"/>
                    <a:ext cx="550" cy="35"/>
                  </a:xfrm>
                  <a:custGeom>
                    <a:avLst/>
                    <a:gdLst>
                      <a:gd name="T0" fmla="*/ 0 w 220"/>
                      <a:gd name="T1" fmla="*/ 116 h 13"/>
                      <a:gd name="T2" fmla="*/ 1958 w 220"/>
                      <a:gd name="T3" fmla="*/ 116 h 13"/>
                      <a:gd name="T4" fmla="*/ 3438 w 220"/>
                      <a:gd name="T5" fmla="*/ 0 h 13"/>
                      <a:gd name="T6" fmla="*/ 0 60000 65536"/>
                      <a:gd name="T7" fmla="*/ 0 60000 65536"/>
                      <a:gd name="T8" fmla="*/ 0 60000 65536"/>
                    </a:gdLst>
                    <a:ahLst/>
                    <a:cxnLst>
                      <a:cxn ang="T6">
                        <a:pos x="T0" y="T1"/>
                      </a:cxn>
                      <a:cxn ang="T7">
                        <a:pos x="T2" y="T3"/>
                      </a:cxn>
                      <a:cxn ang="T8">
                        <a:pos x="T4" y="T5"/>
                      </a:cxn>
                    </a:cxnLst>
                    <a:rect l="0" t="0" r="r" b="b"/>
                    <a:pathLst>
                      <a:path w="220" h="13">
                        <a:moveTo>
                          <a:pt x="0" y="6"/>
                        </a:moveTo>
                        <a:cubicBezTo>
                          <a:pt x="28" y="13"/>
                          <a:pt x="94" y="6"/>
                          <a:pt x="125" y="6"/>
                        </a:cubicBezTo>
                        <a:cubicBezTo>
                          <a:pt x="156" y="7"/>
                          <a:pt x="206" y="2"/>
                          <a:pt x="220"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72" name="Freeform 119"/>
                  <p:cNvSpPr>
                    <a:spLocks/>
                  </p:cNvSpPr>
                  <p:nvPr/>
                </p:nvSpPr>
                <p:spPr bwMode="auto">
                  <a:xfrm>
                    <a:off x="975" y="2384"/>
                    <a:ext cx="462" cy="253"/>
                  </a:xfrm>
                  <a:custGeom>
                    <a:avLst/>
                    <a:gdLst>
                      <a:gd name="T0" fmla="*/ 467 w 185"/>
                      <a:gd name="T1" fmla="*/ 1454 h 95"/>
                      <a:gd name="T2" fmla="*/ 417 w 185"/>
                      <a:gd name="T3" fmla="*/ 1190 h 95"/>
                      <a:gd name="T4" fmla="*/ 542 w 185"/>
                      <a:gd name="T5" fmla="*/ 1092 h 95"/>
                      <a:gd name="T6" fmla="*/ 762 w 185"/>
                      <a:gd name="T7" fmla="*/ 815 h 95"/>
                      <a:gd name="T8" fmla="*/ 842 w 185"/>
                      <a:gd name="T9" fmla="*/ 362 h 95"/>
                      <a:gd name="T10" fmla="*/ 1279 w 185"/>
                      <a:gd name="T11" fmla="*/ 320 h 95"/>
                      <a:gd name="T12" fmla="*/ 2215 w 185"/>
                      <a:gd name="T13" fmla="*/ 285 h 95"/>
                      <a:gd name="T14" fmla="*/ 2570 w 185"/>
                      <a:gd name="T15" fmla="*/ 170 h 95"/>
                      <a:gd name="T16" fmla="*/ 2882 w 185"/>
                      <a:gd name="T17" fmla="*/ 0 h 95"/>
                      <a:gd name="T18" fmla="*/ 2570 w 185"/>
                      <a:gd name="T19" fmla="*/ 362 h 95"/>
                      <a:gd name="T20" fmla="*/ 2382 w 185"/>
                      <a:gd name="T21" fmla="*/ 453 h 95"/>
                      <a:gd name="T22" fmla="*/ 2028 w 185"/>
                      <a:gd name="T23" fmla="*/ 453 h 95"/>
                      <a:gd name="T24" fmla="*/ 1341 w 185"/>
                      <a:gd name="T25" fmla="*/ 490 h 95"/>
                      <a:gd name="T26" fmla="*/ 949 w 185"/>
                      <a:gd name="T27" fmla="*/ 567 h 95"/>
                      <a:gd name="T28" fmla="*/ 842 w 185"/>
                      <a:gd name="T29" fmla="*/ 1036 h 95"/>
                      <a:gd name="T30" fmla="*/ 542 w 185"/>
                      <a:gd name="T31" fmla="*/ 1262 h 95"/>
                      <a:gd name="T32" fmla="*/ 405 w 185"/>
                      <a:gd name="T33" fmla="*/ 1646 h 95"/>
                      <a:gd name="T34" fmla="*/ 0 w 185"/>
                      <a:gd name="T35" fmla="*/ 1646 h 95"/>
                      <a:gd name="T36" fmla="*/ 417 w 185"/>
                      <a:gd name="T37" fmla="*/ 1433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5" h="95">
                        <a:moveTo>
                          <a:pt x="30" y="77"/>
                        </a:moveTo>
                        <a:cubicBezTo>
                          <a:pt x="28" y="72"/>
                          <a:pt x="27" y="68"/>
                          <a:pt x="27" y="63"/>
                        </a:cubicBezTo>
                        <a:cubicBezTo>
                          <a:pt x="28" y="57"/>
                          <a:pt x="29" y="59"/>
                          <a:pt x="35" y="58"/>
                        </a:cubicBezTo>
                        <a:cubicBezTo>
                          <a:pt x="46" y="56"/>
                          <a:pt x="48" y="54"/>
                          <a:pt x="49" y="43"/>
                        </a:cubicBezTo>
                        <a:cubicBezTo>
                          <a:pt x="49" y="36"/>
                          <a:pt x="47" y="22"/>
                          <a:pt x="54" y="19"/>
                        </a:cubicBezTo>
                        <a:cubicBezTo>
                          <a:pt x="62" y="16"/>
                          <a:pt x="74" y="17"/>
                          <a:pt x="82" y="17"/>
                        </a:cubicBezTo>
                        <a:cubicBezTo>
                          <a:pt x="102" y="15"/>
                          <a:pt x="122" y="16"/>
                          <a:pt x="142" y="15"/>
                        </a:cubicBezTo>
                        <a:cubicBezTo>
                          <a:pt x="151" y="15"/>
                          <a:pt x="159" y="15"/>
                          <a:pt x="165" y="9"/>
                        </a:cubicBezTo>
                        <a:cubicBezTo>
                          <a:pt x="171" y="2"/>
                          <a:pt x="175" y="0"/>
                          <a:pt x="185" y="0"/>
                        </a:cubicBezTo>
                        <a:cubicBezTo>
                          <a:pt x="174" y="3"/>
                          <a:pt x="171" y="11"/>
                          <a:pt x="165" y="19"/>
                        </a:cubicBezTo>
                        <a:cubicBezTo>
                          <a:pt x="161" y="24"/>
                          <a:pt x="159" y="23"/>
                          <a:pt x="153" y="24"/>
                        </a:cubicBezTo>
                        <a:cubicBezTo>
                          <a:pt x="145" y="24"/>
                          <a:pt x="137" y="24"/>
                          <a:pt x="130" y="24"/>
                        </a:cubicBezTo>
                        <a:cubicBezTo>
                          <a:pt x="115" y="24"/>
                          <a:pt x="101" y="26"/>
                          <a:pt x="86" y="26"/>
                        </a:cubicBezTo>
                        <a:cubicBezTo>
                          <a:pt x="79" y="26"/>
                          <a:pt x="66" y="24"/>
                          <a:pt x="61" y="30"/>
                        </a:cubicBezTo>
                        <a:cubicBezTo>
                          <a:pt x="56" y="37"/>
                          <a:pt x="57" y="48"/>
                          <a:pt x="54" y="55"/>
                        </a:cubicBezTo>
                        <a:cubicBezTo>
                          <a:pt x="51" y="66"/>
                          <a:pt x="39" y="58"/>
                          <a:pt x="35" y="67"/>
                        </a:cubicBezTo>
                        <a:cubicBezTo>
                          <a:pt x="31" y="76"/>
                          <a:pt x="38" y="84"/>
                          <a:pt x="26" y="87"/>
                        </a:cubicBezTo>
                        <a:cubicBezTo>
                          <a:pt x="18" y="89"/>
                          <a:pt x="5" y="95"/>
                          <a:pt x="0" y="87"/>
                        </a:cubicBezTo>
                        <a:cubicBezTo>
                          <a:pt x="7" y="83"/>
                          <a:pt x="26" y="89"/>
                          <a:pt x="27" y="76"/>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73" name="Freeform 120"/>
                  <p:cNvSpPr>
                    <a:spLocks/>
                  </p:cNvSpPr>
                  <p:nvPr/>
                </p:nvSpPr>
                <p:spPr bwMode="auto">
                  <a:xfrm>
                    <a:off x="1752" y="2360"/>
                    <a:ext cx="233" cy="67"/>
                  </a:xfrm>
                  <a:custGeom>
                    <a:avLst/>
                    <a:gdLst>
                      <a:gd name="T0" fmla="*/ 0 w 93"/>
                      <a:gd name="T1" fmla="*/ 35 h 25"/>
                      <a:gd name="T2" fmla="*/ 426 w 93"/>
                      <a:gd name="T3" fmla="*/ 0 h 25"/>
                      <a:gd name="T4" fmla="*/ 691 w 93"/>
                      <a:gd name="T5" fmla="*/ 172 h 25"/>
                      <a:gd name="T6" fmla="*/ 1097 w 93"/>
                      <a:gd name="T7" fmla="*/ 330 h 25"/>
                      <a:gd name="T8" fmla="*/ 1463 w 93"/>
                      <a:gd name="T9" fmla="*/ 482 h 25"/>
                      <a:gd name="T10" fmla="*/ 1117 w 93"/>
                      <a:gd name="T11" fmla="*/ 402 h 25"/>
                      <a:gd name="T12" fmla="*/ 709 w 93"/>
                      <a:gd name="T13" fmla="*/ 367 h 25"/>
                      <a:gd name="T14" fmla="*/ 489 w 93"/>
                      <a:gd name="T15" fmla="*/ 230 h 25"/>
                      <a:gd name="T16" fmla="*/ 145 w 93"/>
                      <a:gd name="T17" fmla="*/ 9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25">
                        <a:moveTo>
                          <a:pt x="0" y="2"/>
                        </a:moveTo>
                        <a:cubicBezTo>
                          <a:pt x="9" y="2"/>
                          <a:pt x="18" y="0"/>
                          <a:pt x="27" y="0"/>
                        </a:cubicBezTo>
                        <a:cubicBezTo>
                          <a:pt x="36" y="0"/>
                          <a:pt x="37" y="5"/>
                          <a:pt x="44" y="9"/>
                        </a:cubicBezTo>
                        <a:cubicBezTo>
                          <a:pt x="52" y="14"/>
                          <a:pt x="62" y="15"/>
                          <a:pt x="70" y="17"/>
                        </a:cubicBezTo>
                        <a:cubicBezTo>
                          <a:pt x="76" y="18"/>
                          <a:pt x="90" y="18"/>
                          <a:pt x="93" y="25"/>
                        </a:cubicBezTo>
                        <a:cubicBezTo>
                          <a:pt x="87" y="21"/>
                          <a:pt x="79" y="21"/>
                          <a:pt x="71" y="21"/>
                        </a:cubicBezTo>
                        <a:cubicBezTo>
                          <a:pt x="62" y="21"/>
                          <a:pt x="54" y="18"/>
                          <a:pt x="45" y="19"/>
                        </a:cubicBezTo>
                        <a:cubicBezTo>
                          <a:pt x="36" y="19"/>
                          <a:pt x="36" y="20"/>
                          <a:pt x="31" y="12"/>
                        </a:cubicBezTo>
                        <a:cubicBezTo>
                          <a:pt x="25" y="4"/>
                          <a:pt x="19" y="5"/>
                          <a:pt x="9" y="5"/>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74" name="Oval 121"/>
                  <p:cNvSpPr>
                    <a:spLocks noChangeArrowheads="1"/>
                  </p:cNvSpPr>
                  <p:nvPr/>
                </p:nvSpPr>
                <p:spPr bwMode="auto">
                  <a:xfrm>
                    <a:off x="1420" y="2379"/>
                    <a:ext cx="42" cy="42"/>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75" name="Oval 122"/>
                  <p:cNvSpPr>
                    <a:spLocks noChangeArrowheads="1"/>
                  </p:cNvSpPr>
                  <p:nvPr/>
                </p:nvSpPr>
                <p:spPr bwMode="auto">
                  <a:xfrm>
                    <a:off x="1470" y="2384"/>
                    <a:ext cx="17" cy="16"/>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76" name="Oval 123"/>
                  <p:cNvSpPr>
                    <a:spLocks noChangeArrowheads="1"/>
                  </p:cNvSpPr>
                  <p:nvPr/>
                </p:nvSpPr>
                <p:spPr bwMode="auto">
                  <a:xfrm>
                    <a:off x="1382" y="2405"/>
                    <a:ext cx="28" cy="30"/>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77" name="Freeform 124"/>
                  <p:cNvSpPr>
                    <a:spLocks/>
                  </p:cNvSpPr>
                  <p:nvPr/>
                </p:nvSpPr>
                <p:spPr bwMode="auto">
                  <a:xfrm>
                    <a:off x="963" y="2349"/>
                    <a:ext cx="1184" cy="347"/>
                  </a:xfrm>
                  <a:custGeom>
                    <a:avLst/>
                    <a:gdLst>
                      <a:gd name="T0" fmla="*/ 1229 w 474"/>
                      <a:gd name="T1" fmla="*/ 478 h 130"/>
                      <a:gd name="T2" fmla="*/ 2478 w 474"/>
                      <a:gd name="T3" fmla="*/ 363 h 130"/>
                      <a:gd name="T4" fmla="*/ 2840 w 474"/>
                      <a:gd name="T5" fmla="*/ 149 h 130"/>
                      <a:gd name="T6" fmla="*/ 5048 w 474"/>
                      <a:gd name="T7" fmla="*/ 21 h 130"/>
                      <a:gd name="T8" fmla="*/ 5473 w 474"/>
                      <a:gd name="T9" fmla="*/ 35 h 130"/>
                      <a:gd name="T10" fmla="*/ 5660 w 474"/>
                      <a:gd name="T11" fmla="*/ 206 h 130"/>
                      <a:gd name="T12" fmla="*/ 6345 w 474"/>
                      <a:gd name="T13" fmla="*/ 363 h 130"/>
                      <a:gd name="T14" fmla="*/ 6719 w 474"/>
                      <a:gd name="T15" fmla="*/ 512 h 130"/>
                      <a:gd name="T16" fmla="*/ 6877 w 474"/>
                      <a:gd name="T17" fmla="*/ 854 h 130"/>
                      <a:gd name="T18" fmla="*/ 7032 w 474"/>
                      <a:gd name="T19" fmla="*/ 892 h 130"/>
                      <a:gd name="T20" fmla="*/ 7294 w 474"/>
                      <a:gd name="T21" fmla="*/ 913 h 130"/>
                      <a:gd name="T22" fmla="*/ 7326 w 474"/>
                      <a:gd name="T23" fmla="*/ 1217 h 130"/>
                      <a:gd name="T24" fmla="*/ 7032 w 474"/>
                      <a:gd name="T25" fmla="*/ 1276 h 130"/>
                      <a:gd name="T26" fmla="*/ 6939 w 474"/>
                      <a:gd name="T27" fmla="*/ 1353 h 130"/>
                      <a:gd name="T28" fmla="*/ 6919 w 474"/>
                      <a:gd name="T29" fmla="*/ 1481 h 130"/>
                      <a:gd name="T30" fmla="*/ 6544 w 474"/>
                      <a:gd name="T31" fmla="*/ 1618 h 130"/>
                      <a:gd name="T32" fmla="*/ 6532 w 474"/>
                      <a:gd name="T33" fmla="*/ 1810 h 130"/>
                      <a:gd name="T34" fmla="*/ 6357 w 474"/>
                      <a:gd name="T35" fmla="*/ 1882 h 130"/>
                      <a:gd name="T36" fmla="*/ 5378 w 474"/>
                      <a:gd name="T37" fmla="*/ 2074 h 130"/>
                      <a:gd name="T38" fmla="*/ 5191 w 474"/>
                      <a:gd name="T39" fmla="*/ 2360 h 130"/>
                      <a:gd name="T40" fmla="*/ 3462 w 474"/>
                      <a:gd name="T41" fmla="*/ 2450 h 130"/>
                      <a:gd name="T42" fmla="*/ 2133 w 474"/>
                      <a:gd name="T43" fmla="*/ 2381 h 130"/>
                      <a:gd name="T44" fmla="*/ 2103 w 474"/>
                      <a:gd name="T45" fmla="*/ 2186 h 130"/>
                      <a:gd name="T46" fmla="*/ 62 w 474"/>
                      <a:gd name="T47" fmla="*/ 2186 h 130"/>
                      <a:gd name="T48" fmla="*/ 30 w 474"/>
                      <a:gd name="T49" fmla="*/ 1844 h 130"/>
                      <a:gd name="T50" fmla="*/ 437 w 474"/>
                      <a:gd name="T51" fmla="*/ 1674 h 130"/>
                      <a:gd name="T52" fmla="*/ 467 w 474"/>
                      <a:gd name="T53" fmla="*/ 1276 h 130"/>
                      <a:gd name="T54" fmla="*/ 762 w 474"/>
                      <a:gd name="T55" fmla="*/ 1140 h 130"/>
                      <a:gd name="T56" fmla="*/ 762 w 474"/>
                      <a:gd name="T57" fmla="*/ 627 h 130"/>
                      <a:gd name="T58" fmla="*/ 1229 w 474"/>
                      <a:gd name="T59" fmla="*/ 478 h 1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4" h="130">
                        <a:moveTo>
                          <a:pt x="79" y="25"/>
                        </a:moveTo>
                        <a:cubicBezTo>
                          <a:pt x="103" y="26"/>
                          <a:pt x="136" y="21"/>
                          <a:pt x="159" y="19"/>
                        </a:cubicBezTo>
                        <a:cubicBezTo>
                          <a:pt x="170" y="18"/>
                          <a:pt x="175" y="12"/>
                          <a:pt x="182" y="8"/>
                        </a:cubicBezTo>
                        <a:cubicBezTo>
                          <a:pt x="187" y="6"/>
                          <a:pt x="293" y="0"/>
                          <a:pt x="324" y="1"/>
                        </a:cubicBezTo>
                        <a:cubicBezTo>
                          <a:pt x="333" y="1"/>
                          <a:pt x="342" y="0"/>
                          <a:pt x="351" y="2"/>
                        </a:cubicBezTo>
                        <a:cubicBezTo>
                          <a:pt x="360" y="4"/>
                          <a:pt x="356" y="6"/>
                          <a:pt x="363" y="11"/>
                        </a:cubicBezTo>
                        <a:cubicBezTo>
                          <a:pt x="372" y="17"/>
                          <a:pt x="389" y="17"/>
                          <a:pt x="407" y="19"/>
                        </a:cubicBezTo>
                        <a:cubicBezTo>
                          <a:pt x="415" y="19"/>
                          <a:pt x="424" y="21"/>
                          <a:pt x="431" y="27"/>
                        </a:cubicBezTo>
                        <a:cubicBezTo>
                          <a:pt x="435" y="31"/>
                          <a:pt x="437" y="42"/>
                          <a:pt x="441" y="45"/>
                        </a:cubicBezTo>
                        <a:cubicBezTo>
                          <a:pt x="443" y="47"/>
                          <a:pt x="446" y="47"/>
                          <a:pt x="451" y="47"/>
                        </a:cubicBezTo>
                        <a:cubicBezTo>
                          <a:pt x="459" y="47"/>
                          <a:pt x="464" y="45"/>
                          <a:pt x="468" y="48"/>
                        </a:cubicBezTo>
                        <a:cubicBezTo>
                          <a:pt x="470" y="49"/>
                          <a:pt x="474" y="63"/>
                          <a:pt x="470" y="64"/>
                        </a:cubicBezTo>
                        <a:cubicBezTo>
                          <a:pt x="464" y="66"/>
                          <a:pt x="457" y="68"/>
                          <a:pt x="451" y="67"/>
                        </a:cubicBezTo>
                        <a:cubicBezTo>
                          <a:pt x="444" y="67"/>
                          <a:pt x="445" y="70"/>
                          <a:pt x="445" y="71"/>
                        </a:cubicBezTo>
                        <a:cubicBezTo>
                          <a:pt x="446" y="74"/>
                          <a:pt x="446" y="76"/>
                          <a:pt x="444" y="78"/>
                        </a:cubicBezTo>
                        <a:cubicBezTo>
                          <a:pt x="438" y="84"/>
                          <a:pt x="422" y="83"/>
                          <a:pt x="420" y="85"/>
                        </a:cubicBezTo>
                        <a:cubicBezTo>
                          <a:pt x="418" y="87"/>
                          <a:pt x="422" y="92"/>
                          <a:pt x="419" y="95"/>
                        </a:cubicBezTo>
                        <a:cubicBezTo>
                          <a:pt x="415" y="97"/>
                          <a:pt x="414" y="98"/>
                          <a:pt x="408" y="99"/>
                        </a:cubicBezTo>
                        <a:cubicBezTo>
                          <a:pt x="391" y="103"/>
                          <a:pt x="366" y="104"/>
                          <a:pt x="345" y="109"/>
                        </a:cubicBezTo>
                        <a:cubicBezTo>
                          <a:pt x="327" y="112"/>
                          <a:pt x="344" y="122"/>
                          <a:pt x="333" y="124"/>
                        </a:cubicBezTo>
                        <a:cubicBezTo>
                          <a:pt x="325" y="127"/>
                          <a:pt x="263" y="128"/>
                          <a:pt x="222" y="129"/>
                        </a:cubicBezTo>
                        <a:cubicBezTo>
                          <a:pt x="184" y="130"/>
                          <a:pt x="144" y="130"/>
                          <a:pt x="137" y="125"/>
                        </a:cubicBezTo>
                        <a:cubicBezTo>
                          <a:pt x="134" y="123"/>
                          <a:pt x="138" y="116"/>
                          <a:pt x="135" y="115"/>
                        </a:cubicBezTo>
                        <a:cubicBezTo>
                          <a:pt x="112" y="106"/>
                          <a:pt x="14" y="121"/>
                          <a:pt x="4" y="115"/>
                        </a:cubicBezTo>
                        <a:cubicBezTo>
                          <a:pt x="1" y="114"/>
                          <a:pt x="0" y="99"/>
                          <a:pt x="2" y="97"/>
                        </a:cubicBezTo>
                        <a:cubicBezTo>
                          <a:pt x="8" y="93"/>
                          <a:pt x="28" y="100"/>
                          <a:pt x="28" y="88"/>
                        </a:cubicBezTo>
                        <a:cubicBezTo>
                          <a:pt x="28" y="79"/>
                          <a:pt x="25" y="71"/>
                          <a:pt x="30" y="67"/>
                        </a:cubicBezTo>
                        <a:cubicBezTo>
                          <a:pt x="34" y="64"/>
                          <a:pt x="45" y="69"/>
                          <a:pt x="49" y="60"/>
                        </a:cubicBezTo>
                        <a:cubicBezTo>
                          <a:pt x="52" y="54"/>
                          <a:pt x="47" y="40"/>
                          <a:pt x="49" y="33"/>
                        </a:cubicBezTo>
                        <a:cubicBezTo>
                          <a:pt x="52" y="26"/>
                          <a:pt x="65" y="25"/>
                          <a:pt x="79" y="25"/>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906" name="Group 125"/>
                <p:cNvGrpSpPr>
                  <a:grpSpLocks/>
                </p:cNvGrpSpPr>
                <p:nvPr/>
              </p:nvGrpSpPr>
              <p:grpSpPr bwMode="auto">
                <a:xfrm>
                  <a:off x="13688616" y="17662377"/>
                  <a:ext cx="1080000" cy="360000"/>
                  <a:chOff x="768" y="1587"/>
                  <a:chExt cx="1228" cy="381"/>
                </a:xfrm>
              </p:grpSpPr>
              <p:sp>
                <p:nvSpPr>
                  <p:cNvPr id="1993" name="Freeform 126"/>
                  <p:cNvSpPr>
                    <a:spLocks/>
                  </p:cNvSpPr>
                  <p:nvPr/>
                </p:nvSpPr>
                <p:spPr bwMode="auto">
                  <a:xfrm>
                    <a:off x="768" y="1587"/>
                    <a:ext cx="1228" cy="381"/>
                  </a:xfrm>
                  <a:custGeom>
                    <a:avLst/>
                    <a:gdLst>
                      <a:gd name="T0" fmla="*/ 4629 w 491"/>
                      <a:gd name="T1" fmla="*/ 77 h 143"/>
                      <a:gd name="T2" fmla="*/ 4179 w 491"/>
                      <a:gd name="T3" fmla="*/ 226 h 143"/>
                      <a:gd name="T4" fmla="*/ 3051 w 491"/>
                      <a:gd name="T5" fmla="*/ 226 h 143"/>
                      <a:gd name="T6" fmla="*/ 3021 w 491"/>
                      <a:gd name="T7" fmla="*/ 477 h 143"/>
                      <a:gd name="T8" fmla="*/ 2363 w 491"/>
                      <a:gd name="T9" fmla="*/ 477 h 143"/>
                      <a:gd name="T10" fmla="*/ 1158 w 491"/>
                      <a:gd name="T11" fmla="*/ 512 h 143"/>
                      <a:gd name="T12" fmla="*/ 1033 w 491"/>
                      <a:gd name="T13" fmla="*/ 1271 h 143"/>
                      <a:gd name="T14" fmla="*/ 250 w 491"/>
                      <a:gd name="T15" fmla="*/ 1250 h 143"/>
                      <a:gd name="T16" fmla="*/ 95 w 491"/>
                      <a:gd name="T17" fmla="*/ 1399 h 143"/>
                      <a:gd name="T18" fmla="*/ 20 w 491"/>
                      <a:gd name="T19" fmla="*/ 1660 h 143"/>
                      <a:gd name="T20" fmla="*/ 33 w 491"/>
                      <a:gd name="T21" fmla="*/ 2022 h 143"/>
                      <a:gd name="T22" fmla="*/ 145 w 491"/>
                      <a:gd name="T23" fmla="*/ 2363 h 143"/>
                      <a:gd name="T24" fmla="*/ 770 w 491"/>
                      <a:gd name="T25" fmla="*/ 2478 h 143"/>
                      <a:gd name="T26" fmla="*/ 3191 w 491"/>
                      <a:gd name="T27" fmla="*/ 2401 h 143"/>
                      <a:gd name="T28" fmla="*/ 4317 w 491"/>
                      <a:gd name="T29" fmla="*/ 2385 h 143"/>
                      <a:gd name="T30" fmla="*/ 5272 w 491"/>
                      <a:gd name="T31" fmla="*/ 2342 h 143"/>
                      <a:gd name="T32" fmla="*/ 5647 w 491"/>
                      <a:gd name="T33" fmla="*/ 2081 h 143"/>
                      <a:gd name="T34" fmla="*/ 5710 w 491"/>
                      <a:gd name="T35" fmla="*/ 1647 h 143"/>
                      <a:gd name="T36" fmla="*/ 7213 w 491"/>
                      <a:gd name="T37" fmla="*/ 1569 h 143"/>
                      <a:gd name="T38" fmla="*/ 7305 w 491"/>
                      <a:gd name="T39" fmla="*/ 1228 h 143"/>
                      <a:gd name="T40" fmla="*/ 7651 w 491"/>
                      <a:gd name="T41" fmla="*/ 1172 h 143"/>
                      <a:gd name="T42" fmla="*/ 7601 w 491"/>
                      <a:gd name="T43" fmla="*/ 602 h 143"/>
                      <a:gd name="T44" fmla="*/ 7180 w 491"/>
                      <a:gd name="T45" fmla="*/ 546 h 143"/>
                      <a:gd name="T46" fmla="*/ 7100 w 491"/>
                      <a:gd name="T47" fmla="*/ 171 h 143"/>
                      <a:gd name="T48" fmla="*/ 6193 w 491"/>
                      <a:gd name="T49" fmla="*/ 35 h 143"/>
                      <a:gd name="T50" fmla="*/ 4629 w 491"/>
                      <a:gd name="T51" fmla="*/ 77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1" h="143">
                        <a:moveTo>
                          <a:pt x="296" y="4"/>
                        </a:moveTo>
                        <a:cubicBezTo>
                          <a:pt x="286" y="6"/>
                          <a:pt x="276" y="11"/>
                          <a:pt x="267" y="12"/>
                        </a:cubicBezTo>
                        <a:cubicBezTo>
                          <a:pt x="256" y="14"/>
                          <a:pt x="205" y="5"/>
                          <a:pt x="195" y="12"/>
                        </a:cubicBezTo>
                        <a:cubicBezTo>
                          <a:pt x="192" y="14"/>
                          <a:pt x="193" y="19"/>
                          <a:pt x="193" y="25"/>
                        </a:cubicBezTo>
                        <a:cubicBezTo>
                          <a:pt x="180" y="22"/>
                          <a:pt x="166" y="26"/>
                          <a:pt x="151" y="25"/>
                        </a:cubicBezTo>
                        <a:cubicBezTo>
                          <a:pt x="145" y="25"/>
                          <a:pt x="84" y="22"/>
                          <a:pt x="74" y="27"/>
                        </a:cubicBezTo>
                        <a:cubicBezTo>
                          <a:pt x="60" y="34"/>
                          <a:pt x="66" y="55"/>
                          <a:pt x="66" y="67"/>
                        </a:cubicBezTo>
                        <a:cubicBezTo>
                          <a:pt x="48" y="68"/>
                          <a:pt x="25" y="65"/>
                          <a:pt x="16" y="66"/>
                        </a:cubicBezTo>
                        <a:cubicBezTo>
                          <a:pt x="6" y="67"/>
                          <a:pt x="6" y="73"/>
                          <a:pt x="6" y="74"/>
                        </a:cubicBezTo>
                        <a:cubicBezTo>
                          <a:pt x="6" y="79"/>
                          <a:pt x="2" y="81"/>
                          <a:pt x="1" y="88"/>
                        </a:cubicBezTo>
                        <a:cubicBezTo>
                          <a:pt x="1" y="92"/>
                          <a:pt x="2" y="102"/>
                          <a:pt x="2" y="107"/>
                        </a:cubicBezTo>
                        <a:cubicBezTo>
                          <a:pt x="2" y="117"/>
                          <a:pt x="0" y="121"/>
                          <a:pt x="9" y="125"/>
                        </a:cubicBezTo>
                        <a:cubicBezTo>
                          <a:pt x="15" y="129"/>
                          <a:pt x="42" y="129"/>
                          <a:pt x="49" y="131"/>
                        </a:cubicBezTo>
                        <a:cubicBezTo>
                          <a:pt x="100" y="143"/>
                          <a:pt x="153" y="130"/>
                          <a:pt x="204" y="127"/>
                        </a:cubicBezTo>
                        <a:cubicBezTo>
                          <a:pt x="217" y="126"/>
                          <a:pt x="263" y="126"/>
                          <a:pt x="276" y="126"/>
                        </a:cubicBezTo>
                        <a:cubicBezTo>
                          <a:pt x="296" y="125"/>
                          <a:pt x="317" y="127"/>
                          <a:pt x="337" y="124"/>
                        </a:cubicBezTo>
                        <a:cubicBezTo>
                          <a:pt x="344" y="123"/>
                          <a:pt x="363" y="122"/>
                          <a:pt x="361" y="110"/>
                        </a:cubicBezTo>
                        <a:cubicBezTo>
                          <a:pt x="361" y="100"/>
                          <a:pt x="354" y="89"/>
                          <a:pt x="365" y="87"/>
                        </a:cubicBezTo>
                        <a:cubicBezTo>
                          <a:pt x="376" y="84"/>
                          <a:pt x="457" y="91"/>
                          <a:pt x="461" y="83"/>
                        </a:cubicBezTo>
                        <a:cubicBezTo>
                          <a:pt x="465" y="75"/>
                          <a:pt x="457" y="66"/>
                          <a:pt x="467" y="65"/>
                        </a:cubicBezTo>
                        <a:cubicBezTo>
                          <a:pt x="477" y="64"/>
                          <a:pt x="489" y="67"/>
                          <a:pt x="489" y="62"/>
                        </a:cubicBezTo>
                        <a:cubicBezTo>
                          <a:pt x="489" y="56"/>
                          <a:pt x="491" y="34"/>
                          <a:pt x="486" y="32"/>
                        </a:cubicBezTo>
                        <a:cubicBezTo>
                          <a:pt x="478" y="29"/>
                          <a:pt x="464" y="32"/>
                          <a:pt x="459" y="29"/>
                        </a:cubicBezTo>
                        <a:cubicBezTo>
                          <a:pt x="452" y="26"/>
                          <a:pt x="460" y="16"/>
                          <a:pt x="454" y="9"/>
                        </a:cubicBezTo>
                        <a:cubicBezTo>
                          <a:pt x="447" y="2"/>
                          <a:pt x="407" y="3"/>
                          <a:pt x="396" y="2"/>
                        </a:cubicBezTo>
                        <a:cubicBezTo>
                          <a:pt x="377" y="1"/>
                          <a:pt x="315" y="0"/>
                          <a:pt x="296" y="4"/>
                        </a:cubicBezTo>
                        <a:close/>
                      </a:path>
                    </a:pathLst>
                  </a:custGeom>
                  <a:solidFill>
                    <a:srgbClr val="F9D8D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94" name="Freeform 127"/>
                  <p:cNvSpPr>
                    <a:spLocks/>
                  </p:cNvSpPr>
                  <p:nvPr/>
                </p:nvSpPr>
                <p:spPr bwMode="auto">
                  <a:xfrm>
                    <a:off x="803" y="1688"/>
                    <a:ext cx="1173" cy="248"/>
                  </a:xfrm>
                  <a:custGeom>
                    <a:avLst/>
                    <a:gdLst>
                      <a:gd name="T0" fmla="*/ 0 w 469"/>
                      <a:gd name="T1" fmla="*/ 1536 h 93"/>
                      <a:gd name="T2" fmla="*/ 1271 w 469"/>
                      <a:gd name="T3" fmla="*/ 1763 h 93"/>
                      <a:gd name="T4" fmla="*/ 2721 w 469"/>
                      <a:gd name="T5" fmla="*/ 1557 h 93"/>
                      <a:gd name="T6" fmla="*/ 3191 w 469"/>
                      <a:gd name="T7" fmla="*/ 1501 h 93"/>
                      <a:gd name="T8" fmla="*/ 3567 w 469"/>
                      <a:gd name="T9" fmla="*/ 1515 h 93"/>
                      <a:gd name="T10" fmla="*/ 4222 w 469"/>
                      <a:gd name="T11" fmla="*/ 1515 h 93"/>
                      <a:gd name="T12" fmla="*/ 4910 w 469"/>
                      <a:gd name="T13" fmla="*/ 1515 h 93"/>
                      <a:gd name="T14" fmla="*/ 5210 w 469"/>
                      <a:gd name="T15" fmla="*/ 1459 h 93"/>
                      <a:gd name="T16" fmla="*/ 5255 w 469"/>
                      <a:gd name="T17" fmla="*/ 1160 h 93"/>
                      <a:gd name="T18" fmla="*/ 5680 w 469"/>
                      <a:gd name="T19" fmla="*/ 819 h 93"/>
                      <a:gd name="T20" fmla="*/ 6618 w 469"/>
                      <a:gd name="T21" fmla="*/ 797 h 93"/>
                      <a:gd name="T22" fmla="*/ 6838 w 469"/>
                      <a:gd name="T23" fmla="*/ 683 h 93"/>
                      <a:gd name="T24" fmla="*/ 6838 w 469"/>
                      <a:gd name="T25" fmla="*/ 512 h 93"/>
                      <a:gd name="T26" fmla="*/ 6993 w 469"/>
                      <a:gd name="T27" fmla="*/ 456 h 93"/>
                      <a:gd name="T28" fmla="*/ 7288 w 469"/>
                      <a:gd name="T29" fmla="*/ 376 h 93"/>
                      <a:gd name="T30" fmla="*/ 7256 w 469"/>
                      <a:gd name="T31" fmla="*/ 0 h 93"/>
                      <a:gd name="T32" fmla="*/ 7131 w 469"/>
                      <a:gd name="T33" fmla="*/ 285 h 93"/>
                      <a:gd name="T34" fmla="*/ 6630 w 469"/>
                      <a:gd name="T35" fmla="*/ 285 h 93"/>
                      <a:gd name="T36" fmla="*/ 6568 w 469"/>
                      <a:gd name="T37" fmla="*/ 661 h 93"/>
                      <a:gd name="T38" fmla="*/ 6193 w 469"/>
                      <a:gd name="T39" fmla="*/ 627 h 93"/>
                      <a:gd name="T40" fmla="*/ 5630 w 469"/>
                      <a:gd name="T41" fmla="*/ 661 h 93"/>
                      <a:gd name="T42" fmla="*/ 5097 w 469"/>
                      <a:gd name="T43" fmla="*/ 797 h 93"/>
                      <a:gd name="T44" fmla="*/ 5005 w 469"/>
                      <a:gd name="T45" fmla="*/ 1059 h 93"/>
                      <a:gd name="T46" fmla="*/ 4972 w 469"/>
                      <a:gd name="T47" fmla="*/ 1195 h 93"/>
                      <a:gd name="T48" fmla="*/ 4755 w 469"/>
                      <a:gd name="T49" fmla="*/ 1272 h 93"/>
                      <a:gd name="T50" fmla="*/ 3772 w 469"/>
                      <a:gd name="T51" fmla="*/ 1421 h 93"/>
                      <a:gd name="T52" fmla="*/ 2614 w 469"/>
                      <a:gd name="T53" fmla="*/ 1443 h 93"/>
                      <a:gd name="T54" fmla="*/ 1396 w 469"/>
                      <a:gd name="T55" fmla="*/ 1592 h 93"/>
                      <a:gd name="T56" fmla="*/ 783 w 469"/>
                      <a:gd name="T57" fmla="*/ 1536 h 93"/>
                      <a:gd name="T58" fmla="*/ 458 w 469"/>
                      <a:gd name="T59" fmla="*/ 1557 h 93"/>
                      <a:gd name="T60" fmla="*/ 33 w 469"/>
                      <a:gd name="T61" fmla="*/ 1536 h 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9" h="93">
                        <a:moveTo>
                          <a:pt x="0" y="81"/>
                        </a:moveTo>
                        <a:cubicBezTo>
                          <a:pt x="27" y="86"/>
                          <a:pt x="53" y="93"/>
                          <a:pt x="81" y="93"/>
                        </a:cubicBezTo>
                        <a:cubicBezTo>
                          <a:pt x="112" y="93"/>
                          <a:pt x="143" y="83"/>
                          <a:pt x="174" y="82"/>
                        </a:cubicBezTo>
                        <a:cubicBezTo>
                          <a:pt x="184" y="82"/>
                          <a:pt x="194" y="80"/>
                          <a:pt x="204" y="79"/>
                        </a:cubicBezTo>
                        <a:cubicBezTo>
                          <a:pt x="212" y="79"/>
                          <a:pt x="219" y="80"/>
                          <a:pt x="228" y="80"/>
                        </a:cubicBezTo>
                        <a:cubicBezTo>
                          <a:pt x="242" y="80"/>
                          <a:pt x="256" y="80"/>
                          <a:pt x="270" y="80"/>
                        </a:cubicBezTo>
                        <a:cubicBezTo>
                          <a:pt x="285" y="80"/>
                          <a:pt x="299" y="81"/>
                          <a:pt x="314" y="80"/>
                        </a:cubicBezTo>
                        <a:cubicBezTo>
                          <a:pt x="320" y="80"/>
                          <a:pt x="328" y="80"/>
                          <a:pt x="333" y="77"/>
                        </a:cubicBezTo>
                        <a:cubicBezTo>
                          <a:pt x="338" y="73"/>
                          <a:pt x="337" y="68"/>
                          <a:pt x="336" y="61"/>
                        </a:cubicBezTo>
                        <a:cubicBezTo>
                          <a:pt x="336" y="44"/>
                          <a:pt x="350" y="44"/>
                          <a:pt x="363" y="43"/>
                        </a:cubicBezTo>
                        <a:cubicBezTo>
                          <a:pt x="382" y="41"/>
                          <a:pt x="404" y="41"/>
                          <a:pt x="423" y="42"/>
                        </a:cubicBezTo>
                        <a:cubicBezTo>
                          <a:pt x="429" y="42"/>
                          <a:pt x="435" y="44"/>
                          <a:pt x="437" y="36"/>
                        </a:cubicBezTo>
                        <a:cubicBezTo>
                          <a:pt x="438" y="32"/>
                          <a:pt x="435" y="30"/>
                          <a:pt x="437" y="27"/>
                        </a:cubicBezTo>
                        <a:cubicBezTo>
                          <a:pt x="439" y="24"/>
                          <a:pt x="444" y="24"/>
                          <a:pt x="447" y="24"/>
                        </a:cubicBezTo>
                        <a:cubicBezTo>
                          <a:pt x="453" y="24"/>
                          <a:pt x="462" y="26"/>
                          <a:pt x="466" y="20"/>
                        </a:cubicBezTo>
                        <a:cubicBezTo>
                          <a:pt x="469" y="15"/>
                          <a:pt x="467" y="5"/>
                          <a:pt x="464" y="0"/>
                        </a:cubicBezTo>
                        <a:cubicBezTo>
                          <a:pt x="462" y="7"/>
                          <a:pt x="464" y="13"/>
                          <a:pt x="456" y="15"/>
                        </a:cubicBezTo>
                        <a:cubicBezTo>
                          <a:pt x="448" y="17"/>
                          <a:pt x="430" y="9"/>
                          <a:pt x="424" y="15"/>
                        </a:cubicBezTo>
                        <a:cubicBezTo>
                          <a:pt x="419" y="19"/>
                          <a:pt x="424" y="30"/>
                          <a:pt x="420" y="35"/>
                        </a:cubicBezTo>
                        <a:cubicBezTo>
                          <a:pt x="415" y="40"/>
                          <a:pt x="402" y="33"/>
                          <a:pt x="396" y="33"/>
                        </a:cubicBezTo>
                        <a:cubicBezTo>
                          <a:pt x="386" y="34"/>
                          <a:pt x="370" y="35"/>
                          <a:pt x="360" y="35"/>
                        </a:cubicBezTo>
                        <a:cubicBezTo>
                          <a:pt x="350" y="36"/>
                          <a:pt x="335" y="37"/>
                          <a:pt x="326" y="42"/>
                        </a:cubicBezTo>
                        <a:cubicBezTo>
                          <a:pt x="320" y="45"/>
                          <a:pt x="321" y="50"/>
                          <a:pt x="320" y="56"/>
                        </a:cubicBezTo>
                        <a:cubicBezTo>
                          <a:pt x="319" y="60"/>
                          <a:pt x="320" y="61"/>
                          <a:pt x="318" y="63"/>
                        </a:cubicBezTo>
                        <a:cubicBezTo>
                          <a:pt x="315" y="65"/>
                          <a:pt x="307" y="66"/>
                          <a:pt x="304" y="67"/>
                        </a:cubicBezTo>
                        <a:cubicBezTo>
                          <a:pt x="284" y="72"/>
                          <a:pt x="262" y="74"/>
                          <a:pt x="241" y="75"/>
                        </a:cubicBezTo>
                        <a:cubicBezTo>
                          <a:pt x="216" y="77"/>
                          <a:pt x="192" y="73"/>
                          <a:pt x="167" y="76"/>
                        </a:cubicBezTo>
                        <a:cubicBezTo>
                          <a:pt x="141" y="79"/>
                          <a:pt x="115" y="85"/>
                          <a:pt x="89" y="84"/>
                        </a:cubicBezTo>
                        <a:cubicBezTo>
                          <a:pt x="76" y="84"/>
                          <a:pt x="63" y="81"/>
                          <a:pt x="50" y="81"/>
                        </a:cubicBezTo>
                        <a:cubicBezTo>
                          <a:pt x="43" y="81"/>
                          <a:pt x="36" y="82"/>
                          <a:pt x="29" y="82"/>
                        </a:cubicBezTo>
                        <a:cubicBezTo>
                          <a:pt x="23" y="81"/>
                          <a:pt x="7" y="80"/>
                          <a:pt x="2" y="81"/>
                        </a:cubicBezTo>
                      </a:path>
                    </a:pathLst>
                  </a:custGeom>
                  <a:solidFill>
                    <a:srgbClr val="F6BAC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95" name="Freeform 128"/>
                  <p:cNvSpPr>
                    <a:spLocks/>
                  </p:cNvSpPr>
                  <p:nvPr/>
                </p:nvSpPr>
                <p:spPr bwMode="auto">
                  <a:xfrm>
                    <a:off x="1251" y="1637"/>
                    <a:ext cx="657" cy="22"/>
                  </a:xfrm>
                  <a:custGeom>
                    <a:avLst/>
                    <a:gdLst>
                      <a:gd name="T0" fmla="*/ 0 w 263"/>
                      <a:gd name="T1" fmla="*/ 107 h 8"/>
                      <a:gd name="T2" fmla="*/ 1791 w 263"/>
                      <a:gd name="T3" fmla="*/ 22 h 8"/>
                      <a:gd name="T4" fmla="*/ 4099 w 263"/>
                      <a:gd name="T5" fmla="*/ 168 h 8"/>
                      <a:gd name="T6" fmla="*/ 0 60000 65536"/>
                      <a:gd name="T7" fmla="*/ 0 60000 65536"/>
                      <a:gd name="T8" fmla="*/ 0 60000 65536"/>
                    </a:gdLst>
                    <a:ahLst/>
                    <a:cxnLst>
                      <a:cxn ang="T6">
                        <a:pos x="T0" y="T1"/>
                      </a:cxn>
                      <a:cxn ang="T7">
                        <a:pos x="T2" y="T3"/>
                      </a:cxn>
                      <a:cxn ang="T8">
                        <a:pos x="T4" y="T5"/>
                      </a:cxn>
                    </a:cxnLst>
                    <a:rect l="0" t="0" r="r" b="b"/>
                    <a:pathLst>
                      <a:path w="263" h="8">
                        <a:moveTo>
                          <a:pt x="0" y="5"/>
                        </a:moveTo>
                        <a:cubicBezTo>
                          <a:pt x="17" y="7"/>
                          <a:pt x="84" y="0"/>
                          <a:pt x="115" y="1"/>
                        </a:cubicBezTo>
                        <a:cubicBezTo>
                          <a:pt x="146" y="2"/>
                          <a:pt x="234" y="7"/>
                          <a:pt x="263" y="8"/>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96" name="Freeform 129"/>
                  <p:cNvSpPr>
                    <a:spLocks/>
                  </p:cNvSpPr>
                  <p:nvPr/>
                </p:nvSpPr>
                <p:spPr bwMode="auto">
                  <a:xfrm>
                    <a:off x="1458" y="1608"/>
                    <a:ext cx="450" cy="27"/>
                  </a:xfrm>
                  <a:custGeom>
                    <a:avLst/>
                    <a:gdLst>
                      <a:gd name="T0" fmla="*/ 0 w 180"/>
                      <a:gd name="T1" fmla="*/ 38 h 10"/>
                      <a:gd name="T2" fmla="*/ 2813 w 180"/>
                      <a:gd name="T3" fmla="*/ 197 h 10"/>
                      <a:gd name="T4" fmla="*/ 0 60000 65536"/>
                      <a:gd name="T5" fmla="*/ 0 60000 65536"/>
                    </a:gdLst>
                    <a:ahLst/>
                    <a:cxnLst>
                      <a:cxn ang="T4">
                        <a:pos x="T0" y="T1"/>
                      </a:cxn>
                      <a:cxn ang="T5">
                        <a:pos x="T2" y="T3"/>
                      </a:cxn>
                    </a:cxnLst>
                    <a:rect l="0" t="0" r="r" b="b"/>
                    <a:pathLst>
                      <a:path w="180" h="10">
                        <a:moveTo>
                          <a:pt x="0" y="2"/>
                        </a:moveTo>
                        <a:cubicBezTo>
                          <a:pt x="19" y="0"/>
                          <a:pt x="147" y="6"/>
                          <a:pt x="180" y="1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97" name="Freeform 130"/>
                  <p:cNvSpPr>
                    <a:spLocks/>
                  </p:cNvSpPr>
                  <p:nvPr/>
                </p:nvSpPr>
                <p:spPr bwMode="auto">
                  <a:xfrm>
                    <a:off x="941" y="1672"/>
                    <a:ext cx="1050" cy="16"/>
                  </a:xfrm>
                  <a:custGeom>
                    <a:avLst/>
                    <a:gdLst>
                      <a:gd name="T0" fmla="*/ 0 w 420"/>
                      <a:gd name="T1" fmla="*/ 56 h 6"/>
                      <a:gd name="T2" fmla="*/ 2333 w 420"/>
                      <a:gd name="T3" fmla="*/ 21 h 6"/>
                      <a:gd name="T4" fmla="*/ 6563 w 420"/>
                      <a:gd name="T5" fmla="*/ 115 h 6"/>
                      <a:gd name="T6" fmla="*/ 0 60000 65536"/>
                      <a:gd name="T7" fmla="*/ 0 60000 65536"/>
                      <a:gd name="T8" fmla="*/ 0 60000 65536"/>
                    </a:gdLst>
                    <a:ahLst/>
                    <a:cxnLst>
                      <a:cxn ang="T6">
                        <a:pos x="T0" y="T1"/>
                      </a:cxn>
                      <a:cxn ang="T7">
                        <a:pos x="T2" y="T3"/>
                      </a:cxn>
                      <a:cxn ang="T8">
                        <a:pos x="T4" y="T5"/>
                      </a:cxn>
                    </a:cxnLst>
                    <a:rect l="0" t="0" r="r" b="b"/>
                    <a:pathLst>
                      <a:path w="420" h="6">
                        <a:moveTo>
                          <a:pt x="0" y="3"/>
                        </a:moveTo>
                        <a:cubicBezTo>
                          <a:pt x="22" y="4"/>
                          <a:pt x="80" y="3"/>
                          <a:pt x="149" y="1"/>
                        </a:cubicBezTo>
                        <a:cubicBezTo>
                          <a:pt x="218" y="0"/>
                          <a:pt x="377" y="1"/>
                          <a:pt x="420"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98" name="Freeform 131"/>
                  <p:cNvSpPr>
                    <a:spLocks/>
                  </p:cNvSpPr>
                  <p:nvPr/>
                </p:nvSpPr>
                <p:spPr bwMode="auto">
                  <a:xfrm>
                    <a:off x="933" y="1701"/>
                    <a:ext cx="1060" cy="11"/>
                  </a:xfrm>
                  <a:custGeom>
                    <a:avLst/>
                    <a:gdLst>
                      <a:gd name="T0" fmla="*/ 0 w 424"/>
                      <a:gd name="T1" fmla="*/ 61 h 4"/>
                      <a:gd name="T2" fmla="*/ 2313 w 424"/>
                      <a:gd name="T3" fmla="*/ 47 h 4"/>
                      <a:gd name="T4" fmla="*/ 4988 w 424"/>
                      <a:gd name="T5" fmla="*/ 47 h 4"/>
                      <a:gd name="T6" fmla="*/ 6625 w 424"/>
                      <a:gd name="T7" fmla="*/ 8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1" y="4"/>
                          <a:pt x="82" y="2"/>
                          <a:pt x="148" y="2"/>
                        </a:cubicBezTo>
                        <a:cubicBezTo>
                          <a:pt x="198" y="1"/>
                          <a:pt x="270" y="3"/>
                          <a:pt x="319" y="2"/>
                        </a:cubicBezTo>
                        <a:cubicBezTo>
                          <a:pt x="361" y="0"/>
                          <a:pt x="408" y="3"/>
                          <a:pt x="424"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99" name="Freeform 132"/>
                  <p:cNvSpPr>
                    <a:spLocks/>
                  </p:cNvSpPr>
                  <p:nvPr/>
                </p:nvSpPr>
                <p:spPr bwMode="auto">
                  <a:xfrm>
                    <a:off x="933" y="1728"/>
                    <a:ext cx="1060" cy="11"/>
                  </a:xfrm>
                  <a:custGeom>
                    <a:avLst/>
                    <a:gdLst>
                      <a:gd name="T0" fmla="*/ 0 w 424"/>
                      <a:gd name="T1" fmla="*/ 61 h 4"/>
                      <a:gd name="T2" fmla="*/ 2270 w 424"/>
                      <a:gd name="T3" fmla="*/ 61 h 4"/>
                      <a:gd name="T4" fmla="*/ 4845 w 424"/>
                      <a:gd name="T5" fmla="*/ 47 h 4"/>
                      <a:gd name="T6" fmla="*/ 6625 w 424"/>
                      <a:gd name="T7" fmla="*/ 6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0" y="3"/>
                          <a:pt x="80" y="3"/>
                          <a:pt x="145" y="3"/>
                        </a:cubicBezTo>
                        <a:cubicBezTo>
                          <a:pt x="204" y="3"/>
                          <a:pt x="275" y="4"/>
                          <a:pt x="310" y="2"/>
                        </a:cubicBezTo>
                        <a:cubicBezTo>
                          <a:pt x="353" y="0"/>
                          <a:pt x="409" y="3"/>
                          <a:pt x="424"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00" name="Freeform 133"/>
                  <p:cNvSpPr>
                    <a:spLocks/>
                  </p:cNvSpPr>
                  <p:nvPr/>
                </p:nvSpPr>
                <p:spPr bwMode="auto">
                  <a:xfrm>
                    <a:off x="933" y="1752"/>
                    <a:ext cx="995" cy="21"/>
                  </a:xfrm>
                  <a:custGeom>
                    <a:avLst/>
                    <a:gdLst>
                      <a:gd name="T0" fmla="*/ 0 w 398"/>
                      <a:gd name="T1" fmla="*/ 76 h 8"/>
                      <a:gd name="T2" fmla="*/ 4720 w 398"/>
                      <a:gd name="T3" fmla="*/ 76 h 8"/>
                      <a:gd name="T4" fmla="*/ 6220 w 398"/>
                      <a:gd name="T5" fmla="*/ 55 h 8"/>
                      <a:gd name="T6" fmla="*/ 0 60000 65536"/>
                      <a:gd name="T7" fmla="*/ 0 60000 65536"/>
                      <a:gd name="T8" fmla="*/ 0 60000 65536"/>
                    </a:gdLst>
                    <a:ahLst/>
                    <a:cxnLst>
                      <a:cxn ang="T6">
                        <a:pos x="T0" y="T1"/>
                      </a:cxn>
                      <a:cxn ang="T7">
                        <a:pos x="T2" y="T3"/>
                      </a:cxn>
                      <a:cxn ang="T8">
                        <a:pos x="T4" y="T5"/>
                      </a:cxn>
                    </a:cxnLst>
                    <a:rect l="0" t="0" r="r" b="b"/>
                    <a:pathLst>
                      <a:path w="398" h="8">
                        <a:moveTo>
                          <a:pt x="0" y="4"/>
                        </a:moveTo>
                        <a:cubicBezTo>
                          <a:pt x="39" y="4"/>
                          <a:pt x="258" y="8"/>
                          <a:pt x="302" y="4"/>
                        </a:cubicBezTo>
                        <a:cubicBezTo>
                          <a:pt x="345" y="0"/>
                          <a:pt x="385" y="3"/>
                          <a:pt x="398"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01" name="Freeform 134"/>
                  <p:cNvSpPr>
                    <a:spLocks/>
                  </p:cNvSpPr>
                  <p:nvPr/>
                </p:nvSpPr>
                <p:spPr bwMode="auto">
                  <a:xfrm>
                    <a:off x="781" y="1781"/>
                    <a:ext cx="1142" cy="19"/>
                  </a:xfrm>
                  <a:custGeom>
                    <a:avLst/>
                    <a:gdLst>
                      <a:gd name="T0" fmla="*/ 0 w 457"/>
                      <a:gd name="T1" fmla="*/ 81 h 7"/>
                      <a:gd name="T2" fmla="*/ 1729 w 457"/>
                      <a:gd name="T3" fmla="*/ 81 h 7"/>
                      <a:gd name="T4" fmla="*/ 4353 w 457"/>
                      <a:gd name="T5" fmla="*/ 117 h 7"/>
                      <a:gd name="T6" fmla="*/ 7132 w 457"/>
                      <a:gd name="T7" fmla="*/ 6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4"/>
                        </a:moveTo>
                        <a:cubicBezTo>
                          <a:pt x="16" y="5"/>
                          <a:pt x="66" y="5"/>
                          <a:pt x="111" y="4"/>
                        </a:cubicBezTo>
                        <a:cubicBezTo>
                          <a:pt x="156" y="2"/>
                          <a:pt x="232" y="7"/>
                          <a:pt x="279" y="6"/>
                        </a:cubicBezTo>
                        <a:cubicBezTo>
                          <a:pt x="327" y="4"/>
                          <a:pt x="448" y="0"/>
                          <a:pt x="457"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02" name="Freeform 135"/>
                  <p:cNvSpPr>
                    <a:spLocks/>
                  </p:cNvSpPr>
                  <p:nvPr/>
                </p:nvSpPr>
                <p:spPr bwMode="auto">
                  <a:xfrm>
                    <a:off x="771" y="1813"/>
                    <a:ext cx="907" cy="22"/>
                  </a:xfrm>
                  <a:custGeom>
                    <a:avLst/>
                    <a:gdLst>
                      <a:gd name="T0" fmla="*/ 0 w 363"/>
                      <a:gd name="T1" fmla="*/ 143 h 8"/>
                      <a:gd name="T2" fmla="*/ 2496 w 363"/>
                      <a:gd name="T3" fmla="*/ 0 h 8"/>
                      <a:gd name="T4" fmla="*/ 5662 w 363"/>
                      <a:gd name="T5" fmla="*/ 0 h 8"/>
                      <a:gd name="T6" fmla="*/ 0 60000 65536"/>
                      <a:gd name="T7" fmla="*/ 0 60000 65536"/>
                      <a:gd name="T8" fmla="*/ 0 60000 65536"/>
                    </a:gdLst>
                    <a:ahLst/>
                    <a:cxnLst>
                      <a:cxn ang="T6">
                        <a:pos x="T0" y="T1"/>
                      </a:cxn>
                      <a:cxn ang="T7">
                        <a:pos x="T2" y="T3"/>
                      </a:cxn>
                      <a:cxn ang="T8">
                        <a:pos x="T4" y="T5"/>
                      </a:cxn>
                    </a:cxnLst>
                    <a:rect l="0" t="0" r="r" b="b"/>
                    <a:pathLst>
                      <a:path w="363" h="8">
                        <a:moveTo>
                          <a:pt x="0" y="7"/>
                        </a:moveTo>
                        <a:cubicBezTo>
                          <a:pt x="12" y="8"/>
                          <a:pt x="126" y="0"/>
                          <a:pt x="160" y="0"/>
                        </a:cubicBezTo>
                        <a:cubicBezTo>
                          <a:pt x="195" y="0"/>
                          <a:pt x="306" y="3"/>
                          <a:pt x="363"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03" name="Freeform 136"/>
                  <p:cNvSpPr>
                    <a:spLocks/>
                  </p:cNvSpPr>
                  <p:nvPr/>
                </p:nvSpPr>
                <p:spPr bwMode="auto">
                  <a:xfrm>
                    <a:off x="773" y="1840"/>
                    <a:ext cx="893" cy="35"/>
                  </a:xfrm>
                  <a:custGeom>
                    <a:avLst/>
                    <a:gdLst>
                      <a:gd name="T0" fmla="*/ 0 w 357"/>
                      <a:gd name="T1" fmla="*/ 175 h 13"/>
                      <a:gd name="T2" fmla="*/ 2189 w 357"/>
                      <a:gd name="T3" fmla="*/ 22 h 13"/>
                      <a:gd name="T4" fmla="*/ 5588 w 357"/>
                      <a:gd name="T5" fmla="*/ 35 h 13"/>
                      <a:gd name="T6" fmla="*/ 0 60000 65536"/>
                      <a:gd name="T7" fmla="*/ 0 60000 65536"/>
                      <a:gd name="T8" fmla="*/ 0 60000 65536"/>
                    </a:gdLst>
                    <a:ahLst/>
                    <a:cxnLst>
                      <a:cxn ang="T6">
                        <a:pos x="T0" y="T1"/>
                      </a:cxn>
                      <a:cxn ang="T7">
                        <a:pos x="T2" y="T3"/>
                      </a:cxn>
                      <a:cxn ang="T8">
                        <a:pos x="T4" y="T5"/>
                      </a:cxn>
                    </a:cxnLst>
                    <a:rect l="0" t="0" r="r" b="b"/>
                    <a:pathLst>
                      <a:path w="357" h="13">
                        <a:moveTo>
                          <a:pt x="0" y="9"/>
                        </a:moveTo>
                        <a:cubicBezTo>
                          <a:pt x="14" y="13"/>
                          <a:pt x="88" y="1"/>
                          <a:pt x="140" y="1"/>
                        </a:cubicBezTo>
                        <a:cubicBezTo>
                          <a:pt x="192" y="0"/>
                          <a:pt x="324" y="4"/>
                          <a:pt x="357"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04" name="Freeform 137"/>
                  <p:cNvSpPr>
                    <a:spLocks/>
                  </p:cNvSpPr>
                  <p:nvPr/>
                </p:nvSpPr>
                <p:spPr bwMode="auto">
                  <a:xfrm>
                    <a:off x="773" y="1869"/>
                    <a:ext cx="895" cy="27"/>
                  </a:xfrm>
                  <a:custGeom>
                    <a:avLst/>
                    <a:gdLst>
                      <a:gd name="T0" fmla="*/ 0 w 358"/>
                      <a:gd name="T1" fmla="*/ 138 h 10"/>
                      <a:gd name="T2" fmla="*/ 2000 w 358"/>
                      <a:gd name="T3" fmla="*/ 38 h 10"/>
                      <a:gd name="T4" fmla="*/ 5595 w 358"/>
                      <a:gd name="T5" fmla="*/ 103 h 10"/>
                      <a:gd name="T6" fmla="*/ 0 60000 65536"/>
                      <a:gd name="T7" fmla="*/ 0 60000 65536"/>
                      <a:gd name="T8" fmla="*/ 0 60000 65536"/>
                    </a:gdLst>
                    <a:ahLst/>
                    <a:cxnLst>
                      <a:cxn ang="T6">
                        <a:pos x="T0" y="T1"/>
                      </a:cxn>
                      <a:cxn ang="T7">
                        <a:pos x="T2" y="T3"/>
                      </a:cxn>
                      <a:cxn ang="T8">
                        <a:pos x="T4" y="T5"/>
                      </a:cxn>
                    </a:cxnLst>
                    <a:rect l="0" t="0" r="r" b="b"/>
                    <a:pathLst>
                      <a:path w="358" h="10">
                        <a:moveTo>
                          <a:pt x="0" y="7"/>
                        </a:moveTo>
                        <a:cubicBezTo>
                          <a:pt x="12" y="10"/>
                          <a:pt x="92" y="3"/>
                          <a:pt x="128" y="2"/>
                        </a:cubicBezTo>
                        <a:cubicBezTo>
                          <a:pt x="164" y="0"/>
                          <a:pt x="338" y="4"/>
                          <a:pt x="358"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05" name="Freeform 138"/>
                  <p:cNvSpPr>
                    <a:spLocks/>
                  </p:cNvSpPr>
                  <p:nvPr/>
                </p:nvSpPr>
                <p:spPr bwMode="auto">
                  <a:xfrm>
                    <a:off x="881" y="1907"/>
                    <a:ext cx="600" cy="26"/>
                  </a:xfrm>
                  <a:custGeom>
                    <a:avLst/>
                    <a:gdLst>
                      <a:gd name="T0" fmla="*/ 0 w 240"/>
                      <a:gd name="T1" fmla="*/ 156 h 10"/>
                      <a:gd name="T2" fmla="*/ 3750 w 240"/>
                      <a:gd name="T3" fmla="*/ 68 h 10"/>
                      <a:gd name="T4" fmla="*/ 0 60000 65536"/>
                      <a:gd name="T5" fmla="*/ 0 60000 65536"/>
                    </a:gdLst>
                    <a:ahLst/>
                    <a:cxnLst>
                      <a:cxn ang="T4">
                        <a:pos x="T0" y="T1"/>
                      </a:cxn>
                      <a:cxn ang="T5">
                        <a:pos x="T2" y="T3"/>
                      </a:cxn>
                    </a:cxnLst>
                    <a:rect l="0" t="0" r="r" b="b"/>
                    <a:pathLst>
                      <a:path w="240" h="10">
                        <a:moveTo>
                          <a:pt x="0" y="9"/>
                        </a:moveTo>
                        <a:cubicBezTo>
                          <a:pt x="18" y="10"/>
                          <a:pt x="134" y="0"/>
                          <a:pt x="240"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06" name="Freeform 139"/>
                  <p:cNvSpPr>
                    <a:spLocks/>
                  </p:cNvSpPr>
                  <p:nvPr/>
                </p:nvSpPr>
                <p:spPr bwMode="auto">
                  <a:xfrm>
                    <a:off x="1251" y="1637"/>
                    <a:ext cx="657" cy="22"/>
                  </a:xfrm>
                  <a:custGeom>
                    <a:avLst/>
                    <a:gdLst>
                      <a:gd name="T0" fmla="*/ 0 w 263"/>
                      <a:gd name="T1" fmla="*/ 107 h 8"/>
                      <a:gd name="T2" fmla="*/ 1791 w 263"/>
                      <a:gd name="T3" fmla="*/ 22 h 8"/>
                      <a:gd name="T4" fmla="*/ 4099 w 263"/>
                      <a:gd name="T5" fmla="*/ 168 h 8"/>
                      <a:gd name="T6" fmla="*/ 0 60000 65536"/>
                      <a:gd name="T7" fmla="*/ 0 60000 65536"/>
                      <a:gd name="T8" fmla="*/ 0 60000 65536"/>
                    </a:gdLst>
                    <a:ahLst/>
                    <a:cxnLst>
                      <a:cxn ang="T6">
                        <a:pos x="T0" y="T1"/>
                      </a:cxn>
                      <a:cxn ang="T7">
                        <a:pos x="T2" y="T3"/>
                      </a:cxn>
                      <a:cxn ang="T8">
                        <a:pos x="T4" y="T5"/>
                      </a:cxn>
                    </a:cxnLst>
                    <a:rect l="0" t="0" r="r" b="b"/>
                    <a:pathLst>
                      <a:path w="263" h="8">
                        <a:moveTo>
                          <a:pt x="0" y="5"/>
                        </a:moveTo>
                        <a:cubicBezTo>
                          <a:pt x="17" y="7"/>
                          <a:pt x="84" y="0"/>
                          <a:pt x="115" y="1"/>
                        </a:cubicBezTo>
                        <a:cubicBezTo>
                          <a:pt x="146" y="2"/>
                          <a:pt x="234" y="7"/>
                          <a:pt x="263" y="8"/>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07" name="Freeform 140"/>
                  <p:cNvSpPr>
                    <a:spLocks/>
                  </p:cNvSpPr>
                  <p:nvPr/>
                </p:nvSpPr>
                <p:spPr bwMode="auto">
                  <a:xfrm>
                    <a:off x="1458" y="1608"/>
                    <a:ext cx="450" cy="27"/>
                  </a:xfrm>
                  <a:custGeom>
                    <a:avLst/>
                    <a:gdLst>
                      <a:gd name="T0" fmla="*/ 0 w 180"/>
                      <a:gd name="T1" fmla="*/ 38 h 10"/>
                      <a:gd name="T2" fmla="*/ 2813 w 180"/>
                      <a:gd name="T3" fmla="*/ 197 h 10"/>
                      <a:gd name="T4" fmla="*/ 0 60000 65536"/>
                      <a:gd name="T5" fmla="*/ 0 60000 65536"/>
                    </a:gdLst>
                    <a:ahLst/>
                    <a:cxnLst>
                      <a:cxn ang="T4">
                        <a:pos x="T0" y="T1"/>
                      </a:cxn>
                      <a:cxn ang="T5">
                        <a:pos x="T2" y="T3"/>
                      </a:cxn>
                    </a:cxnLst>
                    <a:rect l="0" t="0" r="r" b="b"/>
                    <a:pathLst>
                      <a:path w="180" h="10">
                        <a:moveTo>
                          <a:pt x="0" y="2"/>
                        </a:moveTo>
                        <a:cubicBezTo>
                          <a:pt x="19" y="0"/>
                          <a:pt x="147" y="6"/>
                          <a:pt x="180" y="10"/>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08" name="Freeform 141"/>
                  <p:cNvSpPr>
                    <a:spLocks/>
                  </p:cNvSpPr>
                  <p:nvPr/>
                </p:nvSpPr>
                <p:spPr bwMode="auto">
                  <a:xfrm>
                    <a:off x="941" y="1672"/>
                    <a:ext cx="1050" cy="16"/>
                  </a:xfrm>
                  <a:custGeom>
                    <a:avLst/>
                    <a:gdLst>
                      <a:gd name="T0" fmla="*/ 0 w 420"/>
                      <a:gd name="T1" fmla="*/ 56 h 6"/>
                      <a:gd name="T2" fmla="*/ 2333 w 420"/>
                      <a:gd name="T3" fmla="*/ 21 h 6"/>
                      <a:gd name="T4" fmla="*/ 6563 w 420"/>
                      <a:gd name="T5" fmla="*/ 115 h 6"/>
                      <a:gd name="T6" fmla="*/ 0 60000 65536"/>
                      <a:gd name="T7" fmla="*/ 0 60000 65536"/>
                      <a:gd name="T8" fmla="*/ 0 60000 65536"/>
                    </a:gdLst>
                    <a:ahLst/>
                    <a:cxnLst>
                      <a:cxn ang="T6">
                        <a:pos x="T0" y="T1"/>
                      </a:cxn>
                      <a:cxn ang="T7">
                        <a:pos x="T2" y="T3"/>
                      </a:cxn>
                      <a:cxn ang="T8">
                        <a:pos x="T4" y="T5"/>
                      </a:cxn>
                    </a:cxnLst>
                    <a:rect l="0" t="0" r="r" b="b"/>
                    <a:pathLst>
                      <a:path w="420" h="6">
                        <a:moveTo>
                          <a:pt x="0" y="3"/>
                        </a:moveTo>
                        <a:cubicBezTo>
                          <a:pt x="22" y="4"/>
                          <a:pt x="80" y="3"/>
                          <a:pt x="149" y="1"/>
                        </a:cubicBezTo>
                        <a:cubicBezTo>
                          <a:pt x="218" y="0"/>
                          <a:pt x="377" y="1"/>
                          <a:pt x="420" y="6"/>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09" name="Freeform 142"/>
                  <p:cNvSpPr>
                    <a:spLocks/>
                  </p:cNvSpPr>
                  <p:nvPr/>
                </p:nvSpPr>
                <p:spPr bwMode="auto">
                  <a:xfrm>
                    <a:off x="933" y="1701"/>
                    <a:ext cx="1060" cy="11"/>
                  </a:xfrm>
                  <a:custGeom>
                    <a:avLst/>
                    <a:gdLst>
                      <a:gd name="T0" fmla="*/ 0 w 424"/>
                      <a:gd name="T1" fmla="*/ 61 h 4"/>
                      <a:gd name="T2" fmla="*/ 2313 w 424"/>
                      <a:gd name="T3" fmla="*/ 47 h 4"/>
                      <a:gd name="T4" fmla="*/ 4988 w 424"/>
                      <a:gd name="T5" fmla="*/ 47 h 4"/>
                      <a:gd name="T6" fmla="*/ 6625 w 424"/>
                      <a:gd name="T7" fmla="*/ 8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1" y="4"/>
                          <a:pt x="82" y="2"/>
                          <a:pt x="148" y="2"/>
                        </a:cubicBezTo>
                        <a:cubicBezTo>
                          <a:pt x="198" y="1"/>
                          <a:pt x="270" y="3"/>
                          <a:pt x="319" y="2"/>
                        </a:cubicBezTo>
                        <a:cubicBezTo>
                          <a:pt x="361" y="0"/>
                          <a:pt x="408" y="3"/>
                          <a:pt x="424" y="4"/>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10" name="Freeform 143"/>
                  <p:cNvSpPr>
                    <a:spLocks/>
                  </p:cNvSpPr>
                  <p:nvPr/>
                </p:nvSpPr>
                <p:spPr bwMode="auto">
                  <a:xfrm>
                    <a:off x="933" y="1728"/>
                    <a:ext cx="1060" cy="11"/>
                  </a:xfrm>
                  <a:custGeom>
                    <a:avLst/>
                    <a:gdLst>
                      <a:gd name="T0" fmla="*/ 0 w 424"/>
                      <a:gd name="T1" fmla="*/ 61 h 4"/>
                      <a:gd name="T2" fmla="*/ 2270 w 424"/>
                      <a:gd name="T3" fmla="*/ 61 h 4"/>
                      <a:gd name="T4" fmla="*/ 4845 w 424"/>
                      <a:gd name="T5" fmla="*/ 47 h 4"/>
                      <a:gd name="T6" fmla="*/ 6625 w 424"/>
                      <a:gd name="T7" fmla="*/ 6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0" y="3"/>
                          <a:pt x="80" y="3"/>
                          <a:pt x="145" y="3"/>
                        </a:cubicBezTo>
                        <a:cubicBezTo>
                          <a:pt x="204" y="3"/>
                          <a:pt x="275" y="4"/>
                          <a:pt x="310" y="2"/>
                        </a:cubicBezTo>
                        <a:cubicBezTo>
                          <a:pt x="353" y="0"/>
                          <a:pt x="409" y="3"/>
                          <a:pt x="424" y="3"/>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11" name="Freeform 144"/>
                  <p:cNvSpPr>
                    <a:spLocks/>
                  </p:cNvSpPr>
                  <p:nvPr/>
                </p:nvSpPr>
                <p:spPr bwMode="auto">
                  <a:xfrm>
                    <a:off x="933" y="1752"/>
                    <a:ext cx="995" cy="21"/>
                  </a:xfrm>
                  <a:custGeom>
                    <a:avLst/>
                    <a:gdLst>
                      <a:gd name="T0" fmla="*/ 0 w 398"/>
                      <a:gd name="T1" fmla="*/ 76 h 8"/>
                      <a:gd name="T2" fmla="*/ 4720 w 398"/>
                      <a:gd name="T3" fmla="*/ 76 h 8"/>
                      <a:gd name="T4" fmla="*/ 6220 w 398"/>
                      <a:gd name="T5" fmla="*/ 55 h 8"/>
                      <a:gd name="T6" fmla="*/ 0 60000 65536"/>
                      <a:gd name="T7" fmla="*/ 0 60000 65536"/>
                      <a:gd name="T8" fmla="*/ 0 60000 65536"/>
                    </a:gdLst>
                    <a:ahLst/>
                    <a:cxnLst>
                      <a:cxn ang="T6">
                        <a:pos x="T0" y="T1"/>
                      </a:cxn>
                      <a:cxn ang="T7">
                        <a:pos x="T2" y="T3"/>
                      </a:cxn>
                      <a:cxn ang="T8">
                        <a:pos x="T4" y="T5"/>
                      </a:cxn>
                    </a:cxnLst>
                    <a:rect l="0" t="0" r="r" b="b"/>
                    <a:pathLst>
                      <a:path w="398" h="8">
                        <a:moveTo>
                          <a:pt x="0" y="4"/>
                        </a:moveTo>
                        <a:cubicBezTo>
                          <a:pt x="39" y="4"/>
                          <a:pt x="258" y="8"/>
                          <a:pt x="302" y="4"/>
                        </a:cubicBezTo>
                        <a:cubicBezTo>
                          <a:pt x="345" y="0"/>
                          <a:pt x="385" y="3"/>
                          <a:pt x="398" y="3"/>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12" name="Freeform 145"/>
                  <p:cNvSpPr>
                    <a:spLocks/>
                  </p:cNvSpPr>
                  <p:nvPr/>
                </p:nvSpPr>
                <p:spPr bwMode="auto">
                  <a:xfrm>
                    <a:off x="781" y="1781"/>
                    <a:ext cx="1142" cy="19"/>
                  </a:xfrm>
                  <a:custGeom>
                    <a:avLst/>
                    <a:gdLst>
                      <a:gd name="T0" fmla="*/ 0 w 457"/>
                      <a:gd name="T1" fmla="*/ 81 h 7"/>
                      <a:gd name="T2" fmla="*/ 1729 w 457"/>
                      <a:gd name="T3" fmla="*/ 81 h 7"/>
                      <a:gd name="T4" fmla="*/ 4353 w 457"/>
                      <a:gd name="T5" fmla="*/ 117 h 7"/>
                      <a:gd name="T6" fmla="*/ 7132 w 457"/>
                      <a:gd name="T7" fmla="*/ 6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4"/>
                        </a:moveTo>
                        <a:cubicBezTo>
                          <a:pt x="16" y="5"/>
                          <a:pt x="66" y="5"/>
                          <a:pt x="111" y="4"/>
                        </a:cubicBezTo>
                        <a:cubicBezTo>
                          <a:pt x="156" y="2"/>
                          <a:pt x="232" y="7"/>
                          <a:pt x="279" y="6"/>
                        </a:cubicBezTo>
                        <a:cubicBezTo>
                          <a:pt x="327" y="4"/>
                          <a:pt x="448" y="0"/>
                          <a:pt x="457" y="3"/>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13" name="Freeform 146"/>
                  <p:cNvSpPr>
                    <a:spLocks/>
                  </p:cNvSpPr>
                  <p:nvPr/>
                </p:nvSpPr>
                <p:spPr bwMode="auto">
                  <a:xfrm>
                    <a:off x="771" y="1813"/>
                    <a:ext cx="907" cy="22"/>
                  </a:xfrm>
                  <a:custGeom>
                    <a:avLst/>
                    <a:gdLst>
                      <a:gd name="T0" fmla="*/ 0 w 363"/>
                      <a:gd name="T1" fmla="*/ 143 h 8"/>
                      <a:gd name="T2" fmla="*/ 2496 w 363"/>
                      <a:gd name="T3" fmla="*/ 0 h 8"/>
                      <a:gd name="T4" fmla="*/ 5662 w 363"/>
                      <a:gd name="T5" fmla="*/ 0 h 8"/>
                      <a:gd name="T6" fmla="*/ 0 60000 65536"/>
                      <a:gd name="T7" fmla="*/ 0 60000 65536"/>
                      <a:gd name="T8" fmla="*/ 0 60000 65536"/>
                    </a:gdLst>
                    <a:ahLst/>
                    <a:cxnLst>
                      <a:cxn ang="T6">
                        <a:pos x="T0" y="T1"/>
                      </a:cxn>
                      <a:cxn ang="T7">
                        <a:pos x="T2" y="T3"/>
                      </a:cxn>
                      <a:cxn ang="T8">
                        <a:pos x="T4" y="T5"/>
                      </a:cxn>
                    </a:cxnLst>
                    <a:rect l="0" t="0" r="r" b="b"/>
                    <a:pathLst>
                      <a:path w="363" h="8">
                        <a:moveTo>
                          <a:pt x="0" y="7"/>
                        </a:moveTo>
                        <a:cubicBezTo>
                          <a:pt x="12" y="8"/>
                          <a:pt x="126" y="0"/>
                          <a:pt x="160" y="0"/>
                        </a:cubicBezTo>
                        <a:cubicBezTo>
                          <a:pt x="195" y="0"/>
                          <a:pt x="306" y="3"/>
                          <a:pt x="363" y="0"/>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14" name="Freeform 147"/>
                  <p:cNvSpPr>
                    <a:spLocks/>
                  </p:cNvSpPr>
                  <p:nvPr/>
                </p:nvSpPr>
                <p:spPr bwMode="auto">
                  <a:xfrm>
                    <a:off x="773" y="1840"/>
                    <a:ext cx="893" cy="35"/>
                  </a:xfrm>
                  <a:custGeom>
                    <a:avLst/>
                    <a:gdLst>
                      <a:gd name="T0" fmla="*/ 0 w 357"/>
                      <a:gd name="T1" fmla="*/ 175 h 13"/>
                      <a:gd name="T2" fmla="*/ 2189 w 357"/>
                      <a:gd name="T3" fmla="*/ 22 h 13"/>
                      <a:gd name="T4" fmla="*/ 5588 w 357"/>
                      <a:gd name="T5" fmla="*/ 35 h 13"/>
                      <a:gd name="T6" fmla="*/ 0 60000 65536"/>
                      <a:gd name="T7" fmla="*/ 0 60000 65536"/>
                      <a:gd name="T8" fmla="*/ 0 60000 65536"/>
                    </a:gdLst>
                    <a:ahLst/>
                    <a:cxnLst>
                      <a:cxn ang="T6">
                        <a:pos x="T0" y="T1"/>
                      </a:cxn>
                      <a:cxn ang="T7">
                        <a:pos x="T2" y="T3"/>
                      </a:cxn>
                      <a:cxn ang="T8">
                        <a:pos x="T4" y="T5"/>
                      </a:cxn>
                    </a:cxnLst>
                    <a:rect l="0" t="0" r="r" b="b"/>
                    <a:pathLst>
                      <a:path w="357" h="13">
                        <a:moveTo>
                          <a:pt x="0" y="9"/>
                        </a:moveTo>
                        <a:cubicBezTo>
                          <a:pt x="14" y="13"/>
                          <a:pt x="88" y="1"/>
                          <a:pt x="140" y="1"/>
                        </a:cubicBezTo>
                        <a:cubicBezTo>
                          <a:pt x="192" y="0"/>
                          <a:pt x="324" y="4"/>
                          <a:pt x="357" y="2"/>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15" name="Freeform 148"/>
                  <p:cNvSpPr>
                    <a:spLocks/>
                  </p:cNvSpPr>
                  <p:nvPr/>
                </p:nvSpPr>
                <p:spPr bwMode="auto">
                  <a:xfrm>
                    <a:off x="773" y="1869"/>
                    <a:ext cx="895" cy="27"/>
                  </a:xfrm>
                  <a:custGeom>
                    <a:avLst/>
                    <a:gdLst>
                      <a:gd name="T0" fmla="*/ 0 w 358"/>
                      <a:gd name="T1" fmla="*/ 138 h 10"/>
                      <a:gd name="T2" fmla="*/ 2000 w 358"/>
                      <a:gd name="T3" fmla="*/ 38 h 10"/>
                      <a:gd name="T4" fmla="*/ 5595 w 358"/>
                      <a:gd name="T5" fmla="*/ 103 h 10"/>
                      <a:gd name="T6" fmla="*/ 0 60000 65536"/>
                      <a:gd name="T7" fmla="*/ 0 60000 65536"/>
                      <a:gd name="T8" fmla="*/ 0 60000 65536"/>
                    </a:gdLst>
                    <a:ahLst/>
                    <a:cxnLst>
                      <a:cxn ang="T6">
                        <a:pos x="T0" y="T1"/>
                      </a:cxn>
                      <a:cxn ang="T7">
                        <a:pos x="T2" y="T3"/>
                      </a:cxn>
                      <a:cxn ang="T8">
                        <a:pos x="T4" y="T5"/>
                      </a:cxn>
                    </a:cxnLst>
                    <a:rect l="0" t="0" r="r" b="b"/>
                    <a:pathLst>
                      <a:path w="358" h="10">
                        <a:moveTo>
                          <a:pt x="0" y="7"/>
                        </a:moveTo>
                        <a:cubicBezTo>
                          <a:pt x="12" y="10"/>
                          <a:pt x="92" y="3"/>
                          <a:pt x="128" y="2"/>
                        </a:cubicBezTo>
                        <a:cubicBezTo>
                          <a:pt x="164" y="0"/>
                          <a:pt x="338" y="4"/>
                          <a:pt x="358" y="5"/>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16" name="Freeform 149"/>
                  <p:cNvSpPr>
                    <a:spLocks/>
                  </p:cNvSpPr>
                  <p:nvPr/>
                </p:nvSpPr>
                <p:spPr bwMode="auto">
                  <a:xfrm>
                    <a:off x="881" y="1907"/>
                    <a:ext cx="600" cy="26"/>
                  </a:xfrm>
                  <a:custGeom>
                    <a:avLst/>
                    <a:gdLst>
                      <a:gd name="T0" fmla="*/ 0 w 240"/>
                      <a:gd name="T1" fmla="*/ 156 h 10"/>
                      <a:gd name="T2" fmla="*/ 3750 w 240"/>
                      <a:gd name="T3" fmla="*/ 68 h 10"/>
                      <a:gd name="T4" fmla="*/ 0 60000 65536"/>
                      <a:gd name="T5" fmla="*/ 0 60000 65536"/>
                    </a:gdLst>
                    <a:ahLst/>
                    <a:cxnLst>
                      <a:cxn ang="T4">
                        <a:pos x="T0" y="T1"/>
                      </a:cxn>
                      <a:cxn ang="T5">
                        <a:pos x="T2" y="T3"/>
                      </a:cxn>
                    </a:cxnLst>
                    <a:rect l="0" t="0" r="r" b="b"/>
                    <a:pathLst>
                      <a:path w="240" h="10">
                        <a:moveTo>
                          <a:pt x="0" y="9"/>
                        </a:moveTo>
                        <a:cubicBezTo>
                          <a:pt x="18" y="10"/>
                          <a:pt x="134" y="0"/>
                          <a:pt x="240" y="4"/>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17" name="Freeform 150"/>
                  <p:cNvSpPr>
                    <a:spLocks/>
                  </p:cNvSpPr>
                  <p:nvPr/>
                </p:nvSpPr>
                <p:spPr bwMode="auto">
                  <a:xfrm>
                    <a:off x="1243" y="1645"/>
                    <a:ext cx="673" cy="24"/>
                  </a:xfrm>
                  <a:custGeom>
                    <a:avLst/>
                    <a:gdLst>
                      <a:gd name="T0" fmla="*/ 0 w 269"/>
                      <a:gd name="T1" fmla="*/ 56 h 9"/>
                      <a:gd name="T2" fmla="*/ 1846 w 269"/>
                      <a:gd name="T3" fmla="*/ 35 h 9"/>
                      <a:gd name="T4" fmla="*/ 4213 w 269"/>
                      <a:gd name="T5" fmla="*/ 171 h 9"/>
                      <a:gd name="T6" fmla="*/ 0 60000 65536"/>
                      <a:gd name="T7" fmla="*/ 0 60000 65536"/>
                      <a:gd name="T8" fmla="*/ 0 60000 65536"/>
                    </a:gdLst>
                    <a:ahLst/>
                    <a:cxnLst>
                      <a:cxn ang="T6">
                        <a:pos x="T0" y="T1"/>
                      </a:cxn>
                      <a:cxn ang="T7">
                        <a:pos x="T2" y="T3"/>
                      </a:cxn>
                      <a:cxn ang="T8">
                        <a:pos x="T4" y="T5"/>
                      </a:cxn>
                    </a:cxnLst>
                    <a:rect l="0" t="0" r="r" b="b"/>
                    <a:pathLst>
                      <a:path w="269" h="9">
                        <a:moveTo>
                          <a:pt x="0" y="3"/>
                        </a:moveTo>
                        <a:cubicBezTo>
                          <a:pt x="18" y="9"/>
                          <a:pt x="87" y="0"/>
                          <a:pt x="118" y="2"/>
                        </a:cubicBezTo>
                        <a:cubicBezTo>
                          <a:pt x="149" y="3"/>
                          <a:pt x="240" y="7"/>
                          <a:pt x="269" y="9"/>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18" name="Freeform 151"/>
                  <p:cNvSpPr>
                    <a:spLocks/>
                  </p:cNvSpPr>
                  <p:nvPr/>
                </p:nvSpPr>
                <p:spPr bwMode="auto">
                  <a:xfrm>
                    <a:off x="1443" y="1616"/>
                    <a:ext cx="465" cy="27"/>
                  </a:xfrm>
                  <a:custGeom>
                    <a:avLst/>
                    <a:gdLst>
                      <a:gd name="T0" fmla="*/ 0 w 186"/>
                      <a:gd name="T1" fmla="*/ 59 h 10"/>
                      <a:gd name="T2" fmla="*/ 2908 w 186"/>
                      <a:gd name="T3" fmla="*/ 197 h 10"/>
                      <a:gd name="T4" fmla="*/ 0 60000 65536"/>
                      <a:gd name="T5" fmla="*/ 0 60000 65536"/>
                    </a:gdLst>
                    <a:ahLst/>
                    <a:cxnLst>
                      <a:cxn ang="T4">
                        <a:pos x="T0" y="T1"/>
                      </a:cxn>
                      <a:cxn ang="T5">
                        <a:pos x="T2" y="T3"/>
                      </a:cxn>
                    </a:cxnLst>
                    <a:rect l="0" t="0" r="r" b="b"/>
                    <a:pathLst>
                      <a:path w="186" h="10">
                        <a:moveTo>
                          <a:pt x="0" y="3"/>
                        </a:moveTo>
                        <a:cubicBezTo>
                          <a:pt x="19" y="0"/>
                          <a:pt x="153" y="6"/>
                          <a:pt x="186" y="1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19" name="Freeform 152"/>
                  <p:cNvSpPr>
                    <a:spLocks/>
                  </p:cNvSpPr>
                  <p:nvPr/>
                </p:nvSpPr>
                <p:spPr bwMode="auto">
                  <a:xfrm>
                    <a:off x="933" y="1683"/>
                    <a:ext cx="1058" cy="16"/>
                  </a:xfrm>
                  <a:custGeom>
                    <a:avLst/>
                    <a:gdLst>
                      <a:gd name="T0" fmla="*/ 0 w 423"/>
                      <a:gd name="T1" fmla="*/ 56 h 6"/>
                      <a:gd name="T2" fmla="*/ 2376 w 423"/>
                      <a:gd name="T3" fmla="*/ 21 h 6"/>
                      <a:gd name="T4" fmla="*/ 6618 w 423"/>
                      <a:gd name="T5" fmla="*/ 115 h 6"/>
                      <a:gd name="T6" fmla="*/ 0 60000 65536"/>
                      <a:gd name="T7" fmla="*/ 0 60000 65536"/>
                      <a:gd name="T8" fmla="*/ 0 60000 65536"/>
                    </a:gdLst>
                    <a:ahLst/>
                    <a:cxnLst>
                      <a:cxn ang="T6">
                        <a:pos x="T0" y="T1"/>
                      </a:cxn>
                      <a:cxn ang="T7">
                        <a:pos x="T2" y="T3"/>
                      </a:cxn>
                      <a:cxn ang="T8">
                        <a:pos x="T4" y="T5"/>
                      </a:cxn>
                    </a:cxnLst>
                    <a:rect l="0" t="0" r="r" b="b"/>
                    <a:pathLst>
                      <a:path w="423" h="6">
                        <a:moveTo>
                          <a:pt x="0" y="3"/>
                        </a:moveTo>
                        <a:cubicBezTo>
                          <a:pt x="23" y="4"/>
                          <a:pt x="83" y="2"/>
                          <a:pt x="152" y="1"/>
                        </a:cubicBezTo>
                        <a:cubicBezTo>
                          <a:pt x="221" y="0"/>
                          <a:pt x="380" y="1"/>
                          <a:pt x="423" y="6"/>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20" name="Freeform 153"/>
                  <p:cNvSpPr>
                    <a:spLocks/>
                  </p:cNvSpPr>
                  <p:nvPr/>
                </p:nvSpPr>
                <p:spPr bwMode="auto">
                  <a:xfrm>
                    <a:off x="933" y="1712"/>
                    <a:ext cx="1060" cy="11"/>
                  </a:xfrm>
                  <a:custGeom>
                    <a:avLst/>
                    <a:gdLst>
                      <a:gd name="T0" fmla="*/ 0 w 424"/>
                      <a:gd name="T1" fmla="*/ 47 h 4"/>
                      <a:gd name="T2" fmla="*/ 2313 w 424"/>
                      <a:gd name="T3" fmla="*/ 22 h 4"/>
                      <a:gd name="T4" fmla="*/ 4988 w 424"/>
                      <a:gd name="T5" fmla="*/ 22 h 4"/>
                      <a:gd name="T6" fmla="*/ 6625 w 424"/>
                      <a:gd name="T7" fmla="*/ 8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2"/>
                        </a:moveTo>
                        <a:cubicBezTo>
                          <a:pt x="21" y="3"/>
                          <a:pt x="82" y="2"/>
                          <a:pt x="148" y="1"/>
                        </a:cubicBezTo>
                        <a:cubicBezTo>
                          <a:pt x="198" y="1"/>
                          <a:pt x="270" y="3"/>
                          <a:pt x="319" y="1"/>
                        </a:cubicBezTo>
                        <a:cubicBezTo>
                          <a:pt x="361" y="0"/>
                          <a:pt x="408" y="3"/>
                          <a:pt x="424" y="4"/>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21" name="Freeform 154"/>
                  <p:cNvSpPr>
                    <a:spLocks/>
                  </p:cNvSpPr>
                  <p:nvPr/>
                </p:nvSpPr>
                <p:spPr bwMode="auto">
                  <a:xfrm>
                    <a:off x="933" y="1739"/>
                    <a:ext cx="1060" cy="8"/>
                  </a:xfrm>
                  <a:custGeom>
                    <a:avLst/>
                    <a:gdLst>
                      <a:gd name="T0" fmla="*/ 0 w 424"/>
                      <a:gd name="T1" fmla="*/ 35 h 3"/>
                      <a:gd name="T2" fmla="*/ 2270 w 424"/>
                      <a:gd name="T3" fmla="*/ 56 h 3"/>
                      <a:gd name="T4" fmla="*/ 4845 w 424"/>
                      <a:gd name="T5" fmla="*/ 35 h 3"/>
                      <a:gd name="T6" fmla="*/ 6625 w 424"/>
                      <a:gd name="T7" fmla="*/ 5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3">
                        <a:moveTo>
                          <a:pt x="0" y="2"/>
                        </a:moveTo>
                        <a:cubicBezTo>
                          <a:pt x="20" y="3"/>
                          <a:pt x="80" y="3"/>
                          <a:pt x="145" y="3"/>
                        </a:cubicBezTo>
                        <a:cubicBezTo>
                          <a:pt x="204" y="3"/>
                          <a:pt x="275" y="3"/>
                          <a:pt x="310" y="2"/>
                        </a:cubicBezTo>
                        <a:cubicBezTo>
                          <a:pt x="353" y="0"/>
                          <a:pt x="409" y="3"/>
                          <a:pt x="424"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22" name="Freeform 155"/>
                  <p:cNvSpPr>
                    <a:spLocks/>
                  </p:cNvSpPr>
                  <p:nvPr/>
                </p:nvSpPr>
                <p:spPr bwMode="auto">
                  <a:xfrm>
                    <a:off x="933" y="1760"/>
                    <a:ext cx="985" cy="24"/>
                  </a:xfrm>
                  <a:custGeom>
                    <a:avLst/>
                    <a:gdLst>
                      <a:gd name="T0" fmla="*/ 0 w 394"/>
                      <a:gd name="T1" fmla="*/ 77 h 9"/>
                      <a:gd name="T2" fmla="*/ 4720 w 394"/>
                      <a:gd name="T3" fmla="*/ 77 h 9"/>
                      <a:gd name="T4" fmla="*/ 6158 w 394"/>
                      <a:gd name="T5" fmla="*/ 56 h 9"/>
                      <a:gd name="T6" fmla="*/ 0 60000 65536"/>
                      <a:gd name="T7" fmla="*/ 0 60000 65536"/>
                      <a:gd name="T8" fmla="*/ 0 60000 65536"/>
                    </a:gdLst>
                    <a:ahLst/>
                    <a:cxnLst>
                      <a:cxn ang="T6">
                        <a:pos x="T0" y="T1"/>
                      </a:cxn>
                      <a:cxn ang="T7">
                        <a:pos x="T2" y="T3"/>
                      </a:cxn>
                      <a:cxn ang="T8">
                        <a:pos x="T4" y="T5"/>
                      </a:cxn>
                    </a:cxnLst>
                    <a:rect l="0" t="0" r="r" b="b"/>
                    <a:pathLst>
                      <a:path w="394" h="9">
                        <a:moveTo>
                          <a:pt x="0" y="4"/>
                        </a:moveTo>
                        <a:cubicBezTo>
                          <a:pt x="39" y="5"/>
                          <a:pt x="258" y="9"/>
                          <a:pt x="302" y="4"/>
                        </a:cubicBezTo>
                        <a:cubicBezTo>
                          <a:pt x="345" y="0"/>
                          <a:pt x="381" y="4"/>
                          <a:pt x="394"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23" name="Freeform 156"/>
                  <p:cNvSpPr>
                    <a:spLocks/>
                  </p:cNvSpPr>
                  <p:nvPr/>
                </p:nvSpPr>
                <p:spPr bwMode="auto">
                  <a:xfrm>
                    <a:off x="781" y="1792"/>
                    <a:ext cx="1142" cy="19"/>
                  </a:xfrm>
                  <a:custGeom>
                    <a:avLst/>
                    <a:gdLst>
                      <a:gd name="T0" fmla="*/ 0 w 457"/>
                      <a:gd name="T1" fmla="*/ 60 h 7"/>
                      <a:gd name="T2" fmla="*/ 1729 w 457"/>
                      <a:gd name="T3" fmla="*/ 60 h 7"/>
                      <a:gd name="T4" fmla="*/ 4353 w 457"/>
                      <a:gd name="T5" fmla="*/ 103 h 7"/>
                      <a:gd name="T6" fmla="*/ 7132 w 457"/>
                      <a:gd name="T7" fmla="*/ 6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3"/>
                        </a:moveTo>
                        <a:cubicBezTo>
                          <a:pt x="16" y="5"/>
                          <a:pt x="66" y="5"/>
                          <a:pt x="111" y="3"/>
                        </a:cubicBezTo>
                        <a:cubicBezTo>
                          <a:pt x="156" y="2"/>
                          <a:pt x="232" y="7"/>
                          <a:pt x="279" y="5"/>
                        </a:cubicBezTo>
                        <a:cubicBezTo>
                          <a:pt x="327" y="4"/>
                          <a:pt x="448" y="0"/>
                          <a:pt x="457"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24" name="Freeform 157"/>
                  <p:cNvSpPr>
                    <a:spLocks/>
                  </p:cNvSpPr>
                  <p:nvPr/>
                </p:nvSpPr>
                <p:spPr bwMode="auto">
                  <a:xfrm>
                    <a:off x="771" y="1821"/>
                    <a:ext cx="897" cy="24"/>
                  </a:xfrm>
                  <a:custGeom>
                    <a:avLst/>
                    <a:gdLst>
                      <a:gd name="T0" fmla="*/ 0 w 359"/>
                      <a:gd name="T1" fmla="*/ 149 h 9"/>
                      <a:gd name="T2" fmla="*/ 2496 w 359"/>
                      <a:gd name="T3" fmla="*/ 0 h 9"/>
                      <a:gd name="T4" fmla="*/ 5599 w 359"/>
                      <a:gd name="T5" fmla="*/ 21 h 9"/>
                      <a:gd name="T6" fmla="*/ 0 60000 65536"/>
                      <a:gd name="T7" fmla="*/ 0 60000 65536"/>
                      <a:gd name="T8" fmla="*/ 0 60000 65536"/>
                    </a:gdLst>
                    <a:ahLst/>
                    <a:cxnLst>
                      <a:cxn ang="T6">
                        <a:pos x="T0" y="T1"/>
                      </a:cxn>
                      <a:cxn ang="T7">
                        <a:pos x="T2" y="T3"/>
                      </a:cxn>
                      <a:cxn ang="T8">
                        <a:pos x="T4" y="T5"/>
                      </a:cxn>
                    </a:cxnLst>
                    <a:rect l="0" t="0" r="r" b="b"/>
                    <a:pathLst>
                      <a:path w="359" h="9">
                        <a:moveTo>
                          <a:pt x="0" y="8"/>
                        </a:moveTo>
                        <a:cubicBezTo>
                          <a:pt x="12" y="9"/>
                          <a:pt x="126" y="0"/>
                          <a:pt x="160" y="0"/>
                        </a:cubicBezTo>
                        <a:cubicBezTo>
                          <a:pt x="195" y="0"/>
                          <a:pt x="302" y="4"/>
                          <a:pt x="359"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25" name="Freeform 158"/>
                  <p:cNvSpPr>
                    <a:spLocks/>
                  </p:cNvSpPr>
                  <p:nvPr/>
                </p:nvSpPr>
                <p:spPr bwMode="auto">
                  <a:xfrm>
                    <a:off x="773" y="1851"/>
                    <a:ext cx="893" cy="32"/>
                  </a:xfrm>
                  <a:custGeom>
                    <a:avLst/>
                    <a:gdLst>
                      <a:gd name="T0" fmla="*/ 0 w 357"/>
                      <a:gd name="T1" fmla="*/ 149 h 12"/>
                      <a:gd name="T2" fmla="*/ 2189 w 357"/>
                      <a:gd name="T3" fmla="*/ 0 h 12"/>
                      <a:gd name="T4" fmla="*/ 5588 w 357"/>
                      <a:gd name="T5" fmla="*/ 21 h 12"/>
                      <a:gd name="T6" fmla="*/ 0 60000 65536"/>
                      <a:gd name="T7" fmla="*/ 0 60000 65536"/>
                      <a:gd name="T8" fmla="*/ 0 60000 65536"/>
                    </a:gdLst>
                    <a:ahLst/>
                    <a:cxnLst>
                      <a:cxn ang="T6">
                        <a:pos x="T0" y="T1"/>
                      </a:cxn>
                      <a:cxn ang="T7">
                        <a:pos x="T2" y="T3"/>
                      </a:cxn>
                      <a:cxn ang="T8">
                        <a:pos x="T4" y="T5"/>
                      </a:cxn>
                    </a:cxnLst>
                    <a:rect l="0" t="0" r="r" b="b"/>
                    <a:pathLst>
                      <a:path w="357" h="12">
                        <a:moveTo>
                          <a:pt x="0" y="8"/>
                        </a:moveTo>
                        <a:cubicBezTo>
                          <a:pt x="14" y="12"/>
                          <a:pt x="88" y="1"/>
                          <a:pt x="140" y="0"/>
                        </a:cubicBezTo>
                        <a:cubicBezTo>
                          <a:pt x="192" y="0"/>
                          <a:pt x="324" y="3"/>
                          <a:pt x="357"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26" name="Freeform 159"/>
                  <p:cNvSpPr>
                    <a:spLocks/>
                  </p:cNvSpPr>
                  <p:nvPr/>
                </p:nvSpPr>
                <p:spPr bwMode="auto">
                  <a:xfrm>
                    <a:off x="773" y="1880"/>
                    <a:ext cx="895" cy="27"/>
                  </a:xfrm>
                  <a:custGeom>
                    <a:avLst/>
                    <a:gdLst>
                      <a:gd name="T0" fmla="*/ 0 w 358"/>
                      <a:gd name="T1" fmla="*/ 138 h 10"/>
                      <a:gd name="T2" fmla="*/ 2000 w 358"/>
                      <a:gd name="T3" fmla="*/ 22 h 10"/>
                      <a:gd name="T4" fmla="*/ 5595 w 358"/>
                      <a:gd name="T5" fmla="*/ 81 h 10"/>
                      <a:gd name="T6" fmla="*/ 0 60000 65536"/>
                      <a:gd name="T7" fmla="*/ 0 60000 65536"/>
                      <a:gd name="T8" fmla="*/ 0 60000 65536"/>
                    </a:gdLst>
                    <a:ahLst/>
                    <a:cxnLst>
                      <a:cxn ang="T6">
                        <a:pos x="T0" y="T1"/>
                      </a:cxn>
                      <a:cxn ang="T7">
                        <a:pos x="T2" y="T3"/>
                      </a:cxn>
                      <a:cxn ang="T8">
                        <a:pos x="T4" y="T5"/>
                      </a:cxn>
                    </a:cxnLst>
                    <a:rect l="0" t="0" r="r" b="b"/>
                    <a:pathLst>
                      <a:path w="358" h="10">
                        <a:moveTo>
                          <a:pt x="0" y="7"/>
                        </a:moveTo>
                        <a:cubicBezTo>
                          <a:pt x="12" y="10"/>
                          <a:pt x="92" y="3"/>
                          <a:pt x="128" y="1"/>
                        </a:cubicBezTo>
                        <a:cubicBezTo>
                          <a:pt x="164" y="0"/>
                          <a:pt x="338" y="3"/>
                          <a:pt x="358" y="4"/>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27" name="Freeform 160"/>
                  <p:cNvSpPr>
                    <a:spLocks/>
                  </p:cNvSpPr>
                  <p:nvPr/>
                </p:nvSpPr>
                <p:spPr bwMode="auto">
                  <a:xfrm>
                    <a:off x="911" y="1925"/>
                    <a:ext cx="300" cy="14"/>
                  </a:xfrm>
                  <a:custGeom>
                    <a:avLst/>
                    <a:gdLst>
                      <a:gd name="T0" fmla="*/ 0 w 120"/>
                      <a:gd name="T1" fmla="*/ 109 h 5"/>
                      <a:gd name="T2" fmla="*/ 1875 w 120"/>
                      <a:gd name="T3" fmla="*/ 0 h 5"/>
                      <a:gd name="T4" fmla="*/ 0 60000 65536"/>
                      <a:gd name="T5" fmla="*/ 0 60000 65536"/>
                    </a:gdLst>
                    <a:ahLst/>
                    <a:cxnLst>
                      <a:cxn ang="T4">
                        <a:pos x="T0" y="T1"/>
                      </a:cxn>
                      <a:cxn ang="T5">
                        <a:pos x="T2" y="T3"/>
                      </a:cxn>
                    </a:cxnLst>
                    <a:rect l="0" t="0" r="r" b="b"/>
                    <a:pathLst>
                      <a:path w="120" h="5">
                        <a:moveTo>
                          <a:pt x="0" y="5"/>
                        </a:moveTo>
                        <a:cubicBezTo>
                          <a:pt x="12" y="5"/>
                          <a:pt x="59" y="2"/>
                          <a:pt x="120"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28" name="Freeform 161"/>
                  <p:cNvSpPr>
                    <a:spLocks/>
                  </p:cNvSpPr>
                  <p:nvPr/>
                </p:nvSpPr>
                <p:spPr bwMode="auto">
                  <a:xfrm>
                    <a:off x="1251" y="1640"/>
                    <a:ext cx="665" cy="24"/>
                  </a:xfrm>
                  <a:custGeom>
                    <a:avLst/>
                    <a:gdLst>
                      <a:gd name="T0" fmla="*/ 0 w 266"/>
                      <a:gd name="T1" fmla="*/ 93 h 9"/>
                      <a:gd name="T2" fmla="*/ 1800 w 266"/>
                      <a:gd name="T3" fmla="*/ 21 h 9"/>
                      <a:gd name="T4" fmla="*/ 4158 w 266"/>
                      <a:gd name="T5" fmla="*/ 171 h 9"/>
                      <a:gd name="T6" fmla="*/ 0 60000 65536"/>
                      <a:gd name="T7" fmla="*/ 0 60000 65536"/>
                      <a:gd name="T8" fmla="*/ 0 60000 65536"/>
                    </a:gdLst>
                    <a:ahLst/>
                    <a:cxnLst>
                      <a:cxn ang="T6">
                        <a:pos x="T0" y="T1"/>
                      </a:cxn>
                      <a:cxn ang="T7">
                        <a:pos x="T2" y="T3"/>
                      </a:cxn>
                      <a:cxn ang="T8">
                        <a:pos x="T4" y="T5"/>
                      </a:cxn>
                    </a:cxnLst>
                    <a:rect l="0" t="0" r="r" b="b"/>
                    <a:pathLst>
                      <a:path w="266" h="9">
                        <a:moveTo>
                          <a:pt x="0" y="5"/>
                        </a:moveTo>
                        <a:cubicBezTo>
                          <a:pt x="17" y="7"/>
                          <a:pt x="84" y="0"/>
                          <a:pt x="115" y="1"/>
                        </a:cubicBezTo>
                        <a:cubicBezTo>
                          <a:pt x="146" y="3"/>
                          <a:pt x="237" y="7"/>
                          <a:pt x="266" y="9"/>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29" name="Freeform 162"/>
                  <p:cNvSpPr>
                    <a:spLocks/>
                  </p:cNvSpPr>
                  <p:nvPr/>
                </p:nvSpPr>
                <p:spPr bwMode="auto">
                  <a:xfrm>
                    <a:off x="1443" y="1611"/>
                    <a:ext cx="465" cy="26"/>
                  </a:xfrm>
                  <a:custGeom>
                    <a:avLst/>
                    <a:gdLst>
                      <a:gd name="T0" fmla="*/ 0 w 186"/>
                      <a:gd name="T1" fmla="*/ 55 h 10"/>
                      <a:gd name="T2" fmla="*/ 2908 w 186"/>
                      <a:gd name="T3" fmla="*/ 177 h 10"/>
                      <a:gd name="T4" fmla="*/ 0 60000 65536"/>
                      <a:gd name="T5" fmla="*/ 0 60000 65536"/>
                    </a:gdLst>
                    <a:ahLst/>
                    <a:cxnLst>
                      <a:cxn ang="T4">
                        <a:pos x="T0" y="T1"/>
                      </a:cxn>
                      <a:cxn ang="T5">
                        <a:pos x="T2" y="T3"/>
                      </a:cxn>
                    </a:cxnLst>
                    <a:rect l="0" t="0" r="r" b="b"/>
                    <a:pathLst>
                      <a:path w="186" h="10">
                        <a:moveTo>
                          <a:pt x="0" y="3"/>
                        </a:moveTo>
                        <a:cubicBezTo>
                          <a:pt x="19" y="0"/>
                          <a:pt x="153" y="6"/>
                          <a:pt x="186" y="1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30" name="Freeform 163"/>
                  <p:cNvSpPr>
                    <a:spLocks/>
                  </p:cNvSpPr>
                  <p:nvPr/>
                </p:nvSpPr>
                <p:spPr bwMode="auto">
                  <a:xfrm>
                    <a:off x="933" y="1677"/>
                    <a:ext cx="1058" cy="14"/>
                  </a:xfrm>
                  <a:custGeom>
                    <a:avLst/>
                    <a:gdLst>
                      <a:gd name="T0" fmla="*/ 0 w 423"/>
                      <a:gd name="T1" fmla="*/ 48 h 5"/>
                      <a:gd name="T2" fmla="*/ 2376 w 423"/>
                      <a:gd name="T3" fmla="*/ 22 h 5"/>
                      <a:gd name="T4" fmla="*/ 6618 w 423"/>
                      <a:gd name="T5" fmla="*/ 109 h 5"/>
                      <a:gd name="T6" fmla="*/ 0 60000 65536"/>
                      <a:gd name="T7" fmla="*/ 0 60000 65536"/>
                      <a:gd name="T8" fmla="*/ 0 60000 65536"/>
                    </a:gdLst>
                    <a:ahLst/>
                    <a:cxnLst>
                      <a:cxn ang="T6">
                        <a:pos x="T0" y="T1"/>
                      </a:cxn>
                      <a:cxn ang="T7">
                        <a:pos x="T2" y="T3"/>
                      </a:cxn>
                      <a:cxn ang="T8">
                        <a:pos x="T4" y="T5"/>
                      </a:cxn>
                    </a:cxnLst>
                    <a:rect l="0" t="0" r="r" b="b"/>
                    <a:pathLst>
                      <a:path w="423" h="5">
                        <a:moveTo>
                          <a:pt x="0" y="2"/>
                        </a:moveTo>
                        <a:cubicBezTo>
                          <a:pt x="23" y="4"/>
                          <a:pt x="83" y="2"/>
                          <a:pt x="152" y="1"/>
                        </a:cubicBezTo>
                        <a:cubicBezTo>
                          <a:pt x="221" y="0"/>
                          <a:pt x="380" y="1"/>
                          <a:pt x="423"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31" name="Freeform 164"/>
                  <p:cNvSpPr>
                    <a:spLocks/>
                  </p:cNvSpPr>
                  <p:nvPr/>
                </p:nvSpPr>
                <p:spPr bwMode="auto">
                  <a:xfrm>
                    <a:off x="933" y="1707"/>
                    <a:ext cx="1060" cy="8"/>
                  </a:xfrm>
                  <a:custGeom>
                    <a:avLst/>
                    <a:gdLst>
                      <a:gd name="T0" fmla="*/ 0 w 424"/>
                      <a:gd name="T1" fmla="*/ 35 h 3"/>
                      <a:gd name="T2" fmla="*/ 2313 w 424"/>
                      <a:gd name="T3" fmla="*/ 21 h 3"/>
                      <a:gd name="T4" fmla="*/ 4988 w 424"/>
                      <a:gd name="T5" fmla="*/ 21 h 3"/>
                      <a:gd name="T6" fmla="*/ 6625 w 424"/>
                      <a:gd name="T7" fmla="*/ 5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3">
                        <a:moveTo>
                          <a:pt x="0" y="2"/>
                        </a:moveTo>
                        <a:cubicBezTo>
                          <a:pt x="21" y="3"/>
                          <a:pt x="82" y="2"/>
                          <a:pt x="148" y="1"/>
                        </a:cubicBezTo>
                        <a:cubicBezTo>
                          <a:pt x="198" y="1"/>
                          <a:pt x="270" y="2"/>
                          <a:pt x="319" y="1"/>
                        </a:cubicBezTo>
                        <a:cubicBezTo>
                          <a:pt x="361" y="0"/>
                          <a:pt x="408" y="2"/>
                          <a:pt x="424"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32" name="Freeform 165"/>
                  <p:cNvSpPr>
                    <a:spLocks/>
                  </p:cNvSpPr>
                  <p:nvPr/>
                </p:nvSpPr>
                <p:spPr bwMode="auto">
                  <a:xfrm>
                    <a:off x="933" y="1733"/>
                    <a:ext cx="1060" cy="8"/>
                  </a:xfrm>
                  <a:custGeom>
                    <a:avLst/>
                    <a:gdLst>
                      <a:gd name="T0" fmla="*/ 0 w 424"/>
                      <a:gd name="T1" fmla="*/ 35 h 3"/>
                      <a:gd name="T2" fmla="*/ 2270 w 424"/>
                      <a:gd name="T3" fmla="*/ 35 h 3"/>
                      <a:gd name="T4" fmla="*/ 4845 w 424"/>
                      <a:gd name="T5" fmla="*/ 35 h 3"/>
                      <a:gd name="T6" fmla="*/ 6625 w 424"/>
                      <a:gd name="T7" fmla="*/ 5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3">
                        <a:moveTo>
                          <a:pt x="0" y="2"/>
                        </a:moveTo>
                        <a:cubicBezTo>
                          <a:pt x="20" y="3"/>
                          <a:pt x="80" y="3"/>
                          <a:pt x="145" y="2"/>
                        </a:cubicBezTo>
                        <a:cubicBezTo>
                          <a:pt x="204" y="3"/>
                          <a:pt x="275" y="3"/>
                          <a:pt x="310" y="2"/>
                        </a:cubicBezTo>
                        <a:cubicBezTo>
                          <a:pt x="353" y="0"/>
                          <a:pt x="409" y="3"/>
                          <a:pt x="424"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33" name="Freeform 166"/>
                  <p:cNvSpPr>
                    <a:spLocks/>
                  </p:cNvSpPr>
                  <p:nvPr/>
                </p:nvSpPr>
                <p:spPr bwMode="auto">
                  <a:xfrm>
                    <a:off x="933" y="1755"/>
                    <a:ext cx="995" cy="21"/>
                  </a:xfrm>
                  <a:custGeom>
                    <a:avLst/>
                    <a:gdLst>
                      <a:gd name="T0" fmla="*/ 0 w 398"/>
                      <a:gd name="T1" fmla="*/ 76 h 8"/>
                      <a:gd name="T2" fmla="*/ 4720 w 398"/>
                      <a:gd name="T3" fmla="*/ 76 h 8"/>
                      <a:gd name="T4" fmla="*/ 6220 w 398"/>
                      <a:gd name="T5" fmla="*/ 55 h 8"/>
                      <a:gd name="T6" fmla="*/ 0 60000 65536"/>
                      <a:gd name="T7" fmla="*/ 0 60000 65536"/>
                      <a:gd name="T8" fmla="*/ 0 60000 65536"/>
                    </a:gdLst>
                    <a:ahLst/>
                    <a:cxnLst>
                      <a:cxn ang="T6">
                        <a:pos x="T0" y="T1"/>
                      </a:cxn>
                      <a:cxn ang="T7">
                        <a:pos x="T2" y="T3"/>
                      </a:cxn>
                      <a:cxn ang="T8">
                        <a:pos x="T4" y="T5"/>
                      </a:cxn>
                    </a:cxnLst>
                    <a:rect l="0" t="0" r="r" b="b"/>
                    <a:pathLst>
                      <a:path w="398" h="8">
                        <a:moveTo>
                          <a:pt x="0" y="4"/>
                        </a:moveTo>
                        <a:cubicBezTo>
                          <a:pt x="39" y="5"/>
                          <a:pt x="258" y="8"/>
                          <a:pt x="302" y="4"/>
                        </a:cubicBezTo>
                        <a:cubicBezTo>
                          <a:pt x="345" y="0"/>
                          <a:pt x="385" y="4"/>
                          <a:pt x="398"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34" name="Freeform 167"/>
                  <p:cNvSpPr>
                    <a:spLocks/>
                  </p:cNvSpPr>
                  <p:nvPr/>
                </p:nvSpPr>
                <p:spPr bwMode="auto">
                  <a:xfrm>
                    <a:off x="781" y="1787"/>
                    <a:ext cx="1142" cy="18"/>
                  </a:xfrm>
                  <a:custGeom>
                    <a:avLst/>
                    <a:gdLst>
                      <a:gd name="T0" fmla="*/ 0 w 457"/>
                      <a:gd name="T1" fmla="*/ 54 h 7"/>
                      <a:gd name="T2" fmla="*/ 1729 w 457"/>
                      <a:gd name="T3" fmla="*/ 54 h 7"/>
                      <a:gd name="T4" fmla="*/ 4353 w 457"/>
                      <a:gd name="T5" fmla="*/ 85 h 7"/>
                      <a:gd name="T6" fmla="*/ 7132 w 457"/>
                      <a:gd name="T7" fmla="*/ 54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3"/>
                        </a:moveTo>
                        <a:cubicBezTo>
                          <a:pt x="16" y="4"/>
                          <a:pt x="66" y="5"/>
                          <a:pt x="111" y="3"/>
                        </a:cubicBezTo>
                        <a:cubicBezTo>
                          <a:pt x="156" y="1"/>
                          <a:pt x="232" y="7"/>
                          <a:pt x="279" y="5"/>
                        </a:cubicBezTo>
                        <a:cubicBezTo>
                          <a:pt x="327" y="3"/>
                          <a:pt x="448" y="0"/>
                          <a:pt x="457"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35" name="Freeform 168"/>
                  <p:cNvSpPr>
                    <a:spLocks/>
                  </p:cNvSpPr>
                  <p:nvPr/>
                </p:nvSpPr>
                <p:spPr bwMode="auto">
                  <a:xfrm>
                    <a:off x="771" y="1816"/>
                    <a:ext cx="907" cy="24"/>
                  </a:xfrm>
                  <a:custGeom>
                    <a:avLst/>
                    <a:gdLst>
                      <a:gd name="T0" fmla="*/ 0 w 363"/>
                      <a:gd name="T1" fmla="*/ 149 h 9"/>
                      <a:gd name="T2" fmla="*/ 2496 w 363"/>
                      <a:gd name="T3" fmla="*/ 0 h 9"/>
                      <a:gd name="T4" fmla="*/ 5662 w 363"/>
                      <a:gd name="T5" fmla="*/ 21 h 9"/>
                      <a:gd name="T6" fmla="*/ 0 60000 65536"/>
                      <a:gd name="T7" fmla="*/ 0 60000 65536"/>
                      <a:gd name="T8" fmla="*/ 0 60000 65536"/>
                    </a:gdLst>
                    <a:ahLst/>
                    <a:cxnLst>
                      <a:cxn ang="T6">
                        <a:pos x="T0" y="T1"/>
                      </a:cxn>
                      <a:cxn ang="T7">
                        <a:pos x="T2" y="T3"/>
                      </a:cxn>
                      <a:cxn ang="T8">
                        <a:pos x="T4" y="T5"/>
                      </a:cxn>
                    </a:cxnLst>
                    <a:rect l="0" t="0" r="r" b="b"/>
                    <a:pathLst>
                      <a:path w="363" h="9">
                        <a:moveTo>
                          <a:pt x="0" y="8"/>
                        </a:moveTo>
                        <a:cubicBezTo>
                          <a:pt x="12" y="9"/>
                          <a:pt x="126" y="0"/>
                          <a:pt x="160" y="0"/>
                        </a:cubicBezTo>
                        <a:cubicBezTo>
                          <a:pt x="195" y="0"/>
                          <a:pt x="306" y="3"/>
                          <a:pt x="363" y="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36" name="Freeform 169"/>
                  <p:cNvSpPr>
                    <a:spLocks/>
                  </p:cNvSpPr>
                  <p:nvPr/>
                </p:nvSpPr>
                <p:spPr bwMode="auto">
                  <a:xfrm>
                    <a:off x="773" y="1843"/>
                    <a:ext cx="893" cy="34"/>
                  </a:xfrm>
                  <a:custGeom>
                    <a:avLst/>
                    <a:gdLst>
                      <a:gd name="T0" fmla="*/ 0 w 357"/>
                      <a:gd name="T1" fmla="*/ 165 h 13"/>
                      <a:gd name="T2" fmla="*/ 2189 w 357"/>
                      <a:gd name="T3" fmla="*/ 21 h 13"/>
                      <a:gd name="T4" fmla="*/ 5588 w 357"/>
                      <a:gd name="T5" fmla="*/ 34 h 13"/>
                      <a:gd name="T6" fmla="*/ 0 60000 65536"/>
                      <a:gd name="T7" fmla="*/ 0 60000 65536"/>
                      <a:gd name="T8" fmla="*/ 0 60000 65536"/>
                    </a:gdLst>
                    <a:ahLst/>
                    <a:cxnLst>
                      <a:cxn ang="T6">
                        <a:pos x="T0" y="T1"/>
                      </a:cxn>
                      <a:cxn ang="T7">
                        <a:pos x="T2" y="T3"/>
                      </a:cxn>
                      <a:cxn ang="T8">
                        <a:pos x="T4" y="T5"/>
                      </a:cxn>
                    </a:cxnLst>
                    <a:rect l="0" t="0" r="r" b="b"/>
                    <a:pathLst>
                      <a:path w="357" h="13">
                        <a:moveTo>
                          <a:pt x="0" y="9"/>
                        </a:moveTo>
                        <a:cubicBezTo>
                          <a:pt x="14" y="13"/>
                          <a:pt x="88" y="1"/>
                          <a:pt x="140" y="1"/>
                        </a:cubicBezTo>
                        <a:cubicBezTo>
                          <a:pt x="192" y="0"/>
                          <a:pt x="324" y="4"/>
                          <a:pt x="357"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37" name="Freeform 170"/>
                  <p:cNvSpPr>
                    <a:spLocks/>
                  </p:cNvSpPr>
                  <p:nvPr/>
                </p:nvSpPr>
                <p:spPr bwMode="auto">
                  <a:xfrm>
                    <a:off x="773" y="1872"/>
                    <a:ext cx="895" cy="27"/>
                  </a:xfrm>
                  <a:custGeom>
                    <a:avLst/>
                    <a:gdLst>
                      <a:gd name="T0" fmla="*/ 0 w 358"/>
                      <a:gd name="T1" fmla="*/ 159 h 10"/>
                      <a:gd name="T2" fmla="*/ 2000 w 358"/>
                      <a:gd name="T3" fmla="*/ 38 h 10"/>
                      <a:gd name="T4" fmla="*/ 5595 w 358"/>
                      <a:gd name="T5" fmla="*/ 103 h 10"/>
                      <a:gd name="T6" fmla="*/ 0 60000 65536"/>
                      <a:gd name="T7" fmla="*/ 0 60000 65536"/>
                      <a:gd name="T8" fmla="*/ 0 60000 65536"/>
                    </a:gdLst>
                    <a:ahLst/>
                    <a:cxnLst>
                      <a:cxn ang="T6">
                        <a:pos x="T0" y="T1"/>
                      </a:cxn>
                      <a:cxn ang="T7">
                        <a:pos x="T2" y="T3"/>
                      </a:cxn>
                      <a:cxn ang="T8">
                        <a:pos x="T4" y="T5"/>
                      </a:cxn>
                    </a:cxnLst>
                    <a:rect l="0" t="0" r="r" b="b"/>
                    <a:pathLst>
                      <a:path w="358" h="10">
                        <a:moveTo>
                          <a:pt x="0" y="8"/>
                        </a:moveTo>
                        <a:cubicBezTo>
                          <a:pt x="12" y="10"/>
                          <a:pt x="92" y="4"/>
                          <a:pt x="128" y="2"/>
                        </a:cubicBezTo>
                        <a:cubicBezTo>
                          <a:pt x="164" y="0"/>
                          <a:pt x="338" y="4"/>
                          <a:pt x="358"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38" name="Freeform 171"/>
                  <p:cNvSpPr>
                    <a:spLocks/>
                  </p:cNvSpPr>
                  <p:nvPr/>
                </p:nvSpPr>
                <p:spPr bwMode="auto">
                  <a:xfrm>
                    <a:off x="881" y="1909"/>
                    <a:ext cx="600" cy="27"/>
                  </a:xfrm>
                  <a:custGeom>
                    <a:avLst/>
                    <a:gdLst>
                      <a:gd name="T0" fmla="*/ 0 w 240"/>
                      <a:gd name="T1" fmla="*/ 176 h 10"/>
                      <a:gd name="T2" fmla="*/ 3750 w 240"/>
                      <a:gd name="T3" fmla="*/ 81 h 10"/>
                      <a:gd name="T4" fmla="*/ 0 60000 65536"/>
                      <a:gd name="T5" fmla="*/ 0 60000 65536"/>
                    </a:gdLst>
                    <a:ahLst/>
                    <a:cxnLst>
                      <a:cxn ang="T4">
                        <a:pos x="T0" y="T1"/>
                      </a:cxn>
                      <a:cxn ang="T5">
                        <a:pos x="T2" y="T3"/>
                      </a:cxn>
                    </a:cxnLst>
                    <a:rect l="0" t="0" r="r" b="b"/>
                    <a:pathLst>
                      <a:path w="240" h="10">
                        <a:moveTo>
                          <a:pt x="0" y="9"/>
                        </a:moveTo>
                        <a:cubicBezTo>
                          <a:pt x="18" y="10"/>
                          <a:pt x="134" y="0"/>
                          <a:pt x="240"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39" name="Freeform 172"/>
                  <p:cNvSpPr>
                    <a:spLocks/>
                  </p:cNvSpPr>
                  <p:nvPr/>
                </p:nvSpPr>
                <p:spPr bwMode="auto">
                  <a:xfrm>
                    <a:off x="783" y="1627"/>
                    <a:ext cx="638" cy="237"/>
                  </a:xfrm>
                  <a:custGeom>
                    <a:avLst/>
                    <a:gdLst>
                      <a:gd name="T0" fmla="*/ 50 w 255"/>
                      <a:gd name="T1" fmla="*/ 1680 h 89"/>
                      <a:gd name="T2" fmla="*/ 20 w 255"/>
                      <a:gd name="T3" fmla="*/ 1454 h 89"/>
                      <a:gd name="T4" fmla="*/ 95 w 255"/>
                      <a:gd name="T5" fmla="*/ 1190 h 89"/>
                      <a:gd name="T6" fmla="*/ 563 w 255"/>
                      <a:gd name="T7" fmla="*/ 1036 h 89"/>
                      <a:gd name="T8" fmla="*/ 1083 w 255"/>
                      <a:gd name="T9" fmla="*/ 943 h 89"/>
                      <a:gd name="T10" fmla="*/ 1208 w 255"/>
                      <a:gd name="T11" fmla="*/ 397 h 89"/>
                      <a:gd name="T12" fmla="*/ 1866 w 255"/>
                      <a:gd name="T13" fmla="*/ 362 h 89"/>
                      <a:gd name="T14" fmla="*/ 2567 w 255"/>
                      <a:gd name="T15" fmla="*/ 375 h 89"/>
                      <a:gd name="T16" fmla="*/ 2867 w 255"/>
                      <a:gd name="T17" fmla="*/ 375 h 89"/>
                      <a:gd name="T18" fmla="*/ 3005 w 255"/>
                      <a:gd name="T19" fmla="*/ 170 h 89"/>
                      <a:gd name="T20" fmla="*/ 3213 w 255"/>
                      <a:gd name="T21" fmla="*/ 21 h 89"/>
                      <a:gd name="T22" fmla="*/ 3650 w 255"/>
                      <a:gd name="T23" fmla="*/ 21 h 89"/>
                      <a:gd name="T24" fmla="*/ 3993 w 255"/>
                      <a:gd name="T25" fmla="*/ 56 h 89"/>
                      <a:gd name="T26" fmla="*/ 3650 w 255"/>
                      <a:gd name="T27" fmla="*/ 93 h 89"/>
                      <a:gd name="T28" fmla="*/ 3255 w 255"/>
                      <a:gd name="T29" fmla="*/ 205 h 89"/>
                      <a:gd name="T30" fmla="*/ 2942 w 255"/>
                      <a:gd name="T31" fmla="*/ 567 h 89"/>
                      <a:gd name="T32" fmla="*/ 2117 w 255"/>
                      <a:gd name="T33" fmla="*/ 602 h 89"/>
                      <a:gd name="T34" fmla="*/ 1646 w 255"/>
                      <a:gd name="T35" fmla="*/ 602 h 89"/>
                      <a:gd name="T36" fmla="*/ 1334 w 255"/>
                      <a:gd name="T37" fmla="*/ 644 h 89"/>
                      <a:gd name="T38" fmla="*/ 1221 w 255"/>
                      <a:gd name="T39" fmla="*/ 1036 h 89"/>
                      <a:gd name="T40" fmla="*/ 863 w 255"/>
                      <a:gd name="T41" fmla="*/ 1206 h 89"/>
                      <a:gd name="T42" fmla="*/ 300 w 255"/>
                      <a:gd name="T43" fmla="*/ 1284 h 89"/>
                      <a:gd name="T44" fmla="*/ 83 w 255"/>
                      <a:gd name="T45" fmla="*/ 1624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5" h="89">
                        <a:moveTo>
                          <a:pt x="3" y="89"/>
                        </a:moveTo>
                        <a:cubicBezTo>
                          <a:pt x="3" y="85"/>
                          <a:pt x="0" y="82"/>
                          <a:pt x="1" y="77"/>
                        </a:cubicBezTo>
                        <a:cubicBezTo>
                          <a:pt x="2" y="73"/>
                          <a:pt x="4" y="67"/>
                          <a:pt x="6" y="63"/>
                        </a:cubicBezTo>
                        <a:cubicBezTo>
                          <a:pt x="11" y="54"/>
                          <a:pt x="27" y="55"/>
                          <a:pt x="36" y="55"/>
                        </a:cubicBezTo>
                        <a:cubicBezTo>
                          <a:pt x="45" y="55"/>
                          <a:pt x="68" y="60"/>
                          <a:pt x="69" y="50"/>
                        </a:cubicBezTo>
                        <a:cubicBezTo>
                          <a:pt x="71" y="39"/>
                          <a:pt x="65" y="26"/>
                          <a:pt x="77" y="21"/>
                        </a:cubicBezTo>
                        <a:cubicBezTo>
                          <a:pt x="91" y="15"/>
                          <a:pt x="105" y="18"/>
                          <a:pt x="119" y="19"/>
                        </a:cubicBezTo>
                        <a:cubicBezTo>
                          <a:pt x="134" y="20"/>
                          <a:pt x="149" y="20"/>
                          <a:pt x="164" y="20"/>
                        </a:cubicBezTo>
                        <a:cubicBezTo>
                          <a:pt x="170" y="20"/>
                          <a:pt x="177" y="20"/>
                          <a:pt x="183" y="20"/>
                        </a:cubicBezTo>
                        <a:cubicBezTo>
                          <a:pt x="192" y="19"/>
                          <a:pt x="191" y="15"/>
                          <a:pt x="192" y="9"/>
                        </a:cubicBezTo>
                        <a:cubicBezTo>
                          <a:pt x="194" y="1"/>
                          <a:pt x="199" y="2"/>
                          <a:pt x="205" y="1"/>
                        </a:cubicBezTo>
                        <a:cubicBezTo>
                          <a:pt x="215" y="1"/>
                          <a:pt x="224" y="0"/>
                          <a:pt x="233" y="1"/>
                        </a:cubicBezTo>
                        <a:cubicBezTo>
                          <a:pt x="241" y="1"/>
                          <a:pt x="248" y="2"/>
                          <a:pt x="255" y="3"/>
                        </a:cubicBezTo>
                        <a:cubicBezTo>
                          <a:pt x="248" y="4"/>
                          <a:pt x="241" y="4"/>
                          <a:pt x="233" y="5"/>
                        </a:cubicBezTo>
                        <a:cubicBezTo>
                          <a:pt x="225" y="5"/>
                          <a:pt x="215" y="5"/>
                          <a:pt x="208" y="11"/>
                        </a:cubicBezTo>
                        <a:cubicBezTo>
                          <a:pt x="200" y="19"/>
                          <a:pt x="201" y="29"/>
                          <a:pt x="188" y="30"/>
                        </a:cubicBezTo>
                        <a:cubicBezTo>
                          <a:pt x="171" y="31"/>
                          <a:pt x="152" y="32"/>
                          <a:pt x="135" y="32"/>
                        </a:cubicBezTo>
                        <a:cubicBezTo>
                          <a:pt x="125" y="32"/>
                          <a:pt x="115" y="32"/>
                          <a:pt x="105" y="32"/>
                        </a:cubicBezTo>
                        <a:cubicBezTo>
                          <a:pt x="100" y="32"/>
                          <a:pt x="89" y="30"/>
                          <a:pt x="85" y="34"/>
                        </a:cubicBezTo>
                        <a:cubicBezTo>
                          <a:pt x="79" y="39"/>
                          <a:pt x="81" y="49"/>
                          <a:pt x="78" y="55"/>
                        </a:cubicBezTo>
                        <a:cubicBezTo>
                          <a:pt x="74" y="65"/>
                          <a:pt x="64" y="63"/>
                          <a:pt x="55" y="64"/>
                        </a:cubicBezTo>
                        <a:cubicBezTo>
                          <a:pt x="43" y="64"/>
                          <a:pt x="30" y="65"/>
                          <a:pt x="19" y="68"/>
                        </a:cubicBezTo>
                        <a:cubicBezTo>
                          <a:pt x="9" y="72"/>
                          <a:pt x="8" y="76"/>
                          <a:pt x="5" y="86"/>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40" name="Freeform 173"/>
                  <p:cNvSpPr>
                    <a:spLocks/>
                  </p:cNvSpPr>
                  <p:nvPr/>
                </p:nvSpPr>
                <p:spPr bwMode="auto">
                  <a:xfrm>
                    <a:off x="1508" y="1600"/>
                    <a:ext cx="373" cy="43"/>
                  </a:xfrm>
                  <a:custGeom>
                    <a:avLst/>
                    <a:gdLst>
                      <a:gd name="T0" fmla="*/ 0 w 149"/>
                      <a:gd name="T1" fmla="*/ 116 h 16"/>
                      <a:gd name="T2" fmla="*/ 313 w 149"/>
                      <a:gd name="T3" fmla="*/ 22 h 16"/>
                      <a:gd name="T4" fmla="*/ 676 w 149"/>
                      <a:gd name="T5" fmla="*/ 22 h 16"/>
                      <a:gd name="T6" fmla="*/ 1367 w 149"/>
                      <a:gd name="T7" fmla="*/ 59 h 16"/>
                      <a:gd name="T8" fmla="*/ 1847 w 149"/>
                      <a:gd name="T9" fmla="*/ 59 h 16"/>
                      <a:gd name="T10" fmla="*/ 2306 w 149"/>
                      <a:gd name="T11" fmla="*/ 312 h 16"/>
                      <a:gd name="T12" fmla="*/ 1772 w 149"/>
                      <a:gd name="T13" fmla="*/ 218 h 16"/>
                      <a:gd name="T14" fmla="*/ 1334 w 149"/>
                      <a:gd name="T15" fmla="*/ 218 h 16"/>
                      <a:gd name="T16" fmla="*/ 909 w 149"/>
                      <a:gd name="T17" fmla="*/ 17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16">
                        <a:moveTo>
                          <a:pt x="0" y="6"/>
                        </a:moveTo>
                        <a:cubicBezTo>
                          <a:pt x="7" y="5"/>
                          <a:pt x="13" y="2"/>
                          <a:pt x="20" y="1"/>
                        </a:cubicBezTo>
                        <a:cubicBezTo>
                          <a:pt x="28" y="0"/>
                          <a:pt x="35" y="1"/>
                          <a:pt x="43" y="1"/>
                        </a:cubicBezTo>
                        <a:cubicBezTo>
                          <a:pt x="57" y="2"/>
                          <a:pt x="72" y="3"/>
                          <a:pt x="87" y="3"/>
                        </a:cubicBezTo>
                        <a:cubicBezTo>
                          <a:pt x="97" y="4"/>
                          <a:pt x="108" y="3"/>
                          <a:pt x="118" y="3"/>
                        </a:cubicBezTo>
                        <a:cubicBezTo>
                          <a:pt x="129" y="4"/>
                          <a:pt x="149" y="0"/>
                          <a:pt x="147" y="16"/>
                        </a:cubicBezTo>
                        <a:cubicBezTo>
                          <a:pt x="142" y="7"/>
                          <a:pt x="121" y="11"/>
                          <a:pt x="113" y="11"/>
                        </a:cubicBezTo>
                        <a:cubicBezTo>
                          <a:pt x="104" y="10"/>
                          <a:pt x="94" y="11"/>
                          <a:pt x="85" y="11"/>
                        </a:cubicBezTo>
                        <a:cubicBezTo>
                          <a:pt x="76" y="11"/>
                          <a:pt x="67" y="9"/>
                          <a:pt x="58" y="9"/>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41" name="Oval 174"/>
                  <p:cNvSpPr>
                    <a:spLocks noChangeArrowheads="1"/>
                  </p:cNvSpPr>
                  <p:nvPr/>
                </p:nvSpPr>
                <p:spPr bwMode="auto">
                  <a:xfrm>
                    <a:off x="966" y="1672"/>
                    <a:ext cx="42" cy="43"/>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42" name="Oval 175"/>
                  <p:cNvSpPr>
                    <a:spLocks noChangeArrowheads="1"/>
                  </p:cNvSpPr>
                  <p:nvPr/>
                </p:nvSpPr>
                <p:spPr bwMode="auto">
                  <a:xfrm>
                    <a:off x="1011" y="1669"/>
                    <a:ext cx="17" cy="16"/>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43" name="Oval 176"/>
                  <p:cNvSpPr>
                    <a:spLocks noChangeArrowheads="1"/>
                  </p:cNvSpPr>
                  <p:nvPr/>
                </p:nvSpPr>
                <p:spPr bwMode="auto">
                  <a:xfrm>
                    <a:off x="961" y="1731"/>
                    <a:ext cx="27" cy="29"/>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2044" name="Freeform 177"/>
                  <p:cNvSpPr>
                    <a:spLocks/>
                  </p:cNvSpPr>
                  <p:nvPr/>
                </p:nvSpPr>
                <p:spPr bwMode="auto">
                  <a:xfrm>
                    <a:off x="768" y="1587"/>
                    <a:ext cx="1228" cy="381"/>
                  </a:xfrm>
                  <a:custGeom>
                    <a:avLst/>
                    <a:gdLst>
                      <a:gd name="T0" fmla="*/ 4629 w 491"/>
                      <a:gd name="T1" fmla="*/ 77 h 143"/>
                      <a:gd name="T2" fmla="*/ 4179 w 491"/>
                      <a:gd name="T3" fmla="*/ 226 h 143"/>
                      <a:gd name="T4" fmla="*/ 3051 w 491"/>
                      <a:gd name="T5" fmla="*/ 226 h 143"/>
                      <a:gd name="T6" fmla="*/ 3021 w 491"/>
                      <a:gd name="T7" fmla="*/ 477 h 143"/>
                      <a:gd name="T8" fmla="*/ 2363 w 491"/>
                      <a:gd name="T9" fmla="*/ 477 h 143"/>
                      <a:gd name="T10" fmla="*/ 1158 w 491"/>
                      <a:gd name="T11" fmla="*/ 512 h 143"/>
                      <a:gd name="T12" fmla="*/ 1033 w 491"/>
                      <a:gd name="T13" fmla="*/ 1271 h 143"/>
                      <a:gd name="T14" fmla="*/ 250 w 491"/>
                      <a:gd name="T15" fmla="*/ 1250 h 143"/>
                      <a:gd name="T16" fmla="*/ 95 w 491"/>
                      <a:gd name="T17" fmla="*/ 1399 h 143"/>
                      <a:gd name="T18" fmla="*/ 20 w 491"/>
                      <a:gd name="T19" fmla="*/ 1660 h 143"/>
                      <a:gd name="T20" fmla="*/ 33 w 491"/>
                      <a:gd name="T21" fmla="*/ 2022 h 143"/>
                      <a:gd name="T22" fmla="*/ 145 w 491"/>
                      <a:gd name="T23" fmla="*/ 2363 h 143"/>
                      <a:gd name="T24" fmla="*/ 770 w 491"/>
                      <a:gd name="T25" fmla="*/ 2478 h 143"/>
                      <a:gd name="T26" fmla="*/ 3191 w 491"/>
                      <a:gd name="T27" fmla="*/ 2401 h 143"/>
                      <a:gd name="T28" fmla="*/ 4317 w 491"/>
                      <a:gd name="T29" fmla="*/ 2385 h 143"/>
                      <a:gd name="T30" fmla="*/ 5272 w 491"/>
                      <a:gd name="T31" fmla="*/ 2342 h 143"/>
                      <a:gd name="T32" fmla="*/ 5647 w 491"/>
                      <a:gd name="T33" fmla="*/ 2081 h 143"/>
                      <a:gd name="T34" fmla="*/ 5710 w 491"/>
                      <a:gd name="T35" fmla="*/ 1647 h 143"/>
                      <a:gd name="T36" fmla="*/ 7213 w 491"/>
                      <a:gd name="T37" fmla="*/ 1569 h 143"/>
                      <a:gd name="T38" fmla="*/ 7305 w 491"/>
                      <a:gd name="T39" fmla="*/ 1228 h 143"/>
                      <a:gd name="T40" fmla="*/ 7651 w 491"/>
                      <a:gd name="T41" fmla="*/ 1172 h 143"/>
                      <a:gd name="T42" fmla="*/ 7601 w 491"/>
                      <a:gd name="T43" fmla="*/ 602 h 143"/>
                      <a:gd name="T44" fmla="*/ 7180 w 491"/>
                      <a:gd name="T45" fmla="*/ 546 h 143"/>
                      <a:gd name="T46" fmla="*/ 7100 w 491"/>
                      <a:gd name="T47" fmla="*/ 171 h 143"/>
                      <a:gd name="T48" fmla="*/ 6193 w 491"/>
                      <a:gd name="T49" fmla="*/ 35 h 143"/>
                      <a:gd name="T50" fmla="*/ 4629 w 491"/>
                      <a:gd name="T51" fmla="*/ 77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1" h="143">
                        <a:moveTo>
                          <a:pt x="296" y="4"/>
                        </a:moveTo>
                        <a:cubicBezTo>
                          <a:pt x="286" y="6"/>
                          <a:pt x="276" y="11"/>
                          <a:pt x="267" y="12"/>
                        </a:cubicBezTo>
                        <a:cubicBezTo>
                          <a:pt x="256" y="14"/>
                          <a:pt x="205" y="5"/>
                          <a:pt x="195" y="12"/>
                        </a:cubicBezTo>
                        <a:cubicBezTo>
                          <a:pt x="192" y="14"/>
                          <a:pt x="193" y="19"/>
                          <a:pt x="193" y="25"/>
                        </a:cubicBezTo>
                        <a:cubicBezTo>
                          <a:pt x="180" y="22"/>
                          <a:pt x="166" y="26"/>
                          <a:pt x="151" y="25"/>
                        </a:cubicBezTo>
                        <a:cubicBezTo>
                          <a:pt x="145" y="25"/>
                          <a:pt x="84" y="22"/>
                          <a:pt x="74" y="27"/>
                        </a:cubicBezTo>
                        <a:cubicBezTo>
                          <a:pt x="60" y="34"/>
                          <a:pt x="66" y="55"/>
                          <a:pt x="66" y="67"/>
                        </a:cubicBezTo>
                        <a:cubicBezTo>
                          <a:pt x="48" y="68"/>
                          <a:pt x="25" y="65"/>
                          <a:pt x="16" y="66"/>
                        </a:cubicBezTo>
                        <a:cubicBezTo>
                          <a:pt x="6" y="67"/>
                          <a:pt x="6" y="73"/>
                          <a:pt x="6" y="74"/>
                        </a:cubicBezTo>
                        <a:cubicBezTo>
                          <a:pt x="6" y="79"/>
                          <a:pt x="2" y="81"/>
                          <a:pt x="1" y="88"/>
                        </a:cubicBezTo>
                        <a:cubicBezTo>
                          <a:pt x="1" y="92"/>
                          <a:pt x="2" y="102"/>
                          <a:pt x="2" y="107"/>
                        </a:cubicBezTo>
                        <a:cubicBezTo>
                          <a:pt x="2" y="117"/>
                          <a:pt x="0" y="121"/>
                          <a:pt x="9" y="125"/>
                        </a:cubicBezTo>
                        <a:cubicBezTo>
                          <a:pt x="15" y="129"/>
                          <a:pt x="42" y="129"/>
                          <a:pt x="49" y="131"/>
                        </a:cubicBezTo>
                        <a:cubicBezTo>
                          <a:pt x="100" y="143"/>
                          <a:pt x="153" y="130"/>
                          <a:pt x="204" y="127"/>
                        </a:cubicBezTo>
                        <a:cubicBezTo>
                          <a:pt x="217" y="126"/>
                          <a:pt x="263" y="126"/>
                          <a:pt x="276" y="126"/>
                        </a:cubicBezTo>
                        <a:cubicBezTo>
                          <a:pt x="296" y="125"/>
                          <a:pt x="317" y="127"/>
                          <a:pt x="337" y="124"/>
                        </a:cubicBezTo>
                        <a:cubicBezTo>
                          <a:pt x="344" y="123"/>
                          <a:pt x="363" y="122"/>
                          <a:pt x="361" y="110"/>
                        </a:cubicBezTo>
                        <a:cubicBezTo>
                          <a:pt x="361" y="100"/>
                          <a:pt x="354" y="89"/>
                          <a:pt x="365" y="87"/>
                        </a:cubicBezTo>
                        <a:cubicBezTo>
                          <a:pt x="376" y="84"/>
                          <a:pt x="457" y="91"/>
                          <a:pt x="461" y="83"/>
                        </a:cubicBezTo>
                        <a:cubicBezTo>
                          <a:pt x="465" y="75"/>
                          <a:pt x="457" y="66"/>
                          <a:pt x="467" y="65"/>
                        </a:cubicBezTo>
                        <a:cubicBezTo>
                          <a:pt x="477" y="64"/>
                          <a:pt x="489" y="67"/>
                          <a:pt x="489" y="62"/>
                        </a:cubicBezTo>
                        <a:cubicBezTo>
                          <a:pt x="489" y="56"/>
                          <a:pt x="491" y="34"/>
                          <a:pt x="486" y="32"/>
                        </a:cubicBezTo>
                        <a:cubicBezTo>
                          <a:pt x="478" y="29"/>
                          <a:pt x="464" y="32"/>
                          <a:pt x="459" y="29"/>
                        </a:cubicBezTo>
                        <a:cubicBezTo>
                          <a:pt x="452" y="26"/>
                          <a:pt x="460" y="16"/>
                          <a:pt x="454" y="9"/>
                        </a:cubicBezTo>
                        <a:cubicBezTo>
                          <a:pt x="447" y="2"/>
                          <a:pt x="407" y="3"/>
                          <a:pt x="396" y="2"/>
                        </a:cubicBezTo>
                        <a:cubicBezTo>
                          <a:pt x="377" y="1"/>
                          <a:pt x="315" y="0"/>
                          <a:pt x="296" y="4"/>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907" name="Group 178"/>
                <p:cNvGrpSpPr>
                  <a:grpSpLocks/>
                </p:cNvGrpSpPr>
                <p:nvPr/>
              </p:nvGrpSpPr>
              <p:grpSpPr bwMode="auto">
                <a:xfrm>
                  <a:off x="14264680" y="18310449"/>
                  <a:ext cx="1080000" cy="360000"/>
                  <a:chOff x="3552" y="1733"/>
                  <a:chExt cx="1188" cy="331"/>
                </a:xfrm>
              </p:grpSpPr>
              <p:sp>
                <p:nvSpPr>
                  <p:cNvPr id="1961" name="Freeform 179"/>
                  <p:cNvSpPr>
                    <a:spLocks/>
                  </p:cNvSpPr>
                  <p:nvPr/>
                </p:nvSpPr>
                <p:spPr bwMode="auto">
                  <a:xfrm>
                    <a:off x="3552" y="1733"/>
                    <a:ext cx="1183" cy="331"/>
                  </a:xfrm>
                  <a:custGeom>
                    <a:avLst/>
                    <a:gdLst>
                      <a:gd name="T0" fmla="*/ 1738 w 473"/>
                      <a:gd name="T1" fmla="*/ 115 h 124"/>
                      <a:gd name="T2" fmla="*/ 708 w 473"/>
                      <a:gd name="T3" fmla="*/ 398 h 124"/>
                      <a:gd name="T4" fmla="*/ 645 w 473"/>
                      <a:gd name="T5" fmla="*/ 876 h 124"/>
                      <a:gd name="T6" fmla="*/ 283 w 473"/>
                      <a:gd name="T7" fmla="*/ 990 h 124"/>
                      <a:gd name="T8" fmla="*/ 250 w 473"/>
                      <a:gd name="T9" fmla="*/ 1161 h 124"/>
                      <a:gd name="T10" fmla="*/ 20 w 473"/>
                      <a:gd name="T11" fmla="*/ 1297 h 124"/>
                      <a:gd name="T12" fmla="*/ 33 w 473"/>
                      <a:gd name="T13" fmla="*/ 1652 h 124"/>
                      <a:gd name="T14" fmla="*/ 720 w 473"/>
                      <a:gd name="T15" fmla="*/ 1695 h 124"/>
                      <a:gd name="T16" fmla="*/ 970 w 473"/>
                      <a:gd name="T17" fmla="*/ 1823 h 124"/>
                      <a:gd name="T18" fmla="*/ 1000 w 473"/>
                      <a:gd name="T19" fmla="*/ 2015 h 124"/>
                      <a:gd name="T20" fmla="*/ 1221 w 473"/>
                      <a:gd name="T21" fmla="*/ 2109 h 124"/>
                      <a:gd name="T22" fmla="*/ 1426 w 473"/>
                      <a:gd name="T23" fmla="*/ 2301 h 124"/>
                      <a:gd name="T24" fmla="*/ 1813 w 473"/>
                      <a:gd name="T25" fmla="*/ 2322 h 124"/>
                      <a:gd name="T26" fmla="*/ 3959 w 473"/>
                      <a:gd name="T27" fmla="*/ 2280 h 124"/>
                      <a:gd name="T28" fmla="*/ 4034 w 473"/>
                      <a:gd name="T29" fmla="*/ 2186 h 124"/>
                      <a:gd name="T30" fmla="*/ 5117 w 473"/>
                      <a:gd name="T31" fmla="*/ 1866 h 124"/>
                      <a:gd name="T32" fmla="*/ 5910 w 473"/>
                      <a:gd name="T33" fmla="*/ 1866 h 124"/>
                      <a:gd name="T34" fmla="*/ 6213 w 473"/>
                      <a:gd name="T35" fmla="*/ 1823 h 124"/>
                      <a:gd name="T36" fmla="*/ 6288 w 473"/>
                      <a:gd name="T37" fmla="*/ 1596 h 124"/>
                      <a:gd name="T38" fmla="*/ 6713 w 473"/>
                      <a:gd name="T39" fmla="*/ 1425 h 124"/>
                      <a:gd name="T40" fmla="*/ 6868 w 473"/>
                      <a:gd name="T41" fmla="*/ 969 h 124"/>
                      <a:gd name="T42" fmla="*/ 7288 w 473"/>
                      <a:gd name="T43" fmla="*/ 819 h 124"/>
                      <a:gd name="T44" fmla="*/ 7256 w 473"/>
                      <a:gd name="T45" fmla="*/ 419 h 124"/>
                      <a:gd name="T46" fmla="*/ 6588 w 473"/>
                      <a:gd name="T47" fmla="*/ 435 h 124"/>
                      <a:gd name="T48" fmla="*/ 5880 w 473"/>
                      <a:gd name="T49" fmla="*/ 320 h 124"/>
                      <a:gd name="T50" fmla="*/ 5472 w 473"/>
                      <a:gd name="T51" fmla="*/ 206 h 124"/>
                      <a:gd name="T52" fmla="*/ 4867 w 473"/>
                      <a:gd name="T53" fmla="*/ 264 h 124"/>
                      <a:gd name="T54" fmla="*/ 4692 w 473"/>
                      <a:gd name="T55" fmla="*/ 342 h 124"/>
                      <a:gd name="T56" fmla="*/ 4472 w 473"/>
                      <a:gd name="T57" fmla="*/ 171 h 124"/>
                      <a:gd name="T58" fmla="*/ 4004 w 473"/>
                      <a:gd name="T59" fmla="*/ 21 h 124"/>
                      <a:gd name="T60" fmla="*/ 2346 w 473"/>
                      <a:gd name="T61" fmla="*/ 77 h 124"/>
                      <a:gd name="T62" fmla="*/ 1738 w 473"/>
                      <a:gd name="T63" fmla="*/ 115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3" h="124">
                        <a:moveTo>
                          <a:pt x="111" y="6"/>
                        </a:moveTo>
                        <a:cubicBezTo>
                          <a:pt x="85" y="8"/>
                          <a:pt x="56" y="2"/>
                          <a:pt x="45" y="21"/>
                        </a:cubicBezTo>
                        <a:cubicBezTo>
                          <a:pt x="42" y="27"/>
                          <a:pt x="47" y="40"/>
                          <a:pt x="41" y="46"/>
                        </a:cubicBezTo>
                        <a:cubicBezTo>
                          <a:pt x="37" y="50"/>
                          <a:pt x="24" y="48"/>
                          <a:pt x="18" y="52"/>
                        </a:cubicBezTo>
                        <a:cubicBezTo>
                          <a:pt x="15" y="54"/>
                          <a:pt x="18" y="60"/>
                          <a:pt x="16" y="61"/>
                        </a:cubicBezTo>
                        <a:cubicBezTo>
                          <a:pt x="15" y="62"/>
                          <a:pt x="3" y="62"/>
                          <a:pt x="1" y="68"/>
                        </a:cubicBezTo>
                        <a:cubicBezTo>
                          <a:pt x="0" y="73"/>
                          <a:pt x="1" y="82"/>
                          <a:pt x="2" y="87"/>
                        </a:cubicBezTo>
                        <a:cubicBezTo>
                          <a:pt x="4" y="95"/>
                          <a:pt x="29" y="88"/>
                          <a:pt x="46" y="89"/>
                        </a:cubicBezTo>
                        <a:cubicBezTo>
                          <a:pt x="59" y="90"/>
                          <a:pt x="60" y="93"/>
                          <a:pt x="62" y="96"/>
                        </a:cubicBezTo>
                        <a:cubicBezTo>
                          <a:pt x="63" y="98"/>
                          <a:pt x="61" y="104"/>
                          <a:pt x="64" y="106"/>
                        </a:cubicBezTo>
                        <a:cubicBezTo>
                          <a:pt x="66" y="108"/>
                          <a:pt x="76" y="110"/>
                          <a:pt x="78" y="111"/>
                        </a:cubicBezTo>
                        <a:cubicBezTo>
                          <a:pt x="86" y="118"/>
                          <a:pt x="76" y="120"/>
                          <a:pt x="91" y="121"/>
                        </a:cubicBezTo>
                        <a:cubicBezTo>
                          <a:pt x="99" y="122"/>
                          <a:pt x="108" y="122"/>
                          <a:pt x="116" y="122"/>
                        </a:cubicBezTo>
                        <a:cubicBezTo>
                          <a:pt x="162" y="124"/>
                          <a:pt x="208" y="124"/>
                          <a:pt x="253" y="120"/>
                        </a:cubicBezTo>
                        <a:cubicBezTo>
                          <a:pt x="254" y="119"/>
                          <a:pt x="258" y="120"/>
                          <a:pt x="258" y="115"/>
                        </a:cubicBezTo>
                        <a:cubicBezTo>
                          <a:pt x="260" y="92"/>
                          <a:pt x="312" y="99"/>
                          <a:pt x="327" y="98"/>
                        </a:cubicBezTo>
                        <a:cubicBezTo>
                          <a:pt x="343" y="97"/>
                          <a:pt x="362" y="98"/>
                          <a:pt x="378" y="98"/>
                        </a:cubicBezTo>
                        <a:cubicBezTo>
                          <a:pt x="383" y="98"/>
                          <a:pt x="392" y="99"/>
                          <a:pt x="397" y="96"/>
                        </a:cubicBezTo>
                        <a:cubicBezTo>
                          <a:pt x="403" y="94"/>
                          <a:pt x="402" y="92"/>
                          <a:pt x="402" y="84"/>
                        </a:cubicBezTo>
                        <a:cubicBezTo>
                          <a:pt x="401" y="76"/>
                          <a:pt x="414" y="76"/>
                          <a:pt x="429" y="75"/>
                        </a:cubicBezTo>
                        <a:cubicBezTo>
                          <a:pt x="443" y="75"/>
                          <a:pt x="439" y="59"/>
                          <a:pt x="439" y="51"/>
                        </a:cubicBezTo>
                        <a:cubicBezTo>
                          <a:pt x="438" y="43"/>
                          <a:pt x="457" y="43"/>
                          <a:pt x="466" y="43"/>
                        </a:cubicBezTo>
                        <a:cubicBezTo>
                          <a:pt x="472" y="43"/>
                          <a:pt x="473" y="22"/>
                          <a:pt x="464" y="22"/>
                        </a:cubicBezTo>
                        <a:cubicBezTo>
                          <a:pt x="454" y="22"/>
                          <a:pt x="435" y="22"/>
                          <a:pt x="421" y="23"/>
                        </a:cubicBezTo>
                        <a:cubicBezTo>
                          <a:pt x="407" y="24"/>
                          <a:pt x="383" y="28"/>
                          <a:pt x="376" y="17"/>
                        </a:cubicBezTo>
                        <a:cubicBezTo>
                          <a:pt x="370" y="10"/>
                          <a:pt x="362" y="11"/>
                          <a:pt x="350" y="11"/>
                        </a:cubicBezTo>
                        <a:cubicBezTo>
                          <a:pt x="338" y="11"/>
                          <a:pt x="324" y="10"/>
                          <a:pt x="311" y="14"/>
                        </a:cubicBezTo>
                        <a:cubicBezTo>
                          <a:pt x="305" y="15"/>
                          <a:pt x="308" y="19"/>
                          <a:pt x="300" y="18"/>
                        </a:cubicBezTo>
                        <a:cubicBezTo>
                          <a:pt x="296" y="18"/>
                          <a:pt x="290" y="12"/>
                          <a:pt x="286" y="9"/>
                        </a:cubicBezTo>
                        <a:cubicBezTo>
                          <a:pt x="274" y="0"/>
                          <a:pt x="274" y="0"/>
                          <a:pt x="256" y="1"/>
                        </a:cubicBezTo>
                        <a:cubicBezTo>
                          <a:pt x="221" y="2"/>
                          <a:pt x="185" y="2"/>
                          <a:pt x="150" y="4"/>
                        </a:cubicBezTo>
                        <a:cubicBezTo>
                          <a:pt x="138" y="4"/>
                          <a:pt x="123" y="4"/>
                          <a:pt x="111" y="6"/>
                        </a:cubicBezTo>
                        <a:close/>
                      </a:path>
                    </a:pathLst>
                  </a:custGeom>
                  <a:solidFill>
                    <a:srgbClr val="F9D8D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62" name="Freeform 180"/>
                  <p:cNvSpPr>
                    <a:spLocks/>
                  </p:cNvSpPr>
                  <p:nvPr/>
                </p:nvSpPr>
                <p:spPr bwMode="auto">
                  <a:xfrm>
                    <a:off x="3677" y="1800"/>
                    <a:ext cx="1063" cy="251"/>
                  </a:xfrm>
                  <a:custGeom>
                    <a:avLst/>
                    <a:gdLst>
                      <a:gd name="T0" fmla="*/ 95 w 425"/>
                      <a:gd name="T1" fmla="*/ 1127 h 94"/>
                      <a:gd name="T2" fmla="*/ 283 w 425"/>
                      <a:gd name="T3" fmla="*/ 1311 h 94"/>
                      <a:gd name="T4" fmla="*/ 438 w 425"/>
                      <a:gd name="T5" fmla="*/ 1482 h 94"/>
                      <a:gd name="T6" fmla="*/ 645 w 425"/>
                      <a:gd name="T7" fmla="*/ 1653 h 94"/>
                      <a:gd name="T8" fmla="*/ 925 w 425"/>
                      <a:gd name="T9" fmla="*/ 1698 h 94"/>
                      <a:gd name="T10" fmla="*/ 2334 w 425"/>
                      <a:gd name="T11" fmla="*/ 1733 h 94"/>
                      <a:gd name="T12" fmla="*/ 2941 w 425"/>
                      <a:gd name="T13" fmla="*/ 1754 h 94"/>
                      <a:gd name="T14" fmla="*/ 3304 w 425"/>
                      <a:gd name="T15" fmla="*/ 1413 h 94"/>
                      <a:gd name="T16" fmla="*/ 3834 w 425"/>
                      <a:gd name="T17" fmla="*/ 1311 h 94"/>
                      <a:gd name="T18" fmla="*/ 4630 w 425"/>
                      <a:gd name="T19" fmla="*/ 1276 h 94"/>
                      <a:gd name="T20" fmla="*/ 4972 w 425"/>
                      <a:gd name="T21" fmla="*/ 1276 h 94"/>
                      <a:gd name="T22" fmla="*/ 5318 w 425"/>
                      <a:gd name="T23" fmla="*/ 1255 h 94"/>
                      <a:gd name="T24" fmla="*/ 5413 w 425"/>
                      <a:gd name="T25" fmla="*/ 956 h 94"/>
                      <a:gd name="T26" fmla="*/ 5743 w 425"/>
                      <a:gd name="T27" fmla="*/ 876 h 94"/>
                      <a:gd name="T28" fmla="*/ 5963 w 425"/>
                      <a:gd name="T29" fmla="*/ 705 h 94"/>
                      <a:gd name="T30" fmla="*/ 6005 w 425"/>
                      <a:gd name="T31" fmla="*/ 363 h 94"/>
                      <a:gd name="T32" fmla="*/ 6401 w 425"/>
                      <a:gd name="T33" fmla="*/ 0 h 94"/>
                      <a:gd name="T34" fmla="*/ 6193 w 425"/>
                      <a:gd name="T35" fmla="*/ 115 h 94"/>
                      <a:gd name="T36" fmla="*/ 5775 w 425"/>
                      <a:gd name="T37" fmla="*/ 171 h 94"/>
                      <a:gd name="T38" fmla="*/ 5725 w 425"/>
                      <a:gd name="T39" fmla="*/ 478 h 94"/>
                      <a:gd name="T40" fmla="*/ 5475 w 425"/>
                      <a:gd name="T41" fmla="*/ 628 h 94"/>
                      <a:gd name="T42" fmla="*/ 5192 w 425"/>
                      <a:gd name="T43" fmla="*/ 820 h 94"/>
                      <a:gd name="T44" fmla="*/ 4972 w 425"/>
                      <a:gd name="T45" fmla="*/ 991 h 94"/>
                      <a:gd name="T46" fmla="*/ 3942 w 425"/>
                      <a:gd name="T47" fmla="*/ 1071 h 94"/>
                      <a:gd name="T48" fmla="*/ 3159 w 425"/>
                      <a:gd name="T49" fmla="*/ 1127 h 94"/>
                      <a:gd name="T50" fmla="*/ 2941 w 425"/>
                      <a:gd name="T51" fmla="*/ 1370 h 94"/>
                      <a:gd name="T52" fmla="*/ 2521 w 425"/>
                      <a:gd name="T53" fmla="*/ 1447 h 94"/>
                      <a:gd name="T54" fmla="*/ 1563 w 425"/>
                      <a:gd name="T55" fmla="*/ 1482 h 94"/>
                      <a:gd name="T56" fmla="*/ 1033 w 425"/>
                      <a:gd name="T57" fmla="*/ 1541 h 94"/>
                      <a:gd name="T58" fmla="*/ 750 w 425"/>
                      <a:gd name="T59" fmla="*/ 1413 h 94"/>
                      <a:gd name="T60" fmla="*/ 470 w 425"/>
                      <a:gd name="T61" fmla="*/ 1255 h 94"/>
                      <a:gd name="T62" fmla="*/ 0 w 425"/>
                      <a:gd name="T63" fmla="*/ 1127 h 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5" h="94">
                        <a:moveTo>
                          <a:pt x="6" y="59"/>
                        </a:moveTo>
                        <a:cubicBezTo>
                          <a:pt x="13" y="58"/>
                          <a:pt x="16" y="63"/>
                          <a:pt x="18" y="69"/>
                        </a:cubicBezTo>
                        <a:cubicBezTo>
                          <a:pt x="20" y="78"/>
                          <a:pt x="20" y="76"/>
                          <a:pt x="28" y="78"/>
                        </a:cubicBezTo>
                        <a:cubicBezTo>
                          <a:pt x="35" y="80"/>
                          <a:pt x="35" y="84"/>
                          <a:pt x="41" y="87"/>
                        </a:cubicBezTo>
                        <a:cubicBezTo>
                          <a:pt x="45" y="89"/>
                          <a:pt x="54" y="89"/>
                          <a:pt x="59" y="89"/>
                        </a:cubicBezTo>
                        <a:cubicBezTo>
                          <a:pt x="89" y="92"/>
                          <a:pt x="119" y="93"/>
                          <a:pt x="149" y="91"/>
                        </a:cubicBezTo>
                        <a:cubicBezTo>
                          <a:pt x="163" y="90"/>
                          <a:pt x="175" y="90"/>
                          <a:pt x="188" y="92"/>
                        </a:cubicBezTo>
                        <a:cubicBezTo>
                          <a:pt x="203" y="94"/>
                          <a:pt x="200" y="79"/>
                          <a:pt x="211" y="74"/>
                        </a:cubicBezTo>
                        <a:cubicBezTo>
                          <a:pt x="220" y="69"/>
                          <a:pt x="235" y="70"/>
                          <a:pt x="245" y="69"/>
                        </a:cubicBezTo>
                        <a:cubicBezTo>
                          <a:pt x="262" y="68"/>
                          <a:pt x="279" y="67"/>
                          <a:pt x="296" y="67"/>
                        </a:cubicBezTo>
                        <a:cubicBezTo>
                          <a:pt x="303" y="67"/>
                          <a:pt x="310" y="67"/>
                          <a:pt x="318" y="67"/>
                        </a:cubicBezTo>
                        <a:cubicBezTo>
                          <a:pt x="323" y="67"/>
                          <a:pt x="336" y="69"/>
                          <a:pt x="340" y="66"/>
                        </a:cubicBezTo>
                        <a:cubicBezTo>
                          <a:pt x="344" y="63"/>
                          <a:pt x="342" y="54"/>
                          <a:pt x="346" y="50"/>
                        </a:cubicBezTo>
                        <a:cubicBezTo>
                          <a:pt x="351" y="46"/>
                          <a:pt x="361" y="47"/>
                          <a:pt x="367" y="46"/>
                        </a:cubicBezTo>
                        <a:cubicBezTo>
                          <a:pt x="374" y="45"/>
                          <a:pt x="380" y="44"/>
                          <a:pt x="381" y="37"/>
                        </a:cubicBezTo>
                        <a:cubicBezTo>
                          <a:pt x="382" y="30"/>
                          <a:pt x="377" y="25"/>
                          <a:pt x="384" y="19"/>
                        </a:cubicBezTo>
                        <a:cubicBezTo>
                          <a:pt x="388" y="16"/>
                          <a:pt x="425" y="11"/>
                          <a:pt x="409" y="0"/>
                        </a:cubicBezTo>
                        <a:cubicBezTo>
                          <a:pt x="405" y="4"/>
                          <a:pt x="402" y="5"/>
                          <a:pt x="396" y="6"/>
                        </a:cubicBezTo>
                        <a:cubicBezTo>
                          <a:pt x="389" y="7"/>
                          <a:pt x="374" y="4"/>
                          <a:pt x="369" y="9"/>
                        </a:cubicBezTo>
                        <a:cubicBezTo>
                          <a:pt x="365" y="13"/>
                          <a:pt x="367" y="21"/>
                          <a:pt x="366" y="25"/>
                        </a:cubicBezTo>
                        <a:cubicBezTo>
                          <a:pt x="364" y="34"/>
                          <a:pt x="358" y="33"/>
                          <a:pt x="350" y="33"/>
                        </a:cubicBezTo>
                        <a:cubicBezTo>
                          <a:pt x="340" y="34"/>
                          <a:pt x="337" y="34"/>
                          <a:pt x="332" y="43"/>
                        </a:cubicBezTo>
                        <a:cubicBezTo>
                          <a:pt x="329" y="50"/>
                          <a:pt x="326" y="52"/>
                          <a:pt x="318" y="52"/>
                        </a:cubicBezTo>
                        <a:cubicBezTo>
                          <a:pt x="296" y="54"/>
                          <a:pt x="274" y="55"/>
                          <a:pt x="252" y="56"/>
                        </a:cubicBezTo>
                        <a:cubicBezTo>
                          <a:pt x="236" y="56"/>
                          <a:pt x="216" y="54"/>
                          <a:pt x="202" y="59"/>
                        </a:cubicBezTo>
                        <a:cubicBezTo>
                          <a:pt x="195" y="62"/>
                          <a:pt x="193" y="68"/>
                          <a:pt x="188" y="72"/>
                        </a:cubicBezTo>
                        <a:cubicBezTo>
                          <a:pt x="181" y="76"/>
                          <a:pt x="169" y="75"/>
                          <a:pt x="161" y="76"/>
                        </a:cubicBezTo>
                        <a:cubicBezTo>
                          <a:pt x="141" y="77"/>
                          <a:pt x="120" y="78"/>
                          <a:pt x="100" y="78"/>
                        </a:cubicBezTo>
                        <a:cubicBezTo>
                          <a:pt x="88" y="79"/>
                          <a:pt x="77" y="81"/>
                          <a:pt x="66" y="81"/>
                        </a:cubicBezTo>
                        <a:cubicBezTo>
                          <a:pt x="56" y="82"/>
                          <a:pt x="56" y="77"/>
                          <a:pt x="48" y="74"/>
                        </a:cubicBezTo>
                        <a:cubicBezTo>
                          <a:pt x="41" y="70"/>
                          <a:pt x="35" y="72"/>
                          <a:pt x="30" y="66"/>
                        </a:cubicBezTo>
                        <a:cubicBezTo>
                          <a:pt x="21" y="57"/>
                          <a:pt x="13" y="56"/>
                          <a:pt x="0" y="59"/>
                        </a:cubicBezTo>
                      </a:path>
                    </a:pathLst>
                  </a:custGeom>
                  <a:solidFill>
                    <a:srgbClr val="F6BAC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63" name="Freeform 181"/>
                  <p:cNvSpPr>
                    <a:spLocks/>
                  </p:cNvSpPr>
                  <p:nvPr/>
                </p:nvSpPr>
                <p:spPr bwMode="auto">
                  <a:xfrm>
                    <a:off x="3665" y="1752"/>
                    <a:ext cx="597" cy="40"/>
                  </a:xfrm>
                  <a:custGeom>
                    <a:avLst/>
                    <a:gdLst>
                      <a:gd name="T0" fmla="*/ 0 w 239"/>
                      <a:gd name="T1" fmla="*/ 285 h 15"/>
                      <a:gd name="T2" fmla="*/ 1916 w 239"/>
                      <a:gd name="T3" fmla="*/ 93 h 15"/>
                      <a:gd name="T4" fmla="*/ 3724 w 239"/>
                      <a:gd name="T5" fmla="*/ 0 h 15"/>
                      <a:gd name="T6" fmla="*/ 0 60000 65536"/>
                      <a:gd name="T7" fmla="*/ 0 60000 65536"/>
                      <a:gd name="T8" fmla="*/ 0 60000 65536"/>
                    </a:gdLst>
                    <a:ahLst/>
                    <a:cxnLst>
                      <a:cxn ang="T6">
                        <a:pos x="T0" y="T1"/>
                      </a:cxn>
                      <a:cxn ang="T7">
                        <a:pos x="T2" y="T3"/>
                      </a:cxn>
                      <a:cxn ang="T8">
                        <a:pos x="T4" y="T5"/>
                      </a:cxn>
                    </a:cxnLst>
                    <a:rect l="0" t="0" r="r" b="b"/>
                    <a:pathLst>
                      <a:path w="239" h="15">
                        <a:moveTo>
                          <a:pt x="0" y="15"/>
                        </a:moveTo>
                        <a:cubicBezTo>
                          <a:pt x="19" y="6"/>
                          <a:pt x="74" y="3"/>
                          <a:pt x="123" y="5"/>
                        </a:cubicBezTo>
                        <a:cubicBezTo>
                          <a:pt x="173" y="6"/>
                          <a:pt x="233" y="0"/>
                          <a:pt x="239"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64" name="Freeform 182"/>
                  <p:cNvSpPr>
                    <a:spLocks/>
                  </p:cNvSpPr>
                  <p:nvPr/>
                </p:nvSpPr>
                <p:spPr bwMode="auto">
                  <a:xfrm>
                    <a:off x="3657" y="1797"/>
                    <a:ext cx="868" cy="59"/>
                  </a:xfrm>
                  <a:custGeom>
                    <a:avLst/>
                    <a:gdLst>
                      <a:gd name="T0" fmla="*/ 0 w 347"/>
                      <a:gd name="T1" fmla="*/ 424 h 22"/>
                      <a:gd name="T2" fmla="*/ 5431 w 347"/>
                      <a:gd name="T3" fmla="*/ 0 h 22"/>
                      <a:gd name="T4" fmla="*/ 0 60000 65536"/>
                      <a:gd name="T5" fmla="*/ 0 60000 65536"/>
                    </a:gdLst>
                    <a:ahLst/>
                    <a:cxnLst>
                      <a:cxn ang="T4">
                        <a:pos x="T0" y="T1"/>
                      </a:cxn>
                      <a:cxn ang="T5">
                        <a:pos x="T2" y="T3"/>
                      </a:cxn>
                    </a:cxnLst>
                    <a:rect l="0" t="0" r="r" b="b"/>
                    <a:pathLst>
                      <a:path w="347" h="22">
                        <a:moveTo>
                          <a:pt x="0" y="22"/>
                        </a:moveTo>
                        <a:cubicBezTo>
                          <a:pt x="28" y="17"/>
                          <a:pt x="287" y="2"/>
                          <a:pt x="347"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65" name="Freeform 183"/>
                  <p:cNvSpPr>
                    <a:spLocks/>
                  </p:cNvSpPr>
                  <p:nvPr/>
                </p:nvSpPr>
                <p:spPr bwMode="auto">
                  <a:xfrm>
                    <a:off x="3662" y="1776"/>
                    <a:ext cx="823" cy="43"/>
                  </a:xfrm>
                  <a:custGeom>
                    <a:avLst/>
                    <a:gdLst>
                      <a:gd name="T0" fmla="*/ 0 w 329"/>
                      <a:gd name="T1" fmla="*/ 312 h 16"/>
                      <a:gd name="T2" fmla="*/ 1784 w 329"/>
                      <a:gd name="T3" fmla="*/ 196 h 16"/>
                      <a:gd name="T4" fmla="*/ 4022 w 329"/>
                      <a:gd name="T5" fmla="*/ 59 h 16"/>
                      <a:gd name="T6" fmla="*/ 5151 w 329"/>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9" h="16">
                        <a:moveTo>
                          <a:pt x="0" y="16"/>
                        </a:moveTo>
                        <a:cubicBezTo>
                          <a:pt x="23" y="14"/>
                          <a:pt x="67" y="12"/>
                          <a:pt x="114" y="10"/>
                        </a:cubicBezTo>
                        <a:cubicBezTo>
                          <a:pt x="160" y="8"/>
                          <a:pt x="245" y="4"/>
                          <a:pt x="257" y="3"/>
                        </a:cubicBezTo>
                        <a:cubicBezTo>
                          <a:pt x="269" y="3"/>
                          <a:pt x="321" y="0"/>
                          <a:pt x="329"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66" name="Freeform 184"/>
                  <p:cNvSpPr>
                    <a:spLocks/>
                  </p:cNvSpPr>
                  <p:nvPr/>
                </p:nvSpPr>
                <p:spPr bwMode="auto">
                  <a:xfrm>
                    <a:off x="3595" y="1853"/>
                    <a:ext cx="1058" cy="40"/>
                  </a:xfrm>
                  <a:custGeom>
                    <a:avLst/>
                    <a:gdLst>
                      <a:gd name="T0" fmla="*/ 0 w 423"/>
                      <a:gd name="T1" fmla="*/ 285 h 15"/>
                      <a:gd name="T2" fmla="*/ 3159 w 423"/>
                      <a:gd name="T3" fmla="*/ 93 h 15"/>
                      <a:gd name="T4" fmla="*/ 6618 w 423"/>
                      <a:gd name="T5" fmla="*/ 0 h 15"/>
                      <a:gd name="T6" fmla="*/ 0 60000 65536"/>
                      <a:gd name="T7" fmla="*/ 0 60000 65536"/>
                      <a:gd name="T8" fmla="*/ 0 60000 65536"/>
                    </a:gdLst>
                    <a:ahLst/>
                    <a:cxnLst>
                      <a:cxn ang="T6">
                        <a:pos x="T0" y="T1"/>
                      </a:cxn>
                      <a:cxn ang="T7">
                        <a:pos x="T2" y="T3"/>
                      </a:cxn>
                      <a:cxn ang="T8">
                        <a:pos x="T4" y="T5"/>
                      </a:cxn>
                    </a:cxnLst>
                    <a:rect l="0" t="0" r="r" b="b"/>
                    <a:pathLst>
                      <a:path w="423" h="15">
                        <a:moveTo>
                          <a:pt x="0" y="15"/>
                        </a:moveTo>
                        <a:cubicBezTo>
                          <a:pt x="22" y="10"/>
                          <a:pt x="153" y="4"/>
                          <a:pt x="202" y="5"/>
                        </a:cubicBezTo>
                        <a:cubicBezTo>
                          <a:pt x="250" y="5"/>
                          <a:pt x="385" y="7"/>
                          <a:pt x="423"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67" name="Freeform 185"/>
                  <p:cNvSpPr>
                    <a:spLocks/>
                  </p:cNvSpPr>
                  <p:nvPr/>
                </p:nvSpPr>
                <p:spPr bwMode="auto">
                  <a:xfrm>
                    <a:off x="3554" y="1893"/>
                    <a:ext cx="1096" cy="46"/>
                  </a:xfrm>
                  <a:custGeom>
                    <a:avLst/>
                    <a:gdLst>
                      <a:gd name="T0" fmla="*/ 0 w 438"/>
                      <a:gd name="T1" fmla="*/ 336 h 17"/>
                      <a:gd name="T2" fmla="*/ 3368 w 438"/>
                      <a:gd name="T3" fmla="*/ 116 h 17"/>
                      <a:gd name="T4" fmla="*/ 5893 w 438"/>
                      <a:gd name="T5" fmla="*/ 60 h 17"/>
                      <a:gd name="T6" fmla="*/ 6864 w 43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 h="17">
                        <a:moveTo>
                          <a:pt x="0" y="17"/>
                        </a:moveTo>
                        <a:cubicBezTo>
                          <a:pt x="17" y="14"/>
                          <a:pt x="153" y="7"/>
                          <a:pt x="215" y="6"/>
                        </a:cubicBezTo>
                        <a:cubicBezTo>
                          <a:pt x="265" y="5"/>
                          <a:pt x="336" y="5"/>
                          <a:pt x="376" y="3"/>
                        </a:cubicBezTo>
                        <a:cubicBezTo>
                          <a:pt x="405" y="2"/>
                          <a:pt x="433" y="1"/>
                          <a:pt x="438"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68" name="Freeform 186"/>
                  <p:cNvSpPr>
                    <a:spLocks/>
                  </p:cNvSpPr>
                  <p:nvPr/>
                </p:nvSpPr>
                <p:spPr bwMode="auto">
                  <a:xfrm>
                    <a:off x="3672" y="1933"/>
                    <a:ext cx="915" cy="35"/>
                  </a:xfrm>
                  <a:custGeom>
                    <a:avLst/>
                    <a:gdLst>
                      <a:gd name="T0" fmla="*/ 0 w 366"/>
                      <a:gd name="T1" fmla="*/ 253 h 13"/>
                      <a:gd name="T2" fmla="*/ 4925 w 366"/>
                      <a:gd name="T3" fmla="*/ 59 h 13"/>
                      <a:gd name="T4" fmla="*/ 5720 w 366"/>
                      <a:gd name="T5" fmla="*/ 0 h 13"/>
                      <a:gd name="T6" fmla="*/ 0 60000 65536"/>
                      <a:gd name="T7" fmla="*/ 0 60000 65536"/>
                      <a:gd name="T8" fmla="*/ 0 60000 65536"/>
                    </a:gdLst>
                    <a:ahLst/>
                    <a:cxnLst>
                      <a:cxn ang="T6">
                        <a:pos x="T0" y="T1"/>
                      </a:cxn>
                      <a:cxn ang="T7">
                        <a:pos x="T2" y="T3"/>
                      </a:cxn>
                      <a:cxn ang="T8">
                        <a:pos x="T4" y="T5"/>
                      </a:cxn>
                    </a:cxnLst>
                    <a:rect l="0" t="0" r="r" b="b"/>
                    <a:pathLst>
                      <a:path w="366" h="13">
                        <a:moveTo>
                          <a:pt x="0" y="13"/>
                        </a:moveTo>
                        <a:cubicBezTo>
                          <a:pt x="22" y="12"/>
                          <a:pt x="266" y="5"/>
                          <a:pt x="315" y="3"/>
                        </a:cubicBezTo>
                        <a:cubicBezTo>
                          <a:pt x="353" y="1"/>
                          <a:pt x="366" y="0"/>
                          <a:pt x="366"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69" name="Freeform 187"/>
                  <p:cNvSpPr>
                    <a:spLocks/>
                  </p:cNvSpPr>
                  <p:nvPr/>
                </p:nvSpPr>
                <p:spPr bwMode="auto">
                  <a:xfrm>
                    <a:off x="3710" y="1992"/>
                    <a:ext cx="570" cy="16"/>
                  </a:xfrm>
                  <a:custGeom>
                    <a:avLst/>
                    <a:gdLst>
                      <a:gd name="T0" fmla="*/ 0 w 228"/>
                      <a:gd name="T1" fmla="*/ 115 h 6"/>
                      <a:gd name="T2" fmla="*/ 3563 w 228"/>
                      <a:gd name="T3" fmla="*/ 0 h 6"/>
                      <a:gd name="T4" fmla="*/ 0 60000 65536"/>
                      <a:gd name="T5" fmla="*/ 0 60000 65536"/>
                    </a:gdLst>
                    <a:ahLst/>
                    <a:cxnLst>
                      <a:cxn ang="T4">
                        <a:pos x="T0" y="T1"/>
                      </a:cxn>
                      <a:cxn ang="T5">
                        <a:pos x="T2" y="T3"/>
                      </a:cxn>
                    </a:cxnLst>
                    <a:rect l="0" t="0" r="r" b="b"/>
                    <a:pathLst>
                      <a:path w="228" h="6">
                        <a:moveTo>
                          <a:pt x="0" y="6"/>
                        </a:moveTo>
                        <a:cubicBezTo>
                          <a:pt x="16" y="4"/>
                          <a:pt x="167" y="3"/>
                          <a:pt x="228"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70" name="Freeform 188"/>
                  <p:cNvSpPr>
                    <a:spLocks/>
                  </p:cNvSpPr>
                  <p:nvPr/>
                </p:nvSpPr>
                <p:spPr bwMode="auto">
                  <a:xfrm>
                    <a:off x="3752" y="2019"/>
                    <a:ext cx="445" cy="10"/>
                  </a:xfrm>
                  <a:custGeom>
                    <a:avLst/>
                    <a:gdLst>
                      <a:gd name="T0" fmla="*/ 0 w 178"/>
                      <a:gd name="T1" fmla="*/ 63 h 4"/>
                      <a:gd name="T2" fmla="*/ 2783 w 178"/>
                      <a:gd name="T3" fmla="*/ 33 h 4"/>
                      <a:gd name="T4" fmla="*/ 0 60000 65536"/>
                      <a:gd name="T5" fmla="*/ 0 60000 65536"/>
                    </a:gdLst>
                    <a:ahLst/>
                    <a:cxnLst>
                      <a:cxn ang="T4">
                        <a:pos x="T0" y="T1"/>
                      </a:cxn>
                      <a:cxn ang="T5">
                        <a:pos x="T2" y="T3"/>
                      </a:cxn>
                    </a:cxnLst>
                    <a:rect l="0" t="0" r="r" b="b"/>
                    <a:pathLst>
                      <a:path w="178" h="4">
                        <a:moveTo>
                          <a:pt x="0" y="4"/>
                        </a:moveTo>
                        <a:cubicBezTo>
                          <a:pt x="25" y="0"/>
                          <a:pt x="156" y="4"/>
                          <a:pt x="178" y="2"/>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71" name="Freeform 189"/>
                  <p:cNvSpPr>
                    <a:spLocks/>
                  </p:cNvSpPr>
                  <p:nvPr/>
                </p:nvSpPr>
                <p:spPr bwMode="auto">
                  <a:xfrm>
                    <a:off x="3665" y="1760"/>
                    <a:ext cx="602" cy="40"/>
                  </a:xfrm>
                  <a:custGeom>
                    <a:avLst/>
                    <a:gdLst>
                      <a:gd name="T0" fmla="*/ 0 w 241"/>
                      <a:gd name="T1" fmla="*/ 285 h 15"/>
                      <a:gd name="T2" fmla="*/ 1916 w 241"/>
                      <a:gd name="T3" fmla="*/ 93 h 15"/>
                      <a:gd name="T4" fmla="*/ 3757 w 241"/>
                      <a:gd name="T5" fmla="*/ 0 h 15"/>
                      <a:gd name="T6" fmla="*/ 0 60000 65536"/>
                      <a:gd name="T7" fmla="*/ 0 60000 65536"/>
                      <a:gd name="T8" fmla="*/ 0 60000 65536"/>
                    </a:gdLst>
                    <a:ahLst/>
                    <a:cxnLst>
                      <a:cxn ang="T6">
                        <a:pos x="T0" y="T1"/>
                      </a:cxn>
                      <a:cxn ang="T7">
                        <a:pos x="T2" y="T3"/>
                      </a:cxn>
                      <a:cxn ang="T8">
                        <a:pos x="T4" y="T5"/>
                      </a:cxn>
                    </a:cxnLst>
                    <a:rect l="0" t="0" r="r" b="b"/>
                    <a:pathLst>
                      <a:path w="241" h="15">
                        <a:moveTo>
                          <a:pt x="0" y="15"/>
                        </a:moveTo>
                        <a:cubicBezTo>
                          <a:pt x="19" y="6"/>
                          <a:pt x="74" y="4"/>
                          <a:pt x="123" y="5"/>
                        </a:cubicBezTo>
                        <a:cubicBezTo>
                          <a:pt x="173" y="7"/>
                          <a:pt x="235" y="0"/>
                          <a:pt x="241"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72" name="Freeform 190"/>
                  <p:cNvSpPr>
                    <a:spLocks/>
                  </p:cNvSpPr>
                  <p:nvPr/>
                </p:nvSpPr>
                <p:spPr bwMode="auto">
                  <a:xfrm>
                    <a:off x="3652" y="1805"/>
                    <a:ext cx="898" cy="59"/>
                  </a:xfrm>
                  <a:custGeom>
                    <a:avLst/>
                    <a:gdLst>
                      <a:gd name="T0" fmla="*/ 0 w 359"/>
                      <a:gd name="T1" fmla="*/ 424 h 22"/>
                      <a:gd name="T2" fmla="*/ 5618 w 359"/>
                      <a:gd name="T3" fmla="*/ 0 h 22"/>
                      <a:gd name="T4" fmla="*/ 0 60000 65536"/>
                      <a:gd name="T5" fmla="*/ 0 60000 65536"/>
                    </a:gdLst>
                    <a:ahLst/>
                    <a:cxnLst>
                      <a:cxn ang="T4">
                        <a:pos x="T0" y="T1"/>
                      </a:cxn>
                      <a:cxn ang="T5">
                        <a:pos x="T2" y="T3"/>
                      </a:cxn>
                    </a:cxnLst>
                    <a:rect l="0" t="0" r="r" b="b"/>
                    <a:pathLst>
                      <a:path w="359" h="22">
                        <a:moveTo>
                          <a:pt x="0" y="22"/>
                        </a:moveTo>
                        <a:cubicBezTo>
                          <a:pt x="27" y="18"/>
                          <a:pt x="299" y="2"/>
                          <a:pt x="359"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73" name="Freeform 191"/>
                  <p:cNvSpPr>
                    <a:spLocks/>
                  </p:cNvSpPr>
                  <p:nvPr/>
                </p:nvSpPr>
                <p:spPr bwMode="auto">
                  <a:xfrm>
                    <a:off x="3662" y="1784"/>
                    <a:ext cx="830" cy="43"/>
                  </a:xfrm>
                  <a:custGeom>
                    <a:avLst/>
                    <a:gdLst>
                      <a:gd name="T0" fmla="*/ 0 w 332"/>
                      <a:gd name="T1" fmla="*/ 312 h 16"/>
                      <a:gd name="T2" fmla="*/ 1783 w 332"/>
                      <a:gd name="T3" fmla="*/ 218 h 16"/>
                      <a:gd name="T4" fmla="*/ 4020 w 332"/>
                      <a:gd name="T5" fmla="*/ 35 h 16"/>
                      <a:gd name="T6" fmla="*/ 5188 w 332"/>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2" h="16">
                        <a:moveTo>
                          <a:pt x="0" y="16"/>
                        </a:moveTo>
                        <a:cubicBezTo>
                          <a:pt x="23" y="14"/>
                          <a:pt x="67" y="13"/>
                          <a:pt x="114" y="11"/>
                        </a:cubicBezTo>
                        <a:cubicBezTo>
                          <a:pt x="160" y="9"/>
                          <a:pt x="245" y="3"/>
                          <a:pt x="257" y="2"/>
                        </a:cubicBezTo>
                        <a:cubicBezTo>
                          <a:pt x="269" y="2"/>
                          <a:pt x="324" y="0"/>
                          <a:pt x="332"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74" name="Freeform 192"/>
                  <p:cNvSpPr>
                    <a:spLocks/>
                  </p:cNvSpPr>
                  <p:nvPr/>
                </p:nvSpPr>
                <p:spPr bwMode="auto">
                  <a:xfrm>
                    <a:off x="3595" y="1864"/>
                    <a:ext cx="1058" cy="37"/>
                  </a:xfrm>
                  <a:custGeom>
                    <a:avLst/>
                    <a:gdLst>
                      <a:gd name="T0" fmla="*/ 0 w 423"/>
                      <a:gd name="T1" fmla="*/ 259 h 14"/>
                      <a:gd name="T2" fmla="*/ 3159 w 423"/>
                      <a:gd name="T3" fmla="*/ 77 h 14"/>
                      <a:gd name="T4" fmla="*/ 6618 w 423"/>
                      <a:gd name="T5" fmla="*/ 0 h 14"/>
                      <a:gd name="T6" fmla="*/ 0 60000 65536"/>
                      <a:gd name="T7" fmla="*/ 0 60000 65536"/>
                      <a:gd name="T8" fmla="*/ 0 60000 65536"/>
                    </a:gdLst>
                    <a:ahLst/>
                    <a:cxnLst>
                      <a:cxn ang="T6">
                        <a:pos x="T0" y="T1"/>
                      </a:cxn>
                      <a:cxn ang="T7">
                        <a:pos x="T2" y="T3"/>
                      </a:cxn>
                      <a:cxn ang="T8">
                        <a:pos x="T4" y="T5"/>
                      </a:cxn>
                    </a:cxnLst>
                    <a:rect l="0" t="0" r="r" b="b"/>
                    <a:pathLst>
                      <a:path w="423" h="14">
                        <a:moveTo>
                          <a:pt x="0" y="14"/>
                        </a:moveTo>
                        <a:cubicBezTo>
                          <a:pt x="22" y="9"/>
                          <a:pt x="153" y="4"/>
                          <a:pt x="202" y="4"/>
                        </a:cubicBezTo>
                        <a:cubicBezTo>
                          <a:pt x="250" y="5"/>
                          <a:pt x="385" y="7"/>
                          <a:pt x="423"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75" name="Freeform 193"/>
                  <p:cNvSpPr>
                    <a:spLocks/>
                  </p:cNvSpPr>
                  <p:nvPr/>
                </p:nvSpPr>
                <p:spPr bwMode="auto">
                  <a:xfrm>
                    <a:off x="3554" y="1901"/>
                    <a:ext cx="1096" cy="48"/>
                  </a:xfrm>
                  <a:custGeom>
                    <a:avLst/>
                    <a:gdLst>
                      <a:gd name="T0" fmla="*/ 0 w 438"/>
                      <a:gd name="T1" fmla="*/ 341 h 18"/>
                      <a:gd name="T2" fmla="*/ 3368 w 438"/>
                      <a:gd name="T3" fmla="*/ 136 h 18"/>
                      <a:gd name="T4" fmla="*/ 5893 w 438"/>
                      <a:gd name="T5" fmla="*/ 77 h 18"/>
                      <a:gd name="T6" fmla="*/ 6864 w 43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 h="18">
                        <a:moveTo>
                          <a:pt x="0" y="18"/>
                        </a:moveTo>
                        <a:cubicBezTo>
                          <a:pt x="17" y="15"/>
                          <a:pt x="153" y="8"/>
                          <a:pt x="215" y="7"/>
                        </a:cubicBezTo>
                        <a:cubicBezTo>
                          <a:pt x="265" y="6"/>
                          <a:pt x="336" y="6"/>
                          <a:pt x="376" y="4"/>
                        </a:cubicBezTo>
                        <a:cubicBezTo>
                          <a:pt x="405" y="3"/>
                          <a:pt x="433" y="1"/>
                          <a:pt x="438"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76" name="Freeform 194"/>
                  <p:cNvSpPr>
                    <a:spLocks/>
                  </p:cNvSpPr>
                  <p:nvPr/>
                </p:nvSpPr>
                <p:spPr bwMode="auto">
                  <a:xfrm>
                    <a:off x="3700" y="1944"/>
                    <a:ext cx="860" cy="32"/>
                  </a:xfrm>
                  <a:custGeom>
                    <a:avLst/>
                    <a:gdLst>
                      <a:gd name="T0" fmla="*/ 0 w 344"/>
                      <a:gd name="T1" fmla="*/ 227 h 12"/>
                      <a:gd name="T2" fmla="*/ 4750 w 344"/>
                      <a:gd name="T3" fmla="*/ 35 h 12"/>
                      <a:gd name="T4" fmla="*/ 5375 w 344"/>
                      <a:gd name="T5" fmla="*/ 0 h 12"/>
                      <a:gd name="T6" fmla="*/ 0 60000 65536"/>
                      <a:gd name="T7" fmla="*/ 0 60000 65536"/>
                      <a:gd name="T8" fmla="*/ 0 60000 65536"/>
                    </a:gdLst>
                    <a:ahLst/>
                    <a:cxnLst>
                      <a:cxn ang="T6">
                        <a:pos x="T0" y="T1"/>
                      </a:cxn>
                      <a:cxn ang="T7">
                        <a:pos x="T2" y="T3"/>
                      </a:cxn>
                      <a:cxn ang="T8">
                        <a:pos x="T4" y="T5"/>
                      </a:cxn>
                    </a:cxnLst>
                    <a:rect l="0" t="0" r="r" b="b"/>
                    <a:pathLst>
                      <a:path w="344" h="12">
                        <a:moveTo>
                          <a:pt x="0" y="12"/>
                        </a:moveTo>
                        <a:cubicBezTo>
                          <a:pt x="22" y="11"/>
                          <a:pt x="255" y="4"/>
                          <a:pt x="304" y="2"/>
                        </a:cubicBezTo>
                        <a:cubicBezTo>
                          <a:pt x="342" y="1"/>
                          <a:pt x="344" y="0"/>
                          <a:pt x="344"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77" name="Freeform 195"/>
                  <p:cNvSpPr>
                    <a:spLocks/>
                  </p:cNvSpPr>
                  <p:nvPr/>
                </p:nvSpPr>
                <p:spPr bwMode="auto">
                  <a:xfrm>
                    <a:off x="3712" y="2003"/>
                    <a:ext cx="510" cy="13"/>
                  </a:xfrm>
                  <a:custGeom>
                    <a:avLst/>
                    <a:gdLst>
                      <a:gd name="T0" fmla="*/ 0 w 204"/>
                      <a:gd name="T1" fmla="*/ 88 h 5"/>
                      <a:gd name="T2" fmla="*/ 3188 w 204"/>
                      <a:gd name="T3" fmla="*/ 0 h 5"/>
                      <a:gd name="T4" fmla="*/ 0 60000 65536"/>
                      <a:gd name="T5" fmla="*/ 0 60000 65536"/>
                    </a:gdLst>
                    <a:ahLst/>
                    <a:cxnLst>
                      <a:cxn ang="T4">
                        <a:pos x="T0" y="T1"/>
                      </a:cxn>
                      <a:cxn ang="T5">
                        <a:pos x="T2" y="T3"/>
                      </a:cxn>
                    </a:cxnLst>
                    <a:rect l="0" t="0" r="r" b="b"/>
                    <a:pathLst>
                      <a:path w="204" h="5">
                        <a:moveTo>
                          <a:pt x="0" y="5"/>
                        </a:moveTo>
                        <a:cubicBezTo>
                          <a:pt x="15" y="3"/>
                          <a:pt x="134" y="3"/>
                          <a:pt x="204"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78" name="Freeform 196"/>
                  <p:cNvSpPr>
                    <a:spLocks/>
                  </p:cNvSpPr>
                  <p:nvPr/>
                </p:nvSpPr>
                <p:spPr bwMode="auto">
                  <a:xfrm>
                    <a:off x="3752" y="2029"/>
                    <a:ext cx="445" cy="8"/>
                  </a:xfrm>
                  <a:custGeom>
                    <a:avLst/>
                    <a:gdLst>
                      <a:gd name="T0" fmla="*/ 0 w 178"/>
                      <a:gd name="T1" fmla="*/ 56 h 3"/>
                      <a:gd name="T2" fmla="*/ 2783 w 178"/>
                      <a:gd name="T3" fmla="*/ 35 h 3"/>
                      <a:gd name="T4" fmla="*/ 0 60000 65536"/>
                      <a:gd name="T5" fmla="*/ 0 60000 65536"/>
                    </a:gdLst>
                    <a:ahLst/>
                    <a:cxnLst>
                      <a:cxn ang="T4">
                        <a:pos x="T0" y="T1"/>
                      </a:cxn>
                      <a:cxn ang="T5">
                        <a:pos x="T2" y="T3"/>
                      </a:cxn>
                    </a:cxnLst>
                    <a:rect l="0" t="0" r="r" b="b"/>
                    <a:pathLst>
                      <a:path w="178" h="3">
                        <a:moveTo>
                          <a:pt x="0" y="3"/>
                        </a:moveTo>
                        <a:cubicBezTo>
                          <a:pt x="25" y="0"/>
                          <a:pt x="156" y="3"/>
                          <a:pt x="178" y="2"/>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79" name="Freeform 197"/>
                  <p:cNvSpPr>
                    <a:spLocks/>
                  </p:cNvSpPr>
                  <p:nvPr/>
                </p:nvSpPr>
                <p:spPr bwMode="auto">
                  <a:xfrm>
                    <a:off x="3665" y="1757"/>
                    <a:ext cx="597" cy="38"/>
                  </a:xfrm>
                  <a:custGeom>
                    <a:avLst/>
                    <a:gdLst>
                      <a:gd name="T0" fmla="*/ 0 w 239"/>
                      <a:gd name="T1" fmla="*/ 280 h 14"/>
                      <a:gd name="T2" fmla="*/ 1916 w 239"/>
                      <a:gd name="T3" fmla="*/ 81 h 14"/>
                      <a:gd name="T4" fmla="*/ 3724 w 239"/>
                      <a:gd name="T5" fmla="*/ 0 h 14"/>
                      <a:gd name="T6" fmla="*/ 0 60000 65536"/>
                      <a:gd name="T7" fmla="*/ 0 60000 65536"/>
                      <a:gd name="T8" fmla="*/ 0 60000 65536"/>
                    </a:gdLst>
                    <a:ahLst/>
                    <a:cxnLst>
                      <a:cxn ang="T6">
                        <a:pos x="T0" y="T1"/>
                      </a:cxn>
                      <a:cxn ang="T7">
                        <a:pos x="T2" y="T3"/>
                      </a:cxn>
                      <a:cxn ang="T8">
                        <a:pos x="T4" y="T5"/>
                      </a:cxn>
                    </a:cxnLst>
                    <a:rect l="0" t="0" r="r" b="b"/>
                    <a:pathLst>
                      <a:path w="239" h="14">
                        <a:moveTo>
                          <a:pt x="0" y="14"/>
                        </a:moveTo>
                        <a:cubicBezTo>
                          <a:pt x="19" y="5"/>
                          <a:pt x="74" y="2"/>
                          <a:pt x="123" y="4"/>
                        </a:cubicBezTo>
                        <a:cubicBezTo>
                          <a:pt x="173" y="6"/>
                          <a:pt x="233" y="0"/>
                          <a:pt x="239"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80" name="Freeform 198"/>
                  <p:cNvSpPr>
                    <a:spLocks/>
                  </p:cNvSpPr>
                  <p:nvPr/>
                </p:nvSpPr>
                <p:spPr bwMode="auto">
                  <a:xfrm>
                    <a:off x="3652" y="1800"/>
                    <a:ext cx="898" cy="59"/>
                  </a:xfrm>
                  <a:custGeom>
                    <a:avLst/>
                    <a:gdLst>
                      <a:gd name="T0" fmla="*/ 0 w 359"/>
                      <a:gd name="T1" fmla="*/ 424 h 22"/>
                      <a:gd name="T2" fmla="*/ 5618 w 359"/>
                      <a:gd name="T3" fmla="*/ 0 h 22"/>
                      <a:gd name="T4" fmla="*/ 0 60000 65536"/>
                      <a:gd name="T5" fmla="*/ 0 60000 65536"/>
                    </a:gdLst>
                    <a:ahLst/>
                    <a:cxnLst>
                      <a:cxn ang="T4">
                        <a:pos x="T0" y="T1"/>
                      </a:cxn>
                      <a:cxn ang="T5">
                        <a:pos x="T2" y="T3"/>
                      </a:cxn>
                    </a:cxnLst>
                    <a:rect l="0" t="0" r="r" b="b"/>
                    <a:pathLst>
                      <a:path w="359" h="22">
                        <a:moveTo>
                          <a:pt x="0" y="22"/>
                        </a:moveTo>
                        <a:cubicBezTo>
                          <a:pt x="27" y="18"/>
                          <a:pt x="299" y="2"/>
                          <a:pt x="359"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81" name="Freeform 199"/>
                  <p:cNvSpPr>
                    <a:spLocks/>
                  </p:cNvSpPr>
                  <p:nvPr/>
                </p:nvSpPr>
                <p:spPr bwMode="auto">
                  <a:xfrm>
                    <a:off x="3662" y="1779"/>
                    <a:ext cx="830" cy="42"/>
                  </a:xfrm>
                  <a:custGeom>
                    <a:avLst/>
                    <a:gdLst>
                      <a:gd name="T0" fmla="*/ 0 w 332"/>
                      <a:gd name="T1" fmla="*/ 289 h 16"/>
                      <a:gd name="T2" fmla="*/ 1783 w 332"/>
                      <a:gd name="T3" fmla="*/ 200 h 16"/>
                      <a:gd name="T4" fmla="*/ 4020 w 332"/>
                      <a:gd name="T5" fmla="*/ 34 h 16"/>
                      <a:gd name="T6" fmla="*/ 5188 w 332"/>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2" h="16">
                        <a:moveTo>
                          <a:pt x="0" y="16"/>
                        </a:moveTo>
                        <a:cubicBezTo>
                          <a:pt x="23" y="14"/>
                          <a:pt x="67" y="13"/>
                          <a:pt x="114" y="11"/>
                        </a:cubicBezTo>
                        <a:cubicBezTo>
                          <a:pt x="160" y="8"/>
                          <a:pt x="245" y="3"/>
                          <a:pt x="257" y="2"/>
                        </a:cubicBezTo>
                        <a:cubicBezTo>
                          <a:pt x="269" y="2"/>
                          <a:pt x="324" y="0"/>
                          <a:pt x="332"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82" name="Freeform 200"/>
                  <p:cNvSpPr>
                    <a:spLocks/>
                  </p:cNvSpPr>
                  <p:nvPr/>
                </p:nvSpPr>
                <p:spPr bwMode="auto">
                  <a:xfrm>
                    <a:off x="3595" y="1859"/>
                    <a:ext cx="1058" cy="37"/>
                  </a:xfrm>
                  <a:custGeom>
                    <a:avLst/>
                    <a:gdLst>
                      <a:gd name="T0" fmla="*/ 0 w 423"/>
                      <a:gd name="T1" fmla="*/ 259 h 14"/>
                      <a:gd name="T2" fmla="*/ 3159 w 423"/>
                      <a:gd name="T3" fmla="*/ 77 h 14"/>
                      <a:gd name="T4" fmla="*/ 6618 w 423"/>
                      <a:gd name="T5" fmla="*/ 0 h 14"/>
                      <a:gd name="T6" fmla="*/ 0 60000 65536"/>
                      <a:gd name="T7" fmla="*/ 0 60000 65536"/>
                      <a:gd name="T8" fmla="*/ 0 60000 65536"/>
                    </a:gdLst>
                    <a:ahLst/>
                    <a:cxnLst>
                      <a:cxn ang="T6">
                        <a:pos x="T0" y="T1"/>
                      </a:cxn>
                      <a:cxn ang="T7">
                        <a:pos x="T2" y="T3"/>
                      </a:cxn>
                      <a:cxn ang="T8">
                        <a:pos x="T4" y="T5"/>
                      </a:cxn>
                    </a:cxnLst>
                    <a:rect l="0" t="0" r="r" b="b"/>
                    <a:pathLst>
                      <a:path w="423" h="14">
                        <a:moveTo>
                          <a:pt x="0" y="14"/>
                        </a:moveTo>
                        <a:cubicBezTo>
                          <a:pt x="22" y="9"/>
                          <a:pt x="153" y="4"/>
                          <a:pt x="202" y="4"/>
                        </a:cubicBezTo>
                        <a:cubicBezTo>
                          <a:pt x="250" y="5"/>
                          <a:pt x="385" y="6"/>
                          <a:pt x="423"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83" name="Freeform 201"/>
                  <p:cNvSpPr>
                    <a:spLocks/>
                  </p:cNvSpPr>
                  <p:nvPr/>
                </p:nvSpPr>
                <p:spPr bwMode="auto">
                  <a:xfrm>
                    <a:off x="3554" y="1896"/>
                    <a:ext cx="1096" cy="48"/>
                  </a:xfrm>
                  <a:custGeom>
                    <a:avLst/>
                    <a:gdLst>
                      <a:gd name="T0" fmla="*/ 0 w 438"/>
                      <a:gd name="T1" fmla="*/ 341 h 18"/>
                      <a:gd name="T2" fmla="*/ 3368 w 438"/>
                      <a:gd name="T3" fmla="*/ 136 h 18"/>
                      <a:gd name="T4" fmla="*/ 5893 w 438"/>
                      <a:gd name="T5" fmla="*/ 77 h 18"/>
                      <a:gd name="T6" fmla="*/ 6864 w 43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 h="18">
                        <a:moveTo>
                          <a:pt x="0" y="18"/>
                        </a:moveTo>
                        <a:cubicBezTo>
                          <a:pt x="17" y="15"/>
                          <a:pt x="153" y="8"/>
                          <a:pt x="215" y="7"/>
                        </a:cubicBezTo>
                        <a:cubicBezTo>
                          <a:pt x="265" y="6"/>
                          <a:pt x="336" y="5"/>
                          <a:pt x="376" y="4"/>
                        </a:cubicBezTo>
                        <a:cubicBezTo>
                          <a:pt x="405" y="3"/>
                          <a:pt x="433" y="1"/>
                          <a:pt x="438"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84" name="Freeform 202"/>
                  <p:cNvSpPr>
                    <a:spLocks/>
                  </p:cNvSpPr>
                  <p:nvPr/>
                </p:nvSpPr>
                <p:spPr bwMode="auto">
                  <a:xfrm>
                    <a:off x="3672" y="1936"/>
                    <a:ext cx="915" cy="37"/>
                  </a:xfrm>
                  <a:custGeom>
                    <a:avLst/>
                    <a:gdLst>
                      <a:gd name="T0" fmla="*/ 0 w 366"/>
                      <a:gd name="T1" fmla="*/ 259 h 14"/>
                      <a:gd name="T2" fmla="*/ 4925 w 366"/>
                      <a:gd name="T3" fmla="*/ 56 h 14"/>
                      <a:gd name="T4" fmla="*/ 5720 w 366"/>
                      <a:gd name="T5" fmla="*/ 0 h 14"/>
                      <a:gd name="T6" fmla="*/ 0 60000 65536"/>
                      <a:gd name="T7" fmla="*/ 0 60000 65536"/>
                      <a:gd name="T8" fmla="*/ 0 60000 65536"/>
                    </a:gdLst>
                    <a:ahLst/>
                    <a:cxnLst>
                      <a:cxn ang="T6">
                        <a:pos x="T0" y="T1"/>
                      </a:cxn>
                      <a:cxn ang="T7">
                        <a:pos x="T2" y="T3"/>
                      </a:cxn>
                      <a:cxn ang="T8">
                        <a:pos x="T4" y="T5"/>
                      </a:cxn>
                    </a:cxnLst>
                    <a:rect l="0" t="0" r="r" b="b"/>
                    <a:pathLst>
                      <a:path w="366" h="14">
                        <a:moveTo>
                          <a:pt x="0" y="14"/>
                        </a:moveTo>
                        <a:cubicBezTo>
                          <a:pt x="22" y="13"/>
                          <a:pt x="266" y="5"/>
                          <a:pt x="315" y="3"/>
                        </a:cubicBezTo>
                        <a:cubicBezTo>
                          <a:pt x="353" y="1"/>
                          <a:pt x="366" y="0"/>
                          <a:pt x="366"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85" name="Freeform 203"/>
                  <p:cNvSpPr>
                    <a:spLocks/>
                  </p:cNvSpPr>
                  <p:nvPr/>
                </p:nvSpPr>
                <p:spPr bwMode="auto">
                  <a:xfrm>
                    <a:off x="3710" y="1995"/>
                    <a:ext cx="570" cy="16"/>
                  </a:xfrm>
                  <a:custGeom>
                    <a:avLst/>
                    <a:gdLst>
                      <a:gd name="T0" fmla="*/ 0 w 228"/>
                      <a:gd name="T1" fmla="*/ 115 h 6"/>
                      <a:gd name="T2" fmla="*/ 3563 w 228"/>
                      <a:gd name="T3" fmla="*/ 0 h 6"/>
                      <a:gd name="T4" fmla="*/ 0 60000 65536"/>
                      <a:gd name="T5" fmla="*/ 0 60000 65536"/>
                    </a:gdLst>
                    <a:ahLst/>
                    <a:cxnLst>
                      <a:cxn ang="T4">
                        <a:pos x="T0" y="T1"/>
                      </a:cxn>
                      <a:cxn ang="T5">
                        <a:pos x="T2" y="T3"/>
                      </a:cxn>
                    </a:cxnLst>
                    <a:rect l="0" t="0" r="r" b="b"/>
                    <a:pathLst>
                      <a:path w="228" h="6">
                        <a:moveTo>
                          <a:pt x="0" y="6"/>
                        </a:moveTo>
                        <a:cubicBezTo>
                          <a:pt x="16" y="4"/>
                          <a:pt x="167" y="3"/>
                          <a:pt x="228"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86" name="Freeform 204"/>
                  <p:cNvSpPr>
                    <a:spLocks/>
                  </p:cNvSpPr>
                  <p:nvPr/>
                </p:nvSpPr>
                <p:spPr bwMode="auto">
                  <a:xfrm>
                    <a:off x="3752" y="2024"/>
                    <a:ext cx="445" cy="8"/>
                  </a:xfrm>
                  <a:custGeom>
                    <a:avLst/>
                    <a:gdLst>
                      <a:gd name="T0" fmla="*/ 0 w 178"/>
                      <a:gd name="T1" fmla="*/ 56 h 3"/>
                      <a:gd name="T2" fmla="*/ 2783 w 178"/>
                      <a:gd name="T3" fmla="*/ 21 h 3"/>
                      <a:gd name="T4" fmla="*/ 0 60000 65536"/>
                      <a:gd name="T5" fmla="*/ 0 60000 65536"/>
                    </a:gdLst>
                    <a:ahLst/>
                    <a:cxnLst>
                      <a:cxn ang="T4">
                        <a:pos x="T0" y="T1"/>
                      </a:cxn>
                      <a:cxn ang="T5">
                        <a:pos x="T2" y="T3"/>
                      </a:cxn>
                    </a:cxnLst>
                    <a:rect l="0" t="0" r="r" b="b"/>
                    <a:pathLst>
                      <a:path w="178" h="3">
                        <a:moveTo>
                          <a:pt x="0" y="3"/>
                        </a:moveTo>
                        <a:cubicBezTo>
                          <a:pt x="25" y="0"/>
                          <a:pt x="156" y="3"/>
                          <a:pt x="178" y="1"/>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87" name="Freeform 205"/>
                  <p:cNvSpPr>
                    <a:spLocks/>
                  </p:cNvSpPr>
                  <p:nvPr/>
                </p:nvSpPr>
                <p:spPr bwMode="auto">
                  <a:xfrm>
                    <a:off x="3557" y="1760"/>
                    <a:ext cx="303" cy="203"/>
                  </a:xfrm>
                  <a:custGeom>
                    <a:avLst/>
                    <a:gdLst>
                      <a:gd name="T0" fmla="*/ 83 w 121"/>
                      <a:gd name="T1" fmla="*/ 1448 h 76"/>
                      <a:gd name="T2" fmla="*/ 63 w 121"/>
                      <a:gd name="T3" fmla="*/ 1084 h 76"/>
                      <a:gd name="T4" fmla="*/ 313 w 121"/>
                      <a:gd name="T5" fmla="*/ 970 h 76"/>
                      <a:gd name="T6" fmla="*/ 363 w 121"/>
                      <a:gd name="T7" fmla="*/ 857 h 76"/>
                      <a:gd name="T8" fmla="*/ 488 w 121"/>
                      <a:gd name="T9" fmla="*/ 820 h 76"/>
                      <a:gd name="T10" fmla="*/ 739 w 121"/>
                      <a:gd name="T11" fmla="*/ 649 h 76"/>
                      <a:gd name="T12" fmla="*/ 992 w 121"/>
                      <a:gd name="T13" fmla="*/ 77 h 76"/>
                      <a:gd name="T14" fmla="*/ 1901 w 121"/>
                      <a:gd name="T15" fmla="*/ 35 h 76"/>
                      <a:gd name="T16" fmla="*/ 1317 w 121"/>
                      <a:gd name="T17" fmla="*/ 136 h 76"/>
                      <a:gd name="T18" fmla="*/ 959 w 121"/>
                      <a:gd name="T19" fmla="*/ 286 h 76"/>
                      <a:gd name="T20" fmla="*/ 784 w 121"/>
                      <a:gd name="T21" fmla="*/ 879 h 76"/>
                      <a:gd name="T22" fmla="*/ 563 w 121"/>
                      <a:gd name="T23" fmla="*/ 935 h 76"/>
                      <a:gd name="T24" fmla="*/ 426 w 121"/>
                      <a:gd name="T25" fmla="*/ 1084 h 76"/>
                      <a:gd name="T26" fmla="*/ 238 w 121"/>
                      <a:gd name="T27" fmla="*/ 1183 h 76"/>
                      <a:gd name="T28" fmla="*/ 95 w 121"/>
                      <a:gd name="T29" fmla="*/ 1413 h 76"/>
                      <a:gd name="T30" fmla="*/ 125 w 121"/>
                      <a:gd name="T31" fmla="*/ 1392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 h="76">
                        <a:moveTo>
                          <a:pt x="5" y="76"/>
                        </a:moveTo>
                        <a:cubicBezTo>
                          <a:pt x="3" y="71"/>
                          <a:pt x="0" y="61"/>
                          <a:pt x="4" y="57"/>
                        </a:cubicBezTo>
                        <a:cubicBezTo>
                          <a:pt x="10" y="53"/>
                          <a:pt x="17" y="60"/>
                          <a:pt x="20" y="51"/>
                        </a:cubicBezTo>
                        <a:cubicBezTo>
                          <a:pt x="22" y="47"/>
                          <a:pt x="17" y="48"/>
                          <a:pt x="23" y="45"/>
                        </a:cubicBezTo>
                        <a:cubicBezTo>
                          <a:pt x="25" y="43"/>
                          <a:pt x="29" y="44"/>
                          <a:pt x="31" y="43"/>
                        </a:cubicBezTo>
                        <a:cubicBezTo>
                          <a:pt x="39" y="41"/>
                          <a:pt x="46" y="42"/>
                          <a:pt x="47" y="34"/>
                        </a:cubicBezTo>
                        <a:cubicBezTo>
                          <a:pt x="50" y="20"/>
                          <a:pt x="47" y="8"/>
                          <a:pt x="63" y="4"/>
                        </a:cubicBezTo>
                        <a:cubicBezTo>
                          <a:pt x="82" y="0"/>
                          <a:pt x="102" y="2"/>
                          <a:pt x="121" y="2"/>
                        </a:cubicBezTo>
                        <a:cubicBezTo>
                          <a:pt x="109" y="4"/>
                          <a:pt x="97" y="4"/>
                          <a:pt x="84" y="7"/>
                        </a:cubicBezTo>
                        <a:cubicBezTo>
                          <a:pt x="77" y="9"/>
                          <a:pt x="65" y="9"/>
                          <a:pt x="61" y="15"/>
                        </a:cubicBezTo>
                        <a:cubicBezTo>
                          <a:pt x="55" y="24"/>
                          <a:pt x="59" y="39"/>
                          <a:pt x="50" y="46"/>
                        </a:cubicBezTo>
                        <a:cubicBezTo>
                          <a:pt x="46" y="49"/>
                          <a:pt x="41" y="48"/>
                          <a:pt x="36" y="49"/>
                        </a:cubicBezTo>
                        <a:cubicBezTo>
                          <a:pt x="29" y="50"/>
                          <a:pt x="29" y="51"/>
                          <a:pt x="27" y="57"/>
                        </a:cubicBezTo>
                        <a:cubicBezTo>
                          <a:pt x="24" y="64"/>
                          <a:pt x="22" y="62"/>
                          <a:pt x="15" y="62"/>
                        </a:cubicBezTo>
                        <a:cubicBezTo>
                          <a:pt x="8" y="64"/>
                          <a:pt x="9" y="68"/>
                          <a:pt x="6" y="74"/>
                        </a:cubicBezTo>
                        <a:cubicBezTo>
                          <a:pt x="7" y="74"/>
                          <a:pt x="7" y="74"/>
                          <a:pt x="8" y="73"/>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88" name="Freeform 206"/>
                  <p:cNvSpPr>
                    <a:spLocks/>
                  </p:cNvSpPr>
                  <p:nvPr/>
                </p:nvSpPr>
                <p:spPr bwMode="auto">
                  <a:xfrm>
                    <a:off x="4345" y="1768"/>
                    <a:ext cx="220" cy="67"/>
                  </a:xfrm>
                  <a:custGeom>
                    <a:avLst/>
                    <a:gdLst>
                      <a:gd name="T0" fmla="*/ 0 w 88"/>
                      <a:gd name="T1" fmla="*/ 137 h 25"/>
                      <a:gd name="T2" fmla="*/ 375 w 88"/>
                      <a:gd name="T3" fmla="*/ 35 h 25"/>
                      <a:gd name="T4" fmla="*/ 738 w 88"/>
                      <a:gd name="T5" fmla="*/ 78 h 25"/>
                      <a:gd name="T6" fmla="*/ 958 w 88"/>
                      <a:gd name="T7" fmla="*/ 273 h 25"/>
                      <a:gd name="T8" fmla="*/ 1375 w 88"/>
                      <a:gd name="T9" fmla="*/ 346 h 25"/>
                      <a:gd name="T10" fmla="*/ 770 w 88"/>
                      <a:gd name="T11" fmla="*/ 330 h 25"/>
                      <a:gd name="T12" fmla="*/ 500 w 88"/>
                      <a:gd name="T13" fmla="*/ 137 h 25"/>
                      <a:gd name="T14" fmla="*/ 83 w 88"/>
                      <a:gd name="T15" fmla="*/ 78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25">
                        <a:moveTo>
                          <a:pt x="0" y="7"/>
                        </a:moveTo>
                        <a:cubicBezTo>
                          <a:pt x="5" y="0"/>
                          <a:pt x="17" y="2"/>
                          <a:pt x="24" y="2"/>
                        </a:cubicBezTo>
                        <a:cubicBezTo>
                          <a:pt x="31" y="2"/>
                          <a:pt x="41" y="1"/>
                          <a:pt x="47" y="4"/>
                        </a:cubicBezTo>
                        <a:cubicBezTo>
                          <a:pt x="52" y="6"/>
                          <a:pt x="55" y="12"/>
                          <a:pt x="61" y="14"/>
                        </a:cubicBezTo>
                        <a:cubicBezTo>
                          <a:pt x="69" y="17"/>
                          <a:pt x="79" y="17"/>
                          <a:pt x="88" y="18"/>
                        </a:cubicBezTo>
                        <a:cubicBezTo>
                          <a:pt x="75" y="18"/>
                          <a:pt x="62" y="25"/>
                          <a:pt x="49" y="17"/>
                        </a:cubicBezTo>
                        <a:cubicBezTo>
                          <a:pt x="42" y="12"/>
                          <a:pt x="42" y="8"/>
                          <a:pt x="32" y="7"/>
                        </a:cubicBezTo>
                        <a:cubicBezTo>
                          <a:pt x="23" y="6"/>
                          <a:pt x="14" y="5"/>
                          <a:pt x="5" y="4"/>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89" name="Oval 207"/>
                  <p:cNvSpPr>
                    <a:spLocks noChangeArrowheads="1"/>
                  </p:cNvSpPr>
                  <p:nvPr/>
                </p:nvSpPr>
                <p:spPr bwMode="auto">
                  <a:xfrm>
                    <a:off x="3705" y="1771"/>
                    <a:ext cx="42" cy="42"/>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90" name="Oval 208"/>
                  <p:cNvSpPr>
                    <a:spLocks noChangeArrowheads="1"/>
                  </p:cNvSpPr>
                  <p:nvPr/>
                </p:nvSpPr>
                <p:spPr bwMode="auto">
                  <a:xfrm>
                    <a:off x="3755" y="1776"/>
                    <a:ext cx="17" cy="16"/>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91" name="Oval 209"/>
                  <p:cNvSpPr>
                    <a:spLocks noChangeArrowheads="1"/>
                  </p:cNvSpPr>
                  <p:nvPr/>
                </p:nvSpPr>
                <p:spPr bwMode="auto">
                  <a:xfrm>
                    <a:off x="3682" y="1811"/>
                    <a:ext cx="28" cy="29"/>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92" name="Freeform 210"/>
                  <p:cNvSpPr>
                    <a:spLocks/>
                  </p:cNvSpPr>
                  <p:nvPr/>
                </p:nvSpPr>
                <p:spPr bwMode="auto">
                  <a:xfrm>
                    <a:off x="3552" y="1733"/>
                    <a:ext cx="1183" cy="331"/>
                  </a:xfrm>
                  <a:custGeom>
                    <a:avLst/>
                    <a:gdLst>
                      <a:gd name="T0" fmla="*/ 1738 w 473"/>
                      <a:gd name="T1" fmla="*/ 115 h 124"/>
                      <a:gd name="T2" fmla="*/ 708 w 473"/>
                      <a:gd name="T3" fmla="*/ 398 h 124"/>
                      <a:gd name="T4" fmla="*/ 645 w 473"/>
                      <a:gd name="T5" fmla="*/ 876 h 124"/>
                      <a:gd name="T6" fmla="*/ 283 w 473"/>
                      <a:gd name="T7" fmla="*/ 990 h 124"/>
                      <a:gd name="T8" fmla="*/ 250 w 473"/>
                      <a:gd name="T9" fmla="*/ 1161 h 124"/>
                      <a:gd name="T10" fmla="*/ 20 w 473"/>
                      <a:gd name="T11" fmla="*/ 1297 h 124"/>
                      <a:gd name="T12" fmla="*/ 33 w 473"/>
                      <a:gd name="T13" fmla="*/ 1652 h 124"/>
                      <a:gd name="T14" fmla="*/ 720 w 473"/>
                      <a:gd name="T15" fmla="*/ 1695 h 124"/>
                      <a:gd name="T16" fmla="*/ 970 w 473"/>
                      <a:gd name="T17" fmla="*/ 1823 h 124"/>
                      <a:gd name="T18" fmla="*/ 1000 w 473"/>
                      <a:gd name="T19" fmla="*/ 2015 h 124"/>
                      <a:gd name="T20" fmla="*/ 1221 w 473"/>
                      <a:gd name="T21" fmla="*/ 2109 h 124"/>
                      <a:gd name="T22" fmla="*/ 1426 w 473"/>
                      <a:gd name="T23" fmla="*/ 2301 h 124"/>
                      <a:gd name="T24" fmla="*/ 1813 w 473"/>
                      <a:gd name="T25" fmla="*/ 2322 h 124"/>
                      <a:gd name="T26" fmla="*/ 3959 w 473"/>
                      <a:gd name="T27" fmla="*/ 2280 h 124"/>
                      <a:gd name="T28" fmla="*/ 4034 w 473"/>
                      <a:gd name="T29" fmla="*/ 2186 h 124"/>
                      <a:gd name="T30" fmla="*/ 5117 w 473"/>
                      <a:gd name="T31" fmla="*/ 1866 h 124"/>
                      <a:gd name="T32" fmla="*/ 5910 w 473"/>
                      <a:gd name="T33" fmla="*/ 1866 h 124"/>
                      <a:gd name="T34" fmla="*/ 6213 w 473"/>
                      <a:gd name="T35" fmla="*/ 1823 h 124"/>
                      <a:gd name="T36" fmla="*/ 6288 w 473"/>
                      <a:gd name="T37" fmla="*/ 1596 h 124"/>
                      <a:gd name="T38" fmla="*/ 6713 w 473"/>
                      <a:gd name="T39" fmla="*/ 1425 h 124"/>
                      <a:gd name="T40" fmla="*/ 6868 w 473"/>
                      <a:gd name="T41" fmla="*/ 969 h 124"/>
                      <a:gd name="T42" fmla="*/ 7288 w 473"/>
                      <a:gd name="T43" fmla="*/ 819 h 124"/>
                      <a:gd name="T44" fmla="*/ 7256 w 473"/>
                      <a:gd name="T45" fmla="*/ 419 h 124"/>
                      <a:gd name="T46" fmla="*/ 6588 w 473"/>
                      <a:gd name="T47" fmla="*/ 435 h 124"/>
                      <a:gd name="T48" fmla="*/ 5880 w 473"/>
                      <a:gd name="T49" fmla="*/ 320 h 124"/>
                      <a:gd name="T50" fmla="*/ 5472 w 473"/>
                      <a:gd name="T51" fmla="*/ 206 h 124"/>
                      <a:gd name="T52" fmla="*/ 4867 w 473"/>
                      <a:gd name="T53" fmla="*/ 264 h 124"/>
                      <a:gd name="T54" fmla="*/ 4692 w 473"/>
                      <a:gd name="T55" fmla="*/ 342 h 124"/>
                      <a:gd name="T56" fmla="*/ 4472 w 473"/>
                      <a:gd name="T57" fmla="*/ 171 h 124"/>
                      <a:gd name="T58" fmla="*/ 4004 w 473"/>
                      <a:gd name="T59" fmla="*/ 21 h 124"/>
                      <a:gd name="T60" fmla="*/ 2346 w 473"/>
                      <a:gd name="T61" fmla="*/ 77 h 124"/>
                      <a:gd name="T62" fmla="*/ 1738 w 473"/>
                      <a:gd name="T63" fmla="*/ 115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3" h="124">
                        <a:moveTo>
                          <a:pt x="111" y="6"/>
                        </a:moveTo>
                        <a:cubicBezTo>
                          <a:pt x="85" y="8"/>
                          <a:pt x="56" y="2"/>
                          <a:pt x="45" y="21"/>
                        </a:cubicBezTo>
                        <a:cubicBezTo>
                          <a:pt x="42" y="27"/>
                          <a:pt x="47" y="40"/>
                          <a:pt x="41" y="46"/>
                        </a:cubicBezTo>
                        <a:cubicBezTo>
                          <a:pt x="37" y="50"/>
                          <a:pt x="24" y="48"/>
                          <a:pt x="18" y="52"/>
                        </a:cubicBezTo>
                        <a:cubicBezTo>
                          <a:pt x="15" y="54"/>
                          <a:pt x="18" y="60"/>
                          <a:pt x="16" y="61"/>
                        </a:cubicBezTo>
                        <a:cubicBezTo>
                          <a:pt x="15" y="62"/>
                          <a:pt x="3" y="62"/>
                          <a:pt x="1" y="68"/>
                        </a:cubicBezTo>
                        <a:cubicBezTo>
                          <a:pt x="0" y="73"/>
                          <a:pt x="1" y="82"/>
                          <a:pt x="2" y="87"/>
                        </a:cubicBezTo>
                        <a:cubicBezTo>
                          <a:pt x="4" y="95"/>
                          <a:pt x="29" y="88"/>
                          <a:pt x="46" y="89"/>
                        </a:cubicBezTo>
                        <a:cubicBezTo>
                          <a:pt x="59" y="90"/>
                          <a:pt x="60" y="93"/>
                          <a:pt x="62" y="96"/>
                        </a:cubicBezTo>
                        <a:cubicBezTo>
                          <a:pt x="63" y="98"/>
                          <a:pt x="61" y="104"/>
                          <a:pt x="64" y="106"/>
                        </a:cubicBezTo>
                        <a:cubicBezTo>
                          <a:pt x="66" y="108"/>
                          <a:pt x="76" y="110"/>
                          <a:pt x="78" y="111"/>
                        </a:cubicBezTo>
                        <a:cubicBezTo>
                          <a:pt x="86" y="118"/>
                          <a:pt x="76" y="120"/>
                          <a:pt x="91" y="121"/>
                        </a:cubicBezTo>
                        <a:cubicBezTo>
                          <a:pt x="99" y="122"/>
                          <a:pt x="108" y="122"/>
                          <a:pt x="116" y="122"/>
                        </a:cubicBezTo>
                        <a:cubicBezTo>
                          <a:pt x="162" y="124"/>
                          <a:pt x="208" y="124"/>
                          <a:pt x="253" y="120"/>
                        </a:cubicBezTo>
                        <a:cubicBezTo>
                          <a:pt x="254" y="119"/>
                          <a:pt x="258" y="120"/>
                          <a:pt x="258" y="115"/>
                        </a:cubicBezTo>
                        <a:cubicBezTo>
                          <a:pt x="260" y="92"/>
                          <a:pt x="312" y="99"/>
                          <a:pt x="327" y="98"/>
                        </a:cubicBezTo>
                        <a:cubicBezTo>
                          <a:pt x="343" y="97"/>
                          <a:pt x="362" y="98"/>
                          <a:pt x="378" y="98"/>
                        </a:cubicBezTo>
                        <a:cubicBezTo>
                          <a:pt x="383" y="98"/>
                          <a:pt x="392" y="99"/>
                          <a:pt x="397" y="96"/>
                        </a:cubicBezTo>
                        <a:cubicBezTo>
                          <a:pt x="403" y="94"/>
                          <a:pt x="402" y="92"/>
                          <a:pt x="402" y="84"/>
                        </a:cubicBezTo>
                        <a:cubicBezTo>
                          <a:pt x="401" y="76"/>
                          <a:pt x="414" y="76"/>
                          <a:pt x="429" y="75"/>
                        </a:cubicBezTo>
                        <a:cubicBezTo>
                          <a:pt x="443" y="75"/>
                          <a:pt x="439" y="59"/>
                          <a:pt x="439" y="51"/>
                        </a:cubicBezTo>
                        <a:cubicBezTo>
                          <a:pt x="438" y="43"/>
                          <a:pt x="457" y="43"/>
                          <a:pt x="466" y="43"/>
                        </a:cubicBezTo>
                        <a:cubicBezTo>
                          <a:pt x="472" y="43"/>
                          <a:pt x="473" y="22"/>
                          <a:pt x="464" y="22"/>
                        </a:cubicBezTo>
                        <a:cubicBezTo>
                          <a:pt x="454" y="22"/>
                          <a:pt x="435" y="22"/>
                          <a:pt x="421" y="23"/>
                        </a:cubicBezTo>
                        <a:cubicBezTo>
                          <a:pt x="407" y="24"/>
                          <a:pt x="383" y="28"/>
                          <a:pt x="376" y="17"/>
                        </a:cubicBezTo>
                        <a:cubicBezTo>
                          <a:pt x="370" y="10"/>
                          <a:pt x="362" y="11"/>
                          <a:pt x="350" y="11"/>
                        </a:cubicBezTo>
                        <a:cubicBezTo>
                          <a:pt x="338" y="11"/>
                          <a:pt x="324" y="10"/>
                          <a:pt x="311" y="14"/>
                        </a:cubicBezTo>
                        <a:cubicBezTo>
                          <a:pt x="305" y="15"/>
                          <a:pt x="308" y="19"/>
                          <a:pt x="300" y="18"/>
                        </a:cubicBezTo>
                        <a:cubicBezTo>
                          <a:pt x="296" y="18"/>
                          <a:pt x="290" y="12"/>
                          <a:pt x="286" y="9"/>
                        </a:cubicBezTo>
                        <a:cubicBezTo>
                          <a:pt x="274" y="0"/>
                          <a:pt x="274" y="0"/>
                          <a:pt x="256" y="1"/>
                        </a:cubicBezTo>
                        <a:cubicBezTo>
                          <a:pt x="221" y="2"/>
                          <a:pt x="185" y="2"/>
                          <a:pt x="150" y="4"/>
                        </a:cubicBezTo>
                        <a:cubicBezTo>
                          <a:pt x="138" y="4"/>
                          <a:pt x="123" y="4"/>
                          <a:pt x="111" y="6"/>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908" name="Group 125"/>
                <p:cNvGrpSpPr>
                  <a:grpSpLocks/>
                </p:cNvGrpSpPr>
                <p:nvPr/>
              </p:nvGrpSpPr>
              <p:grpSpPr bwMode="auto">
                <a:xfrm>
                  <a:off x="12752512" y="17518361"/>
                  <a:ext cx="1080000" cy="360000"/>
                  <a:chOff x="768" y="1587"/>
                  <a:chExt cx="1228" cy="381"/>
                </a:xfrm>
              </p:grpSpPr>
              <p:sp>
                <p:nvSpPr>
                  <p:cNvPr id="1909" name="Freeform 126"/>
                  <p:cNvSpPr>
                    <a:spLocks/>
                  </p:cNvSpPr>
                  <p:nvPr/>
                </p:nvSpPr>
                <p:spPr bwMode="auto">
                  <a:xfrm>
                    <a:off x="768" y="1587"/>
                    <a:ext cx="1228" cy="381"/>
                  </a:xfrm>
                  <a:custGeom>
                    <a:avLst/>
                    <a:gdLst>
                      <a:gd name="T0" fmla="*/ 4629 w 491"/>
                      <a:gd name="T1" fmla="*/ 77 h 143"/>
                      <a:gd name="T2" fmla="*/ 4179 w 491"/>
                      <a:gd name="T3" fmla="*/ 226 h 143"/>
                      <a:gd name="T4" fmla="*/ 3051 w 491"/>
                      <a:gd name="T5" fmla="*/ 226 h 143"/>
                      <a:gd name="T6" fmla="*/ 3021 w 491"/>
                      <a:gd name="T7" fmla="*/ 477 h 143"/>
                      <a:gd name="T8" fmla="*/ 2363 w 491"/>
                      <a:gd name="T9" fmla="*/ 477 h 143"/>
                      <a:gd name="T10" fmla="*/ 1158 w 491"/>
                      <a:gd name="T11" fmla="*/ 512 h 143"/>
                      <a:gd name="T12" fmla="*/ 1033 w 491"/>
                      <a:gd name="T13" fmla="*/ 1271 h 143"/>
                      <a:gd name="T14" fmla="*/ 250 w 491"/>
                      <a:gd name="T15" fmla="*/ 1250 h 143"/>
                      <a:gd name="T16" fmla="*/ 95 w 491"/>
                      <a:gd name="T17" fmla="*/ 1399 h 143"/>
                      <a:gd name="T18" fmla="*/ 20 w 491"/>
                      <a:gd name="T19" fmla="*/ 1660 h 143"/>
                      <a:gd name="T20" fmla="*/ 33 w 491"/>
                      <a:gd name="T21" fmla="*/ 2022 h 143"/>
                      <a:gd name="T22" fmla="*/ 145 w 491"/>
                      <a:gd name="T23" fmla="*/ 2363 h 143"/>
                      <a:gd name="T24" fmla="*/ 770 w 491"/>
                      <a:gd name="T25" fmla="*/ 2478 h 143"/>
                      <a:gd name="T26" fmla="*/ 3191 w 491"/>
                      <a:gd name="T27" fmla="*/ 2401 h 143"/>
                      <a:gd name="T28" fmla="*/ 4317 w 491"/>
                      <a:gd name="T29" fmla="*/ 2385 h 143"/>
                      <a:gd name="T30" fmla="*/ 5272 w 491"/>
                      <a:gd name="T31" fmla="*/ 2342 h 143"/>
                      <a:gd name="T32" fmla="*/ 5647 w 491"/>
                      <a:gd name="T33" fmla="*/ 2081 h 143"/>
                      <a:gd name="T34" fmla="*/ 5710 w 491"/>
                      <a:gd name="T35" fmla="*/ 1647 h 143"/>
                      <a:gd name="T36" fmla="*/ 7213 w 491"/>
                      <a:gd name="T37" fmla="*/ 1569 h 143"/>
                      <a:gd name="T38" fmla="*/ 7305 w 491"/>
                      <a:gd name="T39" fmla="*/ 1228 h 143"/>
                      <a:gd name="T40" fmla="*/ 7651 w 491"/>
                      <a:gd name="T41" fmla="*/ 1172 h 143"/>
                      <a:gd name="T42" fmla="*/ 7601 w 491"/>
                      <a:gd name="T43" fmla="*/ 602 h 143"/>
                      <a:gd name="T44" fmla="*/ 7180 w 491"/>
                      <a:gd name="T45" fmla="*/ 546 h 143"/>
                      <a:gd name="T46" fmla="*/ 7100 w 491"/>
                      <a:gd name="T47" fmla="*/ 171 h 143"/>
                      <a:gd name="T48" fmla="*/ 6193 w 491"/>
                      <a:gd name="T49" fmla="*/ 35 h 143"/>
                      <a:gd name="T50" fmla="*/ 4629 w 491"/>
                      <a:gd name="T51" fmla="*/ 77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1" h="143">
                        <a:moveTo>
                          <a:pt x="296" y="4"/>
                        </a:moveTo>
                        <a:cubicBezTo>
                          <a:pt x="286" y="6"/>
                          <a:pt x="276" y="11"/>
                          <a:pt x="267" y="12"/>
                        </a:cubicBezTo>
                        <a:cubicBezTo>
                          <a:pt x="256" y="14"/>
                          <a:pt x="205" y="5"/>
                          <a:pt x="195" y="12"/>
                        </a:cubicBezTo>
                        <a:cubicBezTo>
                          <a:pt x="192" y="14"/>
                          <a:pt x="193" y="19"/>
                          <a:pt x="193" y="25"/>
                        </a:cubicBezTo>
                        <a:cubicBezTo>
                          <a:pt x="180" y="22"/>
                          <a:pt x="166" y="26"/>
                          <a:pt x="151" y="25"/>
                        </a:cubicBezTo>
                        <a:cubicBezTo>
                          <a:pt x="145" y="25"/>
                          <a:pt x="84" y="22"/>
                          <a:pt x="74" y="27"/>
                        </a:cubicBezTo>
                        <a:cubicBezTo>
                          <a:pt x="60" y="34"/>
                          <a:pt x="66" y="55"/>
                          <a:pt x="66" y="67"/>
                        </a:cubicBezTo>
                        <a:cubicBezTo>
                          <a:pt x="48" y="68"/>
                          <a:pt x="25" y="65"/>
                          <a:pt x="16" y="66"/>
                        </a:cubicBezTo>
                        <a:cubicBezTo>
                          <a:pt x="6" y="67"/>
                          <a:pt x="6" y="73"/>
                          <a:pt x="6" y="74"/>
                        </a:cubicBezTo>
                        <a:cubicBezTo>
                          <a:pt x="6" y="79"/>
                          <a:pt x="2" y="81"/>
                          <a:pt x="1" y="88"/>
                        </a:cubicBezTo>
                        <a:cubicBezTo>
                          <a:pt x="1" y="92"/>
                          <a:pt x="2" y="102"/>
                          <a:pt x="2" y="107"/>
                        </a:cubicBezTo>
                        <a:cubicBezTo>
                          <a:pt x="2" y="117"/>
                          <a:pt x="0" y="121"/>
                          <a:pt x="9" y="125"/>
                        </a:cubicBezTo>
                        <a:cubicBezTo>
                          <a:pt x="15" y="129"/>
                          <a:pt x="42" y="129"/>
                          <a:pt x="49" y="131"/>
                        </a:cubicBezTo>
                        <a:cubicBezTo>
                          <a:pt x="100" y="143"/>
                          <a:pt x="153" y="130"/>
                          <a:pt x="204" y="127"/>
                        </a:cubicBezTo>
                        <a:cubicBezTo>
                          <a:pt x="217" y="126"/>
                          <a:pt x="263" y="126"/>
                          <a:pt x="276" y="126"/>
                        </a:cubicBezTo>
                        <a:cubicBezTo>
                          <a:pt x="296" y="125"/>
                          <a:pt x="317" y="127"/>
                          <a:pt x="337" y="124"/>
                        </a:cubicBezTo>
                        <a:cubicBezTo>
                          <a:pt x="344" y="123"/>
                          <a:pt x="363" y="122"/>
                          <a:pt x="361" y="110"/>
                        </a:cubicBezTo>
                        <a:cubicBezTo>
                          <a:pt x="361" y="100"/>
                          <a:pt x="354" y="89"/>
                          <a:pt x="365" y="87"/>
                        </a:cubicBezTo>
                        <a:cubicBezTo>
                          <a:pt x="376" y="84"/>
                          <a:pt x="457" y="91"/>
                          <a:pt x="461" y="83"/>
                        </a:cubicBezTo>
                        <a:cubicBezTo>
                          <a:pt x="465" y="75"/>
                          <a:pt x="457" y="66"/>
                          <a:pt x="467" y="65"/>
                        </a:cubicBezTo>
                        <a:cubicBezTo>
                          <a:pt x="477" y="64"/>
                          <a:pt x="489" y="67"/>
                          <a:pt x="489" y="62"/>
                        </a:cubicBezTo>
                        <a:cubicBezTo>
                          <a:pt x="489" y="56"/>
                          <a:pt x="491" y="34"/>
                          <a:pt x="486" y="32"/>
                        </a:cubicBezTo>
                        <a:cubicBezTo>
                          <a:pt x="478" y="29"/>
                          <a:pt x="464" y="32"/>
                          <a:pt x="459" y="29"/>
                        </a:cubicBezTo>
                        <a:cubicBezTo>
                          <a:pt x="452" y="26"/>
                          <a:pt x="460" y="16"/>
                          <a:pt x="454" y="9"/>
                        </a:cubicBezTo>
                        <a:cubicBezTo>
                          <a:pt x="447" y="2"/>
                          <a:pt x="407" y="3"/>
                          <a:pt x="396" y="2"/>
                        </a:cubicBezTo>
                        <a:cubicBezTo>
                          <a:pt x="377" y="1"/>
                          <a:pt x="315" y="0"/>
                          <a:pt x="296" y="4"/>
                        </a:cubicBezTo>
                        <a:close/>
                      </a:path>
                    </a:pathLst>
                  </a:custGeom>
                  <a:solidFill>
                    <a:srgbClr val="F9D8D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10" name="Freeform 127"/>
                  <p:cNvSpPr>
                    <a:spLocks/>
                  </p:cNvSpPr>
                  <p:nvPr/>
                </p:nvSpPr>
                <p:spPr bwMode="auto">
                  <a:xfrm>
                    <a:off x="803" y="1688"/>
                    <a:ext cx="1173" cy="248"/>
                  </a:xfrm>
                  <a:custGeom>
                    <a:avLst/>
                    <a:gdLst>
                      <a:gd name="T0" fmla="*/ 0 w 469"/>
                      <a:gd name="T1" fmla="*/ 1536 h 93"/>
                      <a:gd name="T2" fmla="*/ 1271 w 469"/>
                      <a:gd name="T3" fmla="*/ 1763 h 93"/>
                      <a:gd name="T4" fmla="*/ 2721 w 469"/>
                      <a:gd name="T5" fmla="*/ 1557 h 93"/>
                      <a:gd name="T6" fmla="*/ 3191 w 469"/>
                      <a:gd name="T7" fmla="*/ 1501 h 93"/>
                      <a:gd name="T8" fmla="*/ 3567 w 469"/>
                      <a:gd name="T9" fmla="*/ 1515 h 93"/>
                      <a:gd name="T10" fmla="*/ 4222 w 469"/>
                      <a:gd name="T11" fmla="*/ 1515 h 93"/>
                      <a:gd name="T12" fmla="*/ 4910 w 469"/>
                      <a:gd name="T13" fmla="*/ 1515 h 93"/>
                      <a:gd name="T14" fmla="*/ 5210 w 469"/>
                      <a:gd name="T15" fmla="*/ 1459 h 93"/>
                      <a:gd name="T16" fmla="*/ 5255 w 469"/>
                      <a:gd name="T17" fmla="*/ 1160 h 93"/>
                      <a:gd name="T18" fmla="*/ 5680 w 469"/>
                      <a:gd name="T19" fmla="*/ 819 h 93"/>
                      <a:gd name="T20" fmla="*/ 6618 w 469"/>
                      <a:gd name="T21" fmla="*/ 797 h 93"/>
                      <a:gd name="T22" fmla="*/ 6838 w 469"/>
                      <a:gd name="T23" fmla="*/ 683 h 93"/>
                      <a:gd name="T24" fmla="*/ 6838 w 469"/>
                      <a:gd name="T25" fmla="*/ 512 h 93"/>
                      <a:gd name="T26" fmla="*/ 6993 w 469"/>
                      <a:gd name="T27" fmla="*/ 456 h 93"/>
                      <a:gd name="T28" fmla="*/ 7288 w 469"/>
                      <a:gd name="T29" fmla="*/ 376 h 93"/>
                      <a:gd name="T30" fmla="*/ 7256 w 469"/>
                      <a:gd name="T31" fmla="*/ 0 h 93"/>
                      <a:gd name="T32" fmla="*/ 7131 w 469"/>
                      <a:gd name="T33" fmla="*/ 285 h 93"/>
                      <a:gd name="T34" fmla="*/ 6630 w 469"/>
                      <a:gd name="T35" fmla="*/ 285 h 93"/>
                      <a:gd name="T36" fmla="*/ 6568 w 469"/>
                      <a:gd name="T37" fmla="*/ 661 h 93"/>
                      <a:gd name="T38" fmla="*/ 6193 w 469"/>
                      <a:gd name="T39" fmla="*/ 627 h 93"/>
                      <a:gd name="T40" fmla="*/ 5630 w 469"/>
                      <a:gd name="T41" fmla="*/ 661 h 93"/>
                      <a:gd name="T42" fmla="*/ 5097 w 469"/>
                      <a:gd name="T43" fmla="*/ 797 h 93"/>
                      <a:gd name="T44" fmla="*/ 5005 w 469"/>
                      <a:gd name="T45" fmla="*/ 1059 h 93"/>
                      <a:gd name="T46" fmla="*/ 4972 w 469"/>
                      <a:gd name="T47" fmla="*/ 1195 h 93"/>
                      <a:gd name="T48" fmla="*/ 4755 w 469"/>
                      <a:gd name="T49" fmla="*/ 1272 h 93"/>
                      <a:gd name="T50" fmla="*/ 3772 w 469"/>
                      <a:gd name="T51" fmla="*/ 1421 h 93"/>
                      <a:gd name="T52" fmla="*/ 2614 w 469"/>
                      <a:gd name="T53" fmla="*/ 1443 h 93"/>
                      <a:gd name="T54" fmla="*/ 1396 w 469"/>
                      <a:gd name="T55" fmla="*/ 1592 h 93"/>
                      <a:gd name="T56" fmla="*/ 783 w 469"/>
                      <a:gd name="T57" fmla="*/ 1536 h 93"/>
                      <a:gd name="T58" fmla="*/ 458 w 469"/>
                      <a:gd name="T59" fmla="*/ 1557 h 93"/>
                      <a:gd name="T60" fmla="*/ 33 w 469"/>
                      <a:gd name="T61" fmla="*/ 1536 h 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9" h="93">
                        <a:moveTo>
                          <a:pt x="0" y="81"/>
                        </a:moveTo>
                        <a:cubicBezTo>
                          <a:pt x="27" y="86"/>
                          <a:pt x="53" y="93"/>
                          <a:pt x="81" y="93"/>
                        </a:cubicBezTo>
                        <a:cubicBezTo>
                          <a:pt x="112" y="93"/>
                          <a:pt x="143" y="83"/>
                          <a:pt x="174" y="82"/>
                        </a:cubicBezTo>
                        <a:cubicBezTo>
                          <a:pt x="184" y="82"/>
                          <a:pt x="194" y="80"/>
                          <a:pt x="204" y="79"/>
                        </a:cubicBezTo>
                        <a:cubicBezTo>
                          <a:pt x="212" y="79"/>
                          <a:pt x="219" y="80"/>
                          <a:pt x="228" y="80"/>
                        </a:cubicBezTo>
                        <a:cubicBezTo>
                          <a:pt x="242" y="80"/>
                          <a:pt x="256" y="80"/>
                          <a:pt x="270" y="80"/>
                        </a:cubicBezTo>
                        <a:cubicBezTo>
                          <a:pt x="285" y="80"/>
                          <a:pt x="299" y="81"/>
                          <a:pt x="314" y="80"/>
                        </a:cubicBezTo>
                        <a:cubicBezTo>
                          <a:pt x="320" y="80"/>
                          <a:pt x="328" y="80"/>
                          <a:pt x="333" y="77"/>
                        </a:cubicBezTo>
                        <a:cubicBezTo>
                          <a:pt x="338" y="73"/>
                          <a:pt x="337" y="68"/>
                          <a:pt x="336" y="61"/>
                        </a:cubicBezTo>
                        <a:cubicBezTo>
                          <a:pt x="336" y="44"/>
                          <a:pt x="350" y="44"/>
                          <a:pt x="363" y="43"/>
                        </a:cubicBezTo>
                        <a:cubicBezTo>
                          <a:pt x="382" y="41"/>
                          <a:pt x="404" y="41"/>
                          <a:pt x="423" y="42"/>
                        </a:cubicBezTo>
                        <a:cubicBezTo>
                          <a:pt x="429" y="42"/>
                          <a:pt x="435" y="44"/>
                          <a:pt x="437" y="36"/>
                        </a:cubicBezTo>
                        <a:cubicBezTo>
                          <a:pt x="438" y="32"/>
                          <a:pt x="435" y="30"/>
                          <a:pt x="437" y="27"/>
                        </a:cubicBezTo>
                        <a:cubicBezTo>
                          <a:pt x="439" y="24"/>
                          <a:pt x="444" y="24"/>
                          <a:pt x="447" y="24"/>
                        </a:cubicBezTo>
                        <a:cubicBezTo>
                          <a:pt x="453" y="24"/>
                          <a:pt x="462" y="26"/>
                          <a:pt x="466" y="20"/>
                        </a:cubicBezTo>
                        <a:cubicBezTo>
                          <a:pt x="469" y="15"/>
                          <a:pt x="467" y="5"/>
                          <a:pt x="464" y="0"/>
                        </a:cubicBezTo>
                        <a:cubicBezTo>
                          <a:pt x="462" y="7"/>
                          <a:pt x="464" y="13"/>
                          <a:pt x="456" y="15"/>
                        </a:cubicBezTo>
                        <a:cubicBezTo>
                          <a:pt x="448" y="17"/>
                          <a:pt x="430" y="9"/>
                          <a:pt x="424" y="15"/>
                        </a:cubicBezTo>
                        <a:cubicBezTo>
                          <a:pt x="419" y="19"/>
                          <a:pt x="424" y="30"/>
                          <a:pt x="420" y="35"/>
                        </a:cubicBezTo>
                        <a:cubicBezTo>
                          <a:pt x="415" y="40"/>
                          <a:pt x="402" y="33"/>
                          <a:pt x="396" y="33"/>
                        </a:cubicBezTo>
                        <a:cubicBezTo>
                          <a:pt x="386" y="34"/>
                          <a:pt x="370" y="35"/>
                          <a:pt x="360" y="35"/>
                        </a:cubicBezTo>
                        <a:cubicBezTo>
                          <a:pt x="350" y="36"/>
                          <a:pt x="335" y="37"/>
                          <a:pt x="326" y="42"/>
                        </a:cubicBezTo>
                        <a:cubicBezTo>
                          <a:pt x="320" y="45"/>
                          <a:pt x="321" y="50"/>
                          <a:pt x="320" y="56"/>
                        </a:cubicBezTo>
                        <a:cubicBezTo>
                          <a:pt x="319" y="60"/>
                          <a:pt x="320" y="61"/>
                          <a:pt x="318" y="63"/>
                        </a:cubicBezTo>
                        <a:cubicBezTo>
                          <a:pt x="315" y="65"/>
                          <a:pt x="307" y="66"/>
                          <a:pt x="304" y="67"/>
                        </a:cubicBezTo>
                        <a:cubicBezTo>
                          <a:pt x="284" y="72"/>
                          <a:pt x="262" y="74"/>
                          <a:pt x="241" y="75"/>
                        </a:cubicBezTo>
                        <a:cubicBezTo>
                          <a:pt x="216" y="77"/>
                          <a:pt x="192" y="73"/>
                          <a:pt x="167" y="76"/>
                        </a:cubicBezTo>
                        <a:cubicBezTo>
                          <a:pt x="141" y="79"/>
                          <a:pt x="115" y="85"/>
                          <a:pt x="89" y="84"/>
                        </a:cubicBezTo>
                        <a:cubicBezTo>
                          <a:pt x="76" y="84"/>
                          <a:pt x="63" y="81"/>
                          <a:pt x="50" y="81"/>
                        </a:cubicBezTo>
                        <a:cubicBezTo>
                          <a:pt x="43" y="81"/>
                          <a:pt x="36" y="82"/>
                          <a:pt x="29" y="82"/>
                        </a:cubicBezTo>
                        <a:cubicBezTo>
                          <a:pt x="23" y="81"/>
                          <a:pt x="7" y="80"/>
                          <a:pt x="2" y="81"/>
                        </a:cubicBezTo>
                      </a:path>
                    </a:pathLst>
                  </a:custGeom>
                  <a:solidFill>
                    <a:srgbClr val="F6BAC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11" name="Freeform 128"/>
                  <p:cNvSpPr>
                    <a:spLocks/>
                  </p:cNvSpPr>
                  <p:nvPr/>
                </p:nvSpPr>
                <p:spPr bwMode="auto">
                  <a:xfrm>
                    <a:off x="1251" y="1637"/>
                    <a:ext cx="657" cy="22"/>
                  </a:xfrm>
                  <a:custGeom>
                    <a:avLst/>
                    <a:gdLst>
                      <a:gd name="T0" fmla="*/ 0 w 263"/>
                      <a:gd name="T1" fmla="*/ 107 h 8"/>
                      <a:gd name="T2" fmla="*/ 1791 w 263"/>
                      <a:gd name="T3" fmla="*/ 22 h 8"/>
                      <a:gd name="T4" fmla="*/ 4099 w 263"/>
                      <a:gd name="T5" fmla="*/ 168 h 8"/>
                      <a:gd name="T6" fmla="*/ 0 60000 65536"/>
                      <a:gd name="T7" fmla="*/ 0 60000 65536"/>
                      <a:gd name="T8" fmla="*/ 0 60000 65536"/>
                    </a:gdLst>
                    <a:ahLst/>
                    <a:cxnLst>
                      <a:cxn ang="T6">
                        <a:pos x="T0" y="T1"/>
                      </a:cxn>
                      <a:cxn ang="T7">
                        <a:pos x="T2" y="T3"/>
                      </a:cxn>
                      <a:cxn ang="T8">
                        <a:pos x="T4" y="T5"/>
                      </a:cxn>
                    </a:cxnLst>
                    <a:rect l="0" t="0" r="r" b="b"/>
                    <a:pathLst>
                      <a:path w="263" h="8">
                        <a:moveTo>
                          <a:pt x="0" y="5"/>
                        </a:moveTo>
                        <a:cubicBezTo>
                          <a:pt x="17" y="7"/>
                          <a:pt x="84" y="0"/>
                          <a:pt x="115" y="1"/>
                        </a:cubicBezTo>
                        <a:cubicBezTo>
                          <a:pt x="146" y="2"/>
                          <a:pt x="234" y="7"/>
                          <a:pt x="263" y="8"/>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12" name="Freeform 129"/>
                  <p:cNvSpPr>
                    <a:spLocks/>
                  </p:cNvSpPr>
                  <p:nvPr/>
                </p:nvSpPr>
                <p:spPr bwMode="auto">
                  <a:xfrm>
                    <a:off x="1458" y="1608"/>
                    <a:ext cx="450" cy="27"/>
                  </a:xfrm>
                  <a:custGeom>
                    <a:avLst/>
                    <a:gdLst>
                      <a:gd name="T0" fmla="*/ 0 w 180"/>
                      <a:gd name="T1" fmla="*/ 38 h 10"/>
                      <a:gd name="T2" fmla="*/ 2813 w 180"/>
                      <a:gd name="T3" fmla="*/ 197 h 10"/>
                      <a:gd name="T4" fmla="*/ 0 60000 65536"/>
                      <a:gd name="T5" fmla="*/ 0 60000 65536"/>
                    </a:gdLst>
                    <a:ahLst/>
                    <a:cxnLst>
                      <a:cxn ang="T4">
                        <a:pos x="T0" y="T1"/>
                      </a:cxn>
                      <a:cxn ang="T5">
                        <a:pos x="T2" y="T3"/>
                      </a:cxn>
                    </a:cxnLst>
                    <a:rect l="0" t="0" r="r" b="b"/>
                    <a:pathLst>
                      <a:path w="180" h="10">
                        <a:moveTo>
                          <a:pt x="0" y="2"/>
                        </a:moveTo>
                        <a:cubicBezTo>
                          <a:pt x="19" y="0"/>
                          <a:pt x="147" y="6"/>
                          <a:pt x="180" y="1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13" name="Freeform 130"/>
                  <p:cNvSpPr>
                    <a:spLocks/>
                  </p:cNvSpPr>
                  <p:nvPr/>
                </p:nvSpPr>
                <p:spPr bwMode="auto">
                  <a:xfrm>
                    <a:off x="941" y="1672"/>
                    <a:ext cx="1050" cy="16"/>
                  </a:xfrm>
                  <a:custGeom>
                    <a:avLst/>
                    <a:gdLst>
                      <a:gd name="T0" fmla="*/ 0 w 420"/>
                      <a:gd name="T1" fmla="*/ 56 h 6"/>
                      <a:gd name="T2" fmla="*/ 2333 w 420"/>
                      <a:gd name="T3" fmla="*/ 21 h 6"/>
                      <a:gd name="T4" fmla="*/ 6563 w 420"/>
                      <a:gd name="T5" fmla="*/ 115 h 6"/>
                      <a:gd name="T6" fmla="*/ 0 60000 65536"/>
                      <a:gd name="T7" fmla="*/ 0 60000 65536"/>
                      <a:gd name="T8" fmla="*/ 0 60000 65536"/>
                    </a:gdLst>
                    <a:ahLst/>
                    <a:cxnLst>
                      <a:cxn ang="T6">
                        <a:pos x="T0" y="T1"/>
                      </a:cxn>
                      <a:cxn ang="T7">
                        <a:pos x="T2" y="T3"/>
                      </a:cxn>
                      <a:cxn ang="T8">
                        <a:pos x="T4" y="T5"/>
                      </a:cxn>
                    </a:cxnLst>
                    <a:rect l="0" t="0" r="r" b="b"/>
                    <a:pathLst>
                      <a:path w="420" h="6">
                        <a:moveTo>
                          <a:pt x="0" y="3"/>
                        </a:moveTo>
                        <a:cubicBezTo>
                          <a:pt x="22" y="4"/>
                          <a:pt x="80" y="3"/>
                          <a:pt x="149" y="1"/>
                        </a:cubicBezTo>
                        <a:cubicBezTo>
                          <a:pt x="218" y="0"/>
                          <a:pt x="377" y="1"/>
                          <a:pt x="420"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14" name="Freeform 131"/>
                  <p:cNvSpPr>
                    <a:spLocks/>
                  </p:cNvSpPr>
                  <p:nvPr/>
                </p:nvSpPr>
                <p:spPr bwMode="auto">
                  <a:xfrm>
                    <a:off x="933" y="1701"/>
                    <a:ext cx="1060" cy="11"/>
                  </a:xfrm>
                  <a:custGeom>
                    <a:avLst/>
                    <a:gdLst>
                      <a:gd name="T0" fmla="*/ 0 w 424"/>
                      <a:gd name="T1" fmla="*/ 61 h 4"/>
                      <a:gd name="T2" fmla="*/ 2313 w 424"/>
                      <a:gd name="T3" fmla="*/ 47 h 4"/>
                      <a:gd name="T4" fmla="*/ 4988 w 424"/>
                      <a:gd name="T5" fmla="*/ 47 h 4"/>
                      <a:gd name="T6" fmla="*/ 6625 w 424"/>
                      <a:gd name="T7" fmla="*/ 8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1" y="4"/>
                          <a:pt x="82" y="2"/>
                          <a:pt x="148" y="2"/>
                        </a:cubicBezTo>
                        <a:cubicBezTo>
                          <a:pt x="198" y="1"/>
                          <a:pt x="270" y="3"/>
                          <a:pt x="319" y="2"/>
                        </a:cubicBezTo>
                        <a:cubicBezTo>
                          <a:pt x="361" y="0"/>
                          <a:pt x="408" y="3"/>
                          <a:pt x="424"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15" name="Freeform 132"/>
                  <p:cNvSpPr>
                    <a:spLocks/>
                  </p:cNvSpPr>
                  <p:nvPr/>
                </p:nvSpPr>
                <p:spPr bwMode="auto">
                  <a:xfrm>
                    <a:off x="933" y="1728"/>
                    <a:ext cx="1060" cy="11"/>
                  </a:xfrm>
                  <a:custGeom>
                    <a:avLst/>
                    <a:gdLst>
                      <a:gd name="T0" fmla="*/ 0 w 424"/>
                      <a:gd name="T1" fmla="*/ 61 h 4"/>
                      <a:gd name="T2" fmla="*/ 2270 w 424"/>
                      <a:gd name="T3" fmla="*/ 61 h 4"/>
                      <a:gd name="T4" fmla="*/ 4845 w 424"/>
                      <a:gd name="T5" fmla="*/ 47 h 4"/>
                      <a:gd name="T6" fmla="*/ 6625 w 424"/>
                      <a:gd name="T7" fmla="*/ 6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0" y="3"/>
                          <a:pt x="80" y="3"/>
                          <a:pt x="145" y="3"/>
                        </a:cubicBezTo>
                        <a:cubicBezTo>
                          <a:pt x="204" y="3"/>
                          <a:pt x="275" y="4"/>
                          <a:pt x="310" y="2"/>
                        </a:cubicBezTo>
                        <a:cubicBezTo>
                          <a:pt x="353" y="0"/>
                          <a:pt x="409" y="3"/>
                          <a:pt x="424"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16" name="Freeform 133"/>
                  <p:cNvSpPr>
                    <a:spLocks/>
                  </p:cNvSpPr>
                  <p:nvPr/>
                </p:nvSpPr>
                <p:spPr bwMode="auto">
                  <a:xfrm>
                    <a:off x="933" y="1752"/>
                    <a:ext cx="995" cy="21"/>
                  </a:xfrm>
                  <a:custGeom>
                    <a:avLst/>
                    <a:gdLst>
                      <a:gd name="T0" fmla="*/ 0 w 398"/>
                      <a:gd name="T1" fmla="*/ 76 h 8"/>
                      <a:gd name="T2" fmla="*/ 4720 w 398"/>
                      <a:gd name="T3" fmla="*/ 76 h 8"/>
                      <a:gd name="T4" fmla="*/ 6220 w 398"/>
                      <a:gd name="T5" fmla="*/ 55 h 8"/>
                      <a:gd name="T6" fmla="*/ 0 60000 65536"/>
                      <a:gd name="T7" fmla="*/ 0 60000 65536"/>
                      <a:gd name="T8" fmla="*/ 0 60000 65536"/>
                    </a:gdLst>
                    <a:ahLst/>
                    <a:cxnLst>
                      <a:cxn ang="T6">
                        <a:pos x="T0" y="T1"/>
                      </a:cxn>
                      <a:cxn ang="T7">
                        <a:pos x="T2" y="T3"/>
                      </a:cxn>
                      <a:cxn ang="T8">
                        <a:pos x="T4" y="T5"/>
                      </a:cxn>
                    </a:cxnLst>
                    <a:rect l="0" t="0" r="r" b="b"/>
                    <a:pathLst>
                      <a:path w="398" h="8">
                        <a:moveTo>
                          <a:pt x="0" y="4"/>
                        </a:moveTo>
                        <a:cubicBezTo>
                          <a:pt x="39" y="4"/>
                          <a:pt x="258" y="8"/>
                          <a:pt x="302" y="4"/>
                        </a:cubicBezTo>
                        <a:cubicBezTo>
                          <a:pt x="345" y="0"/>
                          <a:pt x="385" y="3"/>
                          <a:pt x="398"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17" name="Freeform 134"/>
                  <p:cNvSpPr>
                    <a:spLocks/>
                  </p:cNvSpPr>
                  <p:nvPr/>
                </p:nvSpPr>
                <p:spPr bwMode="auto">
                  <a:xfrm>
                    <a:off x="781" y="1781"/>
                    <a:ext cx="1142" cy="19"/>
                  </a:xfrm>
                  <a:custGeom>
                    <a:avLst/>
                    <a:gdLst>
                      <a:gd name="T0" fmla="*/ 0 w 457"/>
                      <a:gd name="T1" fmla="*/ 81 h 7"/>
                      <a:gd name="T2" fmla="*/ 1729 w 457"/>
                      <a:gd name="T3" fmla="*/ 81 h 7"/>
                      <a:gd name="T4" fmla="*/ 4353 w 457"/>
                      <a:gd name="T5" fmla="*/ 117 h 7"/>
                      <a:gd name="T6" fmla="*/ 7132 w 457"/>
                      <a:gd name="T7" fmla="*/ 6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4"/>
                        </a:moveTo>
                        <a:cubicBezTo>
                          <a:pt x="16" y="5"/>
                          <a:pt x="66" y="5"/>
                          <a:pt x="111" y="4"/>
                        </a:cubicBezTo>
                        <a:cubicBezTo>
                          <a:pt x="156" y="2"/>
                          <a:pt x="232" y="7"/>
                          <a:pt x="279" y="6"/>
                        </a:cubicBezTo>
                        <a:cubicBezTo>
                          <a:pt x="327" y="4"/>
                          <a:pt x="448" y="0"/>
                          <a:pt x="457"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18" name="Freeform 135"/>
                  <p:cNvSpPr>
                    <a:spLocks/>
                  </p:cNvSpPr>
                  <p:nvPr/>
                </p:nvSpPr>
                <p:spPr bwMode="auto">
                  <a:xfrm>
                    <a:off x="771" y="1813"/>
                    <a:ext cx="907" cy="22"/>
                  </a:xfrm>
                  <a:custGeom>
                    <a:avLst/>
                    <a:gdLst>
                      <a:gd name="T0" fmla="*/ 0 w 363"/>
                      <a:gd name="T1" fmla="*/ 143 h 8"/>
                      <a:gd name="T2" fmla="*/ 2496 w 363"/>
                      <a:gd name="T3" fmla="*/ 0 h 8"/>
                      <a:gd name="T4" fmla="*/ 5662 w 363"/>
                      <a:gd name="T5" fmla="*/ 0 h 8"/>
                      <a:gd name="T6" fmla="*/ 0 60000 65536"/>
                      <a:gd name="T7" fmla="*/ 0 60000 65536"/>
                      <a:gd name="T8" fmla="*/ 0 60000 65536"/>
                    </a:gdLst>
                    <a:ahLst/>
                    <a:cxnLst>
                      <a:cxn ang="T6">
                        <a:pos x="T0" y="T1"/>
                      </a:cxn>
                      <a:cxn ang="T7">
                        <a:pos x="T2" y="T3"/>
                      </a:cxn>
                      <a:cxn ang="T8">
                        <a:pos x="T4" y="T5"/>
                      </a:cxn>
                    </a:cxnLst>
                    <a:rect l="0" t="0" r="r" b="b"/>
                    <a:pathLst>
                      <a:path w="363" h="8">
                        <a:moveTo>
                          <a:pt x="0" y="7"/>
                        </a:moveTo>
                        <a:cubicBezTo>
                          <a:pt x="12" y="8"/>
                          <a:pt x="126" y="0"/>
                          <a:pt x="160" y="0"/>
                        </a:cubicBezTo>
                        <a:cubicBezTo>
                          <a:pt x="195" y="0"/>
                          <a:pt x="306" y="3"/>
                          <a:pt x="363"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19" name="Freeform 136"/>
                  <p:cNvSpPr>
                    <a:spLocks/>
                  </p:cNvSpPr>
                  <p:nvPr/>
                </p:nvSpPr>
                <p:spPr bwMode="auto">
                  <a:xfrm>
                    <a:off x="773" y="1840"/>
                    <a:ext cx="893" cy="35"/>
                  </a:xfrm>
                  <a:custGeom>
                    <a:avLst/>
                    <a:gdLst>
                      <a:gd name="T0" fmla="*/ 0 w 357"/>
                      <a:gd name="T1" fmla="*/ 175 h 13"/>
                      <a:gd name="T2" fmla="*/ 2189 w 357"/>
                      <a:gd name="T3" fmla="*/ 22 h 13"/>
                      <a:gd name="T4" fmla="*/ 5588 w 357"/>
                      <a:gd name="T5" fmla="*/ 35 h 13"/>
                      <a:gd name="T6" fmla="*/ 0 60000 65536"/>
                      <a:gd name="T7" fmla="*/ 0 60000 65536"/>
                      <a:gd name="T8" fmla="*/ 0 60000 65536"/>
                    </a:gdLst>
                    <a:ahLst/>
                    <a:cxnLst>
                      <a:cxn ang="T6">
                        <a:pos x="T0" y="T1"/>
                      </a:cxn>
                      <a:cxn ang="T7">
                        <a:pos x="T2" y="T3"/>
                      </a:cxn>
                      <a:cxn ang="T8">
                        <a:pos x="T4" y="T5"/>
                      </a:cxn>
                    </a:cxnLst>
                    <a:rect l="0" t="0" r="r" b="b"/>
                    <a:pathLst>
                      <a:path w="357" h="13">
                        <a:moveTo>
                          <a:pt x="0" y="9"/>
                        </a:moveTo>
                        <a:cubicBezTo>
                          <a:pt x="14" y="13"/>
                          <a:pt x="88" y="1"/>
                          <a:pt x="140" y="1"/>
                        </a:cubicBezTo>
                        <a:cubicBezTo>
                          <a:pt x="192" y="0"/>
                          <a:pt x="324" y="4"/>
                          <a:pt x="357"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20" name="Freeform 137"/>
                  <p:cNvSpPr>
                    <a:spLocks/>
                  </p:cNvSpPr>
                  <p:nvPr/>
                </p:nvSpPr>
                <p:spPr bwMode="auto">
                  <a:xfrm>
                    <a:off x="773" y="1869"/>
                    <a:ext cx="895" cy="27"/>
                  </a:xfrm>
                  <a:custGeom>
                    <a:avLst/>
                    <a:gdLst>
                      <a:gd name="T0" fmla="*/ 0 w 358"/>
                      <a:gd name="T1" fmla="*/ 138 h 10"/>
                      <a:gd name="T2" fmla="*/ 2000 w 358"/>
                      <a:gd name="T3" fmla="*/ 38 h 10"/>
                      <a:gd name="T4" fmla="*/ 5595 w 358"/>
                      <a:gd name="T5" fmla="*/ 103 h 10"/>
                      <a:gd name="T6" fmla="*/ 0 60000 65536"/>
                      <a:gd name="T7" fmla="*/ 0 60000 65536"/>
                      <a:gd name="T8" fmla="*/ 0 60000 65536"/>
                    </a:gdLst>
                    <a:ahLst/>
                    <a:cxnLst>
                      <a:cxn ang="T6">
                        <a:pos x="T0" y="T1"/>
                      </a:cxn>
                      <a:cxn ang="T7">
                        <a:pos x="T2" y="T3"/>
                      </a:cxn>
                      <a:cxn ang="T8">
                        <a:pos x="T4" y="T5"/>
                      </a:cxn>
                    </a:cxnLst>
                    <a:rect l="0" t="0" r="r" b="b"/>
                    <a:pathLst>
                      <a:path w="358" h="10">
                        <a:moveTo>
                          <a:pt x="0" y="7"/>
                        </a:moveTo>
                        <a:cubicBezTo>
                          <a:pt x="12" y="10"/>
                          <a:pt x="92" y="3"/>
                          <a:pt x="128" y="2"/>
                        </a:cubicBezTo>
                        <a:cubicBezTo>
                          <a:pt x="164" y="0"/>
                          <a:pt x="338" y="4"/>
                          <a:pt x="358"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21" name="Freeform 138"/>
                  <p:cNvSpPr>
                    <a:spLocks/>
                  </p:cNvSpPr>
                  <p:nvPr/>
                </p:nvSpPr>
                <p:spPr bwMode="auto">
                  <a:xfrm>
                    <a:off x="881" y="1907"/>
                    <a:ext cx="600" cy="26"/>
                  </a:xfrm>
                  <a:custGeom>
                    <a:avLst/>
                    <a:gdLst>
                      <a:gd name="T0" fmla="*/ 0 w 240"/>
                      <a:gd name="T1" fmla="*/ 156 h 10"/>
                      <a:gd name="T2" fmla="*/ 3750 w 240"/>
                      <a:gd name="T3" fmla="*/ 68 h 10"/>
                      <a:gd name="T4" fmla="*/ 0 60000 65536"/>
                      <a:gd name="T5" fmla="*/ 0 60000 65536"/>
                    </a:gdLst>
                    <a:ahLst/>
                    <a:cxnLst>
                      <a:cxn ang="T4">
                        <a:pos x="T0" y="T1"/>
                      </a:cxn>
                      <a:cxn ang="T5">
                        <a:pos x="T2" y="T3"/>
                      </a:cxn>
                    </a:cxnLst>
                    <a:rect l="0" t="0" r="r" b="b"/>
                    <a:pathLst>
                      <a:path w="240" h="10">
                        <a:moveTo>
                          <a:pt x="0" y="9"/>
                        </a:moveTo>
                        <a:cubicBezTo>
                          <a:pt x="18" y="10"/>
                          <a:pt x="134" y="0"/>
                          <a:pt x="240"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22" name="Freeform 139"/>
                  <p:cNvSpPr>
                    <a:spLocks/>
                  </p:cNvSpPr>
                  <p:nvPr/>
                </p:nvSpPr>
                <p:spPr bwMode="auto">
                  <a:xfrm>
                    <a:off x="1251" y="1637"/>
                    <a:ext cx="657" cy="22"/>
                  </a:xfrm>
                  <a:custGeom>
                    <a:avLst/>
                    <a:gdLst>
                      <a:gd name="T0" fmla="*/ 0 w 263"/>
                      <a:gd name="T1" fmla="*/ 107 h 8"/>
                      <a:gd name="T2" fmla="*/ 1791 w 263"/>
                      <a:gd name="T3" fmla="*/ 22 h 8"/>
                      <a:gd name="T4" fmla="*/ 4099 w 263"/>
                      <a:gd name="T5" fmla="*/ 168 h 8"/>
                      <a:gd name="T6" fmla="*/ 0 60000 65536"/>
                      <a:gd name="T7" fmla="*/ 0 60000 65536"/>
                      <a:gd name="T8" fmla="*/ 0 60000 65536"/>
                    </a:gdLst>
                    <a:ahLst/>
                    <a:cxnLst>
                      <a:cxn ang="T6">
                        <a:pos x="T0" y="T1"/>
                      </a:cxn>
                      <a:cxn ang="T7">
                        <a:pos x="T2" y="T3"/>
                      </a:cxn>
                      <a:cxn ang="T8">
                        <a:pos x="T4" y="T5"/>
                      </a:cxn>
                    </a:cxnLst>
                    <a:rect l="0" t="0" r="r" b="b"/>
                    <a:pathLst>
                      <a:path w="263" h="8">
                        <a:moveTo>
                          <a:pt x="0" y="5"/>
                        </a:moveTo>
                        <a:cubicBezTo>
                          <a:pt x="17" y="7"/>
                          <a:pt x="84" y="0"/>
                          <a:pt x="115" y="1"/>
                        </a:cubicBezTo>
                        <a:cubicBezTo>
                          <a:pt x="146" y="2"/>
                          <a:pt x="234" y="7"/>
                          <a:pt x="263" y="8"/>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23" name="Freeform 140"/>
                  <p:cNvSpPr>
                    <a:spLocks/>
                  </p:cNvSpPr>
                  <p:nvPr/>
                </p:nvSpPr>
                <p:spPr bwMode="auto">
                  <a:xfrm>
                    <a:off x="1458" y="1608"/>
                    <a:ext cx="450" cy="27"/>
                  </a:xfrm>
                  <a:custGeom>
                    <a:avLst/>
                    <a:gdLst>
                      <a:gd name="T0" fmla="*/ 0 w 180"/>
                      <a:gd name="T1" fmla="*/ 38 h 10"/>
                      <a:gd name="T2" fmla="*/ 2813 w 180"/>
                      <a:gd name="T3" fmla="*/ 197 h 10"/>
                      <a:gd name="T4" fmla="*/ 0 60000 65536"/>
                      <a:gd name="T5" fmla="*/ 0 60000 65536"/>
                    </a:gdLst>
                    <a:ahLst/>
                    <a:cxnLst>
                      <a:cxn ang="T4">
                        <a:pos x="T0" y="T1"/>
                      </a:cxn>
                      <a:cxn ang="T5">
                        <a:pos x="T2" y="T3"/>
                      </a:cxn>
                    </a:cxnLst>
                    <a:rect l="0" t="0" r="r" b="b"/>
                    <a:pathLst>
                      <a:path w="180" h="10">
                        <a:moveTo>
                          <a:pt x="0" y="2"/>
                        </a:moveTo>
                        <a:cubicBezTo>
                          <a:pt x="19" y="0"/>
                          <a:pt x="147" y="6"/>
                          <a:pt x="180" y="10"/>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24" name="Freeform 141"/>
                  <p:cNvSpPr>
                    <a:spLocks/>
                  </p:cNvSpPr>
                  <p:nvPr/>
                </p:nvSpPr>
                <p:spPr bwMode="auto">
                  <a:xfrm>
                    <a:off x="941" y="1672"/>
                    <a:ext cx="1050" cy="16"/>
                  </a:xfrm>
                  <a:custGeom>
                    <a:avLst/>
                    <a:gdLst>
                      <a:gd name="T0" fmla="*/ 0 w 420"/>
                      <a:gd name="T1" fmla="*/ 56 h 6"/>
                      <a:gd name="T2" fmla="*/ 2333 w 420"/>
                      <a:gd name="T3" fmla="*/ 21 h 6"/>
                      <a:gd name="T4" fmla="*/ 6563 w 420"/>
                      <a:gd name="T5" fmla="*/ 115 h 6"/>
                      <a:gd name="T6" fmla="*/ 0 60000 65536"/>
                      <a:gd name="T7" fmla="*/ 0 60000 65536"/>
                      <a:gd name="T8" fmla="*/ 0 60000 65536"/>
                    </a:gdLst>
                    <a:ahLst/>
                    <a:cxnLst>
                      <a:cxn ang="T6">
                        <a:pos x="T0" y="T1"/>
                      </a:cxn>
                      <a:cxn ang="T7">
                        <a:pos x="T2" y="T3"/>
                      </a:cxn>
                      <a:cxn ang="T8">
                        <a:pos x="T4" y="T5"/>
                      </a:cxn>
                    </a:cxnLst>
                    <a:rect l="0" t="0" r="r" b="b"/>
                    <a:pathLst>
                      <a:path w="420" h="6">
                        <a:moveTo>
                          <a:pt x="0" y="3"/>
                        </a:moveTo>
                        <a:cubicBezTo>
                          <a:pt x="22" y="4"/>
                          <a:pt x="80" y="3"/>
                          <a:pt x="149" y="1"/>
                        </a:cubicBezTo>
                        <a:cubicBezTo>
                          <a:pt x="218" y="0"/>
                          <a:pt x="377" y="1"/>
                          <a:pt x="420" y="6"/>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25" name="Freeform 142"/>
                  <p:cNvSpPr>
                    <a:spLocks/>
                  </p:cNvSpPr>
                  <p:nvPr/>
                </p:nvSpPr>
                <p:spPr bwMode="auto">
                  <a:xfrm>
                    <a:off x="933" y="1701"/>
                    <a:ext cx="1060" cy="11"/>
                  </a:xfrm>
                  <a:custGeom>
                    <a:avLst/>
                    <a:gdLst>
                      <a:gd name="T0" fmla="*/ 0 w 424"/>
                      <a:gd name="T1" fmla="*/ 61 h 4"/>
                      <a:gd name="T2" fmla="*/ 2313 w 424"/>
                      <a:gd name="T3" fmla="*/ 47 h 4"/>
                      <a:gd name="T4" fmla="*/ 4988 w 424"/>
                      <a:gd name="T5" fmla="*/ 47 h 4"/>
                      <a:gd name="T6" fmla="*/ 6625 w 424"/>
                      <a:gd name="T7" fmla="*/ 8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1" y="4"/>
                          <a:pt x="82" y="2"/>
                          <a:pt x="148" y="2"/>
                        </a:cubicBezTo>
                        <a:cubicBezTo>
                          <a:pt x="198" y="1"/>
                          <a:pt x="270" y="3"/>
                          <a:pt x="319" y="2"/>
                        </a:cubicBezTo>
                        <a:cubicBezTo>
                          <a:pt x="361" y="0"/>
                          <a:pt x="408" y="3"/>
                          <a:pt x="424" y="4"/>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26" name="Freeform 143"/>
                  <p:cNvSpPr>
                    <a:spLocks/>
                  </p:cNvSpPr>
                  <p:nvPr/>
                </p:nvSpPr>
                <p:spPr bwMode="auto">
                  <a:xfrm>
                    <a:off x="933" y="1728"/>
                    <a:ext cx="1060" cy="11"/>
                  </a:xfrm>
                  <a:custGeom>
                    <a:avLst/>
                    <a:gdLst>
                      <a:gd name="T0" fmla="*/ 0 w 424"/>
                      <a:gd name="T1" fmla="*/ 61 h 4"/>
                      <a:gd name="T2" fmla="*/ 2270 w 424"/>
                      <a:gd name="T3" fmla="*/ 61 h 4"/>
                      <a:gd name="T4" fmla="*/ 4845 w 424"/>
                      <a:gd name="T5" fmla="*/ 47 h 4"/>
                      <a:gd name="T6" fmla="*/ 6625 w 424"/>
                      <a:gd name="T7" fmla="*/ 6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0" y="3"/>
                          <a:pt x="80" y="3"/>
                          <a:pt x="145" y="3"/>
                        </a:cubicBezTo>
                        <a:cubicBezTo>
                          <a:pt x="204" y="3"/>
                          <a:pt x="275" y="4"/>
                          <a:pt x="310" y="2"/>
                        </a:cubicBezTo>
                        <a:cubicBezTo>
                          <a:pt x="353" y="0"/>
                          <a:pt x="409" y="3"/>
                          <a:pt x="424" y="3"/>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27" name="Freeform 144"/>
                  <p:cNvSpPr>
                    <a:spLocks/>
                  </p:cNvSpPr>
                  <p:nvPr/>
                </p:nvSpPr>
                <p:spPr bwMode="auto">
                  <a:xfrm>
                    <a:off x="933" y="1752"/>
                    <a:ext cx="995" cy="21"/>
                  </a:xfrm>
                  <a:custGeom>
                    <a:avLst/>
                    <a:gdLst>
                      <a:gd name="T0" fmla="*/ 0 w 398"/>
                      <a:gd name="T1" fmla="*/ 76 h 8"/>
                      <a:gd name="T2" fmla="*/ 4720 w 398"/>
                      <a:gd name="T3" fmla="*/ 76 h 8"/>
                      <a:gd name="T4" fmla="*/ 6220 w 398"/>
                      <a:gd name="T5" fmla="*/ 55 h 8"/>
                      <a:gd name="T6" fmla="*/ 0 60000 65536"/>
                      <a:gd name="T7" fmla="*/ 0 60000 65536"/>
                      <a:gd name="T8" fmla="*/ 0 60000 65536"/>
                    </a:gdLst>
                    <a:ahLst/>
                    <a:cxnLst>
                      <a:cxn ang="T6">
                        <a:pos x="T0" y="T1"/>
                      </a:cxn>
                      <a:cxn ang="T7">
                        <a:pos x="T2" y="T3"/>
                      </a:cxn>
                      <a:cxn ang="T8">
                        <a:pos x="T4" y="T5"/>
                      </a:cxn>
                    </a:cxnLst>
                    <a:rect l="0" t="0" r="r" b="b"/>
                    <a:pathLst>
                      <a:path w="398" h="8">
                        <a:moveTo>
                          <a:pt x="0" y="4"/>
                        </a:moveTo>
                        <a:cubicBezTo>
                          <a:pt x="39" y="4"/>
                          <a:pt x="258" y="8"/>
                          <a:pt x="302" y="4"/>
                        </a:cubicBezTo>
                        <a:cubicBezTo>
                          <a:pt x="345" y="0"/>
                          <a:pt x="385" y="3"/>
                          <a:pt x="398" y="3"/>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28" name="Freeform 145"/>
                  <p:cNvSpPr>
                    <a:spLocks/>
                  </p:cNvSpPr>
                  <p:nvPr/>
                </p:nvSpPr>
                <p:spPr bwMode="auto">
                  <a:xfrm>
                    <a:off x="781" y="1781"/>
                    <a:ext cx="1142" cy="19"/>
                  </a:xfrm>
                  <a:custGeom>
                    <a:avLst/>
                    <a:gdLst>
                      <a:gd name="T0" fmla="*/ 0 w 457"/>
                      <a:gd name="T1" fmla="*/ 81 h 7"/>
                      <a:gd name="T2" fmla="*/ 1729 w 457"/>
                      <a:gd name="T3" fmla="*/ 81 h 7"/>
                      <a:gd name="T4" fmla="*/ 4353 w 457"/>
                      <a:gd name="T5" fmla="*/ 117 h 7"/>
                      <a:gd name="T6" fmla="*/ 7132 w 457"/>
                      <a:gd name="T7" fmla="*/ 6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4"/>
                        </a:moveTo>
                        <a:cubicBezTo>
                          <a:pt x="16" y="5"/>
                          <a:pt x="66" y="5"/>
                          <a:pt x="111" y="4"/>
                        </a:cubicBezTo>
                        <a:cubicBezTo>
                          <a:pt x="156" y="2"/>
                          <a:pt x="232" y="7"/>
                          <a:pt x="279" y="6"/>
                        </a:cubicBezTo>
                        <a:cubicBezTo>
                          <a:pt x="327" y="4"/>
                          <a:pt x="448" y="0"/>
                          <a:pt x="457" y="3"/>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29" name="Freeform 146"/>
                  <p:cNvSpPr>
                    <a:spLocks/>
                  </p:cNvSpPr>
                  <p:nvPr/>
                </p:nvSpPr>
                <p:spPr bwMode="auto">
                  <a:xfrm>
                    <a:off x="771" y="1813"/>
                    <a:ext cx="907" cy="22"/>
                  </a:xfrm>
                  <a:custGeom>
                    <a:avLst/>
                    <a:gdLst>
                      <a:gd name="T0" fmla="*/ 0 w 363"/>
                      <a:gd name="T1" fmla="*/ 143 h 8"/>
                      <a:gd name="T2" fmla="*/ 2496 w 363"/>
                      <a:gd name="T3" fmla="*/ 0 h 8"/>
                      <a:gd name="T4" fmla="*/ 5662 w 363"/>
                      <a:gd name="T5" fmla="*/ 0 h 8"/>
                      <a:gd name="T6" fmla="*/ 0 60000 65536"/>
                      <a:gd name="T7" fmla="*/ 0 60000 65536"/>
                      <a:gd name="T8" fmla="*/ 0 60000 65536"/>
                    </a:gdLst>
                    <a:ahLst/>
                    <a:cxnLst>
                      <a:cxn ang="T6">
                        <a:pos x="T0" y="T1"/>
                      </a:cxn>
                      <a:cxn ang="T7">
                        <a:pos x="T2" y="T3"/>
                      </a:cxn>
                      <a:cxn ang="T8">
                        <a:pos x="T4" y="T5"/>
                      </a:cxn>
                    </a:cxnLst>
                    <a:rect l="0" t="0" r="r" b="b"/>
                    <a:pathLst>
                      <a:path w="363" h="8">
                        <a:moveTo>
                          <a:pt x="0" y="7"/>
                        </a:moveTo>
                        <a:cubicBezTo>
                          <a:pt x="12" y="8"/>
                          <a:pt x="126" y="0"/>
                          <a:pt x="160" y="0"/>
                        </a:cubicBezTo>
                        <a:cubicBezTo>
                          <a:pt x="195" y="0"/>
                          <a:pt x="306" y="3"/>
                          <a:pt x="363" y="0"/>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30" name="Freeform 147"/>
                  <p:cNvSpPr>
                    <a:spLocks/>
                  </p:cNvSpPr>
                  <p:nvPr/>
                </p:nvSpPr>
                <p:spPr bwMode="auto">
                  <a:xfrm>
                    <a:off x="773" y="1840"/>
                    <a:ext cx="893" cy="35"/>
                  </a:xfrm>
                  <a:custGeom>
                    <a:avLst/>
                    <a:gdLst>
                      <a:gd name="T0" fmla="*/ 0 w 357"/>
                      <a:gd name="T1" fmla="*/ 175 h 13"/>
                      <a:gd name="T2" fmla="*/ 2189 w 357"/>
                      <a:gd name="T3" fmla="*/ 22 h 13"/>
                      <a:gd name="T4" fmla="*/ 5588 w 357"/>
                      <a:gd name="T5" fmla="*/ 35 h 13"/>
                      <a:gd name="T6" fmla="*/ 0 60000 65536"/>
                      <a:gd name="T7" fmla="*/ 0 60000 65536"/>
                      <a:gd name="T8" fmla="*/ 0 60000 65536"/>
                    </a:gdLst>
                    <a:ahLst/>
                    <a:cxnLst>
                      <a:cxn ang="T6">
                        <a:pos x="T0" y="T1"/>
                      </a:cxn>
                      <a:cxn ang="T7">
                        <a:pos x="T2" y="T3"/>
                      </a:cxn>
                      <a:cxn ang="T8">
                        <a:pos x="T4" y="T5"/>
                      </a:cxn>
                    </a:cxnLst>
                    <a:rect l="0" t="0" r="r" b="b"/>
                    <a:pathLst>
                      <a:path w="357" h="13">
                        <a:moveTo>
                          <a:pt x="0" y="9"/>
                        </a:moveTo>
                        <a:cubicBezTo>
                          <a:pt x="14" y="13"/>
                          <a:pt x="88" y="1"/>
                          <a:pt x="140" y="1"/>
                        </a:cubicBezTo>
                        <a:cubicBezTo>
                          <a:pt x="192" y="0"/>
                          <a:pt x="324" y="4"/>
                          <a:pt x="357" y="2"/>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31" name="Freeform 148"/>
                  <p:cNvSpPr>
                    <a:spLocks/>
                  </p:cNvSpPr>
                  <p:nvPr/>
                </p:nvSpPr>
                <p:spPr bwMode="auto">
                  <a:xfrm>
                    <a:off x="773" y="1869"/>
                    <a:ext cx="895" cy="27"/>
                  </a:xfrm>
                  <a:custGeom>
                    <a:avLst/>
                    <a:gdLst>
                      <a:gd name="T0" fmla="*/ 0 w 358"/>
                      <a:gd name="T1" fmla="*/ 138 h 10"/>
                      <a:gd name="T2" fmla="*/ 2000 w 358"/>
                      <a:gd name="T3" fmla="*/ 38 h 10"/>
                      <a:gd name="T4" fmla="*/ 5595 w 358"/>
                      <a:gd name="T5" fmla="*/ 103 h 10"/>
                      <a:gd name="T6" fmla="*/ 0 60000 65536"/>
                      <a:gd name="T7" fmla="*/ 0 60000 65536"/>
                      <a:gd name="T8" fmla="*/ 0 60000 65536"/>
                    </a:gdLst>
                    <a:ahLst/>
                    <a:cxnLst>
                      <a:cxn ang="T6">
                        <a:pos x="T0" y="T1"/>
                      </a:cxn>
                      <a:cxn ang="T7">
                        <a:pos x="T2" y="T3"/>
                      </a:cxn>
                      <a:cxn ang="T8">
                        <a:pos x="T4" y="T5"/>
                      </a:cxn>
                    </a:cxnLst>
                    <a:rect l="0" t="0" r="r" b="b"/>
                    <a:pathLst>
                      <a:path w="358" h="10">
                        <a:moveTo>
                          <a:pt x="0" y="7"/>
                        </a:moveTo>
                        <a:cubicBezTo>
                          <a:pt x="12" y="10"/>
                          <a:pt x="92" y="3"/>
                          <a:pt x="128" y="2"/>
                        </a:cubicBezTo>
                        <a:cubicBezTo>
                          <a:pt x="164" y="0"/>
                          <a:pt x="338" y="4"/>
                          <a:pt x="358" y="5"/>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32" name="Freeform 149"/>
                  <p:cNvSpPr>
                    <a:spLocks/>
                  </p:cNvSpPr>
                  <p:nvPr/>
                </p:nvSpPr>
                <p:spPr bwMode="auto">
                  <a:xfrm>
                    <a:off x="881" y="1907"/>
                    <a:ext cx="600" cy="26"/>
                  </a:xfrm>
                  <a:custGeom>
                    <a:avLst/>
                    <a:gdLst>
                      <a:gd name="T0" fmla="*/ 0 w 240"/>
                      <a:gd name="T1" fmla="*/ 156 h 10"/>
                      <a:gd name="T2" fmla="*/ 3750 w 240"/>
                      <a:gd name="T3" fmla="*/ 68 h 10"/>
                      <a:gd name="T4" fmla="*/ 0 60000 65536"/>
                      <a:gd name="T5" fmla="*/ 0 60000 65536"/>
                    </a:gdLst>
                    <a:ahLst/>
                    <a:cxnLst>
                      <a:cxn ang="T4">
                        <a:pos x="T0" y="T1"/>
                      </a:cxn>
                      <a:cxn ang="T5">
                        <a:pos x="T2" y="T3"/>
                      </a:cxn>
                    </a:cxnLst>
                    <a:rect l="0" t="0" r="r" b="b"/>
                    <a:pathLst>
                      <a:path w="240" h="10">
                        <a:moveTo>
                          <a:pt x="0" y="9"/>
                        </a:moveTo>
                        <a:cubicBezTo>
                          <a:pt x="18" y="10"/>
                          <a:pt x="134" y="0"/>
                          <a:pt x="240" y="4"/>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33" name="Freeform 150"/>
                  <p:cNvSpPr>
                    <a:spLocks/>
                  </p:cNvSpPr>
                  <p:nvPr/>
                </p:nvSpPr>
                <p:spPr bwMode="auto">
                  <a:xfrm>
                    <a:off x="1243" y="1645"/>
                    <a:ext cx="673" cy="24"/>
                  </a:xfrm>
                  <a:custGeom>
                    <a:avLst/>
                    <a:gdLst>
                      <a:gd name="T0" fmla="*/ 0 w 269"/>
                      <a:gd name="T1" fmla="*/ 56 h 9"/>
                      <a:gd name="T2" fmla="*/ 1846 w 269"/>
                      <a:gd name="T3" fmla="*/ 35 h 9"/>
                      <a:gd name="T4" fmla="*/ 4213 w 269"/>
                      <a:gd name="T5" fmla="*/ 171 h 9"/>
                      <a:gd name="T6" fmla="*/ 0 60000 65536"/>
                      <a:gd name="T7" fmla="*/ 0 60000 65536"/>
                      <a:gd name="T8" fmla="*/ 0 60000 65536"/>
                    </a:gdLst>
                    <a:ahLst/>
                    <a:cxnLst>
                      <a:cxn ang="T6">
                        <a:pos x="T0" y="T1"/>
                      </a:cxn>
                      <a:cxn ang="T7">
                        <a:pos x="T2" y="T3"/>
                      </a:cxn>
                      <a:cxn ang="T8">
                        <a:pos x="T4" y="T5"/>
                      </a:cxn>
                    </a:cxnLst>
                    <a:rect l="0" t="0" r="r" b="b"/>
                    <a:pathLst>
                      <a:path w="269" h="9">
                        <a:moveTo>
                          <a:pt x="0" y="3"/>
                        </a:moveTo>
                        <a:cubicBezTo>
                          <a:pt x="18" y="9"/>
                          <a:pt x="87" y="0"/>
                          <a:pt x="118" y="2"/>
                        </a:cubicBezTo>
                        <a:cubicBezTo>
                          <a:pt x="149" y="3"/>
                          <a:pt x="240" y="7"/>
                          <a:pt x="269" y="9"/>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34" name="Freeform 151"/>
                  <p:cNvSpPr>
                    <a:spLocks/>
                  </p:cNvSpPr>
                  <p:nvPr/>
                </p:nvSpPr>
                <p:spPr bwMode="auto">
                  <a:xfrm>
                    <a:off x="1443" y="1616"/>
                    <a:ext cx="465" cy="27"/>
                  </a:xfrm>
                  <a:custGeom>
                    <a:avLst/>
                    <a:gdLst>
                      <a:gd name="T0" fmla="*/ 0 w 186"/>
                      <a:gd name="T1" fmla="*/ 59 h 10"/>
                      <a:gd name="T2" fmla="*/ 2908 w 186"/>
                      <a:gd name="T3" fmla="*/ 197 h 10"/>
                      <a:gd name="T4" fmla="*/ 0 60000 65536"/>
                      <a:gd name="T5" fmla="*/ 0 60000 65536"/>
                    </a:gdLst>
                    <a:ahLst/>
                    <a:cxnLst>
                      <a:cxn ang="T4">
                        <a:pos x="T0" y="T1"/>
                      </a:cxn>
                      <a:cxn ang="T5">
                        <a:pos x="T2" y="T3"/>
                      </a:cxn>
                    </a:cxnLst>
                    <a:rect l="0" t="0" r="r" b="b"/>
                    <a:pathLst>
                      <a:path w="186" h="10">
                        <a:moveTo>
                          <a:pt x="0" y="3"/>
                        </a:moveTo>
                        <a:cubicBezTo>
                          <a:pt x="19" y="0"/>
                          <a:pt x="153" y="6"/>
                          <a:pt x="186" y="1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35" name="Freeform 152"/>
                  <p:cNvSpPr>
                    <a:spLocks/>
                  </p:cNvSpPr>
                  <p:nvPr/>
                </p:nvSpPr>
                <p:spPr bwMode="auto">
                  <a:xfrm>
                    <a:off x="933" y="1683"/>
                    <a:ext cx="1058" cy="16"/>
                  </a:xfrm>
                  <a:custGeom>
                    <a:avLst/>
                    <a:gdLst>
                      <a:gd name="T0" fmla="*/ 0 w 423"/>
                      <a:gd name="T1" fmla="*/ 56 h 6"/>
                      <a:gd name="T2" fmla="*/ 2376 w 423"/>
                      <a:gd name="T3" fmla="*/ 21 h 6"/>
                      <a:gd name="T4" fmla="*/ 6618 w 423"/>
                      <a:gd name="T5" fmla="*/ 115 h 6"/>
                      <a:gd name="T6" fmla="*/ 0 60000 65536"/>
                      <a:gd name="T7" fmla="*/ 0 60000 65536"/>
                      <a:gd name="T8" fmla="*/ 0 60000 65536"/>
                    </a:gdLst>
                    <a:ahLst/>
                    <a:cxnLst>
                      <a:cxn ang="T6">
                        <a:pos x="T0" y="T1"/>
                      </a:cxn>
                      <a:cxn ang="T7">
                        <a:pos x="T2" y="T3"/>
                      </a:cxn>
                      <a:cxn ang="T8">
                        <a:pos x="T4" y="T5"/>
                      </a:cxn>
                    </a:cxnLst>
                    <a:rect l="0" t="0" r="r" b="b"/>
                    <a:pathLst>
                      <a:path w="423" h="6">
                        <a:moveTo>
                          <a:pt x="0" y="3"/>
                        </a:moveTo>
                        <a:cubicBezTo>
                          <a:pt x="23" y="4"/>
                          <a:pt x="83" y="2"/>
                          <a:pt x="152" y="1"/>
                        </a:cubicBezTo>
                        <a:cubicBezTo>
                          <a:pt x="221" y="0"/>
                          <a:pt x="380" y="1"/>
                          <a:pt x="423" y="6"/>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36" name="Freeform 153"/>
                  <p:cNvSpPr>
                    <a:spLocks/>
                  </p:cNvSpPr>
                  <p:nvPr/>
                </p:nvSpPr>
                <p:spPr bwMode="auto">
                  <a:xfrm>
                    <a:off x="933" y="1712"/>
                    <a:ext cx="1060" cy="11"/>
                  </a:xfrm>
                  <a:custGeom>
                    <a:avLst/>
                    <a:gdLst>
                      <a:gd name="T0" fmla="*/ 0 w 424"/>
                      <a:gd name="T1" fmla="*/ 47 h 4"/>
                      <a:gd name="T2" fmla="*/ 2313 w 424"/>
                      <a:gd name="T3" fmla="*/ 22 h 4"/>
                      <a:gd name="T4" fmla="*/ 4988 w 424"/>
                      <a:gd name="T5" fmla="*/ 22 h 4"/>
                      <a:gd name="T6" fmla="*/ 6625 w 424"/>
                      <a:gd name="T7" fmla="*/ 8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2"/>
                        </a:moveTo>
                        <a:cubicBezTo>
                          <a:pt x="21" y="3"/>
                          <a:pt x="82" y="2"/>
                          <a:pt x="148" y="1"/>
                        </a:cubicBezTo>
                        <a:cubicBezTo>
                          <a:pt x="198" y="1"/>
                          <a:pt x="270" y="3"/>
                          <a:pt x="319" y="1"/>
                        </a:cubicBezTo>
                        <a:cubicBezTo>
                          <a:pt x="361" y="0"/>
                          <a:pt x="408" y="3"/>
                          <a:pt x="424" y="4"/>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37" name="Freeform 154"/>
                  <p:cNvSpPr>
                    <a:spLocks/>
                  </p:cNvSpPr>
                  <p:nvPr/>
                </p:nvSpPr>
                <p:spPr bwMode="auto">
                  <a:xfrm>
                    <a:off x="933" y="1739"/>
                    <a:ext cx="1060" cy="8"/>
                  </a:xfrm>
                  <a:custGeom>
                    <a:avLst/>
                    <a:gdLst>
                      <a:gd name="T0" fmla="*/ 0 w 424"/>
                      <a:gd name="T1" fmla="*/ 35 h 3"/>
                      <a:gd name="T2" fmla="*/ 2270 w 424"/>
                      <a:gd name="T3" fmla="*/ 56 h 3"/>
                      <a:gd name="T4" fmla="*/ 4845 w 424"/>
                      <a:gd name="T5" fmla="*/ 35 h 3"/>
                      <a:gd name="T6" fmla="*/ 6625 w 424"/>
                      <a:gd name="T7" fmla="*/ 5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3">
                        <a:moveTo>
                          <a:pt x="0" y="2"/>
                        </a:moveTo>
                        <a:cubicBezTo>
                          <a:pt x="20" y="3"/>
                          <a:pt x="80" y="3"/>
                          <a:pt x="145" y="3"/>
                        </a:cubicBezTo>
                        <a:cubicBezTo>
                          <a:pt x="204" y="3"/>
                          <a:pt x="275" y="3"/>
                          <a:pt x="310" y="2"/>
                        </a:cubicBezTo>
                        <a:cubicBezTo>
                          <a:pt x="353" y="0"/>
                          <a:pt x="409" y="3"/>
                          <a:pt x="424"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38" name="Freeform 155"/>
                  <p:cNvSpPr>
                    <a:spLocks/>
                  </p:cNvSpPr>
                  <p:nvPr/>
                </p:nvSpPr>
                <p:spPr bwMode="auto">
                  <a:xfrm>
                    <a:off x="933" y="1760"/>
                    <a:ext cx="985" cy="24"/>
                  </a:xfrm>
                  <a:custGeom>
                    <a:avLst/>
                    <a:gdLst>
                      <a:gd name="T0" fmla="*/ 0 w 394"/>
                      <a:gd name="T1" fmla="*/ 77 h 9"/>
                      <a:gd name="T2" fmla="*/ 4720 w 394"/>
                      <a:gd name="T3" fmla="*/ 77 h 9"/>
                      <a:gd name="T4" fmla="*/ 6158 w 394"/>
                      <a:gd name="T5" fmla="*/ 56 h 9"/>
                      <a:gd name="T6" fmla="*/ 0 60000 65536"/>
                      <a:gd name="T7" fmla="*/ 0 60000 65536"/>
                      <a:gd name="T8" fmla="*/ 0 60000 65536"/>
                    </a:gdLst>
                    <a:ahLst/>
                    <a:cxnLst>
                      <a:cxn ang="T6">
                        <a:pos x="T0" y="T1"/>
                      </a:cxn>
                      <a:cxn ang="T7">
                        <a:pos x="T2" y="T3"/>
                      </a:cxn>
                      <a:cxn ang="T8">
                        <a:pos x="T4" y="T5"/>
                      </a:cxn>
                    </a:cxnLst>
                    <a:rect l="0" t="0" r="r" b="b"/>
                    <a:pathLst>
                      <a:path w="394" h="9">
                        <a:moveTo>
                          <a:pt x="0" y="4"/>
                        </a:moveTo>
                        <a:cubicBezTo>
                          <a:pt x="39" y="5"/>
                          <a:pt x="258" y="9"/>
                          <a:pt x="302" y="4"/>
                        </a:cubicBezTo>
                        <a:cubicBezTo>
                          <a:pt x="345" y="0"/>
                          <a:pt x="381" y="4"/>
                          <a:pt x="394"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39" name="Freeform 156"/>
                  <p:cNvSpPr>
                    <a:spLocks/>
                  </p:cNvSpPr>
                  <p:nvPr/>
                </p:nvSpPr>
                <p:spPr bwMode="auto">
                  <a:xfrm>
                    <a:off x="781" y="1792"/>
                    <a:ext cx="1142" cy="19"/>
                  </a:xfrm>
                  <a:custGeom>
                    <a:avLst/>
                    <a:gdLst>
                      <a:gd name="T0" fmla="*/ 0 w 457"/>
                      <a:gd name="T1" fmla="*/ 60 h 7"/>
                      <a:gd name="T2" fmla="*/ 1729 w 457"/>
                      <a:gd name="T3" fmla="*/ 60 h 7"/>
                      <a:gd name="T4" fmla="*/ 4353 w 457"/>
                      <a:gd name="T5" fmla="*/ 103 h 7"/>
                      <a:gd name="T6" fmla="*/ 7132 w 457"/>
                      <a:gd name="T7" fmla="*/ 6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3"/>
                        </a:moveTo>
                        <a:cubicBezTo>
                          <a:pt x="16" y="5"/>
                          <a:pt x="66" y="5"/>
                          <a:pt x="111" y="3"/>
                        </a:cubicBezTo>
                        <a:cubicBezTo>
                          <a:pt x="156" y="2"/>
                          <a:pt x="232" y="7"/>
                          <a:pt x="279" y="5"/>
                        </a:cubicBezTo>
                        <a:cubicBezTo>
                          <a:pt x="327" y="4"/>
                          <a:pt x="448" y="0"/>
                          <a:pt x="457"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40" name="Freeform 157"/>
                  <p:cNvSpPr>
                    <a:spLocks/>
                  </p:cNvSpPr>
                  <p:nvPr/>
                </p:nvSpPr>
                <p:spPr bwMode="auto">
                  <a:xfrm>
                    <a:off x="771" y="1821"/>
                    <a:ext cx="897" cy="24"/>
                  </a:xfrm>
                  <a:custGeom>
                    <a:avLst/>
                    <a:gdLst>
                      <a:gd name="T0" fmla="*/ 0 w 359"/>
                      <a:gd name="T1" fmla="*/ 149 h 9"/>
                      <a:gd name="T2" fmla="*/ 2496 w 359"/>
                      <a:gd name="T3" fmla="*/ 0 h 9"/>
                      <a:gd name="T4" fmla="*/ 5599 w 359"/>
                      <a:gd name="T5" fmla="*/ 21 h 9"/>
                      <a:gd name="T6" fmla="*/ 0 60000 65536"/>
                      <a:gd name="T7" fmla="*/ 0 60000 65536"/>
                      <a:gd name="T8" fmla="*/ 0 60000 65536"/>
                    </a:gdLst>
                    <a:ahLst/>
                    <a:cxnLst>
                      <a:cxn ang="T6">
                        <a:pos x="T0" y="T1"/>
                      </a:cxn>
                      <a:cxn ang="T7">
                        <a:pos x="T2" y="T3"/>
                      </a:cxn>
                      <a:cxn ang="T8">
                        <a:pos x="T4" y="T5"/>
                      </a:cxn>
                    </a:cxnLst>
                    <a:rect l="0" t="0" r="r" b="b"/>
                    <a:pathLst>
                      <a:path w="359" h="9">
                        <a:moveTo>
                          <a:pt x="0" y="8"/>
                        </a:moveTo>
                        <a:cubicBezTo>
                          <a:pt x="12" y="9"/>
                          <a:pt x="126" y="0"/>
                          <a:pt x="160" y="0"/>
                        </a:cubicBezTo>
                        <a:cubicBezTo>
                          <a:pt x="195" y="0"/>
                          <a:pt x="302" y="4"/>
                          <a:pt x="359"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41" name="Freeform 158"/>
                  <p:cNvSpPr>
                    <a:spLocks/>
                  </p:cNvSpPr>
                  <p:nvPr/>
                </p:nvSpPr>
                <p:spPr bwMode="auto">
                  <a:xfrm>
                    <a:off x="773" y="1851"/>
                    <a:ext cx="893" cy="32"/>
                  </a:xfrm>
                  <a:custGeom>
                    <a:avLst/>
                    <a:gdLst>
                      <a:gd name="T0" fmla="*/ 0 w 357"/>
                      <a:gd name="T1" fmla="*/ 149 h 12"/>
                      <a:gd name="T2" fmla="*/ 2189 w 357"/>
                      <a:gd name="T3" fmla="*/ 0 h 12"/>
                      <a:gd name="T4" fmla="*/ 5588 w 357"/>
                      <a:gd name="T5" fmla="*/ 21 h 12"/>
                      <a:gd name="T6" fmla="*/ 0 60000 65536"/>
                      <a:gd name="T7" fmla="*/ 0 60000 65536"/>
                      <a:gd name="T8" fmla="*/ 0 60000 65536"/>
                    </a:gdLst>
                    <a:ahLst/>
                    <a:cxnLst>
                      <a:cxn ang="T6">
                        <a:pos x="T0" y="T1"/>
                      </a:cxn>
                      <a:cxn ang="T7">
                        <a:pos x="T2" y="T3"/>
                      </a:cxn>
                      <a:cxn ang="T8">
                        <a:pos x="T4" y="T5"/>
                      </a:cxn>
                    </a:cxnLst>
                    <a:rect l="0" t="0" r="r" b="b"/>
                    <a:pathLst>
                      <a:path w="357" h="12">
                        <a:moveTo>
                          <a:pt x="0" y="8"/>
                        </a:moveTo>
                        <a:cubicBezTo>
                          <a:pt x="14" y="12"/>
                          <a:pt x="88" y="1"/>
                          <a:pt x="140" y="0"/>
                        </a:cubicBezTo>
                        <a:cubicBezTo>
                          <a:pt x="192" y="0"/>
                          <a:pt x="324" y="3"/>
                          <a:pt x="357"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42" name="Freeform 159"/>
                  <p:cNvSpPr>
                    <a:spLocks/>
                  </p:cNvSpPr>
                  <p:nvPr/>
                </p:nvSpPr>
                <p:spPr bwMode="auto">
                  <a:xfrm>
                    <a:off x="773" y="1880"/>
                    <a:ext cx="895" cy="27"/>
                  </a:xfrm>
                  <a:custGeom>
                    <a:avLst/>
                    <a:gdLst>
                      <a:gd name="T0" fmla="*/ 0 w 358"/>
                      <a:gd name="T1" fmla="*/ 138 h 10"/>
                      <a:gd name="T2" fmla="*/ 2000 w 358"/>
                      <a:gd name="T3" fmla="*/ 22 h 10"/>
                      <a:gd name="T4" fmla="*/ 5595 w 358"/>
                      <a:gd name="T5" fmla="*/ 81 h 10"/>
                      <a:gd name="T6" fmla="*/ 0 60000 65536"/>
                      <a:gd name="T7" fmla="*/ 0 60000 65536"/>
                      <a:gd name="T8" fmla="*/ 0 60000 65536"/>
                    </a:gdLst>
                    <a:ahLst/>
                    <a:cxnLst>
                      <a:cxn ang="T6">
                        <a:pos x="T0" y="T1"/>
                      </a:cxn>
                      <a:cxn ang="T7">
                        <a:pos x="T2" y="T3"/>
                      </a:cxn>
                      <a:cxn ang="T8">
                        <a:pos x="T4" y="T5"/>
                      </a:cxn>
                    </a:cxnLst>
                    <a:rect l="0" t="0" r="r" b="b"/>
                    <a:pathLst>
                      <a:path w="358" h="10">
                        <a:moveTo>
                          <a:pt x="0" y="7"/>
                        </a:moveTo>
                        <a:cubicBezTo>
                          <a:pt x="12" y="10"/>
                          <a:pt x="92" y="3"/>
                          <a:pt x="128" y="1"/>
                        </a:cubicBezTo>
                        <a:cubicBezTo>
                          <a:pt x="164" y="0"/>
                          <a:pt x="338" y="3"/>
                          <a:pt x="358" y="4"/>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43" name="Freeform 160"/>
                  <p:cNvSpPr>
                    <a:spLocks/>
                  </p:cNvSpPr>
                  <p:nvPr/>
                </p:nvSpPr>
                <p:spPr bwMode="auto">
                  <a:xfrm>
                    <a:off x="911" y="1925"/>
                    <a:ext cx="300" cy="14"/>
                  </a:xfrm>
                  <a:custGeom>
                    <a:avLst/>
                    <a:gdLst>
                      <a:gd name="T0" fmla="*/ 0 w 120"/>
                      <a:gd name="T1" fmla="*/ 109 h 5"/>
                      <a:gd name="T2" fmla="*/ 1875 w 120"/>
                      <a:gd name="T3" fmla="*/ 0 h 5"/>
                      <a:gd name="T4" fmla="*/ 0 60000 65536"/>
                      <a:gd name="T5" fmla="*/ 0 60000 65536"/>
                    </a:gdLst>
                    <a:ahLst/>
                    <a:cxnLst>
                      <a:cxn ang="T4">
                        <a:pos x="T0" y="T1"/>
                      </a:cxn>
                      <a:cxn ang="T5">
                        <a:pos x="T2" y="T3"/>
                      </a:cxn>
                    </a:cxnLst>
                    <a:rect l="0" t="0" r="r" b="b"/>
                    <a:pathLst>
                      <a:path w="120" h="5">
                        <a:moveTo>
                          <a:pt x="0" y="5"/>
                        </a:moveTo>
                        <a:cubicBezTo>
                          <a:pt x="12" y="5"/>
                          <a:pt x="59" y="2"/>
                          <a:pt x="120"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44" name="Freeform 161"/>
                  <p:cNvSpPr>
                    <a:spLocks/>
                  </p:cNvSpPr>
                  <p:nvPr/>
                </p:nvSpPr>
                <p:spPr bwMode="auto">
                  <a:xfrm>
                    <a:off x="1251" y="1640"/>
                    <a:ext cx="665" cy="24"/>
                  </a:xfrm>
                  <a:custGeom>
                    <a:avLst/>
                    <a:gdLst>
                      <a:gd name="T0" fmla="*/ 0 w 266"/>
                      <a:gd name="T1" fmla="*/ 93 h 9"/>
                      <a:gd name="T2" fmla="*/ 1800 w 266"/>
                      <a:gd name="T3" fmla="*/ 21 h 9"/>
                      <a:gd name="T4" fmla="*/ 4158 w 266"/>
                      <a:gd name="T5" fmla="*/ 171 h 9"/>
                      <a:gd name="T6" fmla="*/ 0 60000 65536"/>
                      <a:gd name="T7" fmla="*/ 0 60000 65536"/>
                      <a:gd name="T8" fmla="*/ 0 60000 65536"/>
                    </a:gdLst>
                    <a:ahLst/>
                    <a:cxnLst>
                      <a:cxn ang="T6">
                        <a:pos x="T0" y="T1"/>
                      </a:cxn>
                      <a:cxn ang="T7">
                        <a:pos x="T2" y="T3"/>
                      </a:cxn>
                      <a:cxn ang="T8">
                        <a:pos x="T4" y="T5"/>
                      </a:cxn>
                    </a:cxnLst>
                    <a:rect l="0" t="0" r="r" b="b"/>
                    <a:pathLst>
                      <a:path w="266" h="9">
                        <a:moveTo>
                          <a:pt x="0" y="5"/>
                        </a:moveTo>
                        <a:cubicBezTo>
                          <a:pt x="17" y="7"/>
                          <a:pt x="84" y="0"/>
                          <a:pt x="115" y="1"/>
                        </a:cubicBezTo>
                        <a:cubicBezTo>
                          <a:pt x="146" y="3"/>
                          <a:pt x="237" y="7"/>
                          <a:pt x="266" y="9"/>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45" name="Freeform 162"/>
                  <p:cNvSpPr>
                    <a:spLocks/>
                  </p:cNvSpPr>
                  <p:nvPr/>
                </p:nvSpPr>
                <p:spPr bwMode="auto">
                  <a:xfrm>
                    <a:off x="1443" y="1611"/>
                    <a:ext cx="465" cy="26"/>
                  </a:xfrm>
                  <a:custGeom>
                    <a:avLst/>
                    <a:gdLst>
                      <a:gd name="T0" fmla="*/ 0 w 186"/>
                      <a:gd name="T1" fmla="*/ 55 h 10"/>
                      <a:gd name="T2" fmla="*/ 2908 w 186"/>
                      <a:gd name="T3" fmla="*/ 177 h 10"/>
                      <a:gd name="T4" fmla="*/ 0 60000 65536"/>
                      <a:gd name="T5" fmla="*/ 0 60000 65536"/>
                    </a:gdLst>
                    <a:ahLst/>
                    <a:cxnLst>
                      <a:cxn ang="T4">
                        <a:pos x="T0" y="T1"/>
                      </a:cxn>
                      <a:cxn ang="T5">
                        <a:pos x="T2" y="T3"/>
                      </a:cxn>
                    </a:cxnLst>
                    <a:rect l="0" t="0" r="r" b="b"/>
                    <a:pathLst>
                      <a:path w="186" h="10">
                        <a:moveTo>
                          <a:pt x="0" y="3"/>
                        </a:moveTo>
                        <a:cubicBezTo>
                          <a:pt x="19" y="0"/>
                          <a:pt x="153" y="6"/>
                          <a:pt x="186" y="1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46" name="Freeform 163"/>
                  <p:cNvSpPr>
                    <a:spLocks/>
                  </p:cNvSpPr>
                  <p:nvPr/>
                </p:nvSpPr>
                <p:spPr bwMode="auto">
                  <a:xfrm>
                    <a:off x="933" y="1677"/>
                    <a:ext cx="1058" cy="14"/>
                  </a:xfrm>
                  <a:custGeom>
                    <a:avLst/>
                    <a:gdLst>
                      <a:gd name="T0" fmla="*/ 0 w 423"/>
                      <a:gd name="T1" fmla="*/ 48 h 5"/>
                      <a:gd name="T2" fmla="*/ 2376 w 423"/>
                      <a:gd name="T3" fmla="*/ 22 h 5"/>
                      <a:gd name="T4" fmla="*/ 6618 w 423"/>
                      <a:gd name="T5" fmla="*/ 109 h 5"/>
                      <a:gd name="T6" fmla="*/ 0 60000 65536"/>
                      <a:gd name="T7" fmla="*/ 0 60000 65536"/>
                      <a:gd name="T8" fmla="*/ 0 60000 65536"/>
                    </a:gdLst>
                    <a:ahLst/>
                    <a:cxnLst>
                      <a:cxn ang="T6">
                        <a:pos x="T0" y="T1"/>
                      </a:cxn>
                      <a:cxn ang="T7">
                        <a:pos x="T2" y="T3"/>
                      </a:cxn>
                      <a:cxn ang="T8">
                        <a:pos x="T4" y="T5"/>
                      </a:cxn>
                    </a:cxnLst>
                    <a:rect l="0" t="0" r="r" b="b"/>
                    <a:pathLst>
                      <a:path w="423" h="5">
                        <a:moveTo>
                          <a:pt x="0" y="2"/>
                        </a:moveTo>
                        <a:cubicBezTo>
                          <a:pt x="23" y="4"/>
                          <a:pt x="83" y="2"/>
                          <a:pt x="152" y="1"/>
                        </a:cubicBezTo>
                        <a:cubicBezTo>
                          <a:pt x="221" y="0"/>
                          <a:pt x="380" y="1"/>
                          <a:pt x="423"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47" name="Freeform 164"/>
                  <p:cNvSpPr>
                    <a:spLocks/>
                  </p:cNvSpPr>
                  <p:nvPr/>
                </p:nvSpPr>
                <p:spPr bwMode="auto">
                  <a:xfrm>
                    <a:off x="933" y="1707"/>
                    <a:ext cx="1060" cy="8"/>
                  </a:xfrm>
                  <a:custGeom>
                    <a:avLst/>
                    <a:gdLst>
                      <a:gd name="T0" fmla="*/ 0 w 424"/>
                      <a:gd name="T1" fmla="*/ 35 h 3"/>
                      <a:gd name="T2" fmla="*/ 2313 w 424"/>
                      <a:gd name="T3" fmla="*/ 21 h 3"/>
                      <a:gd name="T4" fmla="*/ 4988 w 424"/>
                      <a:gd name="T5" fmla="*/ 21 h 3"/>
                      <a:gd name="T6" fmla="*/ 6625 w 424"/>
                      <a:gd name="T7" fmla="*/ 5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3">
                        <a:moveTo>
                          <a:pt x="0" y="2"/>
                        </a:moveTo>
                        <a:cubicBezTo>
                          <a:pt x="21" y="3"/>
                          <a:pt x="82" y="2"/>
                          <a:pt x="148" y="1"/>
                        </a:cubicBezTo>
                        <a:cubicBezTo>
                          <a:pt x="198" y="1"/>
                          <a:pt x="270" y="2"/>
                          <a:pt x="319" y="1"/>
                        </a:cubicBezTo>
                        <a:cubicBezTo>
                          <a:pt x="361" y="0"/>
                          <a:pt x="408" y="2"/>
                          <a:pt x="424"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48" name="Freeform 165"/>
                  <p:cNvSpPr>
                    <a:spLocks/>
                  </p:cNvSpPr>
                  <p:nvPr/>
                </p:nvSpPr>
                <p:spPr bwMode="auto">
                  <a:xfrm>
                    <a:off x="933" y="1733"/>
                    <a:ext cx="1060" cy="8"/>
                  </a:xfrm>
                  <a:custGeom>
                    <a:avLst/>
                    <a:gdLst>
                      <a:gd name="T0" fmla="*/ 0 w 424"/>
                      <a:gd name="T1" fmla="*/ 35 h 3"/>
                      <a:gd name="T2" fmla="*/ 2270 w 424"/>
                      <a:gd name="T3" fmla="*/ 35 h 3"/>
                      <a:gd name="T4" fmla="*/ 4845 w 424"/>
                      <a:gd name="T5" fmla="*/ 35 h 3"/>
                      <a:gd name="T6" fmla="*/ 6625 w 424"/>
                      <a:gd name="T7" fmla="*/ 5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3">
                        <a:moveTo>
                          <a:pt x="0" y="2"/>
                        </a:moveTo>
                        <a:cubicBezTo>
                          <a:pt x="20" y="3"/>
                          <a:pt x="80" y="3"/>
                          <a:pt x="145" y="2"/>
                        </a:cubicBezTo>
                        <a:cubicBezTo>
                          <a:pt x="204" y="3"/>
                          <a:pt x="275" y="3"/>
                          <a:pt x="310" y="2"/>
                        </a:cubicBezTo>
                        <a:cubicBezTo>
                          <a:pt x="353" y="0"/>
                          <a:pt x="409" y="3"/>
                          <a:pt x="424"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49" name="Freeform 166"/>
                  <p:cNvSpPr>
                    <a:spLocks/>
                  </p:cNvSpPr>
                  <p:nvPr/>
                </p:nvSpPr>
                <p:spPr bwMode="auto">
                  <a:xfrm>
                    <a:off x="933" y="1755"/>
                    <a:ext cx="995" cy="21"/>
                  </a:xfrm>
                  <a:custGeom>
                    <a:avLst/>
                    <a:gdLst>
                      <a:gd name="T0" fmla="*/ 0 w 398"/>
                      <a:gd name="T1" fmla="*/ 76 h 8"/>
                      <a:gd name="T2" fmla="*/ 4720 w 398"/>
                      <a:gd name="T3" fmla="*/ 76 h 8"/>
                      <a:gd name="T4" fmla="*/ 6220 w 398"/>
                      <a:gd name="T5" fmla="*/ 55 h 8"/>
                      <a:gd name="T6" fmla="*/ 0 60000 65536"/>
                      <a:gd name="T7" fmla="*/ 0 60000 65536"/>
                      <a:gd name="T8" fmla="*/ 0 60000 65536"/>
                    </a:gdLst>
                    <a:ahLst/>
                    <a:cxnLst>
                      <a:cxn ang="T6">
                        <a:pos x="T0" y="T1"/>
                      </a:cxn>
                      <a:cxn ang="T7">
                        <a:pos x="T2" y="T3"/>
                      </a:cxn>
                      <a:cxn ang="T8">
                        <a:pos x="T4" y="T5"/>
                      </a:cxn>
                    </a:cxnLst>
                    <a:rect l="0" t="0" r="r" b="b"/>
                    <a:pathLst>
                      <a:path w="398" h="8">
                        <a:moveTo>
                          <a:pt x="0" y="4"/>
                        </a:moveTo>
                        <a:cubicBezTo>
                          <a:pt x="39" y="5"/>
                          <a:pt x="258" y="8"/>
                          <a:pt x="302" y="4"/>
                        </a:cubicBezTo>
                        <a:cubicBezTo>
                          <a:pt x="345" y="0"/>
                          <a:pt x="385" y="4"/>
                          <a:pt x="398"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50" name="Freeform 167"/>
                  <p:cNvSpPr>
                    <a:spLocks/>
                  </p:cNvSpPr>
                  <p:nvPr/>
                </p:nvSpPr>
                <p:spPr bwMode="auto">
                  <a:xfrm>
                    <a:off x="781" y="1787"/>
                    <a:ext cx="1142" cy="18"/>
                  </a:xfrm>
                  <a:custGeom>
                    <a:avLst/>
                    <a:gdLst>
                      <a:gd name="T0" fmla="*/ 0 w 457"/>
                      <a:gd name="T1" fmla="*/ 54 h 7"/>
                      <a:gd name="T2" fmla="*/ 1729 w 457"/>
                      <a:gd name="T3" fmla="*/ 54 h 7"/>
                      <a:gd name="T4" fmla="*/ 4353 w 457"/>
                      <a:gd name="T5" fmla="*/ 85 h 7"/>
                      <a:gd name="T6" fmla="*/ 7132 w 457"/>
                      <a:gd name="T7" fmla="*/ 54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3"/>
                        </a:moveTo>
                        <a:cubicBezTo>
                          <a:pt x="16" y="4"/>
                          <a:pt x="66" y="5"/>
                          <a:pt x="111" y="3"/>
                        </a:cubicBezTo>
                        <a:cubicBezTo>
                          <a:pt x="156" y="1"/>
                          <a:pt x="232" y="7"/>
                          <a:pt x="279" y="5"/>
                        </a:cubicBezTo>
                        <a:cubicBezTo>
                          <a:pt x="327" y="3"/>
                          <a:pt x="448" y="0"/>
                          <a:pt x="457"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51" name="Freeform 168"/>
                  <p:cNvSpPr>
                    <a:spLocks/>
                  </p:cNvSpPr>
                  <p:nvPr/>
                </p:nvSpPr>
                <p:spPr bwMode="auto">
                  <a:xfrm>
                    <a:off x="771" y="1816"/>
                    <a:ext cx="907" cy="24"/>
                  </a:xfrm>
                  <a:custGeom>
                    <a:avLst/>
                    <a:gdLst>
                      <a:gd name="T0" fmla="*/ 0 w 363"/>
                      <a:gd name="T1" fmla="*/ 149 h 9"/>
                      <a:gd name="T2" fmla="*/ 2496 w 363"/>
                      <a:gd name="T3" fmla="*/ 0 h 9"/>
                      <a:gd name="T4" fmla="*/ 5662 w 363"/>
                      <a:gd name="T5" fmla="*/ 21 h 9"/>
                      <a:gd name="T6" fmla="*/ 0 60000 65536"/>
                      <a:gd name="T7" fmla="*/ 0 60000 65536"/>
                      <a:gd name="T8" fmla="*/ 0 60000 65536"/>
                    </a:gdLst>
                    <a:ahLst/>
                    <a:cxnLst>
                      <a:cxn ang="T6">
                        <a:pos x="T0" y="T1"/>
                      </a:cxn>
                      <a:cxn ang="T7">
                        <a:pos x="T2" y="T3"/>
                      </a:cxn>
                      <a:cxn ang="T8">
                        <a:pos x="T4" y="T5"/>
                      </a:cxn>
                    </a:cxnLst>
                    <a:rect l="0" t="0" r="r" b="b"/>
                    <a:pathLst>
                      <a:path w="363" h="9">
                        <a:moveTo>
                          <a:pt x="0" y="8"/>
                        </a:moveTo>
                        <a:cubicBezTo>
                          <a:pt x="12" y="9"/>
                          <a:pt x="126" y="0"/>
                          <a:pt x="160" y="0"/>
                        </a:cubicBezTo>
                        <a:cubicBezTo>
                          <a:pt x="195" y="0"/>
                          <a:pt x="306" y="3"/>
                          <a:pt x="363" y="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52" name="Freeform 169"/>
                  <p:cNvSpPr>
                    <a:spLocks/>
                  </p:cNvSpPr>
                  <p:nvPr/>
                </p:nvSpPr>
                <p:spPr bwMode="auto">
                  <a:xfrm>
                    <a:off x="773" y="1843"/>
                    <a:ext cx="893" cy="34"/>
                  </a:xfrm>
                  <a:custGeom>
                    <a:avLst/>
                    <a:gdLst>
                      <a:gd name="T0" fmla="*/ 0 w 357"/>
                      <a:gd name="T1" fmla="*/ 165 h 13"/>
                      <a:gd name="T2" fmla="*/ 2189 w 357"/>
                      <a:gd name="T3" fmla="*/ 21 h 13"/>
                      <a:gd name="T4" fmla="*/ 5588 w 357"/>
                      <a:gd name="T5" fmla="*/ 34 h 13"/>
                      <a:gd name="T6" fmla="*/ 0 60000 65536"/>
                      <a:gd name="T7" fmla="*/ 0 60000 65536"/>
                      <a:gd name="T8" fmla="*/ 0 60000 65536"/>
                    </a:gdLst>
                    <a:ahLst/>
                    <a:cxnLst>
                      <a:cxn ang="T6">
                        <a:pos x="T0" y="T1"/>
                      </a:cxn>
                      <a:cxn ang="T7">
                        <a:pos x="T2" y="T3"/>
                      </a:cxn>
                      <a:cxn ang="T8">
                        <a:pos x="T4" y="T5"/>
                      </a:cxn>
                    </a:cxnLst>
                    <a:rect l="0" t="0" r="r" b="b"/>
                    <a:pathLst>
                      <a:path w="357" h="13">
                        <a:moveTo>
                          <a:pt x="0" y="9"/>
                        </a:moveTo>
                        <a:cubicBezTo>
                          <a:pt x="14" y="13"/>
                          <a:pt x="88" y="1"/>
                          <a:pt x="140" y="1"/>
                        </a:cubicBezTo>
                        <a:cubicBezTo>
                          <a:pt x="192" y="0"/>
                          <a:pt x="324" y="4"/>
                          <a:pt x="357"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53" name="Freeform 170"/>
                  <p:cNvSpPr>
                    <a:spLocks/>
                  </p:cNvSpPr>
                  <p:nvPr/>
                </p:nvSpPr>
                <p:spPr bwMode="auto">
                  <a:xfrm>
                    <a:off x="773" y="1872"/>
                    <a:ext cx="895" cy="27"/>
                  </a:xfrm>
                  <a:custGeom>
                    <a:avLst/>
                    <a:gdLst>
                      <a:gd name="T0" fmla="*/ 0 w 358"/>
                      <a:gd name="T1" fmla="*/ 159 h 10"/>
                      <a:gd name="T2" fmla="*/ 2000 w 358"/>
                      <a:gd name="T3" fmla="*/ 38 h 10"/>
                      <a:gd name="T4" fmla="*/ 5595 w 358"/>
                      <a:gd name="T5" fmla="*/ 103 h 10"/>
                      <a:gd name="T6" fmla="*/ 0 60000 65536"/>
                      <a:gd name="T7" fmla="*/ 0 60000 65536"/>
                      <a:gd name="T8" fmla="*/ 0 60000 65536"/>
                    </a:gdLst>
                    <a:ahLst/>
                    <a:cxnLst>
                      <a:cxn ang="T6">
                        <a:pos x="T0" y="T1"/>
                      </a:cxn>
                      <a:cxn ang="T7">
                        <a:pos x="T2" y="T3"/>
                      </a:cxn>
                      <a:cxn ang="T8">
                        <a:pos x="T4" y="T5"/>
                      </a:cxn>
                    </a:cxnLst>
                    <a:rect l="0" t="0" r="r" b="b"/>
                    <a:pathLst>
                      <a:path w="358" h="10">
                        <a:moveTo>
                          <a:pt x="0" y="8"/>
                        </a:moveTo>
                        <a:cubicBezTo>
                          <a:pt x="12" y="10"/>
                          <a:pt x="92" y="4"/>
                          <a:pt x="128" y="2"/>
                        </a:cubicBezTo>
                        <a:cubicBezTo>
                          <a:pt x="164" y="0"/>
                          <a:pt x="338" y="4"/>
                          <a:pt x="358"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54" name="Freeform 171"/>
                  <p:cNvSpPr>
                    <a:spLocks/>
                  </p:cNvSpPr>
                  <p:nvPr/>
                </p:nvSpPr>
                <p:spPr bwMode="auto">
                  <a:xfrm>
                    <a:off x="881" y="1909"/>
                    <a:ext cx="600" cy="27"/>
                  </a:xfrm>
                  <a:custGeom>
                    <a:avLst/>
                    <a:gdLst>
                      <a:gd name="T0" fmla="*/ 0 w 240"/>
                      <a:gd name="T1" fmla="*/ 176 h 10"/>
                      <a:gd name="T2" fmla="*/ 3750 w 240"/>
                      <a:gd name="T3" fmla="*/ 81 h 10"/>
                      <a:gd name="T4" fmla="*/ 0 60000 65536"/>
                      <a:gd name="T5" fmla="*/ 0 60000 65536"/>
                    </a:gdLst>
                    <a:ahLst/>
                    <a:cxnLst>
                      <a:cxn ang="T4">
                        <a:pos x="T0" y="T1"/>
                      </a:cxn>
                      <a:cxn ang="T5">
                        <a:pos x="T2" y="T3"/>
                      </a:cxn>
                    </a:cxnLst>
                    <a:rect l="0" t="0" r="r" b="b"/>
                    <a:pathLst>
                      <a:path w="240" h="10">
                        <a:moveTo>
                          <a:pt x="0" y="9"/>
                        </a:moveTo>
                        <a:cubicBezTo>
                          <a:pt x="18" y="10"/>
                          <a:pt x="134" y="0"/>
                          <a:pt x="240"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55" name="Freeform 172"/>
                  <p:cNvSpPr>
                    <a:spLocks/>
                  </p:cNvSpPr>
                  <p:nvPr/>
                </p:nvSpPr>
                <p:spPr bwMode="auto">
                  <a:xfrm>
                    <a:off x="783" y="1627"/>
                    <a:ext cx="638" cy="237"/>
                  </a:xfrm>
                  <a:custGeom>
                    <a:avLst/>
                    <a:gdLst>
                      <a:gd name="T0" fmla="*/ 50 w 255"/>
                      <a:gd name="T1" fmla="*/ 1680 h 89"/>
                      <a:gd name="T2" fmla="*/ 20 w 255"/>
                      <a:gd name="T3" fmla="*/ 1454 h 89"/>
                      <a:gd name="T4" fmla="*/ 95 w 255"/>
                      <a:gd name="T5" fmla="*/ 1190 h 89"/>
                      <a:gd name="T6" fmla="*/ 563 w 255"/>
                      <a:gd name="T7" fmla="*/ 1036 h 89"/>
                      <a:gd name="T8" fmla="*/ 1083 w 255"/>
                      <a:gd name="T9" fmla="*/ 943 h 89"/>
                      <a:gd name="T10" fmla="*/ 1208 w 255"/>
                      <a:gd name="T11" fmla="*/ 397 h 89"/>
                      <a:gd name="T12" fmla="*/ 1866 w 255"/>
                      <a:gd name="T13" fmla="*/ 362 h 89"/>
                      <a:gd name="T14" fmla="*/ 2567 w 255"/>
                      <a:gd name="T15" fmla="*/ 375 h 89"/>
                      <a:gd name="T16" fmla="*/ 2867 w 255"/>
                      <a:gd name="T17" fmla="*/ 375 h 89"/>
                      <a:gd name="T18" fmla="*/ 3005 w 255"/>
                      <a:gd name="T19" fmla="*/ 170 h 89"/>
                      <a:gd name="T20" fmla="*/ 3213 w 255"/>
                      <a:gd name="T21" fmla="*/ 21 h 89"/>
                      <a:gd name="T22" fmla="*/ 3650 w 255"/>
                      <a:gd name="T23" fmla="*/ 21 h 89"/>
                      <a:gd name="T24" fmla="*/ 3993 w 255"/>
                      <a:gd name="T25" fmla="*/ 56 h 89"/>
                      <a:gd name="T26" fmla="*/ 3650 w 255"/>
                      <a:gd name="T27" fmla="*/ 93 h 89"/>
                      <a:gd name="T28" fmla="*/ 3255 w 255"/>
                      <a:gd name="T29" fmla="*/ 205 h 89"/>
                      <a:gd name="T30" fmla="*/ 2942 w 255"/>
                      <a:gd name="T31" fmla="*/ 567 h 89"/>
                      <a:gd name="T32" fmla="*/ 2117 w 255"/>
                      <a:gd name="T33" fmla="*/ 602 h 89"/>
                      <a:gd name="T34" fmla="*/ 1646 w 255"/>
                      <a:gd name="T35" fmla="*/ 602 h 89"/>
                      <a:gd name="T36" fmla="*/ 1334 w 255"/>
                      <a:gd name="T37" fmla="*/ 644 h 89"/>
                      <a:gd name="T38" fmla="*/ 1221 w 255"/>
                      <a:gd name="T39" fmla="*/ 1036 h 89"/>
                      <a:gd name="T40" fmla="*/ 863 w 255"/>
                      <a:gd name="T41" fmla="*/ 1206 h 89"/>
                      <a:gd name="T42" fmla="*/ 300 w 255"/>
                      <a:gd name="T43" fmla="*/ 1284 h 89"/>
                      <a:gd name="T44" fmla="*/ 83 w 255"/>
                      <a:gd name="T45" fmla="*/ 1624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5" h="89">
                        <a:moveTo>
                          <a:pt x="3" y="89"/>
                        </a:moveTo>
                        <a:cubicBezTo>
                          <a:pt x="3" y="85"/>
                          <a:pt x="0" y="82"/>
                          <a:pt x="1" y="77"/>
                        </a:cubicBezTo>
                        <a:cubicBezTo>
                          <a:pt x="2" y="73"/>
                          <a:pt x="4" y="67"/>
                          <a:pt x="6" y="63"/>
                        </a:cubicBezTo>
                        <a:cubicBezTo>
                          <a:pt x="11" y="54"/>
                          <a:pt x="27" y="55"/>
                          <a:pt x="36" y="55"/>
                        </a:cubicBezTo>
                        <a:cubicBezTo>
                          <a:pt x="45" y="55"/>
                          <a:pt x="68" y="60"/>
                          <a:pt x="69" y="50"/>
                        </a:cubicBezTo>
                        <a:cubicBezTo>
                          <a:pt x="71" y="39"/>
                          <a:pt x="65" y="26"/>
                          <a:pt x="77" y="21"/>
                        </a:cubicBezTo>
                        <a:cubicBezTo>
                          <a:pt x="91" y="15"/>
                          <a:pt x="105" y="18"/>
                          <a:pt x="119" y="19"/>
                        </a:cubicBezTo>
                        <a:cubicBezTo>
                          <a:pt x="134" y="20"/>
                          <a:pt x="149" y="20"/>
                          <a:pt x="164" y="20"/>
                        </a:cubicBezTo>
                        <a:cubicBezTo>
                          <a:pt x="170" y="20"/>
                          <a:pt x="177" y="20"/>
                          <a:pt x="183" y="20"/>
                        </a:cubicBezTo>
                        <a:cubicBezTo>
                          <a:pt x="192" y="19"/>
                          <a:pt x="191" y="15"/>
                          <a:pt x="192" y="9"/>
                        </a:cubicBezTo>
                        <a:cubicBezTo>
                          <a:pt x="194" y="1"/>
                          <a:pt x="199" y="2"/>
                          <a:pt x="205" y="1"/>
                        </a:cubicBezTo>
                        <a:cubicBezTo>
                          <a:pt x="215" y="1"/>
                          <a:pt x="224" y="0"/>
                          <a:pt x="233" y="1"/>
                        </a:cubicBezTo>
                        <a:cubicBezTo>
                          <a:pt x="241" y="1"/>
                          <a:pt x="248" y="2"/>
                          <a:pt x="255" y="3"/>
                        </a:cubicBezTo>
                        <a:cubicBezTo>
                          <a:pt x="248" y="4"/>
                          <a:pt x="241" y="4"/>
                          <a:pt x="233" y="5"/>
                        </a:cubicBezTo>
                        <a:cubicBezTo>
                          <a:pt x="225" y="5"/>
                          <a:pt x="215" y="5"/>
                          <a:pt x="208" y="11"/>
                        </a:cubicBezTo>
                        <a:cubicBezTo>
                          <a:pt x="200" y="19"/>
                          <a:pt x="201" y="29"/>
                          <a:pt x="188" y="30"/>
                        </a:cubicBezTo>
                        <a:cubicBezTo>
                          <a:pt x="171" y="31"/>
                          <a:pt x="152" y="32"/>
                          <a:pt x="135" y="32"/>
                        </a:cubicBezTo>
                        <a:cubicBezTo>
                          <a:pt x="125" y="32"/>
                          <a:pt x="115" y="32"/>
                          <a:pt x="105" y="32"/>
                        </a:cubicBezTo>
                        <a:cubicBezTo>
                          <a:pt x="100" y="32"/>
                          <a:pt x="89" y="30"/>
                          <a:pt x="85" y="34"/>
                        </a:cubicBezTo>
                        <a:cubicBezTo>
                          <a:pt x="79" y="39"/>
                          <a:pt x="81" y="49"/>
                          <a:pt x="78" y="55"/>
                        </a:cubicBezTo>
                        <a:cubicBezTo>
                          <a:pt x="74" y="65"/>
                          <a:pt x="64" y="63"/>
                          <a:pt x="55" y="64"/>
                        </a:cubicBezTo>
                        <a:cubicBezTo>
                          <a:pt x="43" y="64"/>
                          <a:pt x="30" y="65"/>
                          <a:pt x="19" y="68"/>
                        </a:cubicBezTo>
                        <a:cubicBezTo>
                          <a:pt x="9" y="72"/>
                          <a:pt x="8" y="76"/>
                          <a:pt x="5" y="86"/>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56" name="Freeform 173"/>
                  <p:cNvSpPr>
                    <a:spLocks/>
                  </p:cNvSpPr>
                  <p:nvPr/>
                </p:nvSpPr>
                <p:spPr bwMode="auto">
                  <a:xfrm>
                    <a:off x="1508" y="1600"/>
                    <a:ext cx="373" cy="43"/>
                  </a:xfrm>
                  <a:custGeom>
                    <a:avLst/>
                    <a:gdLst>
                      <a:gd name="T0" fmla="*/ 0 w 149"/>
                      <a:gd name="T1" fmla="*/ 116 h 16"/>
                      <a:gd name="T2" fmla="*/ 313 w 149"/>
                      <a:gd name="T3" fmla="*/ 22 h 16"/>
                      <a:gd name="T4" fmla="*/ 676 w 149"/>
                      <a:gd name="T5" fmla="*/ 22 h 16"/>
                      <a:gd name="T6" fmla="*/ 1367 w 149"/>
                      <a:gd name="T7" fmla="*/ 59 h 16"/>
                      <a:gd name="T8" fmla="*/ 1847 w 149"/>
                      <a:gd name="T9" fmla="*/ 59 h 16"/>
                      <a:gd name="T10" fmla="*/ 2306 w 149"/>
                      <a:gd name="T11" fmla="*/ 312 h 16"/>
                      <a:gd name="T12" fmla="*/ 1772 w 149"/>
                      <a:gd name="T13" fmla="*/ 218 h 16"/>
                      <a:gd name="T14" fmla="*/ 1334 w 149"/>
                      <a:gd name="T15" fmla="*/ 218 h 16"/>
                      <a:gd name="T16" fmla="*/ 909 w 149"/>
                      <a:gd name="T17" fmla="*/ 17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16">
                        <a:moveTo>
                          <a:pt x="0" y="6"/>
                        </a:moveTo>
                        <a:cubicBezTo>
                          <a:pt x="7" y="5"/>
                          <a:pt x="13" y="2"/>
                          <a:pt x="20" y="1"/>
                        </a:cubicBezTo>
                        <a:cubicBezTo>
                          <a:pt x="28" y="0"/>
                          <a:pt x="35" y="1"/>
                          <a:pt x="43" y="1"/>
                        </a:cubicBezTo>
                        <a:cubicBezTo>
                          <a:pt x="57" y="2"/>
                          <a:pt x="72" y="3"/>
                          <a:pt x="87" y="3"/>
                        </a:cubicBezTo>
                        <a:cubicBezTo>
                          <a:pt x="97" y="4"/>
                          <a:pt x="108" y="3"/>
                          <a:pt x="118" y="3"/>
                        </a:cubicBezTo>
                        <a:cubicBezTo>
                          <a:pt x="129" y="4"/>
                          <a:pt x="149" y="0"/>
                          <a:pt x="147" y="16"/>
                        </a:cubicBezTo>
                        <a:cubicBezTo>
                          <a:pt x="142" y="7"/>
                          <a:pt x="121" y="11"/>
                          <a:pt x="113" y="11"/>
                        </a:cubicBezTo>
                        <a:cubicBezTo>
                          <a:pt x="104" y="10"/>
                          <a:pt x="94" y="11"/>
                          <a:pt x="85" y="11"/>
                        </a:cubicBezTo>
                        <a:cubicBezTo>
                          <a:pt x="76" y="11"/>
                          <a:pt x="67" y="9"/>
                          <a:pt x="58" y="9"/>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57" name="Oval 174"/>
                  <p:cNvSpPr>
                    <a:spLocks noChangeArrowheads="1"/>
                  </p:cNvSpPr>
                  <p:nvPr/>
                </p:nvSpPr>
                <p:spPr bwMode="auto">
                  <a:xfrm>
                    <a:off x="966" y="1672"/>
                    <a:ext cx="42" cy="43"/>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58" name="Oval 175"/>
                  <p:cNvSpPr>
                    <a:spLocks noChangeArrowheads="1"/>
                  </p:cNvSpPr>
                  <p:nvPr/>
                </p:nvSpPr>
                <p:spPr bwMode="auto">
                  <a:xfrm>
                    <a:off x="1011" y="1669"/>
                    <a:ext cx="17" cy="16"/>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59" name="Oval 176"/>
                  <p:cNvSpPr>
                    <a:spLocks noChangeArrowheads="1"/>
                  </p:cNvSpPr>
                  <p:nvPr/>
                </p:nvSpPr>
                <p:spPr bwMode="auto">
                  <a:xfrm>
                    <a:off x="961" y="1731"/>
                    <a:ext cx="27" cy="29"/>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60" name="Freeform 177"/>
                  <p:cNvSpPr>
                    <a:spLocks/>
                  </p:cNvSpPr>
                  <p:nvPr/>
                </p:nvSpPr>
                <p:spPr bwMode="auto">
                  <a:xfrm>
                    <a:off x="768" y="1587"/>
                    <a:ext cx="1228" cy="381"/>
                  </a:xfrm>
                  <a:custGeom>
                    <a:avLst/>
                    <a:gdLst>
                      <a:gd name="T0" fmla="*/ 4629 w 491"/>
                      <a:gd name="T1" fmla="*/ 77 h 143"/>
                      <a:gd name="T2" fmla="*/ 4179 w 491"/>
                      <a:gd name="T3" fmla="*/ 226 h 143"/>
                      <a:gd name="T4" fmla="*/ 3051 w 491"/>
                      <a:gd name="T5" fmla="*/ 226 h 143"/>
                      <a:gd name="T6" fmla="*/ 3021 w 491"/>
                      <a:gd name="T7" fmla="*/ 477 h 143"/>
                      <a:gd name="T8" fmla="*/ 2363 w 491"/>
                      <a:gd name="T9" fmla="*/ 477 h 143"/>
                      <a:gd name="T10" fmla="*/ 1158 w 491"/>
                      <a:gd name="T11" fmla="*/ 512 h 143"/>
                      <a:gd name="T12" fmla="*/ 1033 w 491"/>
                      <a:gd name="T13" fmla="*/ 1271 h 143"/>
                      <a:gd name="T14" fmla="*/ 250 w 491"/>
                      <a:gd name="T15" fmla="*/ 1250 h 143"/>
                      <a:gd name="T16" fmla="*/ 95 w 491"/>
                      <a:gd name="T17" fmla="*/ 1399 h 143"/>
                      <a:gd name="T18" fmla="*/ 20 w 491"/>
                      <a:gd name="T19" fmla="*/ 1660 h 143"/>
                      <a:gd name="T20" fmla="*/ 33 w 491"/>
                      <a:gd name="T21" fmla="*/ 2022 h 143"/>
                      <a:gd name="T22" fmla="*/ 145 w 491"/>
                      <a:gd name="T23" fmla="*/ 2363 h 143"/>
                      <a:gd name="T24" fmla="*/ 770 w 491"/>
                      <a:gd name="T25" fmla="*/ 2478 h 143"/>
                      <a:gd name="T26" fmla="*/ 3191 w 491"/>
                      <a:gd name="T27" fmla="*/ 2401 h 143"/>
                      <a:gd name="T28" fmla="*/ 4317 w 491"/>
                      <a:gd name="T29" fmla="*/ 2385 h 143"/>
                      <a:gd name="T30" fmla="*/ 5272 w 491"/>
                      <a:gd name="T31" fmla="*/ 2342 h 143"/>
                      <a:gd name="T32" fmla="*/ 5647 w 491"/>
                      <a:gd name="T33" fmla="*/ 2081 h 143"/>
                      <a:gd name="T34" fmla="*/ 5710 w 491"/>
                      <a:gd name="T35" fmla="*/ 1647 h 143"/>
                      <a:gd name="T36" fmla="*/ 7213 w 491"/>
                      <a:gd name="T37" fmla="*/ 1569 h 143"/>
                      <a:gd name="T38" fmla="*/ 7305 w 491"/>
                      <a:gd name="T39" fmla="*/ 1228 h 143"/>
                      <a:gd name="T40" fmla="*/ 7651 w 491"/>
                      <a:gd name="T41" fmla="*/ 1172 h 143"/>
                      <a:gd name="T42" fmla="*/ 7601 w 491"/>
                      <a:gd name="T43" fmla="*/ 602 h 143"/>
                      <a:gd name="T44" fmla="*/ 7180 w 491"/>
                      <a:gd name="T45" fmla="*/ 546 h 143"/>
                      <a:gd name="T46" fmla="*/ 7100 w 491"/>
                      <a:gd name="T47" fmla="*/ 171 h 143"/>
                      <a:gd name="T48" fmla="*/ 6193 w 491"/>
                      <a:gd name="T49" fmla="*/ 35 h 143"/>
                      <a:gd name="T50" fmla="*/ 4629 w 491"/>
                      <a:gd name="T51" fmla="*/ 77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1" h="143">
                        <a:moveTo>
                          <a:pt x="296" y="4"/>
                        </a:moveTo>
                        <a:cubicBezTo>
                          <a:pt x="286" y="6"/>
                          <a:pt x="276" y="11"/>
                          <a:pt x="267" y="12"/>
                        </a:cubicBezTo>
                        <a:cubicBezTo>
                          <a:pt x="256" y="14"/>
                          <a:pt x="205" y="5"/>
                          <a:pt x="195" y="12"/>
                        </a:cubicBezTo>
                        <a:cubicBezTo>
                          <a:pt x="192" y="14"/>
                          <a:pt x="193" y="19"/>
                          <a:pt x="193" y="25"/>
                        </a:cubicBezTo>
                        <a:cubicBezTo>
                          <a:pt x="180" y="22"/>
                          <a:pt x="166" y="26"/>
                          <a:pt x="151" y="25"/>
                        </a:cubicBezTo>
                        <a:cubicBezTo>
                          <a:pt x="145" y="25"/>
                          <a:pt x="84" y="22"/>
                          <a:pt x="74" y="27"/>
                        </a:cubicBezTo>
                        <a:cubicBezTo>
                          <a:pt x="60" y="34"/>
                          <a:pt x="66" y="55"/>
                          <a:pt x="66" y="67"/>
                        </a:cubicBezTo>
                        <a:cubicBezTo>
                          <a:pt x="48" y="68"/>
                          <a:pt x="25" y="65"/>
                          <a:pt x="16" y="66"/>
                        </a:cubicBezTo>
                        <a:cubicBezTo>
                          <a:pt x="6" y="67"/>
                          <a:pt x="6" y="73"/>
                          <a:pt x="6" y="74"/>
                        </a:cubicBezTo>
                        <a:cubicBezTo>
                          <a:pt x="6" y="79"/>
                          <a:pt x="2" y="81"/>
                          <a:pt x="1" y="88"/>
                        </a:cubicBezTo>
                        <a:cubicBezTo>
                          <a:pt x="1" y="92"/>
                          <a:pt x="2" y="102"/>
                          <a:pt x="2" y="107"/>
                        </a:cubicBezTo>
                        <a:cubicBezTo>
                          <a:pt x="2" y="117"/>
                          <a:pt x="0" y="121"/>
                          <a:pt x="9" y="125"/>
                        </a:cubicBezTo>
                        <a:cubicBezTo>
                          <a:pt x="15" y="129"/>
                          <a:pt x="42" y="129"/>
                          <a:pt x="49" y="131"/>
                        </a:cubicBezTo>
                        <a:cubicBezTo>
                          <a:pt x="100" y="143"/>
                          <a:pt x="153" y="130"/>
                          <a:pt x="204" y="127"/>
                        </a:cubicBezTo>
                        <a:cubicBezTo>
                          <a:pt x="217" y="126"/>
                          <a:pt x="263" y="126"/>
                          <a:pt x="276" y="126"/>
                        </a:cubicBezTo>
                        <a:cubicBezTo>
                          <a:pt x="296" y="125"/>
                          <a:pt x="317" y="127"/>
                          <a:pt x="337" y="124"/>
                        </a:cubicBezTo>
                        <a:cubicBezTo>
                          <a:pt x="344" y="123"/>
                          <a:pt x="363" y="122"/>
                          <a:pt x="361" y="110"/>
                        </a:cubicBezTo>
                        <a:cubicBezTo>
                          <a:pt x="361" y="100"/>
                          <a:pt x="354" y="89"/>
                          <a:pt x="365" y="87"/>
                        </a:cubicBezTo>
                        <a:cubicBezTo>
                          <a:pt x="376" y="84"/>
                          <a:pt x="457" y="91"/>
                          <a:pt x="461" y="83"/>
                        </a:cubicBezTo>
                        <a:cubicBezTo>
                          <a:pt x="465" y="75"/>
                          <a:pt x="457" y="66"/>
                          <a:pt x="467" y="65"/>
                        </a:cubicBezTo>
                        <a:cubicBezTo>
                          <a:pt x="477" y="64"/>
                          <a:pt x="489" y="67"/>
                          <a:pt x="489" y="62"/>
                        </a:cubicBezTo>
                        <a:cubicBezTo>
                          <a:pt x="489" y="56"/>
                          <a:pt x="491" y="34"/>
                          <a:pt x="486" y="32"/>
                        </a:cubicBezTo>
                        <a:cubicBezTo>
                          <a:pt x="478" y="29"/>
                          <a:pt x="464" y="32"/>
                          <a:pt x="459" y="29"/>
                        </a:cubicBezTo>
                        <a:cubicBezTo>
                          <a:pt x="452" y="26"/>
                          <a:pt x="460" y="16"/>
                          <a:pt x="454" y="9"/>
                        </a:cubicBezTo>
                        <a:cubicBezTo>
                          <a:pt x="447" y="2"/>
                          <a:pt x="407" y="3"/>
                          <a:pt x="396" y="2"/>
                        </a:cubicBezTo>
                        <a:cubicBezTo>
                          <a:pt x="377" y="1"/>
                          <a:pt x="315" y="0"/>
                          <a:pt x="296" y="4"/>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grpSp>
            <p:nvGrpSpPr>
              <p:cNvPr id="1494" name="Groupe 1004"/>
              <p:cNvGrpSpPr/>
              <p:nvPr/>
            </p:nvGrpSpPr>
            <p:grpSpPr>
              <a:xfrm>
                <a:off x="1419033" y="4797150"/>
                <a:ext cx="773116" cy="515056"/>
                <a:chOff x="19305240" y="16366233"/>
                <a:chExt cx="2592288" cy="2016224"/>
              </a:xfrm>
            </p:grpSpPr>
            <p:grpSp>
              <p:nvGrpSpPr>
                <p:cNvPr id="1569" name="Group 3"/>
                <p:cNvGrpSpPr>
                  <a:grpSpLocks/>
                </p:cNvGrpSpPr>
                <p:nvPr/>
              </p:nvGrpSpPr>
              <p:grpSpPr bwMode="auto">
                <a:xfrm>
                  <a:off x="19305240" y="16366233"/>
                  <a:ext cx="2592288" cy="2016224"/>
                  <a:chOff x="484" y="1538"/>
                  <a:chExt cx="981" cy="779"/>
                </a:xfrm>
              </p:grpSpPr>
              <p:sp>
                <p:nvSpPr>
                  <p:cNvPr id="1831" name="Freeform 4"/>
                  <p:cNvSpPr>
                    <a:spLocks/>
                  </p:cNvSpPr>
                  <p:nvPr/>
                </p:nvSpPr>
                <p:spPr bwMode="auto">
                  <a:xfrm>
                    <a:off x="515" y="1900"/>
                    <a:ext cx="920" cy="253"/>
                  </a:xfrm>
                  <a:custGeom>
                    <a:avLst/>
                    <a:gdLst>
                      <a:gd name="T0" fmla="*/ 1409 w 525"/>
                      <a:gd name="T1" fmla="*/ 699 h 135"/>
                      <a:gd name="T2" fmla="*/ 0 w 525"/>
                      <a:gd name="T3" fmla="*/ 0 h 135"/>
                      <a:gd name="T4" fmla="*/ 1409 w 525"/>
                      <a:gd name="T5" fmla="*/ 888 h 135"/>
                      <a:gd name="T6" fmla="*/ 2825 w 525"/>
                      <a:gd name="T7" fmla="*/ 0 h 135"/>
                      <a:gd name="T8" fmla="*/ 1409 w 525"/>
                      <a:gd name="T9" fmla="*/ 699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5" h="135">
                        <a:moveTo>
                          <a:pt x="262" y="106"/>
                        </a:moveTo>
                        <a:cubicBezTo>
                          <a:pt x="138" y="106"/>
                          <a:pt x="34" y="61"/>
                          <a:pt x="0" y="0"/>
                        </a:cubicBezTo>
                        <a:cubicBezTo>
                          <a:pt x="6" y="80"/>
                          <a:pt x="121" y="135"/>
                          <a:pt x="262" y="135"/>
                        </a:cubicBezTo>
                        <a:cubicBezTo>
                          <a:pt x="404" y="135"/>
                          <a:pt x="519" y="80"/>
                          <a:pt x="525" y="0"/>
                        </a:cubicBezTo>
                        <a:cubicBezTo>
                          <a:pt x="491" y="61"/>
                          <a:pt x="386" y="106"/>
                          <a:pt x="262" y="106"/>
                        </a:cubicBezTo>
                        <a:close/>
                      </a:path>
                    </a:pathLst>
                  </a:custGeom>
                  <a:solidFill>
                    <a:srgbClr val="D3676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32" name="Freeform 5"/>
                  <p:cNvSpPr>
                    <a:spLocks/>
                  </p:cNvSpPr>
                  <p:nvPr/>
                </p:nvSpPr>
                <p:spPr bwMode="auto">
                  <a:xfrm>
                    <a:off x="512" y="1560"/>
                    <a:ext cx="926" cy="520"/>
                  </a:xfrm>
                  <a:custGeom>
                    <a:avLst/>
                    <a:gdLst>
                      <a:gd name="T0" fmla="*/ 401 w 529"/>
                      <a:gd name="T1" fmla="*/ 1543 h 278"/>
                      <a:gd name="T2" fmla="*/ 0 w 529"/>
                      <a:gd name="T3" fmla="*/ 909 h 278"/>
                      <a:gd name="T4" fmla="*/ 401 w 529"/>
                      <a:gd name="T5" fmla="*/ 281 h 278"/>
                      <a:gd name="T6" fmla="*/ 1416 w 529"/>
                      <a:gd name="T7" fmla="*/ 0 h 278"/>
                      <a:gd name="T8" fmla="*/ 2437 w 529"/>
                      <a:gd name="T9" fmla="*/ 281 h 278"/>
                      <a:gd name="T10" fmla="*/ 2838 w 529"/>
                      <a:gd name="T11" fmla="*/ 909 h 278"/>
                      <a:gd name="T12" fmla="*/ 2437 w 529"/>
                      <a:gd name="T13" fmla="*/ 1543 h 278"/>
                      <a:gd name="T14" fmla="*/ 1416 w 529"/>
                      <a:gd name="T15" fmla="*/ 1820 h 278"/>
                      <a:gd name="T16" fmla="*/ 401 w 529"/>
                      <a:gd name="T17" fmla="*/ 1543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9" h="278">
                        <a:moveTo>
                          <a:pt x="75" y="236"/>
                        </a:moveTo>
                        <a:cubicBezTo>
                          <a:pt x="26" y="209"/>
                          <a:pt x="0" y="175"/>
                          <a:pt x="0" y="139"/>
                        </a:cubicBezTo>
                        <a:cubicBezTo>
                          <a:pt x="0" y="103"/>
                          <a:pt x="26" y="69"/>
                          <a:pt x="75" y="43"/>
                        </a:cubicBezTo>
                        <a:cubicBezTo>
                          <a:pt x="125" y="15"/>
                          <a:pt x="193" y="0"/>
                          <a:pt x="264" y="0"/>
                        </a:cubicBezTo>
                        <a:cubicBezTo>
                          <a:pt x="336" y="0"/>
                          <a:pt x="403" y="15"/>
                          <a:pt x="454" y="43"/>
                        </a:cubicBezTo>
                        <a:cubicBezTo>
                          <a:pt x="502" y="69"/>
                          <a:pt x="529" y="103"/>
                          <a:pt x="529" y="139"/>
                        </a:cubicBezTo>
                        <a:cubicBezTo>
                          <a:pt x="529" y="175"/>
                          <a:pt x="502" y="209"/>
                          <a:pt x="454" y="236"/>
                        </a:cubicBezTo>
                        <a:cubicBezTo>
                          <a:pt x="403" y="263"/>
                          <a:pt x="336" y="278"/>
                          <a:pt x="264" y="278"/>
                        </a:cubicBezTo>
                        <a:cubicBezTo>
                          <a:pt x="193" y="278"/>
                          <a:pt x="125" y="263"/>
                          <a:pt x="75" y="236"/>
                        </a:cubicBezTo>
                        <a:close/>
                      </a:path>
                    </a:pathLst>
                  </a:custGeom>
                  <a:solidFill>
                    <a:srgbClr val="D9F1F7"/>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33" name="Freeform 6"/>
                  <p:cNvSpPr>
                    <a:spLocks/>
                  </p:cNvSpPr>
                  <p:nvPr/>
                </p:nvSpPr>
                <p:spPr bwMode="auto">
                  <a:xfrm>
                    <a:off x="494" y="1820"/>
                    <a:ext cx="962" cy="428"/>
                  </a:xfrm>
                  <a:custGeom>
                    <a:avLst/>
                    <a:gdLst>
                      <a:gd name="T0" fmla="*/ 2954 w 549"/>
                      <a:gd name="T1" fmla="*/ 523 h 229"/>
                      <a:gd name="T2" fmla="*/ 1474 w 549"/>
                      <a:gd name="T3" fmla="*/ 1495 h 229"/>
                      <a:gd name="T4" fmla="*/ 0 w 549"/>
                      <a:gd name="T5" fmla="*/ 523 h 229"/>
                      <a:gd name="T6" fmla="*/ 0 w 549"/>
                      <a:gd name="T7" fmla="*/ 0 h 229"/>
                      <a:gd name="T8" fmla="*/ 1474 w 549"/>
                      <a:gd name="T9" fmla="*/ 972 h 229"/>
                      <a:gd name="T10" fmla="*/ 2954 w 549"/>
                      <a:gd name="T11" fmla="*/ 0 h 229"/>
                      <a:gd name="T12" fmla="*/ 2954 w 549"/>
                      <a:gd name="T13" fmla="*/ 523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9" h="229">
                        <a:moveTo>
                          <a:pt x="549" y="80"/>
                        </a:moveTo>
                        <a:cubicBezTo>
                          <a:pt x="549" y="163"/>
                          <a:pt x="426" y="229"/>
                          <a:pt x="274" y="229"/>
                        </a:cubicBezTo>
                        <a:cubicBezTo>
                          <a:pt x="123" y="229"/>
                          <a:pt x="0" y="163"/>
                          <a:pt x="0" y="80"/>
                        </a:cubicBezTo>
                        <a:cubicBezTo>
                          <a:pt x="0" y="0"/>
                          <a:pt x="0" y="0"/>
                          <a:pt x="0" y="0"/>
                        </a:cubicBezTo>
                        <a:cubicBezTo>
                          <a:pt x="0" y="82"/>
                          <a:pt x="123" y="149"/>
                          <a:pt x="274" y="149"/>
                        </a:cubicBezTo>
                        <a:cubicBezTo>
                          <a:pt x="426" y="149"/>
                          <a:pt x="549" y="82"/>
                          <a:pt x="549" y="0"/>
                        </a:cubicBezTo>
                        <a:lnTo>
                          <a:pt x="549" y="80"/>
                        </a:lnTo>
                        <a:close/>
                      </a:path>
                    </a:pathLst>
                  </a:custGeom>
                  <a:solidFill>
                    <a:srgbClr val="AFE1E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34" name="Freeform 7"/>
                  <p:cNvSpPr>
                    <a:spLocks/>
                  </p:cNvSpPr>
                  <p:nvPr/>
                </p:nvSpPr>
                <p:spPr bwMode="auto">
                  <a:xfrm>
                    <a:off x="512" y="1895"/>
                    <a:ext cx="926" cy="319"/>
                  </a:xfrm>
                  <a:custGeom>
                    <a:avLst/>
                    <a:gdLst>
                      <a:gd name="T0" fmla="*/ 2838 w 529"/>
                      <a:gd name="T1" fmla="*/ 0 h 171"/>
                      <a:gd name="T2" fmla="*/ 1416 w 529"/>
                      <a:gd name="T3" fmla="*/ 707 h 171"/>
                      <a:gd name="T4" fmla="*/ 0 w 529"/>
                      <a:gd name="T5" fmla="*/ 0 h 171"/>
                      <a:gd name="T6" fmla="*/ 0 w 529"/>
                      <a:gd name="T7" fmla="*/ 261 h 171"/>
                      <a:gd name="T8" fmla="*/ 1416 w 529"/>
                      <a:gd name="T9" fmla="*/ 1110 h 171"/>
                      <a:gd name="T10" fmla="*/ 2838 w 529"/>
                      <a:gd name="T11" fmla="*/ 261 h 171"/>
                      <a:gd name="T12" fmla="*/ 2838 w 52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9" h="171">
                        <a:moveTo>
                          <a:pt x="529" y="0"/>
                        </a:moveTo>
                        <a:cubicBezTo>
                          <a:pt x="496" y="63"/>
                          <a:pt x="390" y="109"/>
                          <a:pt x="264" y="109"/>
                        </a:cubicBezTo>
                        <a:cubicBezTo>
                          <a:pt x="138" y="109"/>
                          <a:pt x="32" y="63"/>
                          <a:pt x="0" y="0"/>
                        </a:cubicBezTo>
                        <a:cubicBezTo>
                          <a:pt x="0" y="40"/>
                          <a:pt x="0" y="40"/>
                          <a:pt x="0" y="40"/>
                        </a:cubicBezTo>
                        <a:cubicBezTo>
                          <a:pt x="0" y="106"/>
                          <a:pt x="118" y="171"/>
                          <a:pt x="264" y="171"/>
                        </a:cubicBezTo>
                        <a:cubicBezTo>
                          <a:pt x="410" y="171"/>
                          <a:pt x="529" y="101"/>
                          <a:pt x="529" y="40"/>
                        </a:cubicBezTo>
                        <a:lnTo>
                          <a:pt x="529" y="0"/>
                        </a:lnTo>
                        <a:close/>
                      </a:path>
                    </a:pathLst>
                  </a:custGeom>
                  <a:solidFill>
                    <a:srgbClr val="A91F29"/>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35" name="Freeform 8"/>
                  <p:cNvSpPr>
                    <a:spLocks/>
                  </p:cNvSpPr>
                  <p:nvPr/>
                </p:nvSpPr>
                <p:spPr bwMode="auto">
                  <a:xfrm>
                    <a:off x="515" y="1900"/>
                    <a:ext cx="920" cy="253"/>
                  </a:xfrm>
                  <a:custGeom>
                    <a:avLst/>
                    <a:gdLst>
                      <a:gd name="T0" fmla="*/ 1409 w 525"/>
                      <a:gd name="T1" fmla="*/ 699 h 135"/>
                      <a:gd name="T2" fmla="*/ 0 w 525"/>
                      <a:gd name="T3" fmla="*/ 0 h 135"/>
                      <a:gd name="T4" fmla="*/ 1409 w 525"/>
                      <a:gd name="T5" fmla="*/ 888 h 135"/>
                      <a:gd name="T6" fmla="*/ 2825 w 525"/>
                      <a:gd name="T7" fmla="*/ 0 h 135"/>
                      <a:gd name="T8" fmla="*/ 1409 w 525"/>
                      <a:gd name="T9" fmla="*/ 699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5" h="135">
                        <a:moveTo>
                          <a:pt x="262" y="106"/>
                        </a:moveTo>
                        <a:cubicBezTo>
                          <a:pt x="138" y="106"/>
                          <a:pt x="34" y="61"/>
                          <a:pt x="0" y="0"/>
                        </a:cubicBezTo>
                        <a:cubicBezTo>
                          <a:pt x="6" y="80"/>
                          <a:pt x="121" y="135"/>
                          <a:pt x="262" y="135"/>
                        </a:cubicBezTo>
                        <a:cubicBezTo>
                          <a:pt x="404" y="135"/>
                          <a:pt x="519" y="80"/>
                          <a:pt x="525" y="0"/>
                        </a:cubicBezTo>
                        <a:cubicBezTo>
                          <a:pt x="491" y="61"/>
                          <a:pt x="386" y="106"/>
                          <a:pt x="262" y="106"/>
                        </a:cubicBezTo>
                        <a:close/>
                      </a:path>
                    </a:pathLst>
                  </a:custGeom>
                  <a:solidFill>
                    <a:srgbClr val="D3676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36" name="Oval 9"/>
                  <p:cNvSpPr>
                    <a:spLocks noChangeArrowheads="1"/>
                  </p:cNvSpPr>
                  <p:nvPr/>
                </p:nvSpPr>
                <p:spPr bwMode="auto">
                  <a:xfrm>
                    <a:off x="494" y="1543"/>
                    <a:ext cx="962" cy="555"/>
                  </a:xfrm>
                  <a:prstGeom prst="ellipse">
                    <a:avLst/>
                  </a:prstGeom>
                  <a:solidFill>
                    <a:srgbClr val="F0F9FC"/>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37" name="Freeform 10"/>
                  <p:cNvSpPr>
                    <a:spLocks/>
                  </p:cNvSpPr>
                  <p:nvPr/>
                </p:nvSpPr>
                <p:spPr bwMode="auto">
                  <a:xfrm>
                    <a:off x="512" y="1560"/>
                    <a:ext cx="926" cy="520"/>
                  </a:xfrm>
                  <a:custGeom>
                    <a:avLst/>
                    <a:gdLst>
                      <a:gd name="T0" fmla="*/ 401 w 529"/>
                      <a:gd name="T1" fmla="*/ 1543 h 278"/>
                      <a:gd name="T2" fmla="*/ 0 w 529"/>
                      <a:gd name="T3" fmla="*/ 909 h 278"/>
                      <a:gd name="T4" fmla="*/ 401 w 529"/>
                      <a:gd name="T5" fmla="*/ 281 h 278"/>
                      <a:gd name="T6" fmla="*/ 1416 w 529"/>
                      <a:gd name="T7" fmla="*/ 0 h 278"/>
                      <a:gd name="T8" fmla="*/ 2437 w 529"/>
                      <a:gd name="T9" fmla="*/ 281 h 278"/>
                      <a:gd name="T10" fmla="*/ 2838 w 529"/>
                      <a:gd name="T11" fmla="*/ 909 h 278"/>
                      <a:gd name="T12" fmla="*/ 2437 w 529"/>
                      <a:gd name="T13" fmla="*/ 1543 h 278"/>
                      <a:gd name="T14" fmla="*/ 1416 w 529"/>
                      <a:gd name="T15" fmla="*/ 1820 h 278"/>
                      <a:gd name="T16" fmla="*/ 401 w 529"/>
                      <a:gd name="T17" fmla="*/ 1543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9" h="278">
                        <a:moveTo>
                          <a:pt x="75" y="236"/>
                        </a:moveTo>
                        <a:cubicBezTo>
                          <a:pt x="26" y="209"/>
                          <a:pt x="0" y="175"/>
                          <a:pt x="0" y="139"/>
                        </a:cubicBezTo>
                        <a:cubicBezTo>
                          <a:pt x="0" y="103"/>
                          <a:pt x="26" y="69"/>
                          <a:pt x="75" y="43"/>
                        </a:cubicBezTo>
                        <a:cubicBezTo>
                          <a:pt x="125" y="15"/>
                          <a:pt x="193" y="0"/>
                          <a:pt x="264" y="0"/>
                        </a:cubicBezTo>
                        <a:cubicBezTo>
                          <a:pt x="336" y="0"/>
                          <a:pt x="403" y="15"/>
                          <a:pt x="454" y="43"/>
                        </a:cubicBezTo>
                        <a:cubicBezTo>
                          <a:pt x="502" y="69"/>
                          <a:pt x="529" y="103"/>
                          <a:pt x="529" y="139"/>
                        </a:cubicBezTo>
                        <a:cubicBezTo>
                          <a:pt x="529" y="175"/>
                          <a:pt x="502" y="209"/>
                          <a:pt x="454" y="236"/>
                        </a:cubicBezTo>
                        <a:cubicBezTo>
                          <a:pt x="403" y="263"/>
                          <a:pt x="336" y="278"/>
                          <a:pt x="264" y="278"/>
                        </a:cubicBezTo>
                        <a:cubicBezTo>
                          <a:pt x="193" y="278"/>
                          <a:pt x="125" y="263"/>
                          <a:pt x="75" y="236"/>
                        </a:cubicBezTo>
                        <a:close/>
                      </a:path>
                    </a:pathLst>
                  </a:custGeom>
                  <a:solidFill>
                    <a:srgbClr val="BDE6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38" name="Freeform 11"/>
                  <p:cNvSpPr>
                    <a:spLocks/>
                  </p:cNvSpPr>
                  <p:nvPr/>
                </p:nvSpPr>
                <p:spPr bwMode="auto">
                  <a:xfrm>
                    <a:off x="512" y="1560"/>
                    <a:ext cx="926" cy="355"/>
                  </a:xfrm>
                  <a:custGeom>
                    <a:avLst/>
                    <a:gdLst>
                      <a:gd name="T0" fmla="*/ 93 w 529"/>
                      <a:gd name="T1" fmla="*/ 1226 h 190"/>
                      <a:gd name="T2" fmla="*/ 1416 w 529"/>
                      <a:gd name="T3" fmla="*/ 465 h 190"/>
                      <a:gd name="T4" fmla="*/ 2736 w 529"/>
                      <a:gd name="T5" fmla="*/ 1239 h 190"/>
                      <a:gd name="T6" fmla="*/ 2838 w 529"/>
                      <a:gd name="T7" fmla="*/ 908 h 190"/>
                      <a:gd name="T8" fmla="*/ 2437 w 529"/>
                      <a:gd name="T9" fmla="*/ 278 h 190"/>
                      <a:gd name="T10" fmla="*/ 1416 w 529"/>
                      <a:gd name="T11" fmla="*/ 0 h 190"/>
                      <a:gd name="T12" fmla="*/ 401 w 529"/>
                      <a:gd name="T13" fmla="*/ 278 h 190"/>
                      <a:gd name="T14" fmla="*/ 0 w 529"/>
                      <a:gd name="T15" fmla="*/ 908 h 190"/>
                      <a:gd name="T16" fmla="*/ 93 w 529"/>
                      <a:gd name="T17" fmla="*/ 1226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9" h="190">
                        <a:moveTo>
                          <a:pt x="17" y="188"/>
                        </a:moveTo>
                        <a:cubicBezTo>
                          <a:pt x="32" y="122"/>
                          <a:pt x="145" y="71"/>
                          <a:pt x="264" y="71"/>
                        </a:cubicBezTo>
                        <a:cubicBezTo>
                          <a:pt x="380" y="71"/>
                          <a:pt x="506" y="129"/>
                          <a:pt x="510" y="190"/>
                        </a:cubicBezTo>
                        <a:cubicBezTo>
                          <a:pt x="522" y="174"/>
                          <a:pt x="529" y="157"/>
                          <a:pt x="529" y="139"/>
                        </a:cubicBezTo>
                        <a:cubicBezTo>
                          <a:pt x="529" y="103"/>
                          <a:pt x="502" y="69"/>
                          <a:pt x="454" y="43"/>
                        </a:cubicBezTo>
                        <a:cubicBezTo>
                          <a:pt x="403" y="15"/>
                          <a:pt x="336" y="0"/>
                          <a:pt x="264" y="0"/>
                        </a:cubicBezTo>
                        <a:cubicBezTo>
                          <a:pt x="193" y="0"/>
                          <a:pt x="125" y="15"/>
                          <a:pt x="75" y="43"/>
                        </a:cubicBezTo>
                        <a:cubicBezTo>
                          <a:pt x="26" y="69"/>
                          <a:pt x="0" y="103"/>
                          <a:pt x="0" y="139"/>
                        </a:cubicBezTo>
                        <a:cubicBezTo>
                          <a:pt x="0" y="156"/>
                          <a:pt x="6" y="173"/>
                          <a:pt x="17" y="188"/>
                        </a:cubicBezTo>
                        <a:close/>
                      </a:path>
                    </a:pathLst>
                  </a:custGeom>
                  <a:solidFill>
                    <a:srgbClr val="AFE1E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39" name="Freeform 12"/>
                  <p:cNvSpPr>
                    <a:spLocks/>
                  </p:cNvSpPr>
                  <p:nvPr/>
                </p:nvSpPr>
                <p:spPr bwMode="auto">
                  <a:xfrm>
                    <a:off x="485" y="1682"/>
                    <a:ext cx="205" cy="213"/>
                  </a:xfrm>
                  <a:custGeom>
                    <a:avLst/>
                    <a:gdLst>
                      <a:gd name="T0" fmla="*/ 629 w 117"/>
                      <a:gd name="T1" fmla="*/ 234 h 114"/>
                      <a:gd name="T2" fmla="*/ 163 w 117"/>
                      <a:gd name="T3" fmla="*/ 744 h 114"/>
                      <a:gd name="T4" fmla="*/ 350 w 117"/>
                      <a:gd name="T5" fmla="*/ 0 h 114"/>
                      <a:gd name="T6" fmla="*/ 629 w 117"/>
                      <a:gd name="T7" fmla="*/ 234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 h="114">
                        <a:moveTo>
                          <a:pt x="117" y="36"/>
                        </a:moveTo>
                        <a:cubicBezTo>
                          <a:pt x="67" y="55"/>
                          <a:pt x="37" y="92"/>
                          <a:pt x="30" y="114"/>
                        </a:cubicBezTo>
                        <a:cubicBezTo>
                          <a:pt x="0" y="69"/>
                          <a:pt x="37" y="26"/>
                          <a:pt x="65" y="0"/>
                        </a:cubicBezTo>
                        <a:cubicBezTo>
                          <a:pt x="59" y="20"/>
                          <a:pt x="48" y="52"/>
                          <a:pt x="117" y="36"/>
                        </a:cubicBezTo>
                        <a:close/>
                      </a:path>
                    </a:pathLst>
                  </a:custGeom>
                  <a:solidFill>
                    <a:srgbClr val="AFE1E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40" name="Freeform 13"/>
                  <p:cNvSpPr>
                    <a:spLocks/>
                  </p:cNvSpPr>
                  <p:nvPr/>
                </p:nvSpPr>
                <p:spPr bwMode="auto">
                  <a:xfrm>
                    <a:off x="1373" y="1794"/>
                    <a:ext cx="57" cy="97"/>
                  </a:xfrm>
                  <a:custGeom>
                    <a:avLst/>
                    <a:gdLst>
                      <a:gd name="T0" fmla="*/ 0 w 32"/>
                      <a:gd name="T1" fmla="*/ 121 h 52"/>
                      <a:gd name="T2" fmla="*/ 109 w 32"/>
                      <a:gd name="T3" fmla="*/ 338 h 52"/>
                      <a:gd name="T4" fmla="*/ 166 w 32"/>
                      <a:gd name="T5" fmla="*/ 0 h 52"/>
                      <a:gd name="T6" fmla="*/ 130 w 32"/>
                      <a:gd name="T7" fmla="*/ 112 h 52"/>
                      <a:gd name="T8" fmla="*/ 45 w 32"/>
                      <a:gd name="T9" fmla="*/ 14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2">
                        <a:moveTo>
                          <a:pt x="0" y="19"/>
                        </a:moveTo>
                        <a:cubicBezTo>
                          <a:pt x="11" y="26"/>
                          <a:pt x="16" y="40"/>
                          <a:pt x="19" y="52"/>
                        </a:cubicBezTo>
                        <a:cubicBezTo>
                          <a:pt x="30" y="49"/>
                          <a:pt x="32" y="8"/>
                          <a:pt x="29" y="0"/>
                        </a:cubicBezTo>
                        <a:cubicBezTo>
                          <a:pt x="28" y="7"/>
                          <a:pt x="26" y="11"/>
                          <a:pt x="23" y="17"/>
                        </a:cubicBezTo>
                        <a:cubicBezTo>
                          <a:pt x="20" y="27"/>
                          <a:pt x="17" y="22"/>
                          <a:pt x="8" y="22"/>
                        </a:cubicBezTo>
                      </a:path>
                    </a:pathLst>
                  </a:custGeom>
                  <a:solidFill>
                    <a:srgbClr val="C9EBF3"/>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41" name="Freeform 14"/>
                  <p:cNvSpPr>
                    <a:spLocks/>
                  </p:cNvSpPr>
                  <p:nvPr/>
                </p:nvSpPr>
                <p:spPr bwMode="auto">
                  <a:xfrm>
                    <a:off x="948" y="1912"/>
                    <a:ext cx="443" cy="155"/>
                  </a:xfrm>
                  <a:custGeom>
                    <a:avLst/>
                    <a:gdLst>
                      <a:gd name="T0" fmla="*/ 0 w 253"/>
                      <a:gd name="T1" fmla="*/ 540 h 83"/>
                      <a:gd name="T2" fmla="*/ 1359 w 253"/>
                      <a:gd name="T3" fmla="*/ 0 h 83"/>
                      <a:gd name="T4" fmla="*/ 0 w 253"/>
                      <a:gd name="T5" fmla="*/ 540 h 83"/>
                      <a:gd name="T6" fmla="*/ 0 60000 65536"/>
                      <a:gd name="T7" fmla="*/ 0 60000 65536"/>
                      <a:gd name="T8" fmla="*/ 0 60000 65536"/>
                    </a:gdLst>
                    <a:ahLst/>
                    <a:cxnLst>
                      <a:cxn ang="T6">
                        <a:pos x="T0" y="T1"/>
                      </a:cxn>
                      <a:cxn ang="T7">
                        <a:pos x="T2" y="T3"/>
                      </a:cxn>
                      <a:cxn ang="T8">
                        <a:pos x="T4" y="T5"/>
                      </a:cxn>
                    </a:cxnLst>
                    <a:rect l="0" t="0" r="r" b="b"/>
                    <a:pathLst>
                      <a:path w="253" h="83">
                        <a:moveTo>
                          <a:pt x="0" y="83"/>
                        </a:moveTo>
                        <a:cubicBezTo>
                          <a:pt x="57" y="83"/>
                          <a:pt x="193" y="72"/>
                          <a:pt x="253" y="0"/>
                        </a:cubicBezTo>
                        <a:cubicBezTo>
                          <a:pt x="233" y="15"/>
                          <a:pt x="140" y="69"/>
                          <a:pt x="0" y="83"/>
                        </a:cubicBezTo>
                        <a:close/>
                      </a:path>
                    </a:pathLst>
                  </a:custGeom>
                  <a:solidFill>
                    <a:srgbClr val="9CDAE9"/>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42" name="Freeform 15"/>
                  <p:cNvSpPr>
                    <a:spLocks/>
                  </p:cNvSpPr>
                  <p:nvPr/>
                </p:nvSpPr>
                <p:spPr bwMode="auto">
                  <a:xfrm>
                    <a:off x="596" y="2009"/>
                    <a:ext cx="38" cy="61"/>
                  </a:xfrm>
                  <a:custGeom>
                    <a:avLst/>
                    <a:gdLst>
                      <a:gd name="T0" fmla="*/ 0 w 22"/>
                      <a:gd name="T1" fmla="*/ 113 h 33"/>
                      <a:gd name="T2" fmla="*/ 114 w 22"/>
                      <a:gd name="T3" fmla="*/ 209 h 33"/>
                      <a:gd name="T4" fmla="*/ 114 w 22"/>
                      <a:gd name="T5" fmla="*/ 89 h 33"/>
                      <a:gd name="T6" fmla="*/ 0 w 22"/>
                      <a:gd name="T7" fmla="*/ 0 h 33"/>
                      <a:gd name="T8" fmla="*/ 0 w 22"/>
                      <a:gd name="T9" fmla="*/ 11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3">
                        <a:moveTo>
                          <a:pt x="0" y="18"/>
                        </a:moveTo>
                        <a:cubicBezTo>
                          <a:pt x="7" y="23"/>
                          <a:pt x="14" y="28"/>
                          <a:pt x="22" y="33"/>
                        </a:cubicBezTo>
                        <a:cubicBezTo>
                          <a:pt x="22" y="14"/>
                          <a:pt x="22" y="14"/>
                          <a:pt x="22" y="14"/>
                        </a:cubicBezTo>
                        <a:cubicBezTo>
                          <a:pt x="14" y="10"/>
                          <a:pt x="7" y="5"/>
                          <a:pt x="0" y="0"/>
                        </a:cubicBezTo>
                        <a:lnTo>
                          <a:pt x="0" y="18"/>
                        </a:lnTo>
                        <a:close/>
                      </a:path>
                    </a:pathLst>
                  </a:custGeom>
                  <a:solidFill>
                    <a:srgbClr val="C32D3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43" name="Freeform 16"/>
                  <p:cNvSpPr>
                    <a:spLocks/>
                  </p:cNvSpPr>
                  <p:nvPr/>
                </p:nvSpPr>
                <p:spPr bwMode="auto">
                  <a:xfrm>
                    <a:off x="655" y="2044"/>
                    <a:ext cx="30" cy="53"/>
                  </a:xfrm>
                  <a:custGeom>
                    <a:avLst/>
                    <a:gdLst>
                      <a:gd name="T0" fmla="*/ 0 w 17"/>
                      <a:gd name="T1" fmla="*/ 136 h 28"/>
                      <a:gd name="T2" fmla="*/ 94 w 17"/>
                      <a:gd name="T3" fmla="*/ 189 h 28"/>
                      <a:gd name="T4" fmla="*/ 94 w 17"/>
                      <a:gd name="T5" fmla="*/ 47 h 28"/>
                      <a:gd name="T6" fmla="*/ 0 w 17"/>
                      <a:gd name="T7" fmla="*/ 0 h 28"/>
                      <a:gd name="T8" fmla="*/ 0 w 17"/>
                      <a:gd name="T9" fmla="*/ 13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8">
                        <a:moveTo>
                          <a:pt x="0" y="20"/>
                        </a:moveTo>
                        <a:cubicBezTo>
                          <a:pt x="5" y="23"/>
                          <a:pt x="11" y="26"/>
                          <a:pt x="17" y="28"/>
                        </a:cubicBezTo>
                        <a:cubicBezTo>
                          <a:pt x="17" y="7"/>
                          <a:pt x="17" y="7"/>
                          <a:pt x="17" y="7"/>
                        </a:cubicBezTo>
                        <a:cubicBezTo>
                          <a:pt x="11" y="5"/>
                          <a:pt x="5" y="3"/>
                          <a:pt x="0" y="0"/>
                        </a:cubicBezTo>
                        <a:lnTo>
                          <a:pt x="0" y="20"/>
                        </a:lnTo>
                        <a:close/>
                      </a:path>
                    </a:pathLst>
                  </a:custGeom>
                  <a:solidFill>
                    <a:srgbClr val="C32D3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44" name="Freeform 17"/>
                  <p:cNvSpPr>
                    <a:spLocks/>
                  </p:cNvSpPr>
                  <p:nvPr/>
                </p:nvSpPr>
                <p:spPr bwMode="auto">
                  <a:xfrm>
                    <a:off x="1310" y="2009"/>
                    <a:ext cx="41" cy="63"/>
                  </a:xfrm>
                  <a:custGeom>
                    <a:avLst/>
                    <a:gdLst>
                      <a:gd name="T0" fmla="*/ 0 w 23"/>
                      <a:gd name="T1" fmla="*/ 217 h 34"/>
                      <a:gd name="T2" fmla="*/ 130 w 23"/>
                      <a:gd name="T3" fmla="*/ 128 h 34"/>
                      <a:gd name="T4" fmla="*/ 130 w 23"/>
                      <a:gd name="T5" fmla="*/ 0 h 34"/>
                      <a:gd name="T6" fmla="*/ 0 w 23"/>
                      <a:gd name="T7" fmla="*/ 89 h 34"/>
                      <a:gd name="T8" fmla="*/ 0 w 23"/>
                      <a:gd name="T9" fmla="*/ 217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34">
                        <a:moveTo>
                          <a:pt x="0" y="34"/>
                        </a:moveTo>
                        <a:cubicBezTo>
                          <a:pt x="8" y="30"/>
                          <a:pt x="16" y="25"/>
                          <a:pt x="23" y="20"/>
                        </a:cubicBezTo>
                        <a:cubicBezTo>
                          <a:pt x="23" y="0"/>
                          <a:pt x="23" y="0"/>
                          <a:pt x="23" y="0"/>
                        </a:cubicBezTo>
                        <a:cubicBezTo>
                          <a:pt x="16" y="5"/>
                          <a:pt x="9" y="10"/>
                          <a:pt x="0" y="14"/>
                        </a:cubicBezTo>
                        <a:lnTo>
                          <a:pt x="0" y="34"/>
                        </a:lnTo>
                        <a:close/>
                      </a:path>
                    </a:pathLst>
                  </a:custGeom>
                  <a:solidFill>
                    <a:srgbClr val="C32D3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45" name="Freeform 18"/>
                  <p:cNvSpPr>
                    <a:spLocks/>
                  </p:cNvSpPr>
                  <p:nvPr/>
                </p:nvSpPr>
                <p:spPr bwMode="auto">
                  <a:xfrm>
                    <a:off x="1261" y="2044"/>
                    <a:ext cx="30" cy="54"/>
                  </a:xfrm>
                  <a:custGeom>
                    <a:avLst/>
                    <a:gdLst>
                      <a:gd name="T0" fmla="*/ 0 w 17"/>
                      <a:gd name="T1" fmla="*/ 188 h 29"/>
                      <a:gd name="T2" fmla="*/ 94 w 17"/>
                      <a:gd name="T3" fmla="*/ 136 h 29"/>
                      <a:gd name="T4" fmla="*/ 94 w 17"/>
                      <a:gd name="T5" fmla="*/ 0 h 29"/>
                      <a:gd name="T6" fmla="*/ 0 w 17"/>
                      <a:gd name="T7" fmla="*/ 45 h 29"/>
                      <a:gd name="T8" fmla="*/ 0 w 17"/>
                      <a:gd name="T9" fmla="*/ 188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9">
                        <a:moveTo>
                          <a:pt x="0" y="29"/>
                        </a:moveTo>
                        <a:cubicBezTo>
                          <a:pt x="6" y="27"/>
                          <a:pt x="11" y="24"/>
                          <a:pt x="17" y="21"/>
                        </a:cubicBezTo>
                        <a:cubicBezTo>
                          <a:pt x="17" y="0"/>
                          <a:pt x="17" y="0"/>
                          <a:pt x="17" y="0"/>
                        </a:cubicBezTo>
                        <a:cubicBezTo>
                          <a:pt x="11" y="3"/>
                          <a:pt x="6" y="5"/>
                          <a:pt x="0" y="7"/>
                        </a:cubicBezTo>
                        <a:lnTo>
                          <a:pt x="0" y="29"/>
                        </a:lnTo>
                        <a:close/>
                      </a:path>
                    </a:pathLst>
                  </a:custGeom>
                  <a:solidFill>
                    <a:srgbClr val="C32D3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46" name="Freeform 19"/>
                  <p:cNvSpPr>
                    <a:spLocks/>
                  </p:cNvSpPr>
                  <p:nvPr/>
                </p:nvSpPr>
                <p:spPr bwMode="auto">
                  <a:xfrm>
                    <a:off x="1384" y="1958"/>
                    <a:ext cx="18" cy="55"/>
                  </a:xfrm>
                  <a:custGeom>
                    <a:avLst/>
                    <a:gdLst>
                      <a:gd name="T0" fmla="*/ 58 w 10"/>
                      <a:gd name="T1" fmla="*/ 121 h 29"/>
                      <a:gd name="T2" fmla="*/ 58 w 10"/>
                      <a:gd name="T3" fmla="*/ 0 h 29"/>
                      <a:gd name="T4" fmla="*/ 0 w 10"/>
                      <a:gd name="T5" fmla="*/ 61 h 29"/>
                      <a:gd name="T6" fmla="*/ 0 w 10"/>
                      <a:gd name="T7" fmla="*/ 197 h 29"/>
                      <a:gd name="T8" fmla="*/ 58 w 10"/>
                      <a:gd name="T9" fmla="*/ 12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9">
                        <a:moveTo>
                          <a:pt x="10" y="18"/>
                        </a:moveTo>
                        <a:cubicBezTo>
                          <a:pt x="10" y="0"/>
                          <a:pt x="10" y="0"/>
                          <a:pt x="10" y="0"/>
                        </a:cubicBezTo>
                        <a:cubicBezTo>
                          <a:pt x="7" y="3"/>
                          <a:pt x="4" y="6"/>
                          <a:pt x="0" y="9"/>
                        </a:cubicBezTo>
                        <a:cubicBezTo>
                          <a:pt x="0" y="29"/>
                          <a:pt x="0" y="29"/>
                          <a:pt x="0" y="29"/>
                        </a:cubicBezTo>
                        <a:cubicBezTo>
                          <a:pt x="4" y="25"/>
                          <a:pt x="7" y="22"/>
                          <a:pt x="10" y="18"/>
                        </a:cubicBezTo>
                        <a:close/>
                      </a:path>
                    </a:pathLst>
                  </a:custGeom>
                  <a:solidFill>
                    <a:srgbClr val="C32D3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47" name="Freeform 20"/>
                  <p:cNvSpPr>
                    <a:spLocks/>
                  </p:cNvSpPr>
                  <p:nvPr/>
                </p:nvSpPr>
                <p:spPr bwMode="auto">
                  <a:xfrm>
                    <a:off x="857" y="2102"/>
                    <a:ext cx="22" cy="45"/>
                  </a:xfrm>
                  <a:custGeom>
                    <a:avLst/>
                    <a:gdLst>
                      <a:gd name="T0" fmla="*/ 0 w 13"/>
                      <a:gd name="T1" fmla="*/ 152 h 24"/>
                      <a:gd name="T2" fmla="*/ 63 w 13"/>
                      <a:gd name="T3" fmla="*/ 158 h 24"/>
                      <a:gd name="T4" fmla="*/ 63 w 13"/>
                      <a:gd name="T5" fmla="*/ 15 h 24"/>
                      <a:gd name="T6" fmla="*/ 0 w 13"/>
                      <a:gd name="T7" fmla="*/ 0 h 24"/>
                      <a:gd name="T8" fmla="*/ 0 w 13"/>
                      <a:gd name="T9" fmla="*/ 152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4">
                        <a:moveTo>
                          <a:pt x="0" y="23"/>
                        </a:moveTo>
                        <a:cubicBezTo>
                          <a:pt x="5" y="23"/>
                          <a:pt x="9" y="24"/>
                          <a:pt x="13" y="24"/>
                        </a:cubicBezTo>
                        <a:cubicBezTo>
                          <a:pt x="13" y="2"/>
                          <a:pt x="13" y="2"/>
                          <a:pt x="13" y="2"/>
                        </a:cubicBezTo>
                        <a:cubicBezTo>
                          <a:pt x="9" y="2"/>
                          <a:pt x="5" y="1"/>
                          <a:pt x="0" y="0"/>
                        </a:cubicBezTo>
                        <a:lnTo>
                          <a:pt x="0" y="23"/>
                        </a:lnTo>
                        <a:close/>
                      </a:path>
                    </a:pathLst>
                  </a:custGeom>
                  <a:solidFill>
                    <a:srgbClr val="C32D3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48" name="Freeform 21"/>
                  <p:cNvSpPr>
                    <a:spLocks/>
                  </p:cNvSpPr>
                  <p:nvPr/>
                </p:nvSpPr>
                <p:spPr bwMode="auto">
                  <a:xfrm>
                    <a:off x="799" y="2095"/>
                    <a:ext cx="19" cy="43"/>
                  </a:xfrm>
                  <a:custGeom>
                    <a:avLst/>
                    <a:gdLst>
                      <a:gd name="T0" fmla="*/ 0 w 11"/>
                      <a:gd name="T1" fmla="*/ 136 h 23"/>
                      <a:gd name="T2" fmla="*/ 57 w 11"/>
                      <a:gd name="T3" fmla="*/ 150 h 23"/>
                      <a:gd name="T4" fmla="*/ 57 w 11"/>
                      <a:gd name="T5" fmla="*/ 13 h 23"/>
                      <a:gd name="T6" fmla="*/ 0 w 11"/>
                      <a:gd name="T7" fmla="*/ 0 h 23"/>
                      <a:gd name="T8" fmla="*/ 0 w 11"/>
                      <a:gd name="T9" fmla="*/ 136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3">
                        <a:moveTo>
                          <a:pt x="0" y="21"/>
                        </a:moveTo>
                        <a:cubicBezTo>
                          <a:pt x="3" y="22"/>
                          <a:pt x="7" y="23"/>
                          <a:pt x="11" y="23"/>
                        </a:cubicBezTo>
                        <a:cubicBezTo>
                          <a:pt x="11" y="2"/>
                          <a:pt x="11" y="2"/>
                          <a:pt x="11" y="2"/>
                        </a:cubicBezTo>
                        <a:cubicBezTo>
                          <a:pt x="7" y="1"/>
                          <a:pt x="3" y="0"/>
                          <a:pt x="0" y="0"/>
                        </a:cubicBezTo>
                        <a:lnTo>
                          <a:pt x="0" y="21"/>
                        </a:lnTo>
                        <a:close/>
                      </a:path>
                    </a:pathLst>
                  </a:custGeom>
                  <a:solidFill>
                    <a:srgbClr val="C32D3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49" name="Freeform 22"/>
                  <p:cNvSpPr>
                    <a:spLocks/>
                  </p:cNvSpPr>
                  <p:nvPr/>
                </p:nvSpPr>
                <p:spPr bwMode="auto">
                  <a:xfrm>
                    <a:off x="1004" y="1573"/>
                    <a:ext cx="419" cy="213"/>
                  </a:xfrm>
                  <a:custGeom>
                    <a:avLst/>
                    <a:gdLst>
                      <a:gd name="T0" fmla="*/ 0 w 239"/>
                      <a:gd name="T1" fmla="*/ 0 h 114"/>
                      <a:gd name="T2" fmla="*/ 1289 w 239"/>
                      <a:gd name="T3" fmla="*/ 744 h 114"/>
                      <a:gd name="T4" fmla="*/ 16 w 239"/>
                      <a:gd name="T5" fmla="*/ 164 h 114"/>
                      <a:gd name="T6" fmla="*/ 228 w 239"/>
                      <a:gd name="T7" fmla="*/ 97 h 114"/>
                      <a:gd name="T8" fmla="*/ 0 w 239"/>
                      <a:gd name="T9" fmla="*/ 0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114">
                        <a:moveTo>
                          <a:pt x="0" y="0"/>
                        </a:moveTo>
                        <a:cubicBezTo>
                          <a:pt x="52" y="0"/>
                          <a:pt x="213" y="32"/>
                          <a:pt x="239" y="114"/>
                        </a:cubicBezTo>
                        <a:cubicBezTo>
                          <a:pt x="196" y="62"/>
                          <a:pt x="102" y="25"/>
                          <a:pt x="3" y="25"/>
                        </a:cubicBezTo>
                        <a:cubicBezTo>
                          <a:pt x="22" y="23"/>
                          <a:pt x="42" y="21"/>
                          <a:pt x="42" y="15"/>
                        </a:cubicBezTo>
                        <a:cubicBezTo>
                          <a:pt x="42" y="9"/>
                          <a:pt x="20" y="3"/>
                          <a:pt x="0" y="0"/>
                        </a:cubicBezTo>
                        <a:close/>
                      </a:path>
                    </a:pathLst>
                  </a:custGeom>
                  <a:solidFill>
                    <a:srgbClr val="E6F6F9"/>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50" name="Freeform 23"/>
                  <p:cNvSpPr>
                    <a:spLocks/>
                  </p:cNvSpPr>
                  <p:nvPr/>
                </p:nvSpPr>
                <p:spPr bwMode="auto">
                  <a:xfrm>
                    <a:off x="517" y="1663"/>
                    <a:ext cx="156" cy="151"/>
                  </a:xfrm>
                  <a:custGeom>
                    <a:avLst/>
                    <a:gdLst>
                      <a:gd name="T0" fmla="*/ 323 w 89"/>
                      <a:gd name="T1" fmla="*/ 0 h 81"/>
                      <a:gd name="T2" fmla="*/ 0 w 89"/>
                      <a:gd name="T3" fmla="*/ 524 h 81"/>
                      <a:gd name="T4" fmla="*/ 479 w 89"/>
                      <a:gd name="T5" fmla="*/ 60 h 81"/>
                      <a:gd name="T6" fmla="*/ 294 w 89"/>
                      <a:gd name="T7" fmla="*/ 89 h 81"/>
                      <a:gd name="T8" fmla="*/ 323 w 89"/>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81">
                        <a:moveTo>
                          <a:pt x="60" y="0"/>
                        </a:moveTo>
                        <a:cubicBezTo>
                          <a:pt x="41" y="10"/>
                          <a:pt x="1" y="42"/>
                          <a:pt x="0" y="81"/>
                        </a:cubicBezTo>
                        <a:cubicBezTo>
                          <a:pt x="8" y="65"/>
                          <a:pt x="26" y="30"/>
                          <a:pt x="89" y="9"/>
                        </a:cubicBezTo>
                        <a:cubicBezTo>
                          <a:pt x="69" y="16"/>
                          <a:pt x="57" y="17"/>
                          <a:pt x="55" y="14"/>
                        </a:cubicBezTo>
                        <a:cubicBezTo>
                          <a:pt x="52" y="11"/>
                          <a:pt x="54" y="2"/>
                          <a:pt x="60" y="0"/>
                        </a:cubicBezTo>
                        <a:close/>
                      </a:path>
                    </a:pathLst>
                  </a:custGeom>
                  <a:solidFill>
                    <a:srgbClr val="69C7D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51" name="Freeform 24"/>
                  <p:cNvSpPr>
                    <a:spLocks/>
                  </p:cNvSpPr>
                  <p:nvPr/>
                </p:nvSpPr>
                <p:spPr bwMode="auto">
                  <a:xfrm>
                    <a:off x="561" y="1906"/>
                    <a:ext cx="895" cy="411"/>
                  </a:xfrm>
                  <a:custGeom>
                    <a:avLst/>
                    <a:gdLst>
                      <a:gd name="T0" fmla="*/ 2669 w 511"/>
                      <a:gd name="T1" fmla="*/ 0 h 220"/>
                      <a:gd name="T2" fmla="*/ 1266 w 511"/>
                      <a:gd name="T3" fmla="*/ 671 h 220"/>
                      <a:gd name="T4" fmla="*/ 328 w 511"/>
                      <a:gd name="T5" fmla="*/ 443 h 220"/>
                      <a:gd name="T6" fmla="*/ 0 w 511"/>
                      <a:gd name="T7" fmla="*/ 579 h 220"/>
                      <a:gd name="T8" fmla="*/ 2123 w 511"/>
                      <a:gd name="T9" fmla="*/ 1016 h 220"/>
                      <a:gd name="T10" fmla="*/ 2746 w 511"/>
                      <a:gd name="T11" fmla="*/ 224 h 220"/>
                      <a:gd name="T12" fmla="*/ 2746 w 511"/>
                      <a:gd name="T13" fmla="*/ 0 h 220"/>
                      <a:gd name="T14" fmla="*/ 2669 w 511"/>
                      <a:gd name="T15" fmla="*/ 0 h 2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1" h="220">
                        <a:moveTo>
                          <a:pt x="497" y="0"/>
                        </a:moveTo>
                        <a:cubicBezTo>
                          <a:pt x="461" y="60"/>
                          <a:pt x="358" y="103"/>
                          <a:pt x="236" y="103"/>
                        </a:cubicBezTo>
                        <a:cubicBezTo>
                          <a:pt x="170" y="103"/>
                          <a:pt x="109" y="90"/>
                          <a:pt x="61" y="68"/>
                        </a:cubicBezTo>
                        <a:cubicBezTo>
                          <a:pt x="0" y="89"/>
                          <a:pt x="0" y="89"/>
                          <a:pt x="0" y="89"/>
                        </a:cubicBezTo>
                        <a:cubicBezTo>
                          <a:pt x="15" y="114"/>
                          <a:pt x="202" y="220"/>
                          <a:pt x="395" y="156"/>
                        </a:cubicBezTo>
                        <a:cubicBezTo>
                          <a:pt x="465" y="129"/>
                          <a:pt x="511" y="84"/>
                          <a:pt x="511" y="34"/>
                        </a:cubicBezTo>
                        <a:cubicBezTo>
                          <a:pt x="511" y="0"/>
                          <a:pt x="511" y="0"/>
                          <a:pt x="511" y="0"/>
                        </a:cubicBezTo>
                        <a:cubicBezTo>
                          <a:pt x="506" y="0"/>
                          <a:pt x="502" y="0"/>
                          <a:pt x="497" y="0"/>
                        </a:cubicBezTo>
                        <a:close/>
                      </a:path>
                    </a:pathLst>
                  </a:custGeom>
                  <a:solidFill>
                    <a:srgbClr val="69C7DD"/>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52" name="Freeform 25"/>
                  <p:cNvSpPr>
                    <a:spLocks/>
                  </p:cNvSpPr>
                  <p:nvPr/>
                </p:nvSpPr>
                <p:spPr bwMode="auto">
                  <a:xfrm>
                    <a:off x="512" y="1895"/>
                    <a:ext cx="926" cy="319"/>
                  </a:xfrm>
                  <a:custGeom>
                    <a:avLst/>
                    <a:gdLst>
                      <a:gd name="T0" fmla="*/ 2838 w 529"/>
                      <a:gd name="T1" fmla="*/ 0 h 171"/>
                      <a:gd name="T2" fmla="*/ 1416 w 529"/>
                      <a:gd name="T3" fmla="*/ 707 h 171"/>
                      <a:gd name="T4" fmla="*/ 0 w 529"/>
                      <a:gd name="T5" fmla="*/ 0 h 171"/>
                      <a:gd name="T6" fmla="*/ 0 w 529"/>
                      <a:gd name="T7" fmla="*/ 261 h 171"/>
                      <a:gd name="T8" fmla="*/ 1416 w 529"/>
                      <a:gd name="T9" fmla="*/ 1110 h 171"/>
                      <a:gd name="T10" fmla="*/ 2838 w 529"/>
                      <a:gd name="T11" fmla="*/ 261 h 171"/>
                      <a:gd name="T12" fmla="*/ 2838 w 529"/>
                      <a:gd name="T13" fmla="*/ 0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9" h="171">
                        <a:moveTo>
                          <a:pt x="529" y="0"/>
                        </a:moveTo>
                        <a:cubicBezTo>
                          <a:pt x="496" y="63"/>
                          <a:pt x="390" y="109"/>
                          <a:pt x="264" y="109"/>
                        </a:cubicBezTo>
                        <a:cubicBezTo>
                          <a:pt x="138" y="109"/>
                          <a:pt x="32" y="63"/>
                          <a:pt x="0" y="0"/>
                        </a:cubicBezTo>
                        <a:cubicBezTo>
                          <a:pt x="0" y="40"/>
                          <a:pt x="0" y="40"/>
                          <a:pt x="0" y="40"/>
                        </a:cubicBezTo>
                        <a:cubicBezTo>
                          <a:pt x="0" y="106"/>
                          <a:pt x="118" y="171"/>
                          <a:pt x="264" y="171"/>
                        </a:cubicBezTo>
                        <a:cubicBezTo>
                          <a:pt x="410" y="171"/>
                          <a:pt x="529" y="101"/>
                          <a:pt x="529" y="40"/>
                        </a:cubicBezTo>
                        <a:lnTo>
                          <a:pt x="529" y="0"/>
                        </a:lnTo>
                        <a:close/>
                      </a:path>
                    </a:pathLst>
                  </a:custGeom>
                  <a:noFill/>
                  <a:ln w="4763" cap="rnd">
                    <a:solidFill>
                      <a:srgbClr val="FFFFFF"/>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53" name="Freeform 26"/>
                  <p:cNvSpPr>
                    <a:spLocks/>
                  </p:cNvSpPr>
                  <p:nvPr/>
                </p:nvSpPr>
                <p:spPr bwMode="auto">
                  <a:xfrm>
                    <a:off x="515" y="1900"/>
                    <a:ext cx="920" cy="253"/>
                  </a:xfrm>
                  <a:custGeom>
                    <a:avLst/>
                    <a:gdLst>
                      <a:gd name="T0" fmla="*/ 1409 w 525"/>
                      <a:gd name="T1" fmla="*/ 699 h 135"/>
                      <a:gd name="T2" fmla="*/ 0 w 525"/>
                      <a:gd name="T3" fmla="*/ 0 h 135"/>
                      <a:gd name="T4" fmla="*/ 1409 w 525"/>
                      <a:gd name="T5" fmla="*/ 888 h 135"/>
                      <a:gd name="T6" fmla="*/ 2825 w 525"/>
                      <a:gd name="T7" fmla="*/ 0 h 135"/>
                      <a:gd name="T8" fmla="*/ 1409 w 525"/>
                      <a:gd name="T9" fmla="*/ 699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5" h="135">
                        <a:moveTo>
                          <a:pt x="262" y="106"/>
                        </a:moveTo>
                        <a:cubicBezTo>
                          <a:pt x="138" y="106"/>
                          <a:pt x="34" y="61"/>
                          <a:pt x="0" y="0"/>
                        </a:cubicBezTo>
                        <a:cubicBezTo>
                          <a:pt x="6" y="80"/>
                          <a:pt x="121" y="135"/>
                          <a:pt x="262" y="135"/>
                        </a:cubicBezTo>
                        <a:cubicBezTo>
                          <a:pt x="404" y="135"/>
                          <a:pt x="519" y="80"/>
                          <a:pt x="525" y="0"/>
                        </a:cubicBezTo>
                        <a:cubicBezTo>
                          <a:pt x="491" y="61"/>
                          <a:pt x="386" y="106"/>
                          <a:pt x="262" y="106"/>
                        </a:cubicBezTo>
                        <a:close/>
                      </a:path>
                    </a:pathLst>
                  </a:custGeom>
                  <a:noFill/>
                  <a:ln w="4763" cap="rnd">
                    <a:solidFill>
                      <a:srgbClr val="FFFFFF"/>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54" name="Freeform 27"/>
                  <p:cNvSpPr>
                    <a:spLocks/>
                  </p:cNvSpPr>
                  <p:nvPr/>
                </p:nvSpPr>
                <p:spPr bwMode="auto">
                  <a:xfrm>
                    <a:off x="515" y="1631"/>
                    <a:ext cx="918" cy="449"/>
                  </a:xfrm>
                  <a:custGeom>
                    <a:avLst/>
                    <a:gdLst>
                      <a:gd name="T0" fmla="*/ 2817 w 524"/>
                      <a:gd name="T1" fmla="*/ 791 h 240"/>
                      <a:gd name="T2" fmla="*/ 1409 w 524"/>
                      <a:gd name="T3" fmla="*/ 0 h 240"/>
                      <a:gd name="T4" fmla="*/ 0 w 524"/>
                      <a:gd name="T5" fmla="*/ 773 h 240"/>
                      <a:gd name="T6" fmla="*/ 392 w 524"/>
                      <a:gd name="T7" fmla="*/ 1295 h 240"/>
                      <a:gd name="T8" fmla="*/ 1409 w 524"/>
                      <a:gd name="T9" fmla="*/ 1572 h 240"/>
                      <a:gd name="T10" fmla="*/ 2432 w 524"/>
                      <a:gd name="T11" fmla="*/ 1295 h 240"/>
                      <a:gd name="T12" fmla="*/ 2817 w 524"/>
                      <a:gd name="T13" fmla="*/ 791 h 2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4" h="240">
                        <a:moveTo>
                          <a:pt x="524" y="121"/>
                        </a:moveTo>
                        <a:cubicBezTo>
                          <a:pt x="517" y="61"/>
                          <a:pt x="406" y="0"/>
                          <a:pt x="262" y="0"/>
                        </a:cubicBezTo>
                        <a:cubicBezTo>
                          <a:pt x="119" y="0"/>
                          <a:pt x="9" y="55"/>
                          <a:pt x="0" y="118"/>
                        </a:cubicBezTo>
                        <a:cubicBezTo>
                          <a:pt x="7" y="148"/>
                          <a:pt x="32" y="175"/>
                          <a:pt x="73" y="198"/>
                        </a:cubicBezTo>
                        <a:cubicBezTo>
                          <a:pt x="123" y="225"/>
                          <a:pt x="191" y="240"/>
                          <a:pt x="262" y="240"/>
                        </a:cubicBezTo>
                        <a:cubicBezTo>
                          <a:pt x="334" y="240"/>
                          <a:pt x="401" y="225"/>
                          <a:pt x="452" y="198"/>
                        </a:cubicBezTo>
                        <a:cubicBezTo>
                          <a:pt x="491" y="176"/>
                          <a:pt x="516" y="150"/>
                          <a:pt x="524" y="121"/>
                        </a:cubicBezTo>
                        <a:close/>
                      </a:path>
                    </a:pathLst>
                  </a:custGeom>
                  <a:solidFill>
                    <a:srgbClr val="E43E3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55" name="Freeform 28"/>
                  <p:cNvSpPr>
                    <a:spLocks/>
                  </p:cNvSpPr>
                  <p:nvPr/>
                </p:nvSpPr>
                <p:spPr bwMode="auto">
                  <a:xfrm>
                    <a:off x="515" y="1631"/>
                    <a:ext cx="918" cy="449"/>
                  </a:xfrm>
                  <a:custGeom>
                    <a:avLst/>
                    <a:gdLst>
                      <a:gd name="T0" fmla="*/ 2817 w 524"/>
                      <a:gd name="T1" fmla="*/ 791 h 240"/>
                      <a:gd name="T2" fmla="*/ 1409 w 524"/>
                      <a:gd name="T3" fmla="*/ 0 h 240"/>
                      <a:gd name="T4" fmla="*/ 0 w 524"/>
                      <a:gd name="T5" fmla="*/ 773 h 240"/>
                      <a:gd name="T6" fmla="*/ 392 w 524"/>
                      <a:gd name="T7" fmla="*/ 1295 h 240"/>
                      <a:gd name="T8" fmla="*/ 1409 w 524"/>
                      <a:gd name="T9" fmla="*/ 1572 h 240"/>
                      <a:gd name="T10" fmla="*/ 2432 w 524"/>
                      <a:gd name="T11" fmla="*/ 1295 h 240"/>
                      <a:gd name="T12" fmla="*/ 2817 w 524"/>
                      <a:gd name="T13" fmla="*/ 791 h 2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4" h="240">
                        <a:moveTo>
                          <a:pt x="524" y="121"/>
                        </a:moveTo>
                        <a:cubicBezTo>
                          <a:pt x="517" y="61"/>
                          <a:pt x="406" y="0"/>
                          <a:pt x="262" y="0"/>
                        </a:cubicBezTo>
                        <a:cubicBezTo>
                          <a:pt x="119" y="0"/>
                          <a:pt x="9" y="55"/>
                          <a:pt x="0" y="118"/>
                        </a:cubicBezTo>
                        <a:cubicBezTo>
                          <a:pt x="7" y="148"/>
                          <a:pt x="32" y="175"/>
                          <a:pt x="73" y="198"/>
                        </a:cubicBezTo>
                        <a:cubicBezTo>
                          <a:pt x="123" y="225"/>
                          <a:pt x="191" y="240"/>
                          <a:pt x="262" y="240"/>
                        </a:cubicBezTo>
                        <a:cubicBezTo>
                          <a:pt x="334" y="240"/>
                          <a:pt x="401" y="225"/>
                          <a:pt x="452" y="198"/>
                        </a:cubicBezTo>
                        <a:cubicBezTo>
                          <a:pt x="491" y="176"/>
                          <a:pt x="516" y="150"/>
                          <a:pt x="524" y="121"/>
                        </a:cubicBezTo>
                        <a:close/>
                      </a:path>
                    </a:pathLst>
                  </a:custGeom>
                  <a:solidFill>
                    <a:srgbClr val="E7575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56" name="Freeform 29"/>
                  <p:cNvSpPr>
                    <a:spLocks/>
                  </p:cNvSpPr>
                  <p:nvPr/>
                </p:nvSpPr>
                <p:spPr bwMode="auto">
                  <a:xfrm>
                    <a:off x="541" y="1693"/>
                    <a:ext cx="864" cy="387"/>
                  </a:xfrm>
                  <a:custGeom>
                    <a:avLst/>
                    <a:gdLst>
                      <a:gd name="T0" fmla="*/ 1330 w 493"/>
                      <a:gd name="T1" fmla="*/ 0 h 207"/>
                      <a:gd name="T2" fmla="*/ 0 w 493"/>
                      <a:gd name="T3" fmla="*/ 765 h 207"/>
                      <a:gd name="T4" fmla="*/ 314 w 493"/>
                      <a:gd name="T5" fmla="*/ 1077 h 207"/>
                      <a:gd name="T6" fmla="*/ 1330 w 493"/>
                      <a:gd name="T7" fmla="*/ 1354 h 207"/>
                      <a:gd name="T8" fmla="*/ 2352 w 493"/>
                      <a:gd name="T9" fmla="*/ 1077 h 207"/>
                      <a:gd name="T10" fmla="*/ 2653 w 493"/>
                      <a:gd name="T11" fmla="*/ 776 h 207"/>
                      <a:gd name="T12" fmla="*/ 1330 w 493"/>
                      <a:gd name="T13" fmla="*/ 0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3" h="207">
                        <a:moveTo>
                          <a:pt x="247" y="0"/>
                        </a:moveTo>
                        <a:cubicBezTo>
                          <a:pt x="128" y="0"/>
                          <a:pt x="15" y="51"/>
                          <a:pt x="0" y="117"/>
                        </a:cubicBezTo>
                        <a:cubicBezTo>
                          <a:pt x="13" y="135"/>
                          <a:pt x="32" y="151"/>
                          <a:pt x="58" y="165"/>
                        </a:cubicBezTo>
                        <a:cubicBezTo>
                          <a:pt x="108" y="192"/>
                          <a:pt x="176" y="207"/>
                          <a:pt x="247" y="207"/>
                        </a:cubicBezTo>
                        <a:cubicBezTo>
                          <a:pt x="319" y="207"/>
                          <a:pt x="386" y="192"/>
                          <a:pt x="437" y="165"/>
                        </a:cubicBezTo>
                        <a:cubicBezTo>
                          <a:pt x="461" y="151"/>
                          <a:pt x="481" y="136"/>
                          <a:pt x="493" y="119"/>
                        </a:cubicBezTo>
                        <a:cubicBezTo>
                          <a:pt x="489" y="58"/>
                          <a:pt x="363" y="0"/>
                          <a:pt x="247" y="0"/>
                        </a:cubicBezTo>
                        <a:close/>
                      </a:path>
                    </a:pathLst>
                  </a:custGeom>
                  <a:solidFill>
                    <a:srgbClr val="DD001A"/>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57" name="Freeform 30"/>
                  <p:cNvSpPr>
                    <a:spLocks/>
                  </p:cNvSpPr>
                  <p:nvPr/>
                </p:nvSpPr>
                <p:spPr bwMode="auto">
                  <a:xfrm>
                    <a:off x="529" y="1648"/>
                    <a:ext cx="541" cy="206"/>
                  </a:xfrm>
                  <a:custGeom>
                    <a:avLst/>
                    <a:gdLst>
                      <a:gd name="T0" fmla="*/ 0 w 309"/>
                      <a:gd name="T1" fmla="*/ 723 h 110"/>
                      <a:gd name="T2" fmla="*/ 1238 w 309"/>
                      <a:gd name="T3" fmla="*/ 0 h 110"/>
                      <a:gd name="T4" fmla="*/ 1658 w 309"/>
                      <a:gd name="T5" fmla="*/ 52 h 110"/>
                      <a:gd name="T6" fmla="*/ 0 w 309"/>
                      <a:gd name="T7" fmla="*/ 723 h 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9" h="110">
                        <a:moveTo>
                          <a:pt x="0" y="110"/>
                        </a:moveTo>
                        <a:cubicBezTo>
                          <a:pt x="14" y="48"/>
                          <a:pt x="120" y="0"/>
                          <a:pt x="231" y="0"/>
                        </a:cubicBezTo>
                        <a:cubicBezTo>
                          <a:pt x="257" y="0"/>
                          <a:pt x="283" y="3"/>
                          <a:pt x="309" y="8"/>
                        </a:cubicBezTo>
                        <a:cubicBezTo>
                          <a:pt x="254" y="0"/>
                          <a:pt x="50" y="6"/>
                          <a:pt x="0" y="110"/>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58" name="Oval 31"/>
                  <p:cNvSpPr>
                    <a:spLocks noChangeArrowheads="1"/>
                  </p:cNvSpPr>
                  <p:nvPr/>
                </p:nvSpPr>
                <p:spPr bwMode="auto">
                  <a:xfrm>
                    <a:off x="946" y="1644"/>
                    <a:ext cx="25" cy="27"/>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59" name="Oval 32"/>
                  <p:cNvSpPr>
                    <a:spLocks noChangeArrowheads="1"/>
                  </p:cNvSpPr>
                  <p:nvPr/>
                </p:nvSpPr>
                <p:spPr bwMode="auto">
                  <a:xfrm>
                    <a:off x="978" y="1654"/>
                    <a:ext cx="17" cy="17"/>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60" name="Oval 33"/>
                  <p:cNvSpPr>
                    <a:spLocks noChangeArrowheads="1"/>
                  </p:cNvSpPr>
                  <p:nvPr/>
                </p:nvSpPr>
                <p:spPr bwMode="auto">
                  <a:xfrm>
                    <a:off x="925" y="1654"/>
                    <a:ext cx="18" cy="17"/>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61" name="Freeform 34"/>
                  <p:cNvSpPr>
                    <a:spLocks/>
                  </p:cNvSpPr>
                  <p:nvPr/>
                </p:nvSpPr>
                <p:spPr bwMode="auto">
                  <a:xfrm>
                    <a:off x="515" y="1631"/>
                    <a:ext cx="918" cy="449"/>
                  </a:xfrm>
                  <a:custGeom>
                    <a:avLst/>
                    <a:gdLst>
                      <a:gd name="T0" fmla="*/ 2817 w 524"/>
                      <a:gd name="T1" fmla="*/ 791 h 240"/>
                      <a:gd name="T2" fmla="*/ 1409 w 524"/>
                      <a:gd name="T3" fmla="*/ 0 h 240"/>
                      <a:gd name="T4" fmla="*/ 0 w 524"/>
                      <a:gd name="T5" fmla="*/ 773 h 240"/>
                      <a:gd name="T6" fmla="*/ 392 w 524"/>
                      <a:gd name="T7" fmla="*/ 1295 h 240"/>
                      <a:gd name="T8" fmla="*/ 1409 w 524"/>
                      <a:gd name="T9" fmla="*/ 1572 h 240"/>
                      <a:gd name="T10" fmla="*/ 2432 w 524"/>
                      <a:gd name="T11" fmla="*/ 1295 h 240"/>
                      <a:gd name="T12" fmla="*/ 2817 w 524"/>
                      <a:gd name="T13" fmla="*/ 791 h 2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4" h="240">
                        <a:moveTo>
                          <a:pt x="524" y="121"/>
                        </a:moveTo>
                        <a:cubicBezTo>
                          <a:pt x="517" y="61"/>
                          <a:pt x="406" y="0"/>
                          <a:pt x="262" y="0"/>
                        </a:cubicBezTo>
                        <a:cubicBezTo>
                          <a:pt x="119" y="0"/>
                          <a:pt x="9" y="55"/>
                          <a:pt x="0" y="118"/>
                        </a:cubicBezTo>
                        <a:cubicBezTo>
                          <a:pt x="7" y="148"/>
                          <a:pt x="32" y="175"/>
                          <a:pt x="73" y="198"/>
                        </a:cubicBezTo>
                        <a:cubicBezTo>
                          <a:pt x="123" y="225"/>
                          <a:pt x="191" y="240"/>
                          <a:pt x="262" y="240"/>
                        </a:cubicBezTo>
                        <a:cubicBezTo>
                          <a:pt x="334" y="240"/>
                          <a:pt x="401" y="225"/>
                          <a:pt x="452" y="198"/>
                        </a:cubicBezTo>
                        <a:cubicBezTo>
                          <a:pt x="491" y="176"/>
                          <a:pt x="516" y="150"/>
                          <a:pt x="524" y="121"/>
                        </a:cubicBezTo>
                        <a:close/>
                      </a:path>
                    </a:pathLst>
                  </a:custGeom>
                  <a:noFill/>
                  <a:ln w="4763"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62" name="Freeform 35"/>
                  <p:cNvSpPr>
                    <a:spLocks/>
                  </p:cNvSpPr>
                  <p:nvPr/>
                </p:nvSpPr>
                <p:spPr bwMode="auto">
                  <a:xfrm>
                    <a:off x="494" y="1820"/>
                    <a:ext cx="962" cy="428"/>
                  </a:xfrm>
                  <a:custGeom>
                    <a:avLst/>
                    <a:gdLst>
                      <a:gd name="T0" fmla="*/ 2954 w 549"/>
                      <a:gd name="T1" fmla="*/ 523 h 229"/>
                      <a:gd name="T2" fmla="*/ 1474 w 549"/>
                      <a:gd name="T3" fmla="*/ 1495 h 229"/>
                      <a:gd name="T4" fmla="*/ 0 w 549"/>
                      <a:gd name="T5" fmla="*/ 523 h 229"/>
                      <a:gd name="T6" fmla="*/ 0 w 549"/>
                      <a:gd name="T7" fmla="*/ 0 h 229"/>
                      <a:gd name="T8" fmla="*/ 1474 w 549"/>
                      <a:gd name="T9" fmla="*/ 972 h 229"/>
                      <a:gd name="T10" fmla="*/ 2954 w 549"/>
                      <a:gd name="T11" fmla="*/ 0 h 229"/>
                      <a:gd name="T12" fmla="*/ 2954 w 549"/>
                      <a:gd name="T13" fmla="*/ 523 h 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9" h="229">
                        <a:moveTo>
                          <a:pt x="549" y="80"/>
                        </a:moveTo>
                        <a:cubicBezTo>
                          <a:pt x="549" y="163"/>
                          <a:pt x="426" y="229"/>
                          <a:pt x="274" y="229"/>
                        </a:cubicBezTo>
                        <a:cubicBezTo>
                          <a:pt x="123" y="229"/>
                          <a:pt x="0" y="163"/>
                          <a:pt x="0" y="80"/>
                        </a:cubicBezTo>
                        <a:cubicBezTo>
                          <a:pt x="0" y="0"/>
                          <a:pt x="0" y="0"/>
                          <a:pt x="0" y="0"/>
                        </a:cubicBezTo>
                        <a:cubicBezTo>
                          <a:pt x="0" y="82"/>
                          <a:pt x="123" y="149"/>
                          <a:pt x="274" y="149"/>
                        </a:cubicBezTo>
                        <a:cubicBezTo>
                          <a:pt x="426" y="149"/>
                          <a:pt x="549" y="82"/>
                          <a:pt x="549" y="0"/>
                        </a:cubicBezTo>
                        <a:lnTo>
                          <a:pt x="549" y="80"/>
                        </a:lnTo>
                        <a:close/>
                      </a:path>
                    </a:pathLst>
                  </a:custGeom>
                  <a:noFill/>
                  <a:ln w="4763"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63" name="Oval 36"/>
                  <p:cNvSpPr>
                    <a:spLocks noChangeArrowheads="1"/>
                  </p:cNvSpPr>
                  <p:nvPr/>
                </p:nvSpPr>
                <p:spPr bwMode="auto">
                  <a:xfrm>
                    <a:off x="494" y="1543"/>
                    <a:ext cx="962" cy="555"/>
                  </a:xfrm>
                  <a:prstGeom prst="ellipse">
                    <a:avLst/>
                  </a:prstGeom>
                  <a:noFill/>
                  <a:ln w="4763" cap="rnd">
                    <a:solidFill>
                      <a:srgbClr val="333333"/>
                    </a:solid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64" name="Freeform 37"/>
                  <p:cNvSpPr>
                    <a:spLocks/>
                  </p:cNvSpPr>
                  <p:nvPr/>
                </p:nvSpPr>
                <p:spPr bwMode="auto">
                  <a:xfrm>
                    <a:off x="512" y="1560"/>
                    <a:ext cx="926" cy="520"/>
                  </a:xfrm>
                  <a:custGeom>
                    <a:avLst/>
                    <a:gdLst>
                      <a:gd name="T0" fmla="*/ 401 w 529"/>
                      <a:gd name="T1" fmla="*/ 1543 h 278"/>
                      <a:gd name="T2" fmla="*/ 0 w 529"/>
                      <a:gd name="T3" fmla="*/ 909 h 278"/>
                      <a:gd name="T4" fmla="*/ 401 w 529"/>
                      <a:gd name="T5" fmla="*/ 281 h 278"/>
                      <a:gd name="T6" fmla="*/ 1416 w 529"/>
                      <a:gd name="T7" fmla="*/ 0 h 278"/>
                      <a:gd name="T8" fmla="*/ 2437 w 529"/>
                      <a:gd name="T9" fmla="*/ 281 h 278"/>
                      <a:gd name="T10" fmla="*/ 2838 w 529"/>
                      <a:gd name="T11" fmla="*/ 909 h 278"/>
                      <a:gd name="T12" fmla="*/ 2437 w 529"/>
                      <a:gd name="T13" fmla="*/ 1543 h 278"/>
                      <a:gd name="T14" fmla="*/ 1416 w 529"/>
                      <a:gd name="T15" fmla="*/ 1820 h 278"/>
                      <a:gd name="T16" fmla="*/ 401 w 529"/>
                      <a:gd name="T17" fmla="*/ 1543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9" h="278">
                        <a:moveTo>
                          <a:pt x="75" y="236"/>
                        </a:moveTo>
                        <a:cubicBezTo>
                          <a:pt x="26" y="209"/>
                          <a:pt x="0" y="175"/>
                          <a:pt x="0" y="139"/>
                        </a:cubicBezTo>
                        <a:cubicBezTo>
                          <a:pt x="0" y="103"/>
                          <a:pt x="26" y="69"/>
                          <a:pt x="75" y="43"/>
                        </a:cubicBezTo>
                        <a:cubicBezTo>
                          <a:pt x="125" y="15"/>
                          <a:pt x="193" y="0"/>
                          <a:pt x="264" y="0"/>
                        </a:cubicBezTo>
                        <a:cubicBezTo>
                          <a:pt x="336" y="0"/>
                          <a:pt x="403" y="15"/>
                          <a:pt x="454" y="43"/>
                        </a:cubicBezTo>
                        <a:cubicBezTo>
                          <a:pt x="502" y="69"/>
                          <a:pt x="529" y="103"/>
                          <a:pt x="529" y="139"/>
                        </a:cubicBezTo>
                        <a:cubicBezTo>
                          <a:pt x="529" y="175"/>
                          <a:pt x="502" y="209"/>
                          <a:pt x="454" y="236"/>
                        </a:cubicBezTo>
                        <a:cubicBezTo>
                          <a:pt x="403" y="263"/>
                          <a:pt x="336" y="278"/>
                          <a:pt x="264" y="278"/>
                        </a:cubicBezTo>
                        <a:cubicBezTo>
                          <a:pt x="193" y="278"/>
                          <a:pt x="125" y="263"/>
                          <a:pt x="75" y="236"/>
                        </a:cubicBezTo>
                        <a:close/>
                      </a:path>
                    </a:pathLst>
                  </a:custGeom>
                  <a:noFill/>
                  <a:ln w="4763"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65" name="Freeform 38"/>
                  <p:cNvSpPr>
                    <a:spLocks/>
                  </p:cNvSpPr>
                  <p:nvPr/>
                </p:nvSpPr>
                <p:spPr bwMode="auto">
                  <a:xfrm>
                    <a:off x="512" y="1560"/>
                    <a:ext cx="926" cy="520"/>
                  </a:xfrm>
                  <a:custGeom>
                    <a:avLst/>
                    <a:gdLst>
                      <a:gd name="T0" fmla="*/ 401 w 529"/>
                      <a:gd name="T1" fmla="*/ 1543 h 278"/>
                      <a:gd name="T2" fmla="*/ 0 w 529"/>
                      <a:gd name="T3" fmla="*/ 909 h 278"/>
                      <a:gd name="T4" fmla="*/ 401 w 529"/>
                      <a:gd name="T5" fmla="*/ 281 h 278"/>
                      <a:gd name="T6" fmla="*/ 1416 w 529"/>
                      <a:gd name="T7" fmla="*/ 0 h 278"/>
                      <a:gd name="T8" fmla="*/ 2437 w 529"/>
                      <a:gd name="T9" fmla="*/ 281 h 278"/>
                      <a:gd name="T10" fmla="*/ 2838 w 529"/>
                      <a:gd name="T11" fmla="*/ 909 h 278"/>
                      <a:gd name="T12" fmla="*/ 2437 w 529"/>
                      <a:gd name="T13" fmla="*/ 1543 h 278"/>
                      <a:gd name="T14" fmla="*/ 1416 w 529"/>
                      <a:gd name="T15" fmla="*/ 1820 h 278"/>
                      <a:gd name="T16" fmla="*/ 401 w 529"/>
                      <a:gd name="T17" fmla="*/ 1543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9" h="278">
                        <a:moveTo>
                          <a:pt x="75" y="236"/>
                        </a:moveTo>
                        <a:cubicBezTo>
                          <a:pt x="26" y="209"/>
                          <a:pt x="0" y="175"/>
                          <a:pt x="0" y="139"/>
                        </a:cubicBezTo>
                        <a:cubicBezTo>
                          <a:pt x="0" y="103"/>
                          <a:pt x="26" y="69"/>
                          <a:pt x="75" y="43"/>
                        </a:cubicBezTo>
                        <a:cubicBezTo>
                          <a:pt x="125" y="15"/>
                          <a:pt x="193" y="0"/>
                          <a:pt x="264" y="0"/>
                        </a:cubicBezTo>
                        <a:cubicBezTo>
                          <a:pt x="336" y="0"/>
                          <a:pt x="403" y="15"/>
                          <a:pt x="454" y="43"/>
                        </a:cubicBezTo>
                        <a:cubicBezTo>
                          <a:pt x="502" y="69"/>
                          <a:pt x="529" y="103"/>
                          <a:pt x="529" y="139"/>
                        </a:cubicBezTo>
                        <a:cubicBezTo>
                          <a:pt x="529" y="175"/>
                          <a:pt x="502" y="209"/>
                          <a:pt x="454" y="236"/>
                        </a:cubicBezTo>
                        <a:cubicBezTo>
                          <a:pt x="403" y="263"/>
                          <a:pt x="336" y="278"/>
                          <a:pt x="264" y="278"/>
                        </a:cubicBezTo>
                        <a:cubicBezTo>
                          <a:pt x="193" y="278"/>
                          <a:pt x="125" y="263"/>
                          <a:pt x="75" y="236"/>
                        </a:cubicBezTo>
                        <a:close/>
                      </a:path>
                    </a:pathLst>
                  </a:custGeom>
                  <a:noFill/>
                  <a:ln w="4763"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66" name="Freeform 39"/>
                  <p:cNvSpPr>
                    <a:spLocks/>
                  </p:cNvSpPr>
                  <p:nvPr/>
                </p:nvSpPr>
                <p:spPr bwMode="auto">
                  <a:xfrm>
                    <a:off x="512" y="1560"/>
                    <a:ext cx="926" cy="520"/>
                  </a:xfrm>
                  <a:custGeom>
                    <a:avLst/>
                    <a:gdLst>
                      <a:gd name="T0" fmla="*/ 401 w 529"/>
                      <a:gd name="T1" fmla="*/ 1543 h 278"/>
                      <a:gd name="T2" fmla="*/ 0 w 529"/>
                      <a:gd name="T3" fmla="*/ 909 h 278"/>
                      <a:gd name="T4" fmla="*/ 401 w 529"/>
                      <a:gd name="T5" fmla="*/ 281 h 278"/>
                      <a:gd name="T6" fmla="*/ 1416 w 529"/>
                      <a:gd name="T7" fmla="*/ 0 h 278"/>
                      <a:gd name="T8" fmla="*/ 2437 w 529"/>
                      <a:gd name="T9" fmla="*/ 281 h 278"/>
                      <a:gd name="T10" fmla="*/ 2838 w 529"/>
                      <a:gd name="T11" fmla="*/ 909 h 278"/>
                      <a:gd name="T12" fmla="*/ 2437 w 529"/>
                      <a:gd name="T13" fmla="*/ 1543 h 278"/>
                      <a:gd name="T14" fmla="*/ 1416 w 529"/>
                      <a:gd name="T15" fmla="*/ 1820 h 278"/>
                      <a:gd name="T16" fmla="*/ 401 w 529"/>
                      <a:gd name="T17" fmla="*/ 1543 h 2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9" h="278">
                        <a:moveTo>
                          <a:pt x="75" y="236"/>
                        </a:moveTo>
                        <a:cubicBezTo>
                          <a:pt x="26" y="209"/>
                          <a:pt x="0" y="175"/>
                          <a:pt x="0" y="139"/>
                        </a:cubicBezTo>
                        <a:cubicBezTo>
                          <a:pt x="0" y="103"/>
                          <a:pt x="26" y="69"/>
                          <a:pt x="75" y="43"/>
                        </a:cubicBezTo>
                        <a:cubicBezTo>
                          <a:pt x="125" y="15"/>
                          <a:pt x="193" y="0"/>
                          <a:pt x="264" y="0"/>
                        </a:cubicBezTo>
                        <a:cubicBezTo>
                          <a:pt x="336" y="0"/>
                          <a:pt x="403" y="15"/>
                          <a:pt x="454" y="43"/>
                        </a:cubicBezTo>
                        <a:cubicBezTo>
                          <a:pt x="502" y="69"/>
                          <a:pt x="529" y="103"/>
                          <a:pt x="529" y="139"/>
                        </a:cubicBezTo>
                        <a:cubicBezTo>
                          <a:pt x="529" y="175"/>
                          <a:pt x="502" y="209"/>
                          <a:pt x="454" y="236"/>
                        </a:cubicBezTo>
                        <a:cubicBezTo>
                          <a:pt x="403" y="263"/>
                          <a:pt x="336" y="278"/>
                          <a:pt x="264" y="278"/>
                        </a:cubicBezTo>
                        <a:cubicBezTo>
                          <a:pt x="193" y="278"/>
                          <a:pt x="125" y="263"/>
                          <a:pt x="75" y="236"/>
                        </a:cubicBezTo>
                        <a:close/>
                      </a:path>
                    </a:pathLst>
                  </a:custGeom>
                  <a:noFill/>
                  <a:ln w="4763"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67" name="Freeform 40"/>
                  <p:cNvSpPr>
                    <a:spLocks/>
                  </p:cNvSpPr>
                  <p:nvPr/>
                </p:nvSpPr>
                <p:spPr bwMode="auto">
                  <a:xfrm>
                    <a:off x="512" y="1560"/>
                    <a:ext cx="926" cy="355"/>
                  </a:xfrm>
                  <a:custGeom>
                    <a:avLst/>
                    <a:gdLst>
                      <a:gd name="T0" fmla="*/ 2736 w 529"/>
                      <a:gd name="T1" fmla="*/ 1239 h 190"/>
                      <a:gd name="T2" fmla="*/ 2838 w 529"/>
                      <a:gd name="T3" fmla="*/ 908 h 190"/>
                      <a:gd name="T4" fmla="*/ 2437 w 529"/>
                      <a:gd name="T5" fmla="*/ 278 h 190"/>
                      <a:gd name="T6" fmla="*/ 1416 w 529"/>
                      <a:gd name="T7" fmla="*/ 0 h 190"/>
                      <a:gd name="T8" fmla="*/ 401 w 529"/>
                      <a:gd name="T9" fmla="*/ 278 h 190"/>
                      <a:gd name="T10" fmla="*/ 0 w 529"/>
                      <a:gd name="T11" fmla="*/ 908 h 190"/>
                      <a:gd name="T12" fmla="*/ 93 w 529"/>
                      <a:gd name="T13" fmla="*/ 1226 h 1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9" h="190">
                        <a:moveTo>
                          <a:pt x="510" y="190"/>
                        </a:moveTo>
                        <a:cubicBezTo>
                          <a:pt x="522" y="174"/>
                          <a:pt x="529" y="157"/>
                          <a:pt x="529" y="139"/>
                        </a:cubicBezTo>
                        <a:cubicBezTo>
                          <a:pt x="529" y="103"/>
                          <a:pt x="502" y="69"/>
                          <a:pt x="454" y="43"/>
                        </a:cubicBezTo>
                        <a:cubicBezTo>
                          <a:pt x="403" y="15"/>
                          <a:pt x="336" y="0"/>
                          <a:pt x="264" y="0"/>
                        </a:cubicBezTo>
                        <a:cubicBezTo>
                          <a:pt x="193" y="0"/>
                          <a:pt x="125" y="15"/>
                          <a:pt x="75" y="43"/>
                        </a:cubicBezTo>
                        <a:cubicBezTo>
                          <a:pt x="26" y="69"/>
                          <a:pt x="0" y="103"/>
                          <a:pt x="0" y="139"/>
                        </a:cubicBezTo>
                        <a:cubicBezTo>
                          <a:pt x="0" y="156"/>
                          <a:pt x="6" y="173"/>
                          <a:pt x="17" y="188"/>
                        </a:cubicBezTo>
                      </a:path>
                    </a:pathLst>
                  </a:custGeom>
                  <a:noFill/>
                  <a:ln w="4763"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68" name="Freeform 41"/>
                  <p:cNvSpPr>
                    <a:spLocks/>
                  </p:cNvSpPr>
                  <p:nvPr/>
                </p:nvSpPr>
                <p:spPr bwMode="auto">
                  <a:xfrm>
                    <a:off x="648" y="1691"/>
                    <a:ext cx="682" cy="110"/>
                  </a:xfrm>
                  <a:custGeom>
                    <a:avLst/>
                    <a:gdLst>
                      <a:gd name="T0" fmla="*/ 0 w 389"/>
                      <a:gd name="T1" fmla="*/ 306 h 59"/>
                      <a:gd name="T2" fmla="*/ 0 w 389"/>
                      <a:gd name="T3" fmla="*/ 306 h 59"/>
                      <a:gd name="T4" fmla="*/ 1003 w 389"/>
                      <a:gd name="T5" fmla="*/ 13 h 59"/>
                      <a:gd name="T6" fmla="*/ 2097 w 389"/>
                      <a:gd name="T7" fmla="*/ 382 h 59"/>
                      <a:gd name="T8" fmla="*/ 2097 w 389"/>
                      <a:gd name="T9" fmla="*/ 382 h 59"/>
                      <a:gd name="T10" fmla="*/ 1003 w 389"/>
                      <a:gd name="T11" fmla="*/ 0 h 59"/>
                      <a:gd name="T12" fmla="*/ 0 w 389"/>
                      <a:gd name="T13" fmla="*/ 306 h 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59">
                        <a:moveTo>
                          <a:pt x="0" y="47"/>
                        </a:moveTo>
                        <a:cubicBezTo>
                          <a:pt x="0" y="47"/>
                          <a:pt x="0" y="47"/>
                          <a:pt x="0" y="47"/>
                        </a:cubicBezTo>
                        <a:cubicBezTo>
                          <a:pt x="48" y="18"/>
                          <a:pt x="118" y="2"/>
                          <a:pt x="186" y="2"/>
                        </a:cubicBezTo>
                        <a:cubicBezTo>
                          <a:pt x="258" y="2"/>
                          <a:pt x="340" y="25"/>
                          <a:pt x="389" y="59"/>
                        </a:cubicBezTo>
                        <a:cubicBezTo>
                          <a:pt x="389" y="59"/>
                          <a:pt x="389" y="59"/>
                          <a:pt x="389" y="59"/>
                        </a:cubicBezTo>
                        <a:cubicBezTo>
                          <a:pt x="340" y="24"/>
                          <a:pt x="259" y="0"/>
                          <a:pt x="186" y="0"/>
                        </a:cubicBezTo>
                        <a:cubicBezTo>
                          <a:pt x="118" y="0"/>
                          <a:pt x="49" y="18"/>
                          <a:pt x="0" y="47"/>
                        </a:cubicBezTo>
                        <a:close/>
                      </a:path>
                    </a:pathLst>
                  </a:custGeom>
                  <a:solidFill>
                    <a:srgbClr val="F6C6B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69" name="Oval 42"/>
                  <p:cNvSpPr>
                    <a:spLocks noChangeArrowheads="1"/>
                  </p:cNvSpPr>
                  <p:nvPr/>
                </p:nvSpPr>
                <p:spPr bwMode="auto">
                  <a:xfrm>
                    <a:off x="624" y="2061"/>
                    <a:ext cx="24" cy="24"/>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70" name="Oval 43"/>
                  <p:cNvSpPr>
                    <a:spLocks noChangeArrowheads="1"/>
                  </p:cNvSpPr>
                  <p:nvPr/>
                </p:nvSpPr>
                <p:spPr bwMode="auto">
                  <a:xfrm>
                    <a:off x="652" y="2080"/>
                    <a:ext cx="17" cy="17"/>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71" name="Oval 44"/>
                  <p:cNvSpPr>
                    <a:spLocks noChangeArrowheads="1"/>
                  </p:cNvSpPr>
                  <p:nvPr/>
                </p:nvSpPr>
                <p:spPr bwMode="auto">
                  <a:xfrm>
                    <a:off x="608" y="2054"/>
                    <a:ext cx="16" cy="18"/>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72" name="Freeform 45"/>
                  <p:cNvSpPr>
                    <a:spLocks/>
                  </p:cNvSpPr>
                  <p:nvPr/>
                </p:nvSpPr>
                <p:spPr bwMode="auto">
                  <a:xfrm>
                    <a:off x="484" y="1822"/>
                    <a:ext cx="981" cy="392"/>
                  </a:xfrm>
                  <a:custGeom>
                    <a:avLst/>
                    <a:gdLst>
                      <a:gd name="T0" fmla="*/ 3011 w 560"/>
                      <a:gd name="T1" fmla="*/ 366 h 210"/>
                      <a:gd name="T2" fmla="*/ 1507 w 560"/>
                      <a:gd name="T3" fmla="*/ 1366 h 210"/>
                      <a:gd name="T4" fmla="*/ 0 w 560"/>
                      <a:gd name="T5" fmla="*/ 366 h 210"/>
                      <a:gd name="T6" fmla="*/ 0 w 560"/>
                      <a:gd name="T7" fmla="*/ 0 h 210"/>
                      <a:gd name="T8" fmla="*/ 1507 w 560"/>
                      <a:gd name="T9" fmla="*/ 982 h 210"/>
                      <a:gd name="T10" fmla="*/ 3011 w 560"/>
                      <a:gd name="T11" fmla="*/ 0 h 210"/>
                      <a:gd name="T12" fmla="*/ 3011 w 560"/>
                      <a:gd name="T13" fmla="*/ 366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10">
                        <a:moveTo>
                          <a:pt x="560" y="56"/>
                        </a:moveTo>
                        <a:cubicBezTo>
                          <a:pt x="560" y="140"/>
                          <a:pt x="435" y="210"/>
                          <a:pt x="280" y="210"/>
                        </a:cubicBezTo>
                        <a:cubicBezTo>
                          <a:pt x="126" y="210"/>
                          <a:pt x="0" y="140"/>
                          <a:pt x="0" y="56"/>
                        </a:cubicBezTo>
                        <a:cubicBezTo>
                          <a:pt x="0" y="0"/>
                          <a:pt x="0" y="0"/>
                          <a:pt x="0" y="0"/>
                        </a:cubicBezTo>
                        <a:cubicBezTo>
                          <a:pt x="0" y="83"/>
                          <a:pt x="126" y="151"/>
                          <a:pt x="280" y="151"/>
                        </a:cubicBezTo>
                        <a:cubicBezTo>
                          <a:pt x="435" y="151"/>
                          <a:pt x="560" y="83"/>
                          <a:pt x="560" y="0"/>
                        </a:cubicBezTo>
                        <a:lnTo>
                          <a:pt x="560" y="56"/>
                        </a:lnTo>
                        <a:close/>
                      </a:path>
                    </a:pathLst>
                  </a:custGeom>
                  <a:solidFill>
                    <a:srgbClr val="A91F29"/>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73" name="Oval 46"/>
                  <p:cNvSpPr>
                    <a:spLocks noChangeArrowheads="1"/>
                  </p:cNvSpPr>
                  <p:nvPr/>
                </p:nvSpPr>
                <p:spPr bwMode="auto">
                  <a:xfrm>
                    <a:off x="484" y="1538"/>
                    <a:ext cx="981" cy="566"/>
                  </a:xfrm>
                  <a:prstGeom prst="ellipse">
                    <a:avLst/>
                  </a:prstGeom>
                  <a:solidFill>
                    <a:srgbClr val="F0F9FC"/>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74" name="Freeform 47"/>
                  <p:cNvSpPr>
                    <a:spLocks/>
                  </p:cNvSpPr>
                  <p:nvPr/>
                </p:nvSpPr>
                <p:spPr bwMode="auto">
                  <a:xfrm>
                    <a:off x="512" y="1560"/>
                    <a:ext cx="926" cy="520"/>
                  </a:xfrm>
                  <a:custGeom>
                    <a:avLst/>
                    <a:gdLst>
                      <a:gd name="T0" fmla="*/ 2780 w 529"/>
                      <a:gd name="T1" fmla="*/ 1165 h 278"/>
                      <a:gd name="T2" fmla="*/ 2782 w 529"/>
                      <a:gd name="T3" fmla="*/ 1158 h 278"/>
                      <a:gd name="T4" fmla="*/ 2794 w 529"/>
                      <a:gd name="T5" fmla="*/ 1126 h 278"/>
                      <a:gd name="T6" fmla="*/ 2801 w 529"/>
                      <a:gd name="T7" fmla="*/ 1120 h 278"/>
                      <a:gd name="T8" fmla="*/ 2810 w 529"/>
                      <a:gd name="T9" fmla="*/ 1089 h 278"/>
                      <a:gd name="T10" fmla="*/ 2810 w 529"/>
                      <a:gd name="T11" fmla="*/ 1081 h 278"/>
                      <a:gd name="T12" fmla="*/ 2822 w 529"/>
                      <a:gd name="T13" fmla="*/ 1040 h 278"/>
                      <a:gd name="T14" fmla="*/ 2822 w 529"/>
                      <a:gd name="T15" fmla="*/ 1040 h 278"/>
                      <a:gd name="T16" fmla="*/ 2838 w 529"/>
                      <a:gd name="T17" fmla="*/ 909 h 278"/>
                      <a:gd name="T18" fmla="*/ 2437 w 529"/>
                      <a:gd name="T19" fmla="*/ 281 h 278"/>
                      <a:gd name="T20" fmla="*/ 1416 w 529"/>
                      <a:gd name="T21" fmla="*/ 0 h 278"/>
                      <a:gd name="T22" fmla="*/ 401 w 529"/>
                      <a:gd name="T23" fmla="*/ 281 h 278"/>
                      <a:gd name="T24" fmla="*/ 0 w 529"/>
                      <a:gd name="T25" fmla="*/ 909 h 278"/>
                      <a:gd name="T26" fmla="*/ 93 w 529"/>
                      <a:gd name="T27" fmla="*/ 1231 h 278"/>
                      <a:gd name="T28" fmla="*/ 93 w 529"/>
                      <a:gd name="T29" fmla="*/ 1231 h 278"/>
                      <a:gd name="T30" fmla="*/ 401 w 529"/>
                      <a:gd name="T31" fmla="*/ 1543 h 278"/>
                      <a:gd name="T32" fmla="*/ 1416 w 529"/>
                      <a:gd name="T33" fmla="*/ 1820 h 278"/>
                      <a:gd name="T34" fmla="*/ 2437 w 529"/>
                      <a:gd name="T35" fmla="*/ 1543 h 278"/>
                      <a:gd name="T36" fmla="*/ 2757 w 529"/>
                      <a:gd name="T37" fmla="*/ 1203 h 278"/>
                      <a:gd name="T38" fmla="*/ 2760 w 529"/>
                      <a:gd name="T39" fmla="*/ 1197 h 278"/>
                      <a:gd name="T40" fmla="*/ 2780 w 529"/>
                      <a:gd name="T41" fmla="*/ 1165 h 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9" h="278">
                        <a:moveTo>
                          <a:pt x="518" y="178"/>
                        </a:moveTo>
                        <a:cubicBezTo>
                          <a:pt x="518" y="178"/>
                          <a:pt x="518" y="177"/>
                          <a:pt x="519" y="177"/>
                        </a:cubicBezTo>
                        <a:cubicBezTo>
                          <a:pt x="520" y="175"/>
                          <a:pt x="520" y="174"/>
                          <a:pt x="521" y="172"/>
                        </a:cubicBezTo>
                        <a:cubicBezTo>
                          <a:pt x="521" y="172"/>
                          <a:pt x="522" y="171"/>
                          <a:pt x="522" y="171"/>
                        </a:cubicBezTo>
                        <a:cubicBezTo>
                          <a:pt x="523" y="169"/>
                          <a:pt x="523" y="167"/>
                          <a:pt x="524" y="166"/>
                        </a:cubicBezTo>
                        <a:cubicBezTo>
                          <a:pt x="524" y="165"/>
                          <a:pt x="524" y="165"/>
                          <a:pt x="524" y="165"/>
                        </a:cubicBezTo>
                        <a:cubicBezTo>
                          <a:pt x="525" y="163"/>
                          <a:pt x="526" y="161"/>
                          <a:pt x="526" y="159"/>
                        </a:cubicBezTo>
                        <a:cubicBezTo>
                          <a:pt x="526" y="159"/>
                          <a:pt x="526" y="159"/>
                          <a:pt x="526" y="159"/>
                        </a:cubicBezTo>
                        <a:cubicBezTo>
                          <a:pt x="528" y="153"/>
                          <a:pt x="529" y="146"/>
                          <a:pt x="529" y="139"/>
                        </a:cubicBezTo>
                        <a:cubicBezTo>
                          <a:pt x="529" y="103"/>
                          <a:pt x="502" y="69"/>
                          <a:pt x="454" y="43"/>
                        </a:cubicBezTo>
                        <a:cubicBezTo>
                          <a:pt x="403" y="15"/>
                          <a:pt x="336" y="0"/>
                          <a:pt x="264" y="0"/>
                        </a:cubicBezTo>
                        <a:cubicBezTo>
                          <a:pt x="193" y="0"/>
                          <a:pt x="125" y="15"/>
                          <a:pt x="75" y="43"/>
                        </a:cubicBezTo>
                        <a:cubicBezTo>
                          <a:pt x="26" y="69"/>
                          <a:pt x="0" y="103"/>
                          <a:pt x="0" y="139"/>
                        </a:cubicBezTo>
                        <a:cubicBezTo>
                          <a:pt x="0" y="156"/>
                          <a:pt x="6" y="173"/>
                          <a:pt x="17" y="188"/>
                        </a:cubicBezTo>
                        <a:cubicBezTo>
                          <a:pt x="17" y="188"/>
                          <a:pt x="17" y="188"/>
                          <a:pt x="17" y="188"/>
                        </a:cubicBezTo>
                        <a:cubicBezTo>
                          <a:pt x="30" y="206"/>
                          <a:pt x="49" y="222"/>
                          <a:pt x="75" y="236"/>
                        </a:cubicBezTo>
                        <a:cubicBezTo>
                          <a:pt x="125" y="263"/>
                          <a:pt x="193" y="278"/>
                          <a:pt x="264" y="278"/>
                        </a:cubicBezTo>
                        <a:cubicBezTo>
                          <a:pt x="336" y="278"/>
                          <a:pt x="403" y="263"/>
                          <a:pt x="454" y="236"/>
                        </a:cubicBezTo>
                        <a:cubicBezTo>
                          <a:pt x="481" y="221"/>
                          <a:pt x="502" y="203"/>
                          <a:pt x="514" y="184"/>
                        </a:cubicBezTo>
                        <a:cubicBezTo>
                          <a:pt x="515" y="184"/>
                          <a:pt x="515" y="183"/>
                          <a:pt x="515" y="183"/>
                        </a:cubicBezTo>
                        <a:cubicBezTo>
                          <a:pt x="516" y="181"/>
                          <a:pt x="517" y="180"/>
                          <a:pt x="518" y="178"/>
                        </a:cubicBezTo>
                        <a:close/>
                      </a:path>
                    </a:pathLst>
                  </a:custGeom>
                  <a:solidFill>
                    <a:srgbClr val="D87971"/>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75" name="Freeform 48"/>
                  <p:cNvSpPr>
                    <a:spLocks/>
                  </p:cNvSpPr>
                  <p:nvPr/>
                </p:nvSpPr>
                <p:spPr bwMode="auto">
                  <a:xfrm>
                    <a:off x="529" y="1586"/>
                    <a:ext cx="890" cy="470"/>
                  </a:xfrm>
                  <a:custGeom>
                    <a:avLst/>
                    <a:gdLst>
                      <a:gd name="T0" fmla="*/ 371 w 508"/>
                      <a:gd name="T1" fmla="*/ 1378 h 251"/>
                      <a:gd name="T2" fmla="*/ 371 w 508"/>
                      <a:gd name="T3" fmla="*/ 1378 h 251"/>
                      <a:gd name="T4" fmla="*/ 0 w 508"/>
                      <a:gd name="T5" fmla="*/ 828 h 251"/>
                      <a:gd name="T6" fmla="*/ 371 w 508"/>
                      <a:gd name="T7" fmla="*/ 270 h 251"/>
                      <a:gd name="T8" fmla="*/ 1367 w 508"/>
                      <a:gd name="T9" fmla="*/ 0 h 251"/>
                      <a:gd name="T10" fmla="*/ 2367 w 508"/>
                      <a:gd name="T11" fmla="*/ 270 h 251"/>
                      <a:gd name="T12" fmla="*/ 2731 w 508"/>
                      <a:gd name="T13" fmla="*/ 828 h 251"/>
                      <a:gd name="T14" fmla="*/ 2367 w 508"/>
                      <a:gd name="T15" fmla="*/ 1378 h 251"/>
                      <a:gd name="T16" fmla="*/ 1367 w 508"/>
                      <a:gd name="T17" fmla="*/ 1648 h 251"/>
                      <a:gd name="T18" fmla="*/ 371 w 508"/>
                      <a:gd name="T19" fmla="*/ 1378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8" h="251">
                        <a:moveTo>
                          <a:pt x="69" y="210"/>
                        </a:moveTo>
                        <a:cubicBezTo>
                          <a:pt x="69" y="210"/>
                          <a:pt x="69" y="210"/>
                          <a:pt x="69" y="210"/>
                        </a:cubicBezTo>
                        <a:cubicBezTo>
                          <a:pt x="25" y="186"/>
                          <a:pt x="0" y="156"/>
                          <a:pt x="0" y="126"/>
                        </a:cubicBezTo>
                        <a:cubicBezTo>
                          <a:pt x="0" y="95"/>
                          <a:pt x="25" y="65"/>
                          <a:pt x="69" y="41"/>
                        </a:cubicBezTo>
                        <a:cubicBezTo>
                          <a:pt x="118" y="15"/>
                          <a:pt x="184" y="0"/>
                          <a:pt x="254" y="0"/>
                        </a:cubicBezTo>
                        <a:cubicBezTo>
                          <a:pt x="325" y="0"/>
                          <a:pt x="391" y="15"/>
                          <a:pt x="440" y="41"/>
                        </a:cubicBezTo>
                        <a:cubicBezTo>
                          <a:pt x="484" y="65"/>
                          <a:pt x="508" y="95"/>
                          <a:pt x="508" y="126"/>
                        </a:cubicBezTo>
                        <a:cubicBezTo>
                          <a:pt x="508" y="156"/>
                          <a:pt x="484" y="186"/>
                          <a:pt x="440" y="210"/>
                        </a:cubicBezTo>
                        <a:cubicBezTo>
                          <a:pt x="391" y="237"/>
                          <a:pt x="325" y="251"/>
                          <a:pt x="254" y="251"/>
                        </a:cubicBezTo>
                        <a:cubicBezTo>
                          <a:pt x="184" y="251"/>
                          <a:pt x="118" y="237"/>
                          <a:pt x="69" y="210"/>
                        </a:cubicBezTo>
                        <a:close/>
                      </a:path>
                    </a:pathLst>
                  </a:custGeom>
                  <a:solidFill>
                    <a:srgbClr val="DB555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76" name="Freeform 49"/>
                  <p:cNvSpPr>
                    <a:spLocks/>
                  </p:cNvSpPr>
                  <p:nvPr/>
                </p:nvSpPr>
                <p:spPr bwMode="auto">
                  <a:xfrm>
                    <a:off x="529" y="1586"/>
                    <a:ext cx="890" cy="243"/>
                  </a:xfrm>
                  <a:custGeom>
                    <a:avLst/>
                    <a:gdLst>
                      <a:gd name="T0" fmla="*/ 2367 w 508"/>
                      <a:gd name="T1" fmla="*/ 269 h 130"/>
                      <a:gd name="T2" fmla="*/ 1367 w 508"/>
                      <a:gd name="T3" fmla="*/ 0 h 130"/>
                      <a:gd name="T4" fmla="*/ 371 w 508"/>
                      <a:gd name="T5" fmla="*/ 269 h 130"/>
                      <a:gd name="T6" fmla="*/ 0 w 508"/>
                      <a:gd name="T7" fmla="*/ 824 h 130"/>
                      <a:gd name="T8" fmla="*/ 7 w 508"/>
                      <a:gd name="T9" fmla="*/ 849 h 130"/>
                      <a:gd name="T10" fmla="*/ 328 w 508"/>
                      <a:gd name="T11" fmla="*/ 426 h 130"/>
                      <a:gd name="T12" fmla="*/ 1367 w 508"/>
                      <a:gd name="T13" fmla="*/ 125 h 130"/>
                      <a:gd name="T14" fmla="*/ 2404 w 508"/>
                      <a:gd name="T15" fmla="*/ 426 h 130"/>
                      <a:gd name="T16" fmla="*/ 2731 w 508"/>
                      <a:gd name="T17" fmla="*/ 849 h 130"/>
                      <a:gd name="T18" fmla="*/ 2731 w 508"/>
                      <a:gd name="T19" fmla="*/ 824 h 130"/>
                      <a:gd name="T20" fmla="*/ 2367 w 508"/>
                      <a:gd name="T21" fmla="*/ 269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 h="130">
                        <a:moveTo>
                          <a:pt x="440" y="41"/>
                        </a:moveTo>
                        <a:cubicBezTo>
                          <a:pt x="391" y="15"/>
                          <a:pt x="325" y="0"/>
                          <a:pt x="254" y="0"/>
                        </a:cubicBezTo>
                        <a:cubicBezTo>
                          <a:pt x="184" y="0"/>
                          <a:pt x="118" y="15"/>
                          <a:pt x="69" y="41"/>
                        </a:cubicBezTo>
                        <a:cubicBezTo>
                          <a:pt x="25" y="65"/>
                          <a:pt x="0" y="95"/>
                          <a:pt x="0" y="126"/>
                        </a:cubicBezTo>
                        <a:cubicBezTo>
                          <a:pt x="0" y="127"/>
                          <a:pt x="0" y="129"/>
                          <a:pt x="1" y="130"/>
                        </a:cubicBezTo>
                        <a:cubicBezTo>
                          <a:pt x="10" y="107"/>
                          <a:pt x="32" y="85"/>
                          <a:pt x="61" y="65"/>
                        </a:cubicBezTo>
                        <a:cubicBezTo>
                          <a:pt x="111" y="31"/>
                          <a:pt x="181" y="19"/>
                          <a:pt x="254" y="19"/>
                        </a:cubicBezTo>
                        <a:cubicBezTo>
                          <a:pt x="327" y="19"/>
                          <a:pt x="397" y="31"/>
                          <a:pt x="447" y="65"/>
                        </a:cubicBezTo>
                        <a:cubicBezTo>
                          <a:pt x="477" y="85"/>
                          <a:pt x="499" y="105"/>
                          <a:pt x="508" y="130"/>
                        </a:cubicBezTo>
                        <a:cubicBezTo>
                          <a:pt x="508" y="128"/>
                          <a:pt x="508" y="127"/>
                          <a:pt x="508" y="126"/>
                        </a:cubicBezTo>
                        <a:cubicBezTo>
                          <a:pt x="508" y="95"/>
                          <a:pt x="484" y="65"/>
                          <a:pt x="440" y="41"/>
                        </a:cubicBezTo>
                        <a:close/>
                      </a:path>
                    </a:pathLst>
                  </a:custGeom>
                  <a:solidFill>
                    <a:srgbClr val="AF2D3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77" name="Freeform 50"/>
                  <p:cNvSpPr>
                    <a:spLocks/>
                  </p:cNvSpPr>
                  <p:nvPr/>
                </p:nvSpPr>
                <p:spPr bwMode="auto">
                  <a:xfrm>
                    <a:off x="569" y="1981"/>
                    <a:ext cx="18" cy="121"/>
                  </a:xfrm>
                  <a:custGeom>
                    <a:avLst/>
                    <a:gdLst>
                      <a:gd name="T0" fmla="*/ 0 w 10"/>
                      <a:gd name="T1" fmla="*/ 374 h 65"/>
                      <a:gd name="T2" fmla="*/ 58 w 10"/>
                      <a:gd name="T3" fmla="*/ 419 h 65"/>
                      <a:gd name="T4" fmla="*/ 58 w 10"/>
                      <a:gd name="T5" fmla="*/ 45 h 65"/>
                      <a:gd name="T6" fmla="*/ 0 w 10"/>
                      <a:gd name="T7" fmla="*/ 0 h 65"/>
                      <a:gd name="T8" fmla="*/ 0 w 10"/>
                      <a:gd name="T9" fmla="*/ 374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5">
                        <a:moveTo>
                          <a:pt x="0" y="58"/>
                        </a:moveTo>
                        <a:cubicBezTo>
                          <a:pt x="3" y="61"/>
                          <a:pt x="6" y="63"/>
                          <a:pt x="10" y="65"/>
                        </a:cubicBezTo>
                        <a:cubicBezTo>
                          <a:pt x="10" y="7"/>
                          <a:pt x="10" y="7"/>
                          <a:pt x="10" y="7"/>
                        </a:cubicBezTo>
                        <a:cubicBezTo>
                          <a:pt x="6" y="5"/>
                          <a:pt x="3" y="2"/>
                          <a:pt x="0" y="0"/>
                        </a:cubicBezTo>
                        <a:lnTo>
                          <a:pt x="0" y="58"/>
                        </a:ln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78" name="Freeform 51"/>
                  <p:cNvSpPr>
                    <a:spLocks/>
                  </p:cNvSpPr>
                  <p:nvPr/>
                </p:nvSpPr>
                <p:spPr bwMode="auto">
                  <a:xfrm>
                    <a:off x="599" y="2003"/>
                    <a:ext cx="44" cy="135"/>
                  </a:xfrm>
                  <a:custGeom>
                    <a:avLst/>
                    <a:gdLst>
                      <a:gd name="T0" fmla="*/ 0 w 25"/>
                      <a:gd name="T1" fmla="*/ 383 h 72"/>
                      <a:gd name="T2" fmla="*/ 136 w 25"/>
                      <a:gd name="T3" fmla="*/ 474 h 72"/>
                      <a:gd name="T4" fmla="*/ 136 w 25"/>
                      <a:gd name="T5" fmla="*/ 92 h 72"/>
                      <a:gd name="T6" fmla="*/ 0 w 25"/>
                      <a:gd name="T7" fmla="*/ 0 h 72"/>
                      <a:gd name="T8" fmla="*/ 0 w 25"/>
                      <a:gd name="T9" fmla="*/ 383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2">
                        <a:moveTo>
                          <a:pt x="0" y="58"/>
                        </a:moveTo>
                        <a:cubicBezTo>
                          <a:pt x="7" y="63"/>
                          <a:pt x="16" y="68"/>
                          <a:pt x="25" y="72"/>
                        </a:cubicBezTo>
                        <a:cubicBezTo>
                          <a:pt x="25" y="14"/>
                          <a:pt x="25" y="14"/>
                          <a:pt x="25" y="14"/>
                        </a:cubicBezTo>
                        <a:cubicBezTo>
                          <a:pt x="16" y="10"/>
                          <a:pt x="7" y="5"/>
                          <a:pt x="0" y="0"/>
                        </a:cubicBezTo>
                        <a:lnTo>
                          <a:pt x="0" y="58"/>
                        </a:lnTo>
                        <a:close/>
                      </a:path>
                    </a:pathLst>
                  </a:custGeom>
                  <a:solidFill>
                    <a:srgbClr val="82001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79" name="Freeform 52"/>
                  <p:cNvSpPr>
                    <a:spLocks/>
                  </p:cNvSpPr>
                  <p:nvPr/>
                </p:nvSpPr>
                <p:spPr bwMode="auto">
                  <a:xfrm>
                    <a:off x="860" y="2097"/>
                    <a:ext cx="30" cy="112"/>
                  </a:xfrm>
                  <a:custGeom>
                    <a:avLst/>
                    <a:gdLst>
                      <a:gd name="T0" fmla="*/ 0 w 17"/>
                      <a:gd name="T1" fmla="*/ 377 h 60"/>
                      <a:gd name="T2" fmla="*/ 94 w 17"/>
                      <a:gd name="T3" fmla="*/ 390 h 60"/>
                      <a:gd name="T4" fmla="*/ 94 w 17"/>
                      <a:gd name="T5" fmla="*/ 13 h 60"/>
                      <a:gd name="T6" fmla="*/ 0 w 17"/>
                      <a:gd name="T7" fmla="*/ 0 h 60"/>
                      <a:gd name="T8" fmla="*/ 0 w 17"/>
                      <a:gd name="T9" fmla="*/ 377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0">
                        <a:moveTo>
                          <a:pt x="0" y="58"/>
                        </a:moveTo>
                        <a:cubicBezTo>
                          <a:pt x="5" y="59"/>
                          <a:pt x="11" y="60"/>
                          <a:pt x="17" y="60"/>
                        </a:cubicBezTo>
                        <a:cubicBezTo>
                          <a:pt x="17" y="2"/>
                          <a:pt x="17" y="2"/>
                          <a:pt x="17" y="2"/>
                        </a:cubicBezTo>
                        <a:cubicBezTo>
                          <a:pt x="11" y="1"/>
                          <a:pt x="5" y="1"/>
                          <a:pt x="0" y="0"/>
                        </a:cubicBezTo>
                        <a:lnTo>
                          <a:pt x="0" y="58"/>
                        </a:ln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80" name="Freeform 53"/>
                  <p:cNvSpPr>
                    <a:spLocks/>
                  </p:cNvSpPr>
                  <p:nvPr/>
                </p:nvSpPr>
                <p:spPr bwMode="auto">
                  <a:xfrm>
                    <a:off x="897" y="2100"/>
                    <a:ext cx="11" cy="111"/>
                  </a:xfrm>
                  <a:custGeom>
                    <a:avLst/>
                    <a:gdLst>
                      <a:gd name="T0" fmla="*/ 0 w 6"/>
                      <a:gd name="T1" fmla="*/ 393 h 59"/>
                      <a:gd name="T2" fmla="*/ 37 w 6"/>
                      <a:gd name="T3" fmla="*/ 393 h 59"/>
                      <a:gd name="T4" fmla="*/ 37 w 6"/>
                      <a:gd name="T5" fmla="*/ 8 h 59"/>
                      <a:gd name="T6" fmla="*/ 0 w 6"/>
                      <a:gd name="T7" fmla="*/ 0 h 59"/>
                      <a:gd name="T8" fmla="*/ 0 w 6"/>
                      <a:gd name="T9" fmla="*/ 393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59">
                        <a:moveTo>
                          <a:pt x="0" y="59"/>
                        </a:moveTo>
                        <a:cubicBezTo>
                          <a:pt x="2" y="59"/>
                          <a:pt x="4" y="59"/>
                          <a:pt x="6" y="59"/>
                        </a:cubicBezTo>
                        <a:cubicBezTo>
                          <a:pt x="6" y="1"/>
                          <a:pt x="6" y="1"/>
                          <a:pt x="6" y="1"/>
                        </a:cubicBezTo>
                        <a:cubicBezTo>
                          <a:pt x="4" y="1"/>
                          <a:pt x="2" y="1"/>
                          <a:pt x="0" y="0"/>
                        </a:cubicBezTo>
                        <a:lnTo>
                          <a:pt x="0" y="59"/>
                        </a:lnTo>
                        <a:close/>
                      </a:path>
                    </a:pathLst>
                  </a:custGeom>
                  <a:solidFill>
                    <a:srgbClr val="860016"/>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81" name="Freeform 54"/>
                  <p:cNvSpPr>
                    <a:spLocks/>
                  </p:cNvSpPr>
                  <p:nvPr/>
                </p:nvSpPr>
                <p:spPr bwMode="auto">
                  <a:xfrm>
                    <a:off x="929" y="2104"/>
                    <a:ext cx="35" cy="108"/>
                  </a:xfrm>
                  <a:custGeom>
                    <a:avLst/>
                    <a:gdLst>
                      <a:gd name="T0" fmla="*/ 0 w 20"/>
                      <a:gd name="T1" fmla="*/ 374 h 58"/>
                      <a:gd name="T2" fmla="*/ 107 w 20"/>
                      <a:gd name="T3" fmla="*/ 374 h 58"/>
                      <a:gd name="T4" fmla="*/ 107 w 20"/>
                      <a:gd name="T5" fmla="*/ 0 h 58"/>
                      <a:gd name="T6" fmla="*/ 0 w 20"/>
                      <a:gd name="T7" fmla="*/ 0 h 58"/>
                      <a:gd name="T8" fmla="*/ 0 w 20"/>
                      <a:gd name="T9" fmla="*/ 374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58">
                        <a:moveTo>
                          <a:pt x="0" y="58"/>
                        </a:moveTo>
                        <a:cubicBezTo>
                          <a:pt x="6" y="58"/>
                          <a:pt x="13" y="58"/>
                          <a:pt x="20" y="58"/>
                        </a:cubicBezTo>
                        <a:cubicBezTo>
                          <a:pt x="20" y="0"/>
                          <a:pt x="20" y="0"/>
                          <a:pt x="20" y="0"/>
                        </a:cubicBezTo>
                        <a:cubicBezTo>
                          <a:pt x="13" y="0"/>
                          <a:pt x="6" y="0"/>
                          <a:pt x="0" y="0"/>
                        </a:cubicBezTo>
                        <a:lnTo>
                          <a:pt x="0" y="58"/>
                        </a:lnTo>
                        <a:close/>
                      </a:path>
                    </a:pathLst>
                  </a:custGeom>
                  <a:solidFill>
                    <a:srgbClr val="82001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82" name="Freeform 55"/>
                  <p:cNvSpPr>
                    <a:spLocks/>
                  </p:cNvSpPr>
                  <p:nvPr/>
                </p:nvSpPr>
                <p:spPr bwMode="auto">
                  <a:xfrm>
                    <a:off x="1333" y="2009"/>
                    <a:ext cx="9" cy="114"/>
                  </a:xfrm>
                  <a:custGeom>
                    <a:avLst/>
                    <a:gdLst>
                      <a:gd name="T0" fmla="*/ 0 w 5"/>
                      <a:gd name="T1" fmla="*/ 398 h 61"/>
                      <a:gd name="T2" fmla="*/ 29 w 5"/>
                      <a:gd name="T3" fmla="*/ 378 h 61"/>
                      <a:gd name="T4" fmla="*/ 29 w 5"/>
                      <a:gd name="T5" fmla="*/ 0 h 61"/>
                      <a:gd name="T6" fmla="*/ 0 w 5"/>
                      <a:gd name="T7" fmla="*/ 21 h 61"/>
                      <a:gd name="T8" fmla="*/ 0 w 5"/>
                      <a:gd name="T9" fmla="*/ 398 h 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61">
                        <a:moveTo>
                          <a:pt x="0" y="61"/>
                        </a:moveTo>
                        <a:cubicBezTo>
                          <a:pt x="1" y="60"/>
                          <a:pt x="3" y="59"/>
                          <a:pt x="5" y="58"/>
                        </a:cubicBezTo>
                        <a:cubicBezTo>
                          <a:pt x="5" y="0"/>
                          <a:pt x="5" y="0"/>
                          <a:pt x="5" y="0"/>
                        </a:cubicBezTo>
                        <a:cubicBezTo>
                          <a:pt x="3" y="1"/>
                          <a:pt x="1" y="2"/>
                          <a:pt x="0" y="3"/>
                        </a:cubicBezTo>
                        <a:lnTo>
                          <a:pt x="0" y="61"/>
                        </a:ln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83" name="Freeform 56"/>
                  <p:cNvSpPr>
                    <a:spLocks/>
                  </p:cNvSpPr>
                  <p:nvPr/>
                </p:nvSpPr>
                <p:spPr bwMode="auto">
                  <a:xfrm>
                    <a:off x="1358" y="1971"/>
                    <a:ext cx="33" cy="137"/>
                  </a:xfrm>
                  <a:custGeom>
                    <a:avLst/>
                    <a:gdLst>
                      <a:gd name="T0" fmla="*/ 0 w 19"/>
                      <a:gd name="T1" fmla="*/ 482 h 73"/>
                      <a:gd name="T2" fmla="*/ 99 w 19"/>
                      <a:gd name="T3" fmla="*/ 385 h 73"/>
                      <a:gd name="T4" fmla="*/ 99 w 19"/>
                      <a:gd name="T5" fmla="*/ 0 h 73"/>
                      <a:gd name="T6" fmla="*/ 0 w 19"/>
                      <a:gd name="T7" fmla="*/ 92 h 73"/>
                      <a:gd name="T8" fmla="*/ 0 w 19"/>
                      <a:gd name="T9" fmla="*/ 482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73">
                        <a:moveTo>
                          <a:pt x="0" y="73"/>
                        </a:moveTo>
                        <a:cubicBezTo>
                          <a:pt x="7" y="68"/>
                          <a:pt x="13" y="63"/>
                          <a:pt x="19" y="58"/>
                        </a:cubicBezTo>
                        <a:cubicBezTo>
                          <a:pt x="19" y="0"/>
                          <a:pt x="19" y="0"/>
                          <a:pt x="19" y="0"/>
                        </a:cubicBezTo>
                        <a:cubicBezTo>
                          <a:pt x="13" y="5"/>
                          <a:pt x="7" y="10"/>
                          <a:pt x="0" y="14"/>
                        </a:cubicBezTo>
                        <a:lnTo>
                          <a:pt x="0" y="73"/>
                        </a:lnTo>
                        <a:close/>
                      </a:path>
                    </a:pathLst>
                  </a:custGeom>
                  <a:solidFill>
                    <a:srgbClr val="82001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84" name="Freeform 57"/>
                  <p:cNvSpPr>
                    <a:spLocks/>
                  </p:cNvSpPr>
                  <p:nvPr/>
                </p:nvSpPr>
                <p:spPr bwMode="auto">
                  <a:xfrm>
                    <a:off x="1402" y="1947"/>
                    <a:ext cx="12" cy="123"/>
                  </a:xfrm>
                  <a:custGeom>
                    <a:avLst/>
                    <a:gdLst>
                      <a:gd name="T0" fmla="*/ 0 w 7"/>
                      <a:gd name="T1" fmla="*/ 427 h 66"/>
                      <a:gd name="T2" fmla="*/ 36 w 7"/>
                      <a:gd name="T3" fmla="*/ 382 h 66"/>
                      <a:gd name="T4" fmla="*/ 36 w 7"/>
                      <a:gd name="T5" fmla="*/ 0 h 66"/>
                      <a:gd name="T6" fmla="*/ 0 w 7"/>
                      <a:gd name="T7" fmla="*/ 45 h 66"/>
                      <a:gd name="T8" fmla="*/ 0 w 7"/>
                      <a:gd name="T9" fmla="*/ 427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66">
                        <a:moveTo>
                          <a:pt x="0" y="66"/>
                        </a:moveTo>
                        <a:cubicBezTo>
                          <a:pt x="2" y="63"/>
                          <a:pt x="4" y="61"/>
                          <a:pt x="7" y="59"/>
                        </a:cubicBezTo>
                        <a:cubicBezTo>
                          <a:pt x="7" y="0"/>
                          <a:pt x="7" y="0"/>
                          <a:pt x="7" y="0"/>
                        </a:cubicBezTo>
                        <a:cubicBezTo>
                          <a:pt x="4" y="3"/>
                          <a:pt x="2" y="5"/>
                          <a:pt x="0" y="7"/>
                        </a:cubicBezTo>
                        <a:lnTo>
                          <a:pt x="0" y="66"/>
                        </a:lnTo>
                        <a:close/>
                      </a:path>
                    </a:pathLst>
                  </a:custGeom>
                  <a:solidFill>
                    <a:srgbClr val="82001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85" name="Freeform 58"/>
                  <p:cNvSpPr>
                    <a:spLocks/>
                  </p:cNvSpPr>
                  <p:nvPr/>
                </p:nvSpPr>
                <p:spPr bwMode="auto">
                  <a:xfrm>
                    <a:off x="638" y="1811"/>
                    <a:ext cx="781" cy="245"/>
                  </a:xfrm>
                  <a:custGeom>
                    <a:avLst/>
                    <a:gdLst>
                      <a:gd name="T0" fmla="*/ 2396 w 446"/>
                      <a:gd name="T1" fmla="*/ 0 h 131"/>
                      <a:gd name="T2" fmla="*/ 2030 w 446"/>
                      <a:gd name="T3" fmla="*/ 518 h 131"/>
                      <a:gd name="T4" fmla="*/ 1030 w 446"/>
                      <a:gd name="T5" fmla="*/ 791 h 131"/>
                      <a:gd name="T6" fmla="*/ 0 w 446"/>
                      <a:gd name="T7" fmla="*/ 563 h 131"/>
                      <a:gd name="T8" fmla="*/ 0 w 446"/>
                      <a:gd name="T9" fmla="*/ 563 h 131"/>
                      <a:gd name="T10" fmla="*/ 37 w 446"/>
                      <a:gd name="T11" fmla="*/ 587 h 131"/>
                      <a:gd name="T12" fmla="*/ 1030 w 446"/>
                      <a:gd name="T13" fmla="*/ 857 h 131"/>
                      <a:gd name="T14" fmla="*/ 2030 w 446"/>
                      <a:gd name="T15" fmla="*/ 587 h 131"/>
                      <a:gd name="T16" fmla="*/ 2396 w 446"/>
                      <a:gd name="T17" fmla="*/ 39 h 131"/>
                      <a:gd name="T18" fmla="*/ 2396 w 446"/>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6" h="131">
                        <a:moveTo>
                          <a:pt x="446" y="0"/>
                        </a:moveTo>
                        <a:cubicBezTo>
                          <a:pt x="443" y="29"/>
                          <a:pt x="419" y="57"/>
                          <a:pt x="378" y="79"/>
                        </a:cubicBezTo>
                        <a:cubicBezTo>
                          <a:pt x="329" y="106"/>
                          <a:pt x="263" y="121"/>
                          <a:pt x="192" y="121"/>
                        </a:cubicBezTo>
                        <a:cubicBezTo>
                          <a:pt x="122" y="121"/>
                          <a:pt x="49" y="113"/>
                          <a:pt x="0" y="86"/>
                        </a:cubicBezTo>
                        <a:cubicBezTo>
                          <a:pt x="0" y="86"/>
                          <a:pt x="0" y="86"/>
                          <a:pt x="0" y="86"/>
                        </a:cubicBezTo>
                        <a:cubicBezTo>
                          <a:pt x="2" y="88"/>
                          <a:pt x="4" y="89"/>
                          <a:pt x="7" y="90"/>
                        </a:cubicBezTo>
                        <a:cubicBezTo>
                          <a:pt x="56" y="117"/>
                          <a:pt x="122" y="131"/>
                          <a:pt x="192" y="131"/>
                        </a:cubicBezTo>
                        <a:cubicBezTo>
                          <a:pt x="263" y="131"/>
                          <a:pt x="329" y="117"/>
                          <a:pt x="378" y="90"/>
                        </a:cubicBezTo>
                        <a:cubicBezTo>
                          <a:pt x="422" y="66"/>
                          <a:pt x="446" y="36"/>
                          <a:pt x="446" y="6"/>
                        </a:cubicBezTo>
                        <a:cubicBezTo>
                          <a:pt x="446" y="4"/>
                          <a:pt x="446" y="2"/>
                          <a:pt x="446" y="0"/>
                        </a:cubicBezTo>
                        <a:close/>
                      </a:path>
                    </a:pathLst>
                  </a:custGeom>
                  <a:solidFill>
                    <a:srgbClr val="AF2D32"/>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86" name="Freeform 59"/>
                  <p:cNvSpPr>
                    <a:spLocks/>
                  </p:cNvSpPr>
                  <p:nvPr/>
                </p:nvSpPr>
                <p:spPr bwMode="auto">
                  <a:xfrm>
                    <a:off x="496" y="1545"/>
                    <a:ext cx="807" cy="275"/>
                  </a:xfrm>
                  <a:custGeom>
                    <a:avLst/>
                    <a:gdLst>
                      <a:gd name="T0" fmla="*/ 0 w 461"/>
                      <a:gd name="T1" fmla="*/ 962 h 147"/>
                      <a:gd name="T2" fmla="*/ 408 w 461"/>
                      <a:gd name="T3" fmla="*/ 361 h 147"/>
                      <a:gd name="T4" fmla="*/ 1465 w 461"/>
                      <a:gd name="T5" fmla="*/ 45 h 147"/>
                      <a:gd name="T6" fmla="*/ 2474 w 461"/>
                      <a:gd name="T7" fmla="*/ 322 h 147"/>
                      <a:gd name="T8" fmla="*/ 2474 w 461"/>
                      <a:gd name="T9" fmla="*/ 314 h 147"/>
                      <a:gd name="T10" fmla="*/ 2437 w 461"/>
                      <a:gd name="T11" fmla="*/ 294 h 147"/>
                      <a:gd name="T12" fmla="*/ 1481 w 461"/>
                      <a:gd name="T13" fmla="*/ 0 h 147"/>
                      <a:gd name="T14" fmla="*/ 401 w 461"/>
                      <a:gd name="T15" fmla="*/ 301 h 147"/>
                      <a:gd name="T16" fmla="*/ 0 w 461"/>
                      <a:gd name="T17" fmla="*/ 932 h 147"/>
                      <a:gd name="T18" fmla="*/ 0 w 461"/>
                      <a:gd name="T19" fmla="*/ 962 h 1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1" h="147">
                        <a:moveTo>
                          <a:pt x="0" y="147"/>
                        </a:moveTo>
                        <a:cubicBezTo>
                          <a:pt x="3" y="119"/>
                          <a:pt x="34" y="77"/>
                          <a:pt x="76" y="55"/>
                        </a:cubicBezTo>
                        <a:cubicBezTo>
                          <a:pt x="125" y="28"/>
                          <a:pt x="202" y="7"/>
                          <a:pt x="273" y="7"/>
                        </a:cubicBezTo>
                        <a:cubicBezTo>
                          <a:pt x="343" y="7"/>
                          <a:pt x="412" y="22"/>
                          <a:pt x="461" y="49"/>
                        </a:cubicBezTo>
                        <a:cubicBezTo>
                          <a:pt x="461" y="48"/>
                          <a:pt x="461" y="48"/>
                          <a:pt x="461" y="48"/>
                        </a:cubicBezTo>
                        <a:cubicBezTo>
                          <a:pt x="459" y="47"/>
                          <a:pt x="456" y="46"/>
                          <a:pt x="454" y="45"/>
                        </a:cubicBezTo>
                        <a:cubicBezTo>
                          <a:pt x="405" y="18"/>
                          <a:pt x="346" y="0"/>
                          <a:pt x="276" y="0"/>
                        </a:cubicBezTo>
                        <a:cubicBezTo>
                          <a:pt x="205" y="0"/>
                          <a:pt x="124" y="20"/>
                          <a:pt x="75" y="46"/>
                        </a:cubicBezTo>
                        <a:cubicBezTo>
                          <a:pt x="31" y="70"/>
                          <a:pt x="0" y="112"/>
                          <a:pt x="0" y="142"/>
                        </a:cubicBezTo>
                        <a:cubicBezTo>
                          <a:pt x="0" y="144"/>
                          <a:pt x="0" y="146"/>
                          <a:pt x="0" y="147"/>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87" name="Freeform 60"/>
                  <p:cNvSpPr>
                    <a:spLocks/>
                  </p:cNvSpPr>
                  <p:nvPr/>
                </p:nvSpPr>
                <p:spPr bwMode="auto">
                  <a:xfrm>
                    <a:off x="484" y="1837"/>
                    <a:ext cx="981" cy="282"/>
                  </a:xfrm>
                  <a:custGeom>
                    <a:avLst/>
                    <a:gdLst>
                      <a:gd name="T0" fmla="*/ 1507 w 560"/>
                      <a:gd name="T1" fmla="*/ 932 h 151"/>
                      <a:gd name="T2" fmla="*/ 7 w 560"/>
                      <a:gd name="T3" fmla="*/ 0 h 151"/>
                      <a:gd name="T4" fmla="*/ 0 w 560"/>
                      <a:gd name="T5" fmla="*/ 0 h 151"/>
                      <a:gd name="T6" fmla="*/ 1507 w 560"/>
                      <a:gd name="T7" fmla="*/ 984 h 151"/>
                      <a:gd name="T8" fmla="*/ 3011 w 560"/>
                      <a:gd name="T9" fmla="*/ 0 h 151"/>
                      <a:gd name="T10" fmla="*/ 3011 w 560"/>
                      <a:gd name="T11" fmla="*/ 0 h 151"/>
                      <a:gd name="T12" fmla="*/ 1507 w 560"/>
                      <a:gd name="T13" fmla="*/ 932 h 1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151">
                        <a:moveTo>
                          <a:pt x="280" y="143"/>
                        </a:moveTo>
                        <a:cubicBezTo>
                          <a:pt x="131" y="143"/>
                          <a:pt x="8" y="80"/>
                          <a:pt x="1" y="0"/>
                        </a:cubicBezTo>
                        <a:cubicBezTo>
                          <a:pt x="0" y="0"/>
                          <a:pt x="0" y="0"/>
                          <a:pt x="0" y="0"/>
                        </a:cubicBezTo>
                        <a:cubicBezTo>
                          <a:pt x="0" y="83"/>
                          <a:pt x="126" y="151"/>
                          <a:pt x="280" y="151"/>
                        </a:cubicBezTo>
                        <a:cubicBezTo>
                          <a:pt x="435" y="151"/>
                          <a:pt x="560" y="83"/>
                          <a:pt x="560" y="0"/>
                        </a:cubicBezTo>
                        <a:cubicBezTo>
                          <a:pt x="560" y="0"/>
                          <a:pt x="560" y="0"/>
                          <a:pt x="560" y="0"/>
                        </a:cubicBezTo>
                        <a:cubicBezTo>
                          <a:pt x="552" y="80"/>
                          <a:pt x="430" y="143"/>
                          <a:pt x="280" y="143"/>
                        </a:cubicBezTo>
                        <a:close/>
                      </a:path>
                    </a:pathLst>
                  </a:custGeom>
                  <a:solidFill>
                    <a:srgbClr val="82001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88" name="Freeform 61"/>
                  <p:cNvSpPr>
                    <a:spLocks/>
                  </p:cNvSpPr>
                  <p:nvPr/>
                </p:nvSpPr>
                <p:spPr bwMode="auto">
                  <a:xfrm>
                    <a:off x="522" y="2009"/>
                    <a:ext cx="922" cy="205"/>
                  </a:xfrm>
                  <a:custGeom>
                    <a:avLst/>
                    <a:gdLst>
                      <a:gd name="T0" fmla="*/ 0 w 526"/>
                      <a:gd name="T1" fmla="*/ 89 h 110"/>
                      <a:gd name="T2" fmla="*/ 1388 w 526"/>
                      <a:gd name="T3" fmla="*/ 712 h 110"/>
                      <a:gd name="T4" fmla="*/ 2833 w 526"/>
                      <a:gd name="T5" fmla="*/ 0 h 110"/>
                      <a:gd name="T6" fmla="*/ 1388 w 526"/>
                      <a:gd name="T7" fmla="*/ 667 h 110"/>
                      <a:gd name="T8" fmla="*/ 0 w 526"/>
                      <a:gd name="T9" fmla="*/ 89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110">
                        <a:moveTo>
                          <a:pt x="0" y="14"/>
                        </a:moveTo>
                        <a:cubicBezTo>
                          <a:pt x="42" y="70"/>
                          <a:pt x="142" y="110"/>
                          <a:pt x="258" y="110"/>
                        </a:cubicBezTo>
                        <a:cubicBezTo>
                          <a:pt x="385" y="110"/>
                          <a:pt x="492" y="63"/>
                          <a:pt x="526" y="0"/>
                        </a:cubicBezTo>
                        <a:cubicBezTo>
                          <a:pt x="488" y="61"/>
                          <a:pt x="382" y="103"/>
                          <a:pt x="258" y="103"/>
                        </a:cubicBezTo>
                        <a:cubicBezTo>
                          <a:pt x="143" y="103"/>
                          <a:pt x="43" y="69"/>
                          <a:pt x="0" y="14"/>
                        </a:cubicBezTo>
                        <a:close/>
                      </a:path>
                    </a:pathLst>
                  </a:custGeom>
                  <a:solidFill>
                    <a:srgbClr val="FFFFFF"/>
                  </a:solidFill>
                  <a:ln w="4763" cap="rnd">
                    <a:solidFill>
                      <a:srgbClr val="FFFFFF"/>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89" name="Freeform 62"/>
                  <p:cNvSpPr>
                    <a:spLocks/>
                  </p:cNvSpPr>
                  <p:nvPr/>
                </p:nvSpPr>
                <p:spPr bwMode="auto">
                  <a:xfrm>
                    <a:off x="636" y="1620"/>
                    <a:ext cx="676" cy="88"/>
                  </a:xfrm>
                  <a:custGeom>
                    <a:avLst/>
                    <a:gdLst>
                      <a:gd name="T0" fmla="*/ 0 w 386"/>
                      <a:gd name="T1" fmla="*/ 309 h 47"/>
                      <a:gd name="T2" fmla="*/ 0 w 386"/>
                      <a:gd name="T3" fmla="*/ 309 h 47"/>
                      <a:gd name="T4" fmla="*/ 1037 w 386"/>
                      <a:gd name="T5" fmla="*/ 13 h 47"/>
                      <a:gd name="T6" fmla="*/ 2074 w 386"/>
                      <a:gd name="T7" fmla="*/ 309 h 47"/>
                      <a:gd name="T8" fmla="*/ 2074 w 386"/>
                      <a:gd name="T9" fmla="*/ 309 h 47"/>
                      <a:gd name="T10" fmla="*/ 1037 w 386"/>
                      <a:gd name="T11" fmla="*/ 0 h 47"/>
                      <a:gd name="T12" fmla="*/ 0 w 386"/>
                      <a:gd name="T13" fmla="*/ 309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6" h="47">
                        <a:moveTo>
                          <a:pt x="0" y="47"/>
                        </a:moveTo>
                        <a:cubicBezTo>
                          <a:pt x="0" y="47"/>
                          <a:pt x="0" y="47"/>
                          <a:pt x="0" y="47"/>
                        </a:cubicBezTo>
                        <a:cubicBezTo>
                          <a:pt x="45" y="17"/>
                          <a:pt x="110" y="2"/>
                          <a:pt x="193" y="2"/>
                        </a:cubicBezTo>
                        <a:cubicBezTo>
                          <a:pt x="276" y="2"/>
                          <a:pt x="342" y="17"/>
                          <a:pt x="386" y="47"/>
                        </a:cubicBezTo>
                        <a:cubicBezTo>
                          <a:pt x="386" y="47"/>
                          <a:pt x="386" y="47"/>
                          <a:pt x="386" y="47"/>
                        </a:cubicBezTo>
                        <a:cubicBezTo>
                          <a:pt x="341" y="17"/>
                          <a:pt x="277" y="0"/>
                          <a:pt x="193" y="0"/>
                        </a:cubicBezTo>
                        <a:cubicBezTo>
                          <a:pt x="110" y="0"/>
                          <a:pt x="45" y="17"/>
                          <a:pt x="0" y="47"/>
                        </a:cubicBezTo>
                        <a:close/>
                      </a:path>
                    </a:pathLst>
                  </a:cu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90" name="Freeform 63"/>
                  <p:cNvSpPr>
                    <a:spLocks/>
                  </p:cNvSpPr>
                  <p:nvPr/>
                </p:nvSpPr>
                <p:spPr bwMode="auto">
                  <a:xfrm>
                    <a:off x="484" y="1822"/>
                    <a:ext cx="981" cy="392"/>
                  </a:xfrm>
                  <a:custGeom>
                    <a:avLst/>
                    <a:gdLst>
                      <a:gd name="T0" fmla="*/ 3011 w 560"/>
                      <a:gd name="T1" fmla="*/ 366 h 210"/>
                      <a:gd name="T2" fmla="*/ 1507 w 560"/>
                      <a:gd name="T3" fmla="*/ 1366 h 210"/>
                      <a:gd name="T4" fmla="*/ 0 w 560"/>
                      <a:gd name="T5" fmla="*/ 366 h 210"/>
                      <a:gd name="T6" fmla="*/ 0 w 560"/>
                      <a:gd name="T7" fmla="*/ 0 h 210"/>
                      <a:gd name="T8" fmla="*/ 1507 w 560"/>
                      <a:gd name="T9" fmla="*/ 982 h 210"/>
                      <a:gd name="T10" fmla="*/ 3011 w 560"/>
                      <a:gd name="T11" fmla="*/ 0 h 210"/>
                      <a:gd name="T12" fmla="*/ 3011 w 560"/>
                      <a:gd name="T13" fmla="*/ 366 h 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0" h="210">
                        <a:moveTo>
                          <a:pt x="560" y="56"/>
                        </a:moveTo>
                        <a:cubicBezTo>
                          <a:pt x="560" y="140"/>
                          <a:pt x="435" y="210"/>
                          <a:pt x="280" y="210"/>
                        </a:cubicBezTo>
                        <a:cubicBezTo>
                          <a:pt x="126" y="210"/>
                          <a:pt x="0" y="140"/>
                          <a:pt x="0" y="56"/>
                        </a:cubicBezTo>
                        <a:cubicBezTo>
                          <a:pt x="0" y="0"/>
                          <a:pt x="0" y="0"/>
                          <a:pt x="0" y="0"/>
                        </a:cubicBezTo>
                        <a:cubicBezTo>
                          <a:pt x="0" y="83"/>
                          <a:pt x="126" y="151"/>
                          <a:pt x="280" y="151"/>
                        </a:cubicBezTo>
                        <a:cubicBezTo>
                          <a:pt x="435" y="151"/>
                          <a:pt x="560" y="83"/>
                          <a:pt x="560" y="0"/>
                        </a:cubicBezTo>
                        <a:lnTo>
                          <a:pt x="560" y="56"/>
                        </a:lnTo>
                        <a:close/>
                      </a:path>
                    </a:pathLst>
                  </a:custGeom>
                  <a:noFill/>
                  <a:ln w="4763"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91" name="Oval 64"/>
                  <p:cNvSpPr>
                    <a:spLocks noChangeArrowheads="1"/>
                  </p:cNvSpPr>
                  <p:nvPr/>
                </p:nvSpPr>
                <p:spPr bwMode="auto">
                  <a:xfrm>
                    <a:off x="484" y="1538"/>
                    <a:ext cx="981" cy="566"/>
                  </a:xfrm>
                  <a:prstGeom prst="ellipse">
                    <a:avLst/>
                  </a:prstGeom>
                  <a:noFill/>
                  <a:ln w="4763" cap="rnd">
                    <a:solidFill>
                      <a:srgbClr val="333333"/>
                    </a:solid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92" name="Freeform 65"/>
                  <p:cNvSpPr>
                    <a:spLocks/>
                  </p:cNvSpPr>
                  <p:nvPr/>
                </p:nvSpPr>
                <p:spPr bwMode="auto">
                  <a:xfrm>
                    <a:off x="529" y="1586"/>
                    <a:ext cx="890" cy="470"/>
                  </a:xfrm>
                  <a:custGeom>
                    <a:avLst/>
                    <a:gdLst>
                      <a:gd name="T0" fmla="*/ 371 w 508"/>
                      <a:gd name="T1" fmla="*/ 1378 h 251"/>
                      <a:gd name="T2" fmla="*/ 371 w 508"/>
                      <a:gd name="T3" fmla="*/ 1378 h 251"/>
                      <a:gd name="T4" fmla="*/ 0 w 508"/>
                      <a:gd name="T5" fmla="*/ 828 h 251"/>
                      <a:gd name="T6" fmla="*/ 371 w 508"/>
                      <a:gd name="T7" fmla="*/ 270 h 251"/>
                      <a:gd name="T8" fmla="*/ 1367 w 508"/>
                      <a:gd name="T9" fmla="*/ 0 h 251"/>
                      <a:gd name="T10" fmla="*/ 2367 w 508"/>
                      <a:gd name="T11" fmla="*/ 270 h 251"/>
                      <a:gd name="T12" fmla="*/ 2731 w 508"/>
                      <a:gd name="T13" fmla="*/ 828 h 251"/>
                      <a:gd name="T14" fmla="*/ 2367 w 508"/>
                      <a:gd name="T15" fmla="*/ 1378 h 251"/>
                      <a:gd name="T16" fmla="*/ 1367 w 508"/>
                      <a:gd name="T17" fmla="*/ 1648 h 251"/>
                      <a:gd name="T18" fmla="*/ 371 w 508"/>
                      <a:gd name="T19" fmla="*/ 1378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8" h="251">
                        <a:moveTo>
                          <a:pt x="69" y="210"/>
                        </a:moveTo>
                        <a:cubicBezTo>
                          <a:pt x="69" y="210"/>
                          <a:pt x="69" y="210"/>
                          <a:pt x="69" y="210"/>
                        </a:cubicBezTo>
                        <a:cubicBezTo>
                          <a:pt x="25" y="186"/>
                          <a:pt x="0" y="156"/>
                          <a:pt x="0" y="126"/>
                        </a:cubicBezTo>
                        <a:cubicBezTo>
                          <a:pt x="0" y="95"/>
                          <a:pt x="25" y="65"/>
                          <a:pt x="69" y="41"/>
                        </a:cubicBezTo>
                        <a:cubicBezTo>
                          <a:pt x="118" y="15"/>
                          <a:pt x="184" y="0"/>
                          <a:pt x="254" y="0"/>
                        </a:cubicBezTo>
                        <a:cubicBezTo>
                          <a:pt x="325" y="0"/>
                          <a:pt x="391" y="15"/>
                          <a:pt x="440" y="41"/>
                        </a:cubicBezTo>
                        <a:cubicBezTo>
                          <a:pt x="484" y="65"/>
                          <a:pt x="508" y="95"/>
                          <a:pt x="508" y="126"/>
                        </a:cubicBezTo>
                        <a:cubicBezTo>
                          <a:pt x="508" y="156"/>
                          <a:pt x="484" y="186"/>
                          <a:pt x="440" y="210"/>
                        </a:cubicBezTo>
                        <a:cubicBezTo>
                          <a:pt x="391" y="237"/>
                          <a:pt x="325" y="251"/>
                          <a:pt x="254" y="251"/>
                        </a:cubicBezTo>
                        <a:cubicBezTo>
                          <a:pt x="184" y="251"/>
                          <a:pt x="118" y="237"/>
                          <a:pt x="69" y="210"/>
                        </a:cubicBezTo>
                        <a:close/>
                      </a:path>
                    </a:pathLst>
                  </a:custGeom>
                  <a:noFill/>
                  <a:ln w="4763" cap="rnd">
                    <a:solidFill>
                      <a:srgbClr val="FFFFFF"/>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93" name="Freeform 66"/>
                  <p:cNvSpPr>
                    <a:spLocks/>
                  </p:cNvSpPr>
                  <p:nvPr/>
                </p:nvSpPr>
                <p:spPr bwMode="auto">
                  <a:xfrm>
                    <a:off x="548" y="1635"/>
                    <a:ext cx="540" cy="206"/>
                  </a:xfrm>
                  <a:custGeom>
                    <a:avLst/>
                    <a:gdLst>
                      <a:gd name="T0" fmla="*/ 0 w 308"/>
                      <a:gd name="T1" fmla="*/ 723 h 110"/>
                      <a:gd name="T2" fmla="*/ 1245 w 308"/>
                      <a:gd name="T3" fmla="*/ 0 h 110"/>
                      <a:gd name="T4" fmla="*/ 1660 w 308"/>
                      <a:gd name="T5" fmla="*/ 60 h 110"/>
                      <a:gd name="T6" fmla="*/ 0 w 308"/>
                      <a:gd name="T7" fmla="*/ 723 h 1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8" h="110">
                        <a:moveTo>
                          <a:pt x="0" y="110"/>
                        </a:moveTo>
                        <a:cubicBezTo>
                          <a:pt x="14" y="48"/>
                          <a:pt x="120" y="0"/>
                          <a:pt x="231" y="0"/>
                        </a:cubicBezTo>
                        <a:cubicBezTo>
                          <a:pt x="257" y="0"/>
                          <a:pt x="283" y="3"/>
                          <a:pt x="308" y="9"/>
                        </a:cubicBezTo>
                        <a:cubicBezTo>
                          <a:pt x="254" y="0"/>
                          <a:pt x="49" y="6"/>
                          <a:pt x="0" y="110"/>
                        </a:cubicBezTo>
                        <a:close/>
                      </a:path>
                    </a:pathLst>
                  </a:custGeom>
                  <a:solidFill>
                    <a:srgbClr val="EFC8C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94" name="Oval 67"/>
                  <p:cNvSpPr>
                    <a:spLocks noChangeArrowheads="1"/>
                  </p:cNvSpPr>
                  <p:nvPr/>
                </p:nvSpPr>
                <p:spPr bwMode="auto">
                  <a:xfrm>
                    <a:off x="965" y="1631"/>
                    <a:ext cx="25" cy="26"/>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95" name="Oval 68"/>
                  <p:cNvSpPr>
                    <a:spLocks noChangeArrowheads="1"/>
                  </p:cNvSpPr>
                  <p:nvPr/>
                </p:nvSpPr>
                <p:spPr bwMode="auto">
                  <a:xfrm>
                    <a:off x="997" y="1641"/>
                    <a:ext cx="16" cy="18"/>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96" name="Oval 69"/>
                  <p:cNvSpPr>
                    <a:spLocks noChangeArrowheads="1"/>
                  </p:cNvSpPr>
                  <p:nvPr/>
                </p:nvSpPr>
                <p:spPr bwMode="auto">
                  <a:xfrm>
                    <a:off x="944" y="1641"/>
                    <a:ext cx="18" cy="18"/>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97" name="Freeform 70"/>
                  <p:cNvSpPr>
                    <a:spLocks/>
                  </p:cNvSpPr>
                  <p:nvPr/>
                </p:nvSpPr>
                <p:spPr bwMode="auto">
                  <a:xfrm>
                    <a:off x="515" y="1852"/>
                    <a:ext cx="918" cy="228"/>
                  </a:xfrm>
                  <a:custGeom>
                    <a:avLst/>
                    <a:gdLst>
                      <a:gd name="T0" fmla="*/ 0 w 524"/>
                      <a:gd name="T1" fmla="*/ 0 h 122"/>
                      <a:gd name="T2" fmla="*/ 392 w 524"/>
                      <a:gd name="T3" fmla="*/ 523 h 122"/>
                      <a:gd name="T4" fmla="*/ 1409 w 524"/>
                      <a:gd name="T5" fmla="*/ 796 h 122"/>
                      <a:gd name="T6" fmla="*/ 2432 w 524"/>
                      <a:gd name="T7" fmla="*/ 523 h 122"/>
                      <a:gd name="T8" fmla="*/ 2817 w 524"/>
                      <a:gd name="T9" fmla="*/ 21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4" h="122">
                        <a:moveTo>
                          <a:pt x="0" y="0"/>
                        </a:moveTo>
                        <a:cubicBezTo>
                          <a:pt x="7" y="30"/>
                          <a:pt x="32" y="57"/>
                          <a:pt x="73" y="80"/>
                        </a:cubicBezTo>
                        <a:cubicBezTo>
                          <a:pt x="123" y="107"/>
                          <a:pt x="191" y="122"/>
                          <a:pt x="262" y="122"/>
                        </a:cubicBezTo>
                        <a:cubicBezTo>
                          <a:pt x="334" y="122"/>
                          <a:pt x="401" y="107"/>
                          <a:pt x="452" y="80"/>
                        </a:cubicBezTo>
                        <a:cubicBezTo>
                          <a:pt x="491" y="58"/>
                          <a:pt x="516" y="32"/>
                          <a:pt x="524" y="3"/>
                        </a:cubicBezTo>
                      </a:path>
                    </a:pathLst>
                  </a:custGeom>
                  <a:noFill/>
                  <a:ln w="3175" cap="rnd">
                    <a:solidFill>
                      <a:srgbClr val="4A4A4A"/>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98" name="Line 71"/>
                  <p:cNvSpPr>
                    <a:spLocks noChangeShapeType="1"/>
                  </p:cNvSpPr>
                  <p:nvPr/>
                </p:nvSpPr>
                <p:spPr bwMode="auto">
                  <a:xfrm>
                    <a:off x="1456" y="1895"/>
                    <a:ext cx="1" cy="60"/>
                  </a:xfrm>
                  <a:prstGeom prst="line">
                    <a:avLst/>
                  </a:prstGeom>
                  <a:noFill/>
                  <a:ln w="3175" cap="rnd">
                    <a:solidFill>
                      <a:srgbClr val="3B3B3B"/>
                    </a:solid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99" name="Freeform 72"/>
                  <p:cNvSpPr>
                    <a:spLocks/>
                  </p:cNvSpPr>
                  <p:nvPr/>
                </p:nvSpPr>
                <p:spPr bwMode="auto">
                  <a:xfrm>
                    <a:off x="494" y="1820"/>
                    <a:ext cx="962" cy="278"/>
                  </a:xfrm>
                  <a:custGeom>
                    <a:avLst/>
                    <a:gdLst>
                      <a:gd name="T0" fmla="*/ 0 w 549"/>
                      <a:gd name="T1" fmla="*/ 136 h 149"/>
                      <a:gd name="T2" fmla="*/ 0 w 549"/>
                      <a:gd name="T3" fmla="*/ 0 h 149"/>
                      <a:gd name="T4" fmla="*/ 1474 w 549"/>
                      <a:gd name="T5" fmla="*/ 968 h 149"/>
                      <a:gd name="T6" fmla="*/ 2954 w 549"/>
                      <a:gd name="T7" fmla="*/ 0 h 149"/>
                      <a:gd name="T8" fmla="*/ 2954 w 549"/>
                      <a:gd name="T9" fmla="*/ 136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9" h="149">
                        <a:moveTo>
                          <a:pt x="0" y="21"/>
                        </a:moveTo>
                        <a:cubicBezTo>
                          <a:pt x="0" y="0"/>
                          <a:pt x="0" y="0"/>
                          <a:pt x="0" y="0"/>
                        </a:cubicBezTo>
                        <a:cubicBezTo>
                          <a:pt x="0" y="82"/>
                          <a:pt x="123" y="149"/>
                          <a:pt x="274" y="149"/>
                        </a:cubicBezTo>
                        <a:cubicBezTo>
                          <a:pt x="426" y="149"/>
                          <a:pt x="549" y="82"/>
                          <a:pt x="549" y="0"/>
                        </a:cubicBezTo>
                        <a:cubicBezTo>
                          <a:pt x="549" y="21"/>
                          <a:pt x="549" y="21"/>
                          <a:pt x="549" y="21"/>
                        </a:cubicBezTo>
                      </a:path>
                    </a:pathLst>
                  </a:custGeom>
                  <a:noFill/>
                  <a:ln w="3175" cap="rnd">
                    <a:solidFill>
                      <a:srgbClr val="4A4A4A"/>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00" name="Line 73"/>
                  <p:cNvSpPr>
                    <a:spLocks noChangeShapeType="1"/>
                  </p:cNvSpPr>
                  <p:nvPr/>
                </p:nvSpPr>
                <p:spPr bwMode="auto">
                  <a:xfrm flipV="1">
                    <a:off x="494" y="1893"/>
                    <a:ext cx="1" cy="56"/>
                  </a:xfrm>
                  <a:prstGeom prst="line">
                    <a:avLst/>
                  </a:prstGeom>
                  <a:noFill/>
                  <a:ln w="3175" cap="rnd">
                    <a:solidFill>
                      <a:srgbClr val="3B3B3B"/>
                    </a:solid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01" name="Freeform 74"/>
                  <p:cNvSpPr>
                    <a:spLocks/>
                  </p:cNvSpPr>
                  <p:nvPr/>
                </p:nvSpPr>
                <p:spPr bwMode="auto">
                  <a:xfrm>
                    <a:off x="512" y="1560"/>
                    <a:ext cx="926" cy="355"/>
                  </a:xfrm>
                  <a:custGeom>
                    <a:avLst/>
                    <a:gdLst>
                      <a:gd name="T0" fmla="*/ 2736 w 529"/>
                      <a:gd name="T1" fmla="*/ 1239 h 190"/>
                      <a:gd name="T2" fmla="*/ 2838 w 529"/>
                      <a:gd name="T3" fmla="*/ 908 h 190"/>
                      <a:gd name="T4" fmla="*/ 2437 w 529"/>
                      <a:gd name="T5" fmla="*/ 278 h 190"/>
                      <a:gd name="T6" fmla="*/ 1416 w 529"/>
                      <a:gd name="T7" fmla="*/ 0 h 190"/>
                      <a:gd name="T8" fmla="*/ 401 w 529"/>
                      <a:gd name="T9" fmla="*/ 278 h 190"/>
                      <a:gd name="T10" fmla="*/ 0 w 529"/>
                      <a:gd name="T11" fmla="*/ 908 h 190"/>
                      <a:gd name="T12" fmla="*/ 93 w 529"/>
                      <a:gd name="T13" fmla="*/ 1226 h 1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9" h="190">
                        <a:moveTo>
                          <a:pt x="510" y="190"/>
                        </a:moveTo>
                        <a:cubicBezTo>
                          <a:pt x="522" y="174"/>
                          <a:pt x="529" y="157"/>
                          <a:pt x="529" y="139"/>
                        </a:cubicBezTo>
                        <a:cubicBezTo>
                          <a:pt x="529" y="103"/>
                          <a:pt x="502" y="69"/>
                          <a:pt x="454" y="43"/>
                        </a:cubicBezTo>
                        <a:cubicBezTo>
                          <a:pt x="403" y="15"/>
                          <a:pt x="336" y="0"/>
                          <a:pt x="264" y="0"/>
                        </a:cubicBezTo>
                        <a:cubicBezTo>
                          <a:pt x="193" y="0"/>
                          <a:pt x="125" y="15"/>
                          <a:pt x="75" y="43"/>
                        </a:cubicBezTo>
                        <a:cubicBezTo>
                          <a:pt x="26" y="69"/>
                          <a:pt x="0" y="103"/>
                          <a:pt x="0" y="139"/>
                        </a:cubicBezTo>
                        <a:cubicBezTo>
                          <a:pt x="0" y="156"/>
                          <a:pt x="6" y="173"/>
                          <a:pt x="17" y="188"/>
                        </a:cubicBezTo>
                      </a:path>
                    </a:pathLst>
                  </a:custGeom>
                  <a:noFill/>
                  <a:ln w="3175" cap="rnd">
                    <a:solidFill>
                      <a:srgbClr val="4A4A4A"/>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902" name="Oval 75"/>
                  <p:cNvSpPr>
                    <a:spLocks noChangeArrowheads="1"/>
                  </p:cNvSpPr>
                  <p:nvPr/>
                </p:nvSpPr>
                <p:spPr bwMode="auto">
                  <a:xfrm>
                    <a:off x="494" y="1591"/>
                    <a:ext cx="962" cy="555"/>
                  </a:xfrm>
                  <a:prstGeom prst="ellipse">
                    <a:avLst/>
                  </a:prstGeom>
                  <a:noFill/>
                  <a:ln w="3175" cap="rnd">
                    <a:solidFill>
                      <a:srgbClr val="4A4A4A"/>
                    </a:solidFill>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570" name="Group 3"/>
                <p:cNvGrpSpPr>
                  <a:grpSpLocks/>
                </p:cNvGrpSpPr>
                <p:nvPr/>
              </p:nvGrpSpPr>
              <p:grpSpPr bwMode="auto">
                <a:xfrm>
                  <a:off x="19593272" y="16942297"/>
                  <a:ext cx="720000" cy="180000"/>
                  <a:chOff x="2160" y="2109"/>
                  <a:chExt cx="1238" cy="347"/>
                </a:xfrm>
              </p:grpSpPr>
              <p:sp>
                <p:nvSpPr>
                  <p:cNvPr id="1780" name="Freeform 4"/>
                  <p:cNvSpPr>
                    <a:spLocks/>
                  </p:cNvSpPr>
                  <p:nvPr/>
                </p:nvSpPr>
                <p:spPr bwMode="auto">
                  <a:xfrm>
                    <a:off x="2160" y="2109"/>
                    <a:ext cx="1238" cy="347"/>
                  </a:xfrm>
                  <a:custGeom>
                    <a:avLst/>
                    <a:gdLst>
                      <a:gd name="T0" fmla="*/ 1251 w 495"/>
                      <a:gd name="T1" fmla="*/ 1994 h 130"/>
                      <a:gd name="T2" fmla="*/ 1908 w 495"/>
                      <a:gd name="T3" fmla="*/ 1994 h 130"/>
                      <a:gd name="T4" fmla="*/ 2501 w 495"/>
                      <a:gd name="T5" fmla="*/ 1788 h 130"/>
                      <a:gd name="T6" fmla="*/ 2596 w 495"/>
                      <a:gd name="T7" fmla="*/ 2095 h 130"/>
                      <a:gd name="T8" fmla="*/ 3284 w 495"/>
                      <a:gd name="T9" fmla="*/ 2223 h 130"/>
                      <a:gd name="T10" fmla="*/ 4659 w 495"/>
                      <a:gd name="T11" fmla="*/ 2450 h 130"/>
                      <a:gd name="T12" fmla="*/ 5097 w 495"/>
                      <a:gd name="T13" fmla="*/ 2053 h 130"/>
                      <a:gd name="T14" fmla="*/ 5522 w 495"/>
                      <a:gd name="T15" fmla="*/ 2015 h 130"/>
                      <a:gd name="T16" fmla="*/ 6475 w 495"/>
                      <a:gd name="T17" fmla="*/ 2223 h 130"/>
                      <a:gd name="T18" fmla="*/ 6788 w 495"/>
                      <a:gd name="T19" fmla="*/ 1695 h 130"/>
                      <a:gd name="T20" fmla="*/ 7400 w 495"/>
                      <a:gd name="T21" fmla="*/ 1639 h 130"/>
                      <a:gd name="T22" fmla="*/ 7618 w 495"/>
                      <a:gd name="T23" fmla="*/ 1583 h 130"/>
                      <a:gd name="T24" fmla="*/ 7663 w 495"/>
                      <a:gd name="T25" fmla="*/ 1332 h 130"/>
                      <a:gd name="T26" fmla="*/ 7743 w 495"/>
                      <a:gd name="T27" fmla="*/ 1084 h 130"/>
                      <a:gd name="T28" fmla="*/ 7681 w 495"/>
                      <a:gd name="T29" fmla="*/ 833 h 130"/>
                      <a:gd name="T30" fmla="*/ 7693 w 495"/>
                      <a:gd name="T31" fmla="*/ 606 h 130"/>
                      <a:gd name="T32" fmla="*/ 7556 w 495"/>
                      <a:gd name="T33" fmla="*/ 512 h 130"/>
                      <a:gd name="T34" fmla="*/ 6350 w 495"/>
                      <a:gd name="T35" fmla="*/ 606 h 130"/>
                      <a:gd name="T36" fmla="*/ 5397 w 495"/>
                      <a:gd name="T37" fmla="*/ 512 h 130"/>
                      <a:gd name="T38" fmla="*/ 5285 w 495"/>
                      <a:gd name="T39" fmla="*/ 171 h 130"/>
                      <a:gd name="T40" fmla="*/ 4960 w 495"/>
                      <a:gd name="T41" fmla="*/ 171 h 130"/>
                      <a:gd name="T42" fmla="*/ 3722 w 495"/>
                      <a:gd name="T43" fmla="*/ 56 h 130"/>
                      <a:gd name="T44" fmla="*/ 2959 w 495"/>
                      <a:gd name="T45" fmla="*/ 35 h 130"/>
                      <a:gd name="T46" fmla="*/ 2471 w 495"/>
                      <a:gd name="T47" fmla="*/ 77 h 130"/>
                      <a:gd name="T48" fmla="*/ 1846 w 495"/>
                      <a:gd name="T49" fmla="*/ 115 h 130"/>
                      <a:gd name="T50" fmla="*/ 1533 w 495"/>
                      <a:gd name="T51" fmla="*/ 227 h 130"/>
                      <a:gd name="T52" fmla="*/ 1113 w 495"/>
                      <a:gd name="T53" fmla="*/ 206 h 130"/>
                      <a:gd name="T54" fmla="*/ 1020 w 495"/>
                      <a:gd name="T55" fmla="*/ 491 h 130"/>
                      <a:gd name="T56" fmla="*/ 645 w 495"/>
                      <a:gd name="T57" fmla="*/ 627 h 130"/>
                      <a:gd name="T58" fmla="*/ 583 w 495"/>
                      <a:gd name="T59" fmla="*/ 1084 h 130"/>
                      <a:gd name="T60" fmla="*/ 63 w 495"/>
                      <a:gd name="T61" fmla="*/ 1084 h 130"/>
                      <a:gd name="T62" fmla="*/ 20 w 495"/>
                      <a:gd name="T63" fmla="*/ 1674 h 130"/>
                      <a:gd name="T64" fmla="*/ 1251 w 495"/>
                      <a:gd name="T65" fmla="*/ 1994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5" h="130">
                        <a:moveTo>
                          <a:pt x="80" y="105"/>
                        </a:moveTo>
                        <a:cubicBezTo>
                          <a:pt x="93" y="111"/>
                          <a:pt x="108" y="106"/>
                          <a:pt x="122" y="105"/>
                        </a:cubicBezTo>
                        <a:cubicBezTo>
                          <a:pt x="132" y="104"/>
                          <a:pt x="153" y="85"/>
                          <a:pt x="160" y="94"/>
                        </a:cubicBezTo>
                        <a:cubicBezTo>
                          <a:pt x="164" y="98"/>
                          <a:pt x="163" y="106"/>
                          <a:pt x="166" y="110"/>
                        </a:cubicBezTo>
                        <a:cubicBezTo>
                          <a:pt x="176" y="122"/>
                          <a:pt x="199" y="116"/>
                          <a:pt x="210" y="117"/>
                        </a:cubicBezTo>
                        <a:cubicBezTo>
                          <a:pt x="239" y="122"/>
                          <a:pt x="268" y="128"/>
                          <a:pt x="298" y="129"/>
                        </a:cubicBezTo>
                        <a:cubicBezTo>
                          <a:pt x="315" y="130"/>
                          <a:pt x="314" y="124"/>
                          <a:pt x="326" y="108"/>
                        </a:cubicBezTo>
                        <a:cubicBezTo>
                          <a:pt x="335" y="96"/>
                          <a:pt x="342" y="102"/>
                          <a:pt x="353" y="106"/>
                        </a:cubicBezTo>
                        <a:cubicBezTo>
                          <a:pt x="368" y="111"/>
                          <a:pt x="398" y="126"/>
                          <a:pt x="414" y="117"/>
                        </a:cubicBezTo>
                        <a:cubicBezTo>
                          <a:pt x="423" y="112"/>
                          <a:pt x="427" y="94"/>
                          <a:pt x="434" y="89"/>
                        </a:cubicBezTo>
                        <a:cubicBezTo>
                          <a:pt x="442" y="84"/>
                          <a:pt x="463" y="87"/>
                          <a:pt x="473" y="86"/>
                        </a:cubicBezTo>
                        <a:cubicBezTo>
                          <a:pt x="479" y="86"/>
                          <a:pt x="484" y="86"/>
                          <a:pt x="487" y="83"/>
                        </a:cubicBezTo>
                        <a:cubicBezTo>
                          <a:pt x="490" y="81"/>
                          <a:pt x="489" y="76"/>
                          <a:pt x="490" y="70"/>
                        </a:cubicBezTo>
                        <a:cubicBezTo>
                          <a:pt x="491" y="66"/>
                          <a:pt x="494" y="62"/>
                          <a:pt x="495" y="57"/>
                        </a:cubicBezTo>
                        <a:cubicBezTo>
                          <a:pt x="495" y="51"/>
                          <a:pt x="491" y="47"/>
                          <a:pt x="491" y="44"/>
                        </a:cubicBezTo>
                        <a:cubicBezTo>
                          <a:pt x="491" y="39"/>
                          <a:pt x="494" y="39"/>
                          <a:pt x="492" y="32"/>
                        </a:cubicBezTo>
                        <a:cubicBezTo>
                          <a:pt x="491" y="29"/>
                          <a:pt x="487" y="28"/>
                          <a:pt x="483" y="27"/>
                        </a:cubicBezTo>
                        <a:cubicBezTo>
                          <a:pt x="459" y="22"/>
                          <a:pt x="432" y="31"/>
                          <a:pt x="406" y="32"/>
                        </a:cubicBezTo>
                        <a:cubicBezTo>
                          <a:pt x="392" y="33"/>
                          <a:pt x="356" y="39"/>
                          <a:pt x="345" y="27"/>
                        </a:cubicBezTo>
                        <a:cubicBezTo>
                          <a:pt x="341" y="22"/>
                          <a:pt x="343" y="13"/>
                          <a:pt x="338" y="9"/>
                        </a:cubicBezTo>
                        <a:cubicBezTo>
                          <a:pt x="335" y="7"/>
                          <a:pt x="320" y="10"/>
                          <a:pt x="317" y="9"/>
                        </a:cubicBezTo>
                        <a:cubicBezTo>
                          <a:pt x="290" y="8"/>
                          <a:pt x="264" y="4"/>
                          <a:pt x="238" y="3"/>
                        </a:cubicBezTo>
                        <a:cubicBezTo>
                          <a:pt x="222" y="2"/>
                          <a:pt x="205" y="0"/>
                          <a:pt x="189" y="2"/>
                        </a:cubicBezTo>
                        <a:cubicBezTo>
                          <a:pt x="177" y="3"/>
                          <a:pt x="170" y="7"/>
                          <a:pt x="158" y="4"/>
                        </a:cubicBezTo>
                        <a:cubicBezTo>
                          <a:pt x="145" y="0"/>
                          <a:pt x="131" y="3"/>
                          <a:pt x="118" y="6"/>
                        </a:cubicBezTo>
                        <a:cubicBezTo>
                          <a:pt x="111" y="8"/>
                          <a:pt x="104" y="11"/>
                          <a:pt x="98" y="12"/>
                        </a:cubicBezTo>
                        <a:cubicBezTo>
                          <a:pt x="92" y="13"/>
                          <a:pt x="73" y="10"/>
                          <a:pt x="71" y="11"/>
                        </a:cubicBezTo>
                        <a:cubicBezTo>
                          <a:pt x="65" y="13"/>
                          <a:pt x="66" y="21"/>
                          <a:pt x="65" y="26"/>
                        </a:cubicBezTo>
                        <a:cubicBezTo>
                          <a:pt x="62" y="32"/>
                          <a:pt x="44" y="22"/>
                          <a:pt x="41" y="33"/>
                        </a:cubicBezTo>
                        <a:cubicBezTo>
                          <a:pt x="38" y="45"/>
                          <a:pt x="37" y="57"/>
                          <a:pt x="37" y="57"/>
                        </a:cubicBezTo>
                        <a:cubicBezTo>
                          <a:pt x="37" y="57"/>
                          <a:pt x="7" y="49"/>
                          <a:pt x="4" y="57"/>
                        </a:cubicBezTo>
                        <a:cubicBezTo>
                          <a:pt x="2" y="65"/>
                          <a:pt x="2" y="82"/>
                          <a:pt x="1" y="88"/>
                        </a:cubicBezTo>
                        <a:cubicBezTo>
                          <a:pt x="0" y="95"/>
                          <a:pt x="56" y="100"/>
                          <a:pt x="80" y="105"/>
                        </a:cubicBezTo>
                        <a:close/>
                      </a:path>
                    </a:pathLst>
                  </a:custGeom>
                  <a:solidFill>
                    <a:srgbClr val="F9D8D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81" name="Freeform 5"/>
                  <p:cNvSpPr>
                    <a:spLocks/>
                  </p:cNvSpPr>
                  <p:nvPr/>
                </p:nvSpPr>
                <p:spPr bwMode="auto">
                  <a:xfrm>
                    <a:off x="2278" y="2184"/>
                    <a:ext cx="1103" cy="267"/>
                  </a:xfrm>
                  <a:custGeom>
                    <a:avLst/>
                    <a:gdLst>
                      <a:gd name="T0" fmla="*/ 0 w 441"/>
                      <a:gd name="T1" fmla="*/ 1255 h 100"/>
                      <a:gd name="T2" fmla="*/ 1113 w 441"/>
                      <a:gd name="T3" fmla="*/ 1354 h 100"/>
                      <a:gd name="T4" fmla="*/ 1551 w 441"/>
                      <a:gd name="T5" fmla="*/ 1140 h 100"/>
                      <a:gd name="T6" fmla="*/ 1876 w 441"/>
                      <a:gd name="T7" fmla="*/ 1391 h 100"/>
                      <a:gd name="T8" fmla="*/ 2314 w 441"/>
                      <a:gd name="T9" fmla="*/ 1583 h 100"/>
                      <a:gd name="T10" fmla="*/ 2866 w 441"/>
                      <a:gd name="T11" fmla="*/ 1695 h 100"/>
                      <a:gd name="T12" fmla="*/ 3534 w 441"/>
                      <a:gd name="T13" fmla="*/ 1810 h 100"/>
                      <a:gd name="T14" fmla="*/ 4004 w 441"/>
                      <a:gd name="T15" fmla="*/ 1848 h 100"/>
                      <a:gd name="T16" fmla="*/ 4347 w 441"/>
                      <a:gd name="T17" fmla="*/ 1332 h 100"/>
                      <a:gd name="T18" fmla="*/ 4992 w 441"/>
                      <a:gd name="T19" fmla="*/ 1503 h 100"/>
                      <a:gd name="T20" fmla="*/ 5525 w 441"/>
                      <a:gd name="T21" fmla="*/ 1695 h 100"/>
                      <a:gd name="T22" fmla="*/ 5818 w 441"/>
                      <a:gd name="T23" fmla="*/ 1255 h 100"/>
                      <a:gd name="T24" fmla="*/ 6243 w 441"/>
                      <a:gd name="T25" fmla="*/ 1071 h 100"/>
                      <a:gd name="T26" fmla="*/ 6505 w 441"/>
                      <a:gd name="T27" fmla="*/ 1025 h 100"/>
                      <a:gd name="T28" fmla="*/ 6726 w 441"/>
                      <a:gd name="T29" fmla="*/ 1012 h 100"/>
                      <a:gd name="T30" fmla="*/ 6806 w 441"/>
                      <a:gd name="T31" fmla="*/ 777 h 100"/>
                      <a:gd name="T32" fmla="*/ 6868 w 441"/>
                      <a:gd name="T33" fmla="*/ 513 h 100"/>
                      <a:gd name="T34" fmla="*/ 6726 w 441"/>
                      <a:gd name="T35" fmla="*/ 35 h 100"/>
                      <a:gd name="T36" fmla="*/ 6338 w 441"/>
                      <a:gd name="T37" fmla="*/ 56 h 100"/>
                      <a:gd name="T38" fmla="*/ 6618 w 441"/>
                      <a:gd name="T39" fmla="*/ 264 h 100"/>
                      <a:gd name="T40" fmla="*/ 6525 w 441"/>
                      <a:gd name="T41" fmla="*/ 705 h 100"/>
                      <a:gd name="T42" fmla="*/ 5975 w 441"/>
                      <a:gd name="T43" fmla="*/ 705 h 100"/>
                      <a:gd name="T44" fmla="*/ 5600 w 441"/>
                      <a:gd name="T45" fmla="*/ 1084 h 100"/>
                      <a:gd name="T46" fmla="*/ 5255 w 441"/>
                      <a:gd name="T47" fmla="*/ 1242 h 100"/>
                      <a:gd name="T48" fmla="*/ 4992 w 441"/>
                      <a:gd name="T49" fmla="*/ 1071 h 100"/>
                      <a:gd name="T50" fmla="*/ 4630 w 441"/>
                      <a:gd name="T51" fmla="*/ 876 h 100"/>
                      <a:gd name="T52" fmla="*/ 4222 w 441"/>
                      <a:gd name="T53" fmla="*/ 956 h 100"/>
                      <a:gd name="T54" fmla="*/ 3867 w 441"/>
                      <a:gd name="T55" fmla="*/ 1447 h 100"/>
                      <a:gd name="T56" fmla="*/ 3429 w 441"/>
                      <a:gd name="T57" fmla="*/ 1562 h 100"/>
                      <a:gd name="T58" fmla="*/ 2626 w 441"/>
                      <a:gd name="T59" fmla="*/ 1525 h 100"/>
                      <a:gd name="T60" fmla="*/ 2314 w 441"/>
                      <a:gd name="T61" fmla="*/ 1412 h 100"/>
                      <a:gd name="T62" fmla="*/ 1988 w 441"/>
                      <a:gd name="T63" fmla="*/ 1084 h 100"/>
                      <a:gd name="T64" fmla="*/ 1738 w 441"/>
                      <a:gd name="T65" fmla="*/ 913 h 100"/>
                      <a:gd name="T66" fmla="*/ 1501 w 441"/>
                      <a:gd name="T67" fmla="*/ 1047 h 100"/>
                      <a:gd name="T68" fmla="*/ 675 w 441"/>
                      <a:gd name="T69" fmla="*/ 1276 h 100"/>
                      <a:gd name="T70" fmla="*/ 313 w 441"/>
                      <a:gd name="T71" fmla="*/ 1298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41" h="100">
                        <a:moveTo>
                          <a:pt x="0" y="66"/>
                        </a:moveTo>
                        <a:cubicBezTo>
                          <a:pt x="24" y="70"/>
                          <a:pt x="47" y="81"/>
                          <a:pt x="71" y="71"/>
                        </a:cubicBezTo>
                        <a:cubicBezTo>
                          <a:pt x="80" y="67"/>
                          <a:pt x="89" y="61"/>
                          <a:pt x="99" y="60"/>
                        </a:cubicBezTo>
                        <a:cubicBezTo>
                          <a:pt x="113" y="59"/>
                          <a:pt x="114" y="63"/>
                          <a:pt x="120" y="73"/>
                        </a:cubicBezTo>
                        <a:cubicBezTo>
                          <a:pt x="127" y="83"/>
                          <a:pt x="137" y="82"/>
                          <a:pt x="148" y="83"/>
                        </a:cubicBezTo>
                        <a:cubicBezTo>
                          <a:pt x="160" y="83"/>
                          <a:pt x="171" y="88"/>
                          <a:pt x="183" y="89"/>
                        </a:cubicBezTo>
                        <a:cubicBezTo>
                          <a:pt x="198" y="91"/>
                          <a:pt x="212" y="90"/>
                          <a:pt x="226" y="95"/>
                        </a:cubicBezTo>
                        <a:cubicBezTo>
                          <a:pt x="235" y="97"/>
                          <a:pt x="247" y="100"/>
                          <a:pt x="256" y="97"/>
                        </a:cubicBezTo>
                        <a:cubicBezTo>
                          <a:pt x="267" y="93"/>
                          <a:pt x="267" y="74"/>
                          <a:pt x="278" y="70"/>
                        </a:cubicBezTo>
                        <a:cubicBezTo>
                          <a:pt x="291" y="64"/>
                          <a:pt x="308" y="74"/>
                          <a:pt x="319" y="79"/>
                        </a:cubicBezTo>
                        <a:cubicBezTo>
                          <a:pt x="330" y="83"/>
                          <a:pt x="342" y="90"/>
                          <a:pt x="353" y="89"/>
                        </a:cubicBezTo>
                        <a:cubicBezTo>
                          <a:pt x="364" y="88"/>
                          <a:pt x="366" y="75"/>
                          <a:pt x="372" y="66"/>
                        </a:cubicBezTo>
                        <a:cubicBezTo>
                          <a:pt x="378" y="57"/>
                          <a:pt x="388" y="56"/>
                          <a:pt x="399" y="56"/>
                        </a:cubicBezTo>
                        <a:cubicBezTo>
                          <a:pt x="405" y="55"/>
                          <a:pt x="411" y="54"/>
                          <a:pt x="416" y="54"/>
                        </a:cubicBezTo>
                        <a:cubicBezTo>
                          <a:pt x="420" y="54"/>
                          <a:pt x="427" y="55"/>
                          <a:pt x="430" y="53"/>
                        </a:cubicBezTo>
                        <a:cubicBezTo>
                          <a:pt x="434" y="50"/>
                          <a:pt x="434" y="45"/>
                          <a:pt x="435" y="41"/>
                        </a:cubicBezTo>
                        <a:cubicBezTo>
                          <a:pt x="437" y="35"/>
                          <a:pt x="440" y="33"/>
                          <a:pt x="439" y="27"/>
                        </a:cubicBezTo>
                        <a:cubicBezTo>
                          <a:pt x="437" y="18"/>
                          <a:pt x="441" y="5"/>
                          <a:pt x="430" y="2"/>
                        </a:cubicBezTo>
                        <a:cubicBezTo>
                          <a:pt x="423" y="0"/>
                          <a:pt x="412" y="2"/>
                          <a:pt x="405" y="3"/>
                        </a:cubicBezTo>
                        <a:cubicBezTo>
                          <a:pt x="410" y="8"/>
                          <a:pt x="419" y="7"/>
                          <a:pt x="423" y="14"/>
                        </a:cubicBezTo>
                        <a:cubicBezTo>
                          <a:pt x="429" y="23"/>
                          <a:pt x="427" y="33"/>
                          <a:pt x="417" y="37"/>
                        </a:cubicBezTo>
                        <a:cubicBezTo>
                          <a:pt x="405" y="43"/>
                          <a:pt x="394" y="36"/>
                          <a:pt x="382" y="37"/>
                        </a:cubicBezTo>
                        <a:cubicBezTo>
                          <a:pt x="367" y="38"/>
                          <a:pt x="365" y="47"/>
                          <a:pt x="358" y="57"/>
                        </a:cubicBezTo>
                        <a:cubicBezTo>
                          <a:pt x="352" y="64"/>
                          <a:pt x="345" y="67"/>
                          <a:pt x="336" y="65"/>
                        </a:cubicBezTo>
                        <a:cubicBezTo>
                          <a:pt x="330" y="63"/>
                          <a:pt x="325" y="59"/>
                          <a:pt x="319" y="56"/>
                        </a:cubicBezTo>
                        <a:cubicBezTo>
                          <a:pt x="312" y="52"/>
                          <a:pt x="304" y="48"/>
                          <a:pt x="296" y="46"/>
                        </a:cubicBezTo>
                        <a:cubicBezTo>
                          <a:pt x="287" y="43"/>
                          <a:pt x="277" y="42"/>
                          <a:pt x="270" y="50"/>
                        </a:cubicBezTo>
                        <a:cubicBezTo>
                          <a:pt x="262" y="59"/>
                          <a:pt x="257" y="69"/>
                          <a:pt x="247" y="76"/>
                        </a:cubicBezTo>
                        <a:cubicBezTo>
                          <a:pt x="238" y="83"/>
                          <a:pt x="229" y="81"/>
                          <a:pt x="219" y="82"/>
                        </a:cubicBezTo>
                        <a:cubicBezTo>
                          <a:pt x="202" y="82"/>
                          <a:pt x="185" y="84"/>
                          <a:pt x="168" y="80"/>
                        </a:cubicBezTo>
                        <a:cubicBezTo>
                          <a:pt x="161" y="79"/>
                          <a:pt x="155" y="78"/>
                          <a:pt x="148" y="74"/>
                        </a:cubicBezTo>
                        <a:cubicBezTo>
                          <a:pt x="140" y="70"/>
                          <a:pt x="135" y="63"/>
                          <a:pt x="127" y="57"/>
                        </a:cubicBezTo>
                        <a:cubicBezTo>
                          <a:pt x="123" y="55"/>
                          <a:pt x="116" y="48"/>
                          <a:pt x="111" y="48"/>
                        </a:cubicBezTo>
                        <a:cubicBezTo>
                          <a:pt x="106" y="49"/>
                          <a:pt x="100" y="54"/>
                          <a:pt x="96" y="55"/>
                        </a:cubicBezTo>
                        <a:cubicBezTo>
                          <a:pt x="79" y="62"/>
                          <a:pt x="61" y="66"/>
                          <a:pt x="43" y="67"/>
                        </a:cubicBezTo>
                        <a:cubicBezTo>
                          <a:pt x="36" y="68"/>
                          <a:pt x="27" y="66"/>
                          <a:pt x="20" y="68"/>
                        </a:cubicBezTo>
                      </a:path>
                    </a:pathLst>
                  </a:custGeom>
                  <a:solidFill>
                    <a:srgbClr val="F6BAC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82" name="Freeform 6"/>
                  <p:cNvSpPr>
                    <a:spLocks/>
                  </p:cNvSpPr>
                  <p:nvPr/>
                </p:nvSpPr>
                <p:spPr bwMode="auto">
                  <a:xfrm>
                    <a:off x="2323" y="2179"/>
                    <a:ext cx="720" cy="16"/>
                  </a:xfrm>
                  <a:custGeom>
                    <a:avLst/>
                    <a:gdLst>
                      <a:gd name="T0" fmla="*/ 0 w 288"/>
                      <a:gd name="T1" fmla="*/ 21 h 6"/>
                      <a:gd name="T2" fmla="*/ 4500 w 288"/>
                      <a:gd name="T3" fmla="*/ 115 h 6"/>
                      <a:gd name="T4" fmla="*/ 0 60000 65536"/>
                      <a:gd name="T5" fmla="*/ 0 60000 65536"/>
                    </a:gdLst>
                    <a:ahLst/>
                    <a:cxnLst>
                      <a:cxn ang="T4">
                        <a:pos x="T0" y="T1"/>
                      </a:cxn>
                      <a:cxn ang="T5">
                        <a:pos x="T2" y="T3"/>
                      </a:cxn>
                    </a:cxnLst>
                    <a:rect l="0" t="0" r="r" b="b"/>
                    <a:pathLst>
                      <a:path w="288" h="6">
                        <a:moveTo>
                          <a:pt x="0" y="1"/>
                        </a:moveTo>
                        <a:cubicBezTo>
                          <a:pt x="22" y="2"/>
                          <a:pt x="180" y="0"/>
                          <a:pt x="288"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83" name="Freeform 7"/>
                  <p:cNvSpPr>
                    <a:spLocks/>
                  </p:cNvSpPr>
                  <p:nvPr/>
                </p:nvSpPr>
                <p:spPr bwMode="auto">
                  <a:xfrm>
                    <a:off x="2325" y="2149"/>
                    <a:ext cx="685" cy="19"/>
                  </a:xfrm>
                  <a:custGeom>
                    <a:avLst/>
                    <a:gdLst>
                      <a:gd name="T0" fmla="*/ 0 w 274"/>
                      <a:gd name="T1" fmla="*/ 117 h 7"/>
                      <a:gd name="T2" fmla="*/ 4283 w 274"/>
                      <a:gd name="T3" fmla="*/ 141 h 7"/>
                      <a:gd name="T4" fmla="*/ 0 60000 65536"/>
                      <a:gd name="T5" fmla="*/ 0 60000 65536"/>
                    </a:gdLst>
                    <a:ahLst/>
                    <a:cxnLst>
                      <a:cxn ang="T4">
                        <a:pos x="T0" y="T1"/>
                      </a:cxn>
                      <a:cxn ang="T5">
                        <a:pos x="T2" y="T3"/>
                      </a:cxn>
                    </a:cxnLst>
                    <a:rect l="0" t="0" r="r" b="b"/>
                    <a:pathLst>
                      <a:path w="274" h="7">
                        <a:moveTo>
                          <a:pt x="0" y="6"/>
                        </a:moveTo>
                        <a:cubicBezTo>
                          <a:pt x="14" y="3"/>
                          <a:pt x="231" y="0"/>
                          <a:pt x="274" y="7"/>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84" name="Freeform 8"/>
                  <p:cNvSpPr>
                    <a:spLocks/>
                  </p:cNvSpPr>
                  <p:nvPr/>
                </p:nvSpPr>
                <p:spPr bwMode="auto">
                  <a:xfrm>
                    <a:off x="2418" y="2133"/>
                    <a:ext cx="517" cy="8"/>
                  </a:xfrm>
                  <a:custGeom>
                    <a:avLst/>
                    <a:gdLst>
                      <a:gd name="T0" fmla="*/ 0 w 207"/>
                      <a:gd name="T1" fmla="*/ 35 h 3"/>
                      <a:gd name="T2" fmla="*/ 3224 w 207"/>
                      <a:gd name="T3" fmla="*/ 0 h 3"/>
                      <a:gd name="T4" fmla="*/ 0 60000 65536"/>
                      <a:gd name="T5" fmla="*/ 0 60000 65536"/>
                    </a:gdLst>
                    <a:ahLst/>
                    <a:cxnLst>
                      <a:cxn ang="T4">
                        <a:pos x="T0" y="T1"/>
                      </a:cxn>
                      <a:cxn ang="T5">
                        <a:pos x="T2" y="T3"/>
                      </a:cxn>
                    </a:cxnLst>
                    <a:rect l="0" t="0" r="r" b="b"/>
                    <a:pathLst>
                      <a:path w="207" h="3">
                        <a:moveTo>
                          <a:pt x="0" y="2"/>
                        </a:moveTo>
                        <a:cubicBezTo>
                          <a:pt x="19" y="3"/>
                          <a:pt x="160" y="3"/>
                          <a:pt x="207"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85" name="Freeform 9"/>
                  <p:cNvSpPr>
                    <a:spLocks/>
                  </p:cNvSpPr>
                  <p:nvPr/>
                </p:nvSpPr>
                <p:spPr bwMode="auto">
                  <a:xfrm>
                    <a:off x="2598" y="2115"/>
                    <a:ext cx="147" cy="5"/>
                  </a:xfrm>
                  <a:custGeom>
                    <a:avLst/>
                    <a:gdLst>
                      <a:gd name="T0" fmla="*/ 0 w 59"/>
                      <a:gd name="T1" fmla="*/ 33 h 2"/>
                      <a:gd name="T2" fmla="*/ 912 w 59"/>
                      <a:gd name="T3" fmla="*/ 0 h 2"/>
                      <a:gd name="T4" fmla="*/ 0 60000 65536"/>
                      <a:gd name="T5" fmla="*/ 0 60000 65536"/>
                    </a:gdLst>
                    <a:ahLst/>
                    <a:cxnLst>
                      <a:cxn ang="T4">
                        <a:pos x="T0" y="T1"/>
                      </a:cxn>
                      <a:cxn ang="T5">
                        <a:pos x="T2" y="T3"/>
                      </a:cxn>
                    </a:cxnLst>
                    <a:rect l="0" t="0" r="r" b="b"/>
                    <a:pathLst>
                      <a:path w="59" h="2">
                        <a:moveTo>
                          <a:pt x="0" y="2"/>
                        </a:moveTo>
                        <a:cubicBezTo>
                          <a:pt x="15" y="2"/>
                          <a:pt x="42" y="1"/>
                          <a:pt x="59"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86" name="Freeform 10"/>
                  <p:cNvSpPr>
                    <a:spLocks/>
                  </p:cNvSpPr>
                  <p:nvPr/>
                </p:nvSpPr>
                <p:spPr bwMode="auto">
                  <a:xfrm>
                    <a:off x="2260" y="2256"/>
                    <a:ext cx="1136" cy="59"/>
                  </a:xfrm>
                  <a:custGeom>
                    <a:avLst/>
                    <a:gdLst>
                      <a:gd name="T0" fmla="*/ 0 w 454"/>
                      <a:gd name="T1" fmla="*/ 21 h 22"/>
                      <a:gd name="T2" fmla="*/ 7114 w 454"/>
                      <a:gd name="T3" fmla="*/ 0 h 22"/>
                      <a:gd name="T4" fmla="*/ 0 60000 65536"/>
                      <a:gd name="T5" fmla="*/ 0 60000 65536"/>
                    </a:gdLst>
                    <a:ahLst/>
                    <a:cxnLst>
                      <a:cxn ang="T4">
                        <a:pos x="T0" y="T1"/>
                      </a:cxn>
                      <a:cxn ang="T5">
                        <a:pos x="T2" y="T3"/>
                      </a:cxn>
                    </a:cxnLst>
                    <a:rect l="0" t="0" r="r" b="b"/>
                    <a:pathLst>
                      <a:path w="454" h="22">
                        <a:moveTo>
                          <a:pt x="0" y="1"/>
                        </a:moveTo>
                        <a:cubicBezTo>
                          <a:pt x="67" y="6"/>
                          <a:pt x="260" y="22"/>
                          <a:pt x="454"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87" name="Freeform 11"/>
                  <p:cNvSpPr>
                    <a:spLocks/>
                  </p:cNvSpPr>
                  <p:nvPr/>
                </p:nvSpPr>
                <p:spPr bwMode="auto">
                  <a:xfrm>
                    <a:off x="2258" y="2229"/>
                    <a:ext cx="1135" cy="40"/>
                  </a:xfrm>
                  <a:custGeom>
                    <a:avLst/>
                    <a:gdLst>
                      <a:gd name="T0" fmla="*/ 0 w 454"/>
                      <a:gd name="T1" fmla="*/ 0 h 15"/>
                      <a:gd name="T2" fmla="*/ 4970 w 454"/>
                      <a:gd name="T3" fmla="*/ 171 h 15"/>
                      <a:gd name="T4" fmla="*/ 7095 w 454"/>
                      <a:gd name="T5" fmla="*/ 35 h 15"/>
                      <a:gd name="T6" fmla="*/ 0 60000 65536"/>
                      <a:gd name="T7" fmla="*/ 0 60000 65536"/>
                      <a:gd name="T8" fmla="*/ 0 60000 65536"/>
                    </a:gdLst>
                    <a:ahLst/>
                    <a:cxnLst>
                      <a:cxn ang="T6">
                        <a:pos x="T0" y="T1"/>
                      </a:cxn>
                      <a:cxn ang="T7">
                        <a:pos x="T2" y="T3"/>
                      </a:cxn>
                      <a:cxn ang="T8">
                        <a:pos x="T4" y="T5"/>
                      </a:cxn>
                    </a:cxnLst>
                    <a:rect l="0" t="0" r="r" b="b"/>
                    <a:pathLst>
                      <a:path w="454" h="15">
                        <a:moveTo>
                          <a:pt x="0" y="0"/>
                        </a:moveTo>
                        <a:cubicBezTo>
                          <a:pt x="33" y="4"/>
                          <a:pt x="223" y="15"/>
                          <a:pt x="318" y="9"/>
                        </a:cubicBezTo>
                        <a:cubicBezTo>
                          <a:pt x="364" y="6"/>
                          <a:pt x="426" y="4"/>
                          <a:pt x="454"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88" name="Freeform 12"/>
                  <p:cNvSpPr>
                    <a:spLocks/>
                  </p:cNvSpPr>
                  <p:nvPr/>
                </p:nvSpPr>
                <p:spPr bwMode="auto">
                  <a:xfrm>
                    <a:off x="2263" y="2203"/>
                    <a:ext cx="1125" cy="34"/>
                  </a:xfrm>
                  <a:custGeom>
                    <a:avLst/>
                    <a:gdLst>
                      <a:gd name="T0" fmla="*/ 0 w 450"/>
                      <a:gd name="T1" fmla="*/ 0 h 13"/>
                      <a:gd name="T2" fmla="*/ 4925 w 450"/>
                      <a:gd name="T3" fmla="*/ 144 h 13"/>
                      <a:gd name="T4" fmla="*/ 7033 w 450"/>
                      <a:gd name="T5" fmla="*/ 89 h 13"/>
                      <a:gd name="T6" fmla="*/ 0 60000 65536"/>
                      <a:gd name="T7" fmla="*/ 0 60000 65536"/>
                      <a:gd name="T8" fmla="*/ 0 60000 65536"/>
                    </a:gdLst>
                    <a:ahLst/>
                    <a:cxnLst>
                      <a:cxn ang="T6">
                        <a:pos x="T0" y="T1"/>
                      </a:cxn>
                      <a:cxn ang="T7">
                        <a:pos x="T2" y="T3"/>
                      </a:cxn>
                      <a:cxn ang="T8">
                        <a:pos x="T4" y="T5"/>
                      </a:cxn>
                    </a:cxnLst>
                    <a:rect l="0" t="0" r="r" b="b"/>
                    <a:pathLst>
                      <a:path w="450" h="13">
                        <a:moveTo>
                          <a:pt x="0" y="0"/>
                        </a:moveTo>
                        <a:cubicBezTo>
                          <a:pt x="15" y="4"/>
                          <a:pt x="268" y="13"/>
                          <a:pt x="315" y="8"/>
                        </a:cubicBezTo>
                        <a:cubicBezTo>
                          <a:pt x="362" y="3"/>
                          <a:pt x="440" y="3"/>
                          <a:pt x="450"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89" name="Freeform 13"/>
                  <p:cNvSpPr>
                    <a:spLocks/>
                  </p:cNvSpPr>
                  <p:nvPr/>
                </p:nvSpPr>
                <p:spPr bwMode="auto">
                  <a:xfrm>
                    <a:off x="2170" y="2277"/>
                    <a:ext cx="1216" cy="43"/>
                  </a:xfrm>
                  <a:custGeom>
                    <a:avLst/>
                    <a:gdLst>
                      <a:gd name="T0" fmla="*/ 0 w 486"/>
                      <a:gd name="T1" fmla="*/ 35 h 16"/>
                      <a:gd name="T2" fmla="*/ 2522 w 486"/>
                      <a:gd name="T3" fmla="*/ 231 h 16"/>
                      <a:gd name="T4" fmla="*/ 7614 w 486"/>
                      <a:gd name="T5" fmla="*/ 116 h 16"/>
                      <a:gd name="T6" fmla="*/ 0 60000 65536"/>
                      <a:gd name="T7" fmla="*/ 0 60000 65536"/>
                      <a:gd name="T8" fmla="*/ 0 60000 65536"/>
                    </a:gdLst>
                    <a:ahLst/>
                    <a:cxnLst>
                      <a:cxn ang="T6">
                        <a:pos x="T0" y="T1"/>
                      </a:cxn>
                      <a:cxn ang="T7">
                        <a:pos x="T2" y="T3"/>
                      </a:cxn>
                      <a:cxn ang="T8">
                        <a:pos x="T4" y="T5"/>
                      </a:cxn>
                    </a:cxnLst>
                    <a:rect l="0" t="0" r="r" b="b"/>
                    <a:pathLst>
                      <a:path w="486" h="16">
                        <a:moveTo>
                          <a:pt x="0" y="2"/>
                        </a:moveTo>
                        <a:cubicBezTo>
                          <a:pt x="14" y="0"/>
                          <a:pt x="112" y="8"/>
                          <a:pt x="161" y="12"/>
                        </a:cubicBezTo>
                        <a:cubicBezTo>
                          <a:pt x="211" y="16"/>
                          <a:pt x="434" y="16"/>
                          <a:pt x="486"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90" name="Freeform 14"/>
                  <p:cNvSpPr>
                    <a:spLocks/>
                  </p:cNvSpPr>
                  <p:nvPr/>
                </p:nvSpPr>
                <p:spPr bwMode="auto">
                  <a:xfrm>
                    <a:off x="2168" y="2309"/>
                    <a:ext cx="1080" cy="43"/>
                  </a:xfrm>
                  <a:custGeom>
                    <a:avLst/>
                    <a:gdLst>
                      <a:gd name="T0" fmla="*/ 0 w 432"/>
                      <a:gd name="T1" fmla="*/ 0 h 16"/>
                      <a:gd name="T2" fmla="*/ 2970 w 432"/>
                      <a:gd name="T3" fmla="*/ 231 h 16"/>
                      <a:gd name="T4" fmla="*/ 5583 w 432"/>
                      <a:gd name="T5" fmla="*/ 290 h 16"/>
                      <a:gd name="T6" fmla="*/ 6750 w 432"/>
                      <a:gd name="T7" fmla="*/ 231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16">
                        <a:moveTo>
                          <a:pt x="0" y="0"/>
                        </a:moveTo>
                        <a:cubicBezTo>
                          <a:pt x="22" y="4"/>
                          <a:pt x="141" y="10"/>
                          <a:pt x="190" y="12"/>
                        </a:cubicBezTo>
                        <a:cubicBezTo>
                          <a:pt x="239" y="14"/>
                          <a:pt x="306" y="15"/>
                          <a:pt x="357" y="15"/>
                        </a:cubicBezTo>
                        <a:cubicBezTo>
                          <a:pt x="409" y="16"/>
                          <a:pt x="432" y="12"/>
                          <a:pt x="432" y="1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91" name="Freeform 15"/>
                  <p:cNvSpPr>
                    <a:spLocks/>
                  </p:cNvSpPr>
                  <p:nvPr/>
                </p:nvSpPr>
                <p:spPr bwMode="auto">
                  <a:xfrm>
                    <a:off x="2165" y="2333"/>
                    <a:ext cx="363" cy="30"/>
                  </a:xfrm>
                  <a:custGeom>
                    <a:avLst/>
                    <a:gdLst>
                      <a:gd name="T0" fmla="*/ 0 w 145"/>
                      <a:gd name="T1" fmla="*/ 0 h 11"/>
                      <a:gd name="T2" fmla="*/ 2276 w 145"/>
                      <a:gd name="T3" fmla="*/ 164 h 11"/>
                      <a:gd name="T4" fmla="*/ 0 60000 65536"/>
                      <a:gd name="T5" fmla="*/ 0 60000 65536"/>
                    </a:gdLst>
                    <a:ahLst/>
                    <a:cxnLst>
                      <a:cxn ang="T4">
                        <a:pos x="T0" y="T1"/>
                      </a:cxn>
                      <a:cxn ang="T5">
                        <a:pos x="T2" y="T3"/>
                      </a:cxn>
                    </a:cxnLst>
                    <a:rect l="0" t="0" r="r" b="b"/>
                    <a:pathLst>
                      <a:path w="145" h="11">
                        <a:moveTo>
                          <a:pt x="0" y="0"/>
                        </a:moveTo>
                        <a:cubicBezTo>
                          <a:pt x="10" y="2"/>
                          <a:pt x="123" y="11"/>
                          <a:pt x="145" y="8"/>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92" name="Freeform 16"/>
                  <p:cNvSpPr>
                    <a:spLocks/>
                  </p:cNvSpPr>
                  <p:nvPr/>
                </p:nvSpPr>
                <p:spPr bwMode="auto">
                  <a:xfrm>
                    <a:off x="2360" y="2379"/>
                    <a:ext cx="110" cy="8"/>
                  </a:xfrm>
                  <a:custGeom>
                    <a:avLst/>
                    <a:gdLst>
                      <a:gd name="T0" fmla="*/ 0 w 44"/>
                      <a:gd name="T1" fmla="*/ 56 h 3"/>
                      <a:gd name="T2" fmla="*/ 688 w 44"/>
                      <a:gd name="T3" fmla="*/ 35 h 3"/>
                      <a:gd name="T4" fmla="*/ 0 60000 65536"/>
                      <a:gd name="T5" fmla="*/ 0 60000 65536"/>
                    </a:gdLst>
                    <a:ahLst/>
                    <a:cxnLst>
                      <a:cxn ang="T4">
                        <a:pos x="T0" y="T1"/>
                      </a:cxn>
                      <a:cxn ang="T5">
                        <a:pos x="T2" y="T3"/>
                      </a:cxn>
                    </a:cxnLst>
                    <a:rect l="0" t="0" r="r" b="b"/>
                    <a:pathLst>
                      <a:path w="44" h="3">
                        <a:moveTo>
                          <a:pt x="0" y="3"/>
                        </a:moveTo>
                        <a:cubicBezTo>
                          <a:pt x="8" y="2"/>
                          <a:pt x="38" y="0"/>
                          <a:pt x="44"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93" name="Freeform 17"/>
                  <p:cNvSpPr>
                    <a:spLocks/>
                  </p:cNvSpPr>
                  <p:nvPr/>
                </p:nvSpPr>
                <p:spPr bwMode="auto">
                  <a:xfrm>
                    <a:off x="2565" y="2360"/>
                    <a:ext cx="663" cy="13"/>
                  </a:xfrm>
                  <a:custGeom>
                    <a:avLst/>
                    <a:gdLst>
                      <a:gd name="T0" fmla="*/ 0 w 265"/>
                      <a:gd name="T1" fmla="*/ 0 h 5"/>
                      <a:gd name="T2" fmla="*/ 2755 w 265"/>
                      <a:gd name="T3" fmla="*/ 68 h 5"/>
                      <a:gd name="T4" fmla="*/ 4151 w 265"/>
                      <a:gd name="T5" fmla="*/ 34 h 5"/>
                      <a:gd name="T6" fmla="*/ 0 60000 65536"/>
                      <a:gd name="T7" fmla="*/ 0 60000 65536"/>
                      <a:gd name="T8" fmla="*/ 0 60000 65536"/>
                    </a:gdLst>
                    <a:ahLst/>
                    <a:cxnLst>
                      <a:cxn ang="T6">
                        <a:pos x="T0" y="T1"/>
                      </a:cxn>
                      <a:cxn ang="T7">
                        <a:pos x="T2" y="T3"/>
                      </a:cxn>
                      <a:cxn ang="T8">
                        <a:pos x="T4" y="T5"/>
                      </a:cxn>
                    </a:cxnLst>
                    <a:rect l="0" t="0" r="r" b="b"/>
                    <a:pathLst>
                      <a:path w="265" h="5">
                        <a:moveTo>
                          <a:pt x="0" y="0"/>
                        </a:moveTo>
                        <a:cubicBezTo>
                          <a:pt x="10" y="5"/>
                          <a:pt x="147" y="5"/>
                          <a:pt x="176" y="4"/>
                        </a:cubicBezTo>
                        <a:cubicBezTo>
                          <a:pt x="205" y="4"/>
                          <a:pt x="265" y="2"/>
                          <a:pt x="265"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94" name="Freeform 18"/>
                  <p:cNvSpPr>
                    <a:spLocks/>
                  </p:cNvSpPr>
                  <p:nvPr/>
                </p:nvSpPr>
                <p:spPr bwMode="auto">
                  <a:xfrm>
                    <a:off x="3053" y="2392"/>
                    <a:ext cx="158" cy="11"/>
                  </a:xfrm>
                  <a:custGeom>
                    <a:avLst/>
                    <a:gdLst>
                      <a:gd name="T0" fmla="*/ 0 w 63"/>
                      <a:gd name="T1" fmla="*/ 0 h 4"/>
                      <a:gd name="T2" fmla="*/ 993 w 63"/>
                      <a:gd name="T3" fmla="*/ 47 h 4"/>
                      <a:gd name="T4" fmla="*/ 0 60000 65536"/>
                      <a:gd name="T5" fmla="*/ 0 60000 65536"/>
                    </a:gdLst>
                    <a:ahLst/>
                    <a:cxnLst>
                      <a:cxn ang="T4">
                        <a:pos x="T0" y="T1"/>
                      </a:cxn>
                      <a:cxn ang="T5">
                        <a:pos x="T2" y="T3"/>
                      </a:cxn>
                    </a:cxnLst>
                    <a:rect l="0" t="0" r="r" b="b"/>
                    <a:pathLst>
                      <a:path w="63" h="4">
                        <a:moveTo>
                          <a:pt x="0" y="0"/>
                        </a:moveTo>
                        <a:cubicBezTo>
                          <a:pt x="8" y="1"/>
                          <a:pt x="55" y="4"/>
                          <a:pt x="63"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95" name="Freeform 19"/>
                  <p:cNvSpPr>
                    <a:spLocks/>
                  </p:cNvSpPr>
                  <p:nvPr/>
                </p:nvSpPr>
                <p:spPr bwMode="auto">
                  <a:xfrm>
                    <a:off x="2570" y="2387"/>
                    <a:ext cx="393" cy="29"/>
                  </a:xfrm>
                  <a:custGeom>
                    <a:avLst/>
                    <a:gdLst>
                      <a:gd name="T0" fmla="*/ 0 w 157"/>
                      <a:gd name="T1" fmla="*/ 0 h 11"/>
                      <a:gd name="T2" fmla="*/ 971 w 157"/>
                      <a:gd name="T3" fmla="*/ 111 h 11"/>
                      <a:gd name="T4" fmla="*/ 2463 w 157"/>
                      <a:gd name="T5" fmla="*/ 200 h 11"/>
                      <a:gd name="T6" fmla="*/ 0 60000 65536"/>
                      <a:gd name="T7" fmla="*/ 0 60000 65536"/>
                      <a:gd name="T8" fmla="*/ 0 60000 65536"/>
                    </a:gdLst>
                    <a:ahLst/>
                    <a:cxnLst>
                      <a:cxn ang="T6">
                        <a:pos x="T0" y="T1"/>
                      </a:cxn>
                      <a:cxn ang="T7">
                        <a:pos x="T2" y="T3"/>
                      </a:cxn>
                      <a:cxn ang="T8">
                        <a:pos x="T4" y="T5"/>
                      </a:cxn>
                    </a:cxnLst>
                    <a:rect l="0" t="0" r="r" b="b"/>
                    <a:pathLst>
                      <a:path w="157" h="11">
                        <a:moveTo>
                          <a:pt x="0" y="0"/>
                        </a:moveTo>
                        <a:cubicBezTo>
                          <a:pt x="8" y="3"/>
                          <a:pt x="43" y="4"/>
                          <a:pt x="62" y="6"/>
                        </a:cubicBezTo>
                        <a:cubicBezTo>
                          <a:pt x="82" y="8"/>
                          <a:pt x="146" y="7"/>
                          <a:pt x="157" y="1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96" name="Freeform 20"/>
                  <p:cNvSpPr>
                    <a:spLocks/>
                  </p:cNvSpPr>
                  <p:nvPr/>
                </p:nvSpPr>
                <p:spPr bwMode="auto">
                  <a:xfrm>
                    <a:off x="2315" y="2187"/>
                    <a:ext cx="748" cy="18"/>
                  </a:xfrm>
                  <a:custGeom>
                    <a:avLst/>
                    <a:gdLst>
                      <a:gd name="T0" fmla="*/ 0 w 299"/>
                      <a:gd name="T1" fmla="*/ 21 h 7"/>
                      <a:gd name="T2" fmla="*/ 4681 w 299"/>
                      <a:gd name="T3" fmla="*/ 118 h 7"/>
                      <a:gd name="T4" fmla="*/ 0 60000 65536"/>
                      <a:gd name="T5" fmla="*/ 0 60000 65536"/>
                    </a:gdLst>
                    <a:ahLst/>
                    <a:cxnLst>
                      <a:cxn ang="T4">
                        <a:pos x="T0" y="T1"/>
                      </a:cxn>
                      <a:cxn ang="T5">
                        <a:pos x="T2" y="T3"/>
                      </a:cxn>
                    </a:cxnLst>
                    <a:rect l="0" t="0" r="r" b="b"/>
                    <a:pathLst>
                      <a:path w="299" h="7">
                        <a:moveTo>
                          <a:pt x="0" y="1"/>
                        </a:moveTo>
                        <a:cubicBezTo>
                          <a:pt x="22" y="3"/>
                          <a:pt x="191" y="0"/>
                          <a:pt x="299" y="7"/>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97" name="Freeform 21"/>
                  <p:cNvSpPr>
                    <a:spLocks/>
                  </p:cNvSpPr>
                  <p:nvPr/>
                </p:nvSpPr>
                <p:spPr bwMode="auto">
                  <a:xfrm>
                    <a:off x="2325" y="2160"/>
                    <a:ext cx="693" cy="21"/>
                  </a:xfrm>
                  <a:custGeom>
                    <a:avLst/>
                    <a:gdLst>
                      <a:gd name="T0" fmla="*/ 0 w 277"/>
                      <a:gd name="T1" fmla="*/ 89 h 8"/>
                      <a:gd name="T2" fmla="*/ 4338 w 277"/>
                      <a:gd name="T3" fmla="*/ 144 h 8"/>
                      <a:gd name="T4" fmla="*/ 0 60000 65536"/>
                      <a:gd name="T5" fmla="*/ 0 60000 65536"/>
                    </a:gdLst>
                    <a:ahLst/>
                    <a:cxnLst>
                      <a:cxn ang="T4">
                        <a:pos x="T0" y="T1"/>
                      </a:cxn>
                      <a:cxn ang="T5">
                        <a:pos x="T2" y="T3"/>
                      </a:cxn>
                    </a:cxnLst>
                    <a:rect l="0" t="0" r="r" b="b"/>
                    <a:pathLst>
                      <a:path w="277" h="8">
                        <a:moveTo>
                          <a:pt x="0" y="5"/>
                        </a:moveTo>
                        <a:cubicBezTo>
                          <a:pt x="14" y="3"/>
                          <a:pt x="234" y="0"/>
                          <a:pt x="277" y="8"/>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98" name="Freeform 22"/>
                  <p:cNvSpPr>
                    <a:spLocks/>
                  </p:cNvSpPr>
                  <p:nvPr/>
                </p:nvSpPr>
                <p:spPr bwMode="auto">
                  <a:xfrm>
                    <a:off x="2403" y="2141"/>
                    <a:ext cx="562" cy="8"/>
                  </a:xfrm>
                  <a:custGeom>
                    <a:avLst/>
                    <a:gdLst>
                      <a:gd name="T0" fmla="*/ 0 w 225"/>
                      <a:gd name="T1" fmla="*/ 21 h 3"/>
                      <a:gd name="T2" fmla="*/ 3507 w 225"/>
                      <a:gd name="T3" fmla="*/ 0 h 3"/>
                      <a:gd name="T4" fmla="*/ 0 60000 65536"/>
                      <a:gd name="T5" fmla="*/ 0 60000 65536"/>
                    </a:gdLst>
                    <a:ahLst/>
                    <a:cxnLst>
                      <a:cxn ang="T4">
                        <a:pos x="T0" y="T1"/>
                      </a:cxn>
                      <a:cxn ang="T5">
                        <a:pos x="T2" y="T3"/>
                      </a:cxn>
                    </a:cxnLst>
                    <a:rect l="0" t="0" r="r" b="b"/>
                    <a:pathLst>
                      <a:path w="225" h="3">
                        <a:moveTo>
                          <a:pt x="0" y="1"/>
                        </a:moveTo>
                        <a:cubicBezTo>
                          <a:pt x="20" y="1"/>
                          <a:pt x="197" y="3"/>
                          <a:pt x="225"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99" name="Freeform 23"/>
                  <p:cNvSpPr>
                    <a:spLocks/>
                  </p:cNvSpPr>
                  <p:nvPr/>
                </p:nvSpPr>
                <p:spPr bwMode="auto">
                  <a:xfrm>
                    <a:off x="2585" y="2123"/>
                    <a:ext cx="198" cy="10"/>
                  </a:xfrm>
                  <a:custGeom>
                    <a:avLst/>
                    <a:gdLst>
                      <a:gd name="T0" fmla="*/ 0 w 79"/>
                      <a:gd name="T1" fmla="*/ 20 h 4"/>
                      <a:gd name="T2" fmla="*/ 1243 w 79"/>
                      <a:gd name="T3" fmla="*/ 0 h 4"/>
                      <a:gd name="T4" fmla="*/ 0 60000 65536"/>
                      <a:gd name="T5" fmla="*/ 0 60000 65536"/>
                    </a:gdLst>
                    <a:ahLst/>
                    <a:cxnLst>
                      <a:cxn ang="T4">
                        <a:pos x="T0" y="T1"/>
                      </a:cxn>
                      <a:cxn ang="T5">
                        <a:pos x="T2" y="T3"/>
                      </a:cxn>
                    </a:cxnLst>
                    <a:rect l="0" t="0" r="r" b="b"/>
                    <a:pathLst>
                      <a:path w="79" h="4">
                        <a:moveTo>
                          <a:pt x="0" y="1"/>
                        </a:moveTo>
                        <a:cubicBezTo>
                          <a:pt x="13" y="4"/>
                          <a:pt x="69" y="1"/>
                          <a:pt x="79"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00" name="Freeform 24"/>
                  <p:cNvSpPr>
                    <a:spLocks/>
                  </p:cNvSpPr>
                  <p:nvPr/>
                </p:nvSpPr>
                <p:spPr bwMode="auto">
                  <a:xfrm>
                    <a:off x="2250" y="2259"/>
                    <a:ext cx="1146" cy="82"/>
                  </a:xfrm>
                  <a:custGeom>
                    <a:avLst/>
                    <a:gdLst>
                      <a:gd name="T0" fmla="*/ 0 w 458"/>
                      <a:gd name="T1" fmla="*/ 0 h 31"/>
                      <a:gd name="T2" fmla="*/ 7176 w 458"/>
                      <a:gd name="T3" fmla="*/ 56 h 31"/>
                      <a:gd name="T4" fmla="*/ 0 60000 65536"/>
                      <a:gd name="T5" fmla="*/ 0 60000 65536"/>
                    </a:gdLst>
                    <a:ahLst/>
                    <a:cxnLst>
                      <a:cxn ang="T4">
                        <a:pos x="T0" y="T1"/>
                      </a:cxn>
                      <a:cxn ang="T5">
                        <a:pos x="T2" y="T3"/>
                      </a:cxn>
                    </a:cxnLst>
                    <a:rect l="0" t="0" r="r" b="b"/>
                    <a:pathLst>
                      <a:path w="458" h="31">
                        <a:moveTo>
                          <a:pt x="0" y="0"/>
                        </a:moveTo>
                        <a:cubicBezTo>
                          <a:pt x="15" y="2"/>
                          <a:pt x="213" y="31"/>
                          <a:pt x="458"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01" name="Freeform 25"/>
                  <p:cNvSpPr>
                    <a:spLocks/>
                  </p:cNvSpPr>
                  <p:nvPr/>
                </p:nvSpPr>
                <p:spPr bwMode="auto">
                  <a:xfrm>
                    <a:off x="2258" y="2240"/>
                    <a:ext cx="1135" cy="37"/>
                  </a:xfrm>
                  <a:custGeom>
                    <a:avLst/>
                    <a:gdLst>
                      <a:gd name="T0" fmla="*/ 0 w 454"/>
                      <a:gd name="T1" fmla="*/ 0 h 14"/>
                      <a:gd name="T2" fmla="*/ 4970 w 454"/>
                      <a:gd name="T3" fmla="*/ 167 h 14"/>
                      <a:gd name="T4" fmla="*/ 7095 w 454"/>
                      <a:gd name="T5" fmla="*/ 34 h 14"/>
                      <a:gd name="T6" fmla="*/ 0 60000 65536"/>
                      <a:gd name="T7" fmla="*/ 0 60000 65536"/>
                      <a:gd name="T8" fmla="*/ 0 60000 65536"/>
                    </a:gdLst>
                    <a:ahLst/>
                    <a:cxnLst>
                      <a:cxn ang="T6">
                        <a:pos x="T0" y="T1"/>
                      </a:cxn>
                      <a:cxn ang="T7">
                        <a:pos x="T2" y="T3"/>
                      </a:cxn>
                      <a:cxn ang="T8">
                        <a:pos x="T4" y="T5"/>
                      </a:cxn>
                    </a:cxnLst>
                    <a:rect l="0" t="0" r="r" b="b"/>
                    <a:pathLst>
                      <a:path w="454" h="14">
                        <a:moveTo>
                          <a:pt x="0" y="0"/>
                        </a:moveTo>
                        <a:cubicBezTo>
                          <a:pt x="33" y="4"/>
                          <a:pt x="223" y="14"/>
                          <a:pt x="318" y="9"/>
                        </a:cubicBezTo>
                        <a:cubicBezTo>
                          <a:pt x="364" y="6"/>
                          <a:pt x="426" y="4"/>
                          <a:pt x="454" y="2"/>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02" name="Freeform 26"/>
                  <p:cNvSpPr>
                    <a:spLocks/>
                  </p:cNvSpPr>
                  <p:nvPr/>
                </p:nvSpPr>
                <p:spPr bwMode="auto">
                  <a:xfrm>
                    <a:off x="2263" y="2213"/>
                    <a:ext cx="1125" cy="32"/>
                  </a:xfrm>
                  <a:custGeom>
                    <a:avLst/>
                    <a:gdLst>
                      <a:gd name="T0" fmla="*/ 0 w 450"/>
                      <a:gd name="T1" fmla="*/ 0 h 12"/>
                      <a:gd name="T2" fmla="*/ 4925 w 450"/>
                      <a:gd name="T3" fmla="*/ 136 h 12"/>
                      <a:gd name="T4" fmla="*/ 7033 w 450"/>
                      <a:gd name="T5" fmla="*/ 77 h 12"/>
                      <a:gd name="T6" fmla="*/ 0 60000 65536"/>
                      <a:gd name="T7" fmla="*/ 0 60000 65536"/>
                      <a:gd name="T8" fmla="*/ 0 60000 65536"/>
                    </a:gdLst>
                    <a:ahLst/>
                    <a:cxnLst>
                      <a:cxn ang="T6">
                        <a:pos x="T0" y="T1"/>
                      </a:cxn>
                      <a:cxn ang="T7">
                        <a:pos x="T2" y="T3"/>
                      </a:cxn>
                      <a:cxn ang="T8">
                        <a:pos x="T4" y="T5"/>
                      </a:cxn>
                    </a:cxnLst>
                    <a:rect l="0" t="0" r="r" b="b"/>
                    <a:pathLst>
                      <a:path w="450" h="12">
                        <a:moveTo>
                          <a:pt x="0" y="0"/>
                        </a:moveTo>
                        <a:cubicBezTo>
                          <a:pt x="15" y="3"/>
                          <a:pt x="268" y="12"/>
                          <a:pt x="315" y="7"/>
                        </a:cubicBezTo>
                        <a:cubicBezTo>
                          <a:pt x="362" y="3"/>
                          <a:pt x="440" y="2"/>
                          <a:pt x="450" y="4"/>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03" name="Freeform 27"/>
                  <p:cNvSpPr>
                    <a:spLocks/>
                  </p:cNvSpPr>
                  <p:nvPr/>
                </p:nvSpPr>
                <p:spPr bwMode="auto">
                  <a:xfrm>
                    <a:off x="2170" y="2285"/>
                    <a:ext cx="1216" cy="46"/>
                  </a:xfrm>
                  <a:custGeom>
                    <a:avLst/>
                    <a:gdLst>
                      <a:gd name="T0" fmla="*/ 0 w 486"/>
                      <a:gd name="T1" fmla="*/ 60 h 17"/>
                      <a:gd name="T2" fmla="*/ 2522 w 486"/>
                      <a:gd name="T3" fmla="*/ 257 h 17"/>
                      <a:gd name="T4" fmla="*/ 7614 w 486"/>
                      <a:gd name="T5" fmla="*/ 116 h 17"/>
                      <a:gd name="T6" fmla="*/ 0 60000 65536"/>
                      <a:gd name="T7" fmla="*/ 0 60000 65536"/>
                      <a:gd name="T8" fmla="*/ 0 60000 65536"/>
                    </a:gdLst>
                    <a:ahLst/>
                    <a:cxnLst>
                      <a:cxn ang="T6">
                        <a:pos x="T0" y="T1"/>
                      </a:cxn>
                      <a:cxn ang="T7">
                        <a:pos x="T2" y="T3"/>
                      </a:cxn>
                      <a:cxn ang="T8">
                        <a:pos x="T4" y="T5"/>
                      </a:cxn>
                    </a:cxnLst>
                    <a:rect l="0" t="0" r="r" b="b"/>
                    <a:pathLst>
                      <a:path w="486" h="17">
                        <a:moveTo>
                          <a:pt x="0" y="3"/>
                        </a:moveTo>
                        <a:cubicBezTo>
                          <a:pt x="14" y="0"/>
                          <a:pt x="112" y="8"/>
                          <a:pt x="161" y="13"/>
                        </a:cubicBezTo>
                        <a:cubicBezTo>
                          <a:pt x="211" y="17"/>
                          <a:pt x="434" y="17"/>
                          <a:pt x="486" y="6"/>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04" name="Freeform 28"/>
                  <p:cNvSpPr>
                    <a:spLocks/>
                  </p:cNvSpPr>
                  <p:nvPr/>
                </p:nvSpPr>
                <p:spPr bwMode="auto">
                  <a:xfrm>
                    <a:off x="2168" y="2320"/>
                    <a:ext cx="1068" cy="43"/>
                  </a:xfrm>
                  <a:custGeom>
                    <a:avLst/>
                    <a:gdLst>
                      <a:gd name="T0" fmla="*/ 0 w 427"/>
                      <a:gd name="T1" fmla="*/ 0 h 16"/>
                      <a:gd name="T2" fmla="*/ 2971 w 427"/>
                      <a:gd name="T3" fmla="*/ 231 h 16"/>
                      <a:gd name="T4" fmla="*/ 5588 w 427"/>
                      <a:gd name="T5" fmla="*/ 290 h 16"/>
                      <a:gd name="T6" fmla="*/ 6681 w 427"/>
                      <a:gd name="T7" fmla="*/ 218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7" h="16">
                        <a:moveTo>
                          <a:pt x="0" y="0"/>
                        </a:moveTo>
                        <a:cubicBezTo>
                          <a:pt x="22" y="4"/>
                          <a:pt x="141" y="9"/>
                          <a:pt x="190" y="12"/>
                        </a:cubicBezTo>
                        <a:cubicBezTo>
                          <a:pt x="239" y="14"/>
                          <a:pt x="306" y="14"/>
                          <a:pt x="357" y="15"/>
                        </a:cubicBezTo>
                        <a:cubicBezTo>
                          <a:pt x="409" y="16"/>
                          <a:pt x="427" y="11"/>
                          <a:pt x="427" y="1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05" name="Freeform 29"/>
                  <p:cNvSpPr>
                    <a:spLocks/>
                  </p:cNvSpPr>
                  <p:nvPr/>
                </p:nvSpPr>
                <p:spPr bwMode="auto">
                  <a:xfrm>
                    <a:off x="2165" y="2344"/>
                    <a:ext cx="345" cy="27"/>
                  </a:xfrm>
                  <a:custGeom>
                    <a:avLst/>
                    <a:gdLst>
                      <a:gd name="T0" fmla="*/ 0 w 138"/>
                      <a:gd name="T1" fmla="*/ 0 h 10"/>
                      <a:gd name="T2" fmla="*/ 2158 w 138"/>
                      <a:gd name="T3" fmla="*/ 138 h 10"/>
                      <a:gd name="T4" fmla="*/ 0 60000 65536"/>
                      <a:gd name="T5" fmla="*/ 0 60000 65536"/>
                    </a:gdLst>
                    <a:ahLst/>
                    <a:cxnLst>
                      <a:cxn ang="T4">
                        <a:pos x="T0" y="T1"/>
                      </a:cxn>
                      <a:cxn ang="T5">
                        <a:pos x="T2" y="T3"/>
                      </a:cxn>
                    </a:cxnLst>
                    <a:rect l="0" t="0" r="r" b="b"/>
                    <a:pathLst>
                      <a:path w="138" h="10">
                        <a:moveTo>
                          <a:pt x="0" y="0"/>
                        </a:moveTo>
                        <a:cubicBezTo>
                          <a:pt x="10" y="2"/>
                          <a:pt x="117" y="10"/>
                          <a:pt x="138" y="7"/>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06" name="Freeform 30"/>
                  <p:cNvSpPr>
                    <a:spLocks/>
                  </p:cNvSpPr>
                  <p:nvPr/>
                </p:nvSpPr>
                <p:spPr bwMode="auto">
                  <a:xfrm>
                    <a:off x="2375" y="2387"/>
                    <a:ext cx="80" cy="8"/>
                  </a:xfrm>
                  <a:custGeom>
                    <a:avLst/>
                    <a:gdLst>
                      <a:gd name="T0" fmla="*/ 0 w 32"/>
                      <a:gd name="T1" fmla="*/ 56 h 3"/>
                      <a:gd name="T2" fmla="*/ 500 w 32"/>
                      <a:gd name="T3" fmla="*/ 21 h 3"/>
                      <a:gd name="T4" fmla="*/ 0 60000 65536"/>
                      <a:gd name="T5" fmla="*/ 0 60000 65536"/>
                    </a:gdLst>
                    <a:ahLst/>
                    <a:cxnLst>
                      <a:cxn ang="T4">
                        <a:pos x="T0" y="T1"/>
                      </a:cxn>
                      <a:cxn ang="T5">
                        <a:pos x="T2" y="T3"/>
                      </a:cxn>
                    </a:cxnLst>
                    <a:rect l="0" t="0" r="r" b="b"/>
                    <a:pathLst>
                      <a:path w="32" h="3">
                        <a:moveTo>
                          <a:pt x="0" y="3"/>
                        </a:moveTo>
                        <a:cubicBezTo>
                          <a:pt x="9" y="2"/>
                          <a:pt x="25" y="0"/>
                          <a:pt x="32"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07" name="Freeform 31"/>
                  <p:cNvSpPr>
                    <a:spLocks/>
                  </p:cNvSpPr>
                  <p:nvPr/>
                </p:nvSpPr>
                <p:spPr bwMode="auto">
                  <a:xfrm>
                    <a:off x="3028" y="2376"/>
                    <a:ext cx="200" cy="5"/>
                  </a:xfrm>
                  <a:custGeom>
                    <a:avLst/>
                    <a:gdLst>
                      <a:gd name="T0" fmla="*/ 0 w 80"/>
                      <a:gd name="T1" fmla="*/ 33 h 2"/>
                      <a:gd name="T2" fmla="*/ 1250 w 80"/>
                      <a:gd name="T3" fmla="*/ 0 h 2"/>
                      <a:gd name="T4" fmla="*/ 0 60000 65536"/>
                      <a:gd name="T5" fmla="*/ 0 60000 65536"/>
                    </a:gdLst>
                    <a:ahLst/>
                    <a:cxnLst>
                      <a:cxn ang="T4">
                        <a:pos x="T0" y="T1"/>
                      </a:cxn>
                      <a:cxn ang="T5">
                        <a:pos x="T2" y="T3"/>
                      </a:cxn>
                    </a:cxnLst>
                    <a:rect l="0" t="0" r="r" b="b"/>
                    <a:pathLst>
                      <a:path w="80" h="2">
                        <a:moveTo>
                          <a:pt x="0" y="2"/>
                        </a:moveTo>
                        <a:cubicBezTo>
                          <a:pt x="30" y="1"/>
                          <a:pt x="80" y="0"/>
                          <a:pt x="80"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08" name="Freeform 32"/>
                  <p:cNvSpPr>
                    <a:spLocks/>
                  </p:cNvSpPr>
                  <p:nvPr/>
                </p:nvSpPr>
                <p:spPr bwMode="auto">
                  <a:xfrm>
                    <a:off x="2565" y="2371"/>
                    <a:ext cx="415" cy="10"/>
                  </a:xfrm>
                  <a:custGeom>
                    <a:avLst/>
                    <a:gdLst>
                      <a:gd name="T0" fmla="*/ 0 w 166"/>
                      <a:gd name="T1" fmla="*/ 0 h 4"/>
                      <a:gd name="T2" fmla="*/ 2595 w 166"/>
                      <a:gd name="T3" fmla="*/ 63 h 4"/>
                      <a:gd name="T4" fmla="*/ 0 60000 65536"/>
                      <a:gd name="T5" fmla="*/ 0 60000 65536"/>
                    </a:gdLst>
                    <a:ahLst/>
                    <a:cxnLst>
                      <a:cxn ang="T4">
                        <a:pos x="T0" y="T1"/>
                      </a:cxn>
                      <a:cxn ang="T5">
                        <a:pos x="T2" y="T3"/>
                      </a:cxn>
                    </a:cxnLst>
                    <a:rect l="0" t="0" r="r" b="b"/>
                    <a:pathLst>
                      <a:path w="166" h="4">
                        <a:moveTo>
                          <a:pt x="0" y="0"/>
                        </a:moveTo>
                        <a:cubicBezTo>
                          <a:pt x="9" y="4"/>
                          <a:pt x="123" y="4"/>
                          <a:pt x="166" y="4"/>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09" name="Freeform 33"/>
                  <p:cNvSpPr>
                    <a:spLocks/>
                  </p:cNvSpPr>
                  <p:nvPr/>
                </p:nvSpPr>
                <p:spPr bwMode="auto">
                  <a:xfrm>
                    <a:off x="3073" y="2403"/>
                    <a:ext cx="138" cy="10"/>
                  </a:xfrm>
                  <a:custGeom>
                    <a:avLst/>
                    <a:gdLst>
                      <a:gd name="T0" fmla="*/ 0 w 55"/>
                      <a:gd name="T1" fmla="*/ 0 h 4"/>
                      <a:gd name="T2" fmla="*/ 868 w 55"/>
                      <a:gd name="T3" fmla="*/ 20 h 4"/>
                      <a:gd name="T4" fmla="*/ 0 60000 65536"/>
                      <a:gd name="T5" fmla="*/ 0 60000 65536"/>
                    </a:gdLst>
                    <a:ahLst/>
                    <a:cxnLst>
                      <a:cxn ang="T4">
                        <a:pos x="T0" y="T1"/>
                      </a:cxn>
                      <a:cxn ang="T5">
                        <a:pos x="T2" y="T3"/>
                      </a:cxn>
                    </a:cxnLst>
                    <a:rect l="0" t="0" r="r" b="b"/>
                    <a:pathLst>
                      <a:path w="55" h="4">
                        <a:moveTo>
                          <a:pt x="0" y="0"/>
                        </a:moveTo>
                        <a:cubicBezTo>
                          <a:pt x="7" y="1"/>
                          <a:pt x="47" y="4"/>
                          <a:pt x="55"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10" name="Freeform 34"/>
                  <p:cNvSpPr>
                    <a:spLocks/>
                  </p:cNvSpPr>
                  <p:nvPr/>
                </p:nvSpPr>
                <p:spPr bwMode="auto">
                  <a:xfrm>
                    <a:off x="2575" y="2397"/>
                    <a:ext cx="380" cy="27"/>
                  </a:xfrm>
                  <a:custGeom>
                    <a:avLst/>
                    <a:gdLst>
                      <a:gd name="T0" fmla="*/ 0 w 152"/>
                      <a:gd name="T1" fmla="*/ 0 h 10"/>
                      <a:gd name="T2" fmla="*/ 938 w 152"/>
                      <a:gd name="T3" fmla="*/ 116 h 10"/>
                      <a:gd name="T4" fmla="*/ 2375 w 152"/>
                      <a:gd name="T5" fmla="*/ 197 h 10"/>
                      <a:gd name="T6" fmla="*/ 0 60000 65536"/>
                      <a:gd name="T7" fmla="*/ 0 60000 65536"/>
                      <a:gd name="T8" fmla="*/ 0 60000 65536"/>
                    </a:gdLst>
                    <a:ahLst/>
                    <a:cxnLst>
                      <a:cxn ang="T6">
                        <a:pos x="T0" y="T1"/>
                      </a:cxn>
                      <a:cxn ang="T7">
                        <a:pos x="T2" y="T3"/>
                      </a:cxn>
                      <a:cxn ang="T8">
                        <a:pos x="T4" y="T5"/>
                      </a:cxn>
                    </a:cxnLst>
                    <a:rect l="0" t="0" r="r" b="b"/>
                    <a:pathLst>
                      <a:path w="152" h="10">
                        <a:moveTo>
                          <a:pt x="0" y="0"/>
                        </a:moveTo>
                        <a:cubicBezTo>
                          <a:pt x="8" y="4"/>
                          <a:pt x="41" y="4"/>
                          <a:pt x="60" y="6"/>
                        </a:cubicBezTo>
                        <a:cubicBezTo>
                          <a:pt x="80" y="8"/>
                          <a:pt x="142" y="6"/>
                          <a:pt x="152" y="1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11" name="Freeform 35"/>
                  <p:cNvSpPr>
                    <a:spLocks/>
                  </p:cNvSpPr>
                  <p:nvPr/>
                </p:nvSpPr>
                <p:spPr bwMode="auto">
                  <a:xfrm>
                    <a:off x="2315" y="2181"/>
                    <a:ext cx="748" cy="19"/>
                  </a:xfrm>
                  <a:custGeom>
                    <a:avLst/>
                    <a:gdLst>
                      <a:gd name="T0" fmla="*/ 0 w 299"/>
                      <a:gd name="T1" fmla="*/ 22 h 7"/>
                      <a:gd name="T2" fmla="*/ 4681 w 299"/>
                      <a:gd name="T3" fmla="*/ 141 h 7"/>
                      <a:gd name="T4" fmla="*/ 0 60000 65536"/>
                      <a:gd name="T5" fmla="*/ 0 60000 65536"/>
                    </a:gdLst>
                    <a:ahLst/>
                    <a:cxnLst>
                      <a:cxn ang="T4">
                        <a:pos x="T0" y="T1"/>
                      </a:cxn>
                      <a:cxn ang="T5">
                        <a:pos x="T2" y="T3"/>
                      </a:cxn>
                    </a:cxnLst>
                    <a:rect l="0" t="0" r="r" b="b"/>
                    <a:pathLst>
                      <a:path w="299" h="7">
                        <a:moveTo>
                          <a:pt x="0" y="1"/>
                        </a:moveTo>
                        <a:cubicBezTo>
                          <a:pt x="22" y="3"/>
                          <a:pt x="191" y="0"/>
                          <a:pt x="299" y="7"/>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12" name="Freeform 36"/>
                  <p:cNvSpPr>
                    <a:spLocks/>
                  </p:cNvSpPr>
                  <p:nvPr/>
                </p:nvSpPr>
                <p:spPr bwMode="auto">
                  <a:xfrm>
                    <a:off x="2325" y="2155"/>
                    <a:ext cx="693" cy="21"/>
                  </a:xfrm>
                  <a:custGeom>
                    <a:avLst/>
                    <a:gdLst>
                      <a:gd name="T0" fmla="*/ 0 w 277"/>
                      <a:gd name="T1" fmla="*/ 89 h 8"/>
                      <a:gd name="T2" fmla="*/ 4338 w 277"/>
                      <a:gd name="T3" fmla="*/ 144 h 8"/>
                      <a:gd name="T4" fmla="*/ 0 60000 65536"/>
                      <a:gd name="T5" fmla="*/ 0 60000 65536"/>
                    </a:gdLst>
                    <a:ahLst/>
                    <a:cxnLst>
                      <a:cxn ang="T4">
                        <a:pos x="T0" y="T1"/>
                      </a:cxn>
                      <a:cxn ang="T5">
                        <a:pos x="T2" y="T3"/>
                      </a:cxn>
                    </a:cxnLst>
                    <a:rect l="0" t="0" r="r" b="b"/>
                    <a:pathLst>
                      <a:path w="277" h="8">
                        <a:moveTo>
                          <a:pt x="0" y="5"/>
                        </a:moveTo>
                        <a:cubicBezTo>
                          <a:pt x="14" y="2"/>
                          <a:pt x="234" y="0"/>
                          <a:pt x="277" y="8"/>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13" name="Freeform 37"/>
                  <p:cNvSpPr>
                    <a:spLocks/>
                  </p:cNvSpPr>
                  <p:nvPr/>
                </p:nvSpPr>
                <p:spPr bwMode="auto">
                  <a:xfrm>
                    <a:off x="2403" y="2133"/>
                    <a:ext cx="562" cy="11"/>
                  </a:xfrm>
                  <a:custGeom>
                    <a:avLst/>
                    <a:gdLst>
                      <a:gd name="T0" fmla="*/ 0 w 225"/>
                      <a:gd name="T1" fmla="*/ 61 h 4"/>
                      <a:gd name="T2" fmla="*/ 3507 w 225"/>
                      <a:gd name="T3" fmla="*/ 0 h 4"/>
                      <a:gd name="T4" fmla="*/ 0 60000 65536"/>
                      <a:gd name="T5" fmla="*/ 0 60000 65536"/>
                    </a:gdLst>
                    <a:ahLst/>
                    <a:cxnLst>
                      <a:cxn ang="T4">
                        <a:pos x="T0" y="T1"/>
                      </a:cxn>
                      <a:cxn ang="T5">
                        <a:pos x="T2" y="T3"/>
                      </a:cxn>
                    </a:cxnLst>
                    <a:rect l="0" t="0" r="r" b="b"/>
                    <a:pathLst>
                      <a:path w="225" h="4">
                        <a:moveTo>
                          <a:pt x="0" y="3"/>
                        </a:moveTo>
                        <a:cubicBezTo>
                          <a:pt x="20" y="4"/>
                          <a:pt x="197" y="4"/>
                          <a:pt x="225"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14" name="Freeform 38"/>
                  <p:cNvSpPr>
                    <a:spLocks/>
                  </p:cNvSpPr>
                  <p:nvPr/>
                </p:nvSpPr>
                <p:spPr bwMode="auto">
                  <a:xfrm>
                    <a:off x="2578" y="2117"/>
                    <a:ext cx="205" cy="8"/>
                  </a:xfrm>
                  <a:custGeom>
                    <a:avLst/>
                    <a:gdLst>
                      <a:gd name="T0" fmla="*/ 0 w 82"/>
                      <a:gd name="T1" fmla="*/ 35 h 3"/>
                      <a:gd name="T2" fmla="*/ 1283 w 82"/>
                      <a:gd name="T3" fmla="*/ 0 h 3"/>
                      <a:gd name="T4" fmla="*/ 0 60000 65536"/>
                      <a:gd name="T5" fmla="*/ 0 60000 65536"/>
                    </a:gdLst>
                    <a:ahLst/>
                    <a:cxnLst>
                      <a:cxn ang="T4">
                        <a:pos x="T0" y="T1"/>
                      </a:cxn>
                      <a:cxn ang="T5">
                        <a:pos x="T2" y="T3"/>
                      </a:cxn>
                    </a:cxnLst>
                    <a:rect l="0" t="0" r="r" b="b"/>
                    <a:pathLst>
                      <a:path w="82" h="3">
                        <a:moveTo>
                          <a:pt x="0" y="2"/>
                        </a:moveTo>
                        <a:cubicBezTo>
                          <a:pt x="12" y="3"/>
                          <a:pt x="72" y="0"/>
                          <a:pt x="82"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15" name="Freeform 39"/>
                  <p:cNvSpPr>
                    <a:spLocks/>
                  </p:cNvSpPr>
                  <p:nvPr/>
                </p:nvSpPr>
                <p:spPr bwMode="auto">
                  <a:xfrm>
                    <a:off x="2253" y="2261"/>
                    <a:ext cx="1143" cy="59"/>
                  </a:xfrm>
                  <a:custGeom>
                    <a:avLst/>
                    <a:gdLst>
                      <a:gd name="T0" fmla="*/ 0 w 457"/>
                      <a:gd name="T1" fmla="*/ 0 h 22"/>
                      <a:gd name="T2" fmla="*/ 7151 w 457"/>
                      <a:gd name="T3" fmla="*/ 0 h 22"/>
                      <a:gd name="T4" fmla="*/ 0 60000 65536"/>
                      <a:gd name="T5" fmla="*/ 0 60000 65536"/>
                    </a:gdLst>
                    <a:ahLst/>
                    <a:cxnLst>
                      <a:cxn ang="T4">
                        <a:pos x="T0" y="T1"/>
                      </a:cxn>
                      <a:cxn ang="T5">
                        <a:pos x="T2" y="T3"/>
                      </a:cxn>
                    </a:cxnLst>
                    <a:rect l="0" t="0" r="r" b="b"/>
                    <a:pathLst>
                      <a:path w="457" h="22">
                        <a:moveTo>
                          <a:pt x="0" y="0"/>
                        </a:moveTo>
                        <a:cubicBezTo>
                          <a:pt x="67" y="5"/>
                          <a:pt x="263" y="22"/>
                          <a:pt x="457"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16" name="Freeform 40"/>
                  <p:cNvSpPr>
                    <a:spLocks/>
                  </p:cNvSpPr>
                  <p:nvPr/>
                </p:nvSpPr>
                <p:spPr bwMode="auto">
                  <a:xfrm>
                    <a:off x="2258" y="2235"/>
                    <a:ext cx="1135" cy="37"/>
                  </a:xfrm>
                  <a:custGeom>
                    <a:avLst/>
                    <a:gdLst>
                      <a:gd name="T0" fmla="*/ 0 w 454"/>
                      <a:gd name="T1" fmla="*/ 0 h 14"/>
                      <a:gd name="T2" fmla="*/ 4970 w 454"/>
                      <a:gd name="T3" fmla="*/ 148 h 14"/>
                      <a:gd name="T4" fmla="*/ 7095 w 454"/>
                      <a:gd name="T5" fmla="*/ 34 h 14"/>
                      <a:gd name="T6" fmla="*/ 0 60000 65536"/>
                      <a:gd name="T7" fmla="*/ 0 60000 65536"/>
                      <a:gd name="T8" fmla="*/ 0 60000 65536"/>
                    </a:gdLst>
                    <a:ahLst/>
                    <a:cxnLst>
                      <a:cxn ang="T6">
                        <a:pos x="T0" y="T1"/>
                      </a:cxn>
                      <a:cxn ang="T7">
                        <a:pos x="T2" y="T3"/>
                      </a:cxn>
                      <a:cxn ang="T8">
                        <a:pos x="T4" y="T5"/>
                      </a:cxn>
                    </a:cxnLst>
                    <a:rect l="0" t="0" r="r" b="b"/>
                    <a:pathLst>
                      <a:path w="454" h="14">
                        <a:moveTo>
                          <a:pt x="0" y="0"/>
                        </a:moveTo>
                        <a:cubicBezTo>
                          <a:pt x="33" y="4"/>
                          <a:pt x="223" y="14"/>
                          <a:pt x="318" y="8"/>
                        </a:cubicBezTo>
                        <a:cubicBezTo>
                          <a:pt x="364" y="6"/>
                          <a:pt x="426" y="3"/>
                          <a:pt x="454"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17" name="Freeform 41"/>
                  <p:cNvSpPr>
                    <a:spLocks/>
                  </p:cNvSpPr>
                  <p:nvPr/>
                </p:nvSpPr>
                <p:spPr bwMode="auto">
                  <a:xfrm>
                    <a:off x="2263" y="2208"/>
                    <a:ext cx="1125" cy="32"/>
                  </a:xfrm>
                  <a:custGeom>
                    <a:avLst/>
                    <a:gdLst>
                      <a:gd name="T0" fmla="*/ 0 w 450"/>
                      <a:gd name="T1" fmla="*/ 0 h 12"/>
                      <a:gd name="T2" fmla="*/ 4925 w 450"/>
                      <a:gd name="T3" fmla="*/ 136 h 12"/>
                      <a:gd name="T4" fmla="*/ 7033 w 450"/>
                      <a:gd name="T5" fmla="*/ 77 h 12"/>
                      <a:gd name="T6" fmla="*/ 0 60000 65536"/>
                      <a:gd name="T7" fmla="*/ 0 60000 65536"/>
                      <a:gd name="T8" fmla="*/ 0 60000 65536"/>
                    </a:gdLst>
                    <a:ahLst/>
                    <a:cxnLst>
                      <a:cxn ang="T6">
                        <a:pos x="T0" y="T1"/>
                      </a:cxn>
                      <a:cxn ang="T7">
                        <a:pos x="T2" y="T3"/>
                      </a:cxn>
                      <a:cxn ang="T8">
                        <a:pos x="T4" y="T5"/>
                      </a:cxn>
                    </a:cxnLst>
                    <a:rect l="0" t="0" r="r" b="b"/>
                    <a:pathLst>
                      <a:path w="450" h="12">
                        <a:moveTo>
                          <a:pt x="0" y="0"/>
                        </a:moveTo>
                        <a:cubicBezTo>
                          <a:pt x="15" y="3"/>
                          <a:pt x="268" y="12"/>
                          <a:pt x="315" y="7"/>
                        </a:cubicBezTo>
                        <a:cubicBezTo>
                          <a:pt x="362" y="2"/>
                          <a:pt x="440" y="2"/>
                          <a:pt x="450"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18" name="Freeform 42"/>
                  <p:cNvSpPr>
                    <a:spLocks/>
                  </p:cNvSpPr>
                  <p:nvPr/>
                </p:nvSpPr>
                <p:spPr bwMode="auto">
                  <a:xfrm>
                    <a:off x="2170" y="2280"/>
                    <a:ext cx="1216" cy="45"/>
                  </a:xfrm>
                  <a:custGeom>
                    <a:avLst/>
                    <a:gdLst>
                      <a:gd name="T0" fmla="*/ 0 w 486"/>
                      <a:gd name="T1" fmla="*/ 56 h 17"/>
                      <a:gd name="T2" fmla="*/ 2522 w 486"/>
                      <a:gd name="T3" fmla="*/ 225 h 17"/>
                      <a:gd name="T4" fmla="*/ 7614 w 486"/>
                      <a:gd name="T5" fmla="*/ 111 h 17"/>
                      <a:gd name="T6" fmla="*/ 0 60000 65536"/>
                      <a:gd name="T7" fmla="*/ 0 60000 65536"/>
                      <a:gd name="T8" fmla="*/ 0 60000 65536"/>
                    </a:gdLst>
                    <a:ahLst/>
                    <a:cxnLst>
                      <a:cxn ang="T6">
                        <a:pos x="T0" y="T1"/>
                      </a:cxn>
                      <a:cxn ang="T7">
                        <a:pos x="T2" y="T3"/>
                      </a:cxn>
                      <a:cxn ang="T8">
                        <a:pos x="T4" y="T5"/>
                      </a:cxn>
                    </a:cxnLst>
                    <a:rect l="0" t="0" r="r" b="b"/>
                    <a:pathLst>
                      <a:path w="486" h="17">
                        <a:moveTo>
                          <a:pt x="0" y="3"/>
                        </a:moveTo>
                        <a:cubicBezTo>
                          <a:pt x="14" y="0"/>
                          <a:pt x="112" y="8"/>
                          <a:pt x="161" y="12"/>
                        </a:cubicBezTo>
                        <a:cubicBezTo>
                          <a:pt x="211" y="17"/>
                          <a:pt x="434" y="17"/>
                          <a:pt x="486"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19" name="Freeform 43"/>
                  <p:cNvSpPr>
                    <a:spLocks/>
                  </p:cNvSpPr>
                  <p:nvPr/>
                </p:nvSpPr>
                <p:spPr bwMode="auto">
                  <a:xfrm>
                    <a:off x="2168" y="2312"/>
                    <a:ext cx="1080" cy="43"/>
                  </a:xfrm>
                  <a:custGeom>
                    <a:avLst/>
                    <a:gdLst>
                      <a:gd name="T0" fmla="*/ 0 w 432"/>
                      <a:gd name="T1" fmla="*/ 0 h 16"/>
                      <a:gd name="T2" fmla="*/ 2970 w 432"/>
                      <a:gd name="T3" fmla="*/ 231 h 16"/>
                      <a:gd name="T4" fmla="*/ 5583 w 432"/>
                      <a:gd name="T5" fmla="*/ 312 h 16"/>
                      <a:gd name="T6" fmla="*/ 6750 w 432"/>
                      <a:gd name="T7" fmla="*/ 231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16">
                        <a:moveTo>
                          <a:pt x="0" y="0"/>
                        </a:moveTo>
                        <a:cubicBezTo>
                          <a:pt x="22" y="5"/>
                          <a:pt x="141" y="10"/>
                          <a:pt x="190" y="12"/>
                        </a:cubicBezTo>
                        <a:cubicBezTo>
                          <a:pt x="239" y="15"/>
                          <a:pt x="306" y="15"/>
                          <a:pt x="357" y="16"/>
                        </a:cubicBezTo>
                        <a:cubicBezTo>
                          <a:pt x="409" y="16"/>
                          <a:pt x="432" y="12"/>
                          <a:pt x="432" y="1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20" name="Freeform 44"/>
                  <p:cNvSpPr>
                    <a:spLocks/>
                  </p:cNvSpPr>
                  <p:nvPr/>
                </p:nvSpPr>
                <p:spPr bwMode="auto">
                  <a:xfrm>
                    <a:off x="2165" y="2336"/>
                    <a:ext cx="363" cy="29"/>
                  </a:xfrm>
                  <a:custGeom>
                    <a:avLst/>
                    <a:gdLst>
                      <a:gd name="T0" fmla="*/ 0 w 145"/>
                      <a:gd name="T1" fmla="*/ 0 h 11"/>
                      <a:gd name="T2" fmla="*/ 2276 w 145"/>
                      <a:gd name="T3" fmla="*/ 145 h 11"/>
                      <a:gd name="T4" fmla="*/ 0 60000 65536"/>
                      <a:gd name="T5" fmla="*/ 0 60000 65536"/>
                    </a:gdLst>
                    <a:ahLst/>
                    <a:cxnLst>
                      <a:cxn ang="T4">
                        <a:pos x="T0" y="T1"/>
                      </a:cxn>
                      <a:cxn ang="T5">
                        <a:pos x="T2" y="T3"/>
                      </a:cxn>
                    </a:cxnLst>
                    <a:rect l="0" t="0" r="r" b="b"/>
                    <a:pathLst>
                      <a:path w="145" h="11">
                        <a:moveTo>
                          <a:pt x="0" y="0"/>
                        </a:moveTo>
                        <a:cubicBezTo>
                          <a:pt x="10" y="3"/>
                          <a:pt x="123" y="11"/>
                          <a:pt x="145" y="8"/>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21" name="Freeform 45"/>
                  <p:cNvSpPr>
                    <a:spLocks/>
                  </p:cNvSpPr>
                  <p:nvPr/>
                </p:nvSpPr>
                <p:spPr bwMode="auto">
                  <a:xfrm>
                    <a:off x="2360" y="2384"/>
                    <a:ext cx="110" cy="5"/>
                  </a:xfrm>
                  <a:custGeom>
                    <a:avLst/>
                    <a:gdLst>
                      <a:gd name="T0" fmla="*/ 0 w 44"/>
                      <a:gd name="T1" fmla="*/ 33 h 2"/>
                      <a:gd name="T2" fmla="*/ 688 w 44"/>
                      <a:gd name="T3" fmla="*/ 20 h 2"/>
                      <a:gd name="T4" fmla="*/ 0 60000 65536"/>
                      <a:gd name="T5" fmla="*/ 0 60000 65536"/>
                    </a:gdLst>
                    <a:ahLst/>
                    <a:cxnLst>
                      <a:cxn ang="T4">
                        <a:pos x="T0" y="T1"/>
                      </a:cxn>
                      <a:cxn ang="T5">
                        <a:pos x="T2" y="T3"/>
                      </a:cxn>
                    </a:cxnLst>
                    <a:rect l="0" t="0" r="r" b="b"/>
                    <a:pathLst>
                      <a:path w="44" h="2">
                        <a:moveTo>
                          <a:pt x="0" y="2"/>
                        </a:moveTo>
                        <a:cubicBezTo>
                          <a:pt x="8" y="2"/>
                          <a:pt x="38" y="0"/>
                          <a:pt x="44" y="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22" name="Freeform 46"/>
                  <p:cNvSpPr>
                    <a:spLocks/>
                  </p:cNvSpPr>
                  <p:nvPr/>
                </p:nvSpPr>
                <p:spPr bwMode="auto">
                  <a:xfrm>
                    <a:off x="2565" y="2363"/>
                    <a:ext cx="663" cy="16"/>
                  </a:xfrm>
                  <a:custGeom>
                    <a:avLst/>
                    <a:gdLst>
                      <a:gd name="T0" fmla="*/ 0 w 265"/>
                      <a:gd name="T1" fmla="*/ 0 h 6"/>
                      <a:gd name="T2" fmla="*/ 2755 w 265"/>
                      <a:gd name="T3" fmla="*/ 93 h 6"/>
                      <a:gd name="T4" fmla="*/ 4151 w 265"/>
                      <a:gd name="T5" fmla="*/ 56 h 6"/>
                      <a:gd name="T6" fmla="*/ 0 60000 65536"/>
                      <a:gd name="T7" fmla="*/ 0 60000 65536"/>
                      <a:gd name="T8" fmla="*/ 0 60000 65536"/>
                    </a:gdLst>
                    <a:ahLst/>
                    <a:cxnLst>
                      <a:cxn ang="T6">
                        <a:pos x="T0" y="T1"/>
                      </a:cxn>
                      <a:cxn ang="T7">
                        <a:pos x="T2" y="T3"/>
                      </a:cxn>
                      <a:cxn ang="T8">
                        <a:pos x="T4" y="T5"/>
                      </a:cxn>
                    </a:cxnLst>
                    <a:rect l="0" t="0" r="r" b="b"/>
                    <a:pathLst>
                      <a:path w="265" h="6">
                        <a:moveTo>
                          <a:pt x="0" y="0"/>
                        </a:moveTo>
                        <a:cubicBezTo>
                          <a:pt x="10" y="6"/>
                          <a:pt x="147" y="5"/>
                          <a:pt x="176" y="5"/>
                        </a:cubicBezTo>
                        <a:cubicBezTo>
                          <a:pt x="205" y="4"/>
                          <a:pt x="265" y="3"/>
                          <a:pt x="265"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23" name="Freeform 47"/>
                  <p:cNvSpPr>
                    <a:spLocks/>
                  </p:cNvSpPr>
                  <p:nvPr/>
                </p:nvSpPr>
                <p:spPr bwMode="auto">
                  <a:xfrm>
                    <a:off x="3053" y="2395"/>
                    <a:ext cx="158" cy="10"/>
                  </a:xfrm>
                  <a:custGeom>
                    <a:avLst/>
                    <a:gdLst>
                      <a:gd name="T0" fmla="*/ 0 w 63"/>
                      <a:gd name="T1" fmla="*/ 0 h 4"/>
                      <a:gd name="T2" fmla="*/ 993 w 63"/>
                      <a:gd name="T3" fmla="*/ 33 h 4"/>
                      <a:gd name="T4" fmla="*/ 0 60000 65536"/>
                      <a:gd name="T5" fmla="*/ 0 60000 65536"/>
                    </a:gdLst>
                    <a:ahLst/>
                    <a:cxnLst>
                      <a:cxn ang="T4">
                        <a:pos x="T0" y="T1"/>
                      </a:cxn>
                      <a:cxn ang="T5">
                        <a:pos x="T2" y="T3"/>
                      </a:cxn>
                    </a:cxnLst>
                    <a:rect l="0" t="0" r="r" b="b"/>
                    <a:pathLst>
                      <a:path w="63" h="4">
                        <a:moveTo>
                          <a:pt x="0" y="0"/>
                        </a:moveTo>
                        <a:cubicBezTo>
                          <a:pt x="8" y="2"/>
                          <a:pt x="55" y="4"/>
                          <a:pt x="63"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24" name="Freeform 48"/>
                  <p:cNvSpPr>
                    <a:spLocks/>
                  </p:cNvSpPr>
                  <p:nvPr/>
                </p:nvSpPr>
                <p:spPr bwMode="auto">
                  <a:xfrm>
                    <a:off x="2570" y="2389"/>
                    <a:ext cx="393" cy="30"/>
                  </a:xfrm>
                  <a:custGeom>
                    <a:avLst/>
                    <a:gdLst>
                      <a:gd name="T0" fmla="*/ 0 w 157"/>
                      <a:gd name="T1" fmla="*/ 0 h 11"/>
                      <a:gd name="T2" fmla="*/ 971 w 157"/>
                      <a:gd name="T3" fmla="*/ 142 h 11"/>
                      <a:gd name="T4" fmla="*/ 2463 w 157"/>
                      <a:gd name="T5" fmla="*/ 224 h 11"/>
                      <a:gd name="T6" fmla="*/ 0 60000 65536"/>
                      <a:gd name="T7" fmla="*/ 0 60000 65536"/>
                      <a:gd name="T8" fmla="*/ 0 60000 65536"/>
                    </a:gdLst>
                    <a:ahLst/>
                    <a:cxnLst>
                      <a:cxn ang="T6">
                        <a:pos x="T0" y="T1"/>
                      </a:cxn>
                      <a:cxn ang="T7">
                        <a:pos x="T2" y="T3"/>
                      </a:cxn>
                      <a:cxn ang="T8">
                        <a:pos x="T4" y="T5"/>
                      </a:cxn>
                    </a:cxnLst>
                    <a:rect l="0" t="0" r="r" b="b"/>
                    <a:pathLst>
                      <a:path w="157" h="11">
                        <a:moveTo>
                          <a:pt x="0" y="0"/>
                        </a:moveTo>
                        <a:cubicBezTo>
                          <a:pt x="8" y="4"/>
                          <a:pt x="43" y="4"/>
                          <a:pt x="62" y="7"/>
                        </a:cubicBezTo>
                        <a:cubicBezTo>
                          <a:pt x="82" y="9"/>
                          <a:pt x="146" y="7"/>
                          <a:pt x="157" y="1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25" name="Freeform 49"/>
                  <p:cNvSpPr>
                    <a:spLocks/>
                  </p:cNvSpPr>
                  <p:nvPr/>
                </p:nvSpPr>
                <p:spPr bwMode="auto">
                  <a:xfrm>
                    <a:off x="2175" y="2128"/>
                    <a:ext cx="358" cy="200"/>
                  </a:xfrm>
                  <a:custGeom>
                    <a:avLst/>
                    <a:gdLst>
                      <a:gd name="T0" fmla="*/ 33 w 143"/>
                      <a:gd name="T1" fmla="*/ 1421 h 75"/>
                      <a:gd name="T2" fmla="*/ 125 w 143"/>
                      <a:gd name="T3" fmla="*/ 1024 h 75"/>
                      <a:gd name="T4" fmla="*/ 501 w 143"/>
                      <a:gd name="T5" fmla="*/ 1045 h 75"/>
                      <a:gd name="T6" fmla="*/ 626 w 143"/>
                      <a:gd name="T7" fmla="*/ 661 h 75"/>
                      <a:gd name="T8" fmla="*/ 959 w 143"/>
                      <a:gd name="T9" fmla="*/ 533 h 75"/>
                      <a:gd name="T10" fmla="*/ 1117 w 143"/>
                      <a:gd name="T11" fmla="*/ 227 h 75"/>
                      <a:gd name="T12" fmla="*/ 1460 w 143"/>
                      <a:gd name="T13" fmla="*/ 264 h 75"/>
                      <a:gd name="T14" fmla="*/ 1785 w 143"/>
                      <a:gd name="T15" fmla="*/ 77 h 75"/>
                      <a:gd name="T16" fmla="*/ 2243 w 143"/>
                      <a:gd name="T17" fmla="*/ 56 h 75"/>
                      <a:gd name="T18" fmla="*/ 1755 w 143"/>
                      <a:gd name="T19" fmla="*/ 264 h 75"/>
                      <a:gd name="T20" fmla="*/ 1647 w 143"/>
                      <a:gd name="T21" fmla="*/ 435 h 75"/>
                      <a:gd name="T22" fmla="*/ 1367 w 143"/>
                      <a:gd name="T23" fmla="*/ 435 h 75"/>
                      <a:gd name="T24" fmla="*/ 1097 w 143"/>
                      <a:gd name="T25" fmla="*/ 491 h 75"/>
                      <a:gd name="T26" fmla="*/ 1034 w 143"/>
                      <a:gd name="T27" fmla="*/ 627 h 75"/>
                      <a:gd name="T28" fmla="*/ 864 w 143"/>
                      <a:gd name="T29" fmla="*/ 648 h 75"/>
                      <a:gd name="T30" fmla="*/ 708 w 143"/>
                      <a:gd name="T31" fmla="*/ 819 h 75"/>
                      <a:gd name="T32" fmla="*/ 626 w 143"/>
                      <a:gd name="T33" fmla="*/ 1195 h 75"/>
                      <a:gd name="T34" fmla="*/ 270 w 143"/>
                      <a:gd name="T35" fmla="*/ 1173 h 75"/>
                      <a:gd name="T36" fmla="*/ 83 w 143"/>
                      <a:gd name="T37" fmla="*/ 1344 h 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3" h="75">
                        <a:moveTo>
                          <a:pt x="2" y="75"/>
                        </a:moveTo>
                        <a:cubicBezTo>
                          <a:pt x="0" y="69"/>
                          <a:pt x="1" y="57"/>
                          <a:pt x="8" y="54"/>
                        </a:cubicBezTo>
                        <a:cubicBezTo>
                          <a:pt x="16" y="51"/>
                          <a:pt x="24" y="57"/>
                          <a:pt x="32" y="55"/>
                        </a:cubicBezTo>
                        <a:cubicBezTo>
                          <a:pt x="42" y="52"/>
                          <a:pt x="37" y="42"/>
                          <a:pt x="40" y="35"/>
                        </a:cubicBezTo>
                        <a:cubicBezTo>
                          <a:pt x="44" y="24"/>
                          <a:pt x="54" y="33"/>
                          <a:pt x="61" y="28"/>
                        </a:cubicBezTo>
                        <a:cubicBezTo>
                          <a:pt x="68" y="23"/>
                          <a:pt x="61" y="14"/>
                          <a:pt x="71" y="12"/>
                        </a:cubicBezTo>
                        <a:cubicBezTo>
                          <a:pt x="78" y="10"/>
                          <a:pt x="86" y="15"/>
                          <a:pt x="93" y="14"/>
                        </a:cubicBezTo>
                        <a:cubicBezTo>
                          <a:pt x="101" y="13"/>
                          <a:pt x="107" y="7"/>
                          <a:pt x="114" y="4"/>
                        </a:cubicBezTo>
                        <a:cubicBezTo>
                          <a:pt x="122" y="1"/>
                          <a:pt x="135" y="0"/>
                          <a:pt x="143" y="3"/>
                        </a:cubicBezTo>
                        <a:cubicBezTo>
                          <a:pt x="132" y="4"/>
                          <a:pt x="121" y="7"/>
                          <a:pt x="112" y="14"/>
                        </a:cubicBezTo>
                        <a:cubicBezTo>
                          <a:pt x="109" y="16"/>
                          <a:pt x="108" y="21"/>
                          <a:pt x="105" y="23"/>
                        </a:cubicBezTo>
                        <a:cubicBezTo>
                          <a:pt x="101" y="25"/>
                          <a:pt x="92" y="23"/>
                          <a:pt x="87" y="23"/>
                        </a:cubicBezTo>
                        <a:cubicBezTo>
                          <a:pt x="79" y="22"/>
                          <a:pt x="74" y="18"/>
                          <a:pt x="70" y="26"/>
                        </a:cubicBezTo>
                        <a:cubicBezTo>
                          <a:pt x="69" y="29"/>
                          <a:pt x="70" y="31"/>
                          <a:pt x="66" y="33"/>
                        </a:cubicBezTo>
                        <a:cubicBezTo>
                          <a:pt x="63" y="35"/>
                          <a:pt x="58" y="34"/>
                          <a:pt x="55" y="34"/>
                        </a:cubicBezTo>
                        <a:cubicBezTo>
                          <a:pt x="47" y="34"/>
                          <a:pt x="47" y="35"/>
                          <a:pt x="45" y="43"/>
                        </a:cubicBezTo>
                        <a:cubicBezTo>
                          <a:pt x="44" y="47"/>
                          <a:pt x="44" y="60"/>
                          <a:pt x="40" y="63"/>
                        </a:cubicBezTo>
                        <a:cubicBezTo>
                          <a:pt x="36" y="66"/>
                          <a:pt x="22" y="63"/>
                          <a:pt x="17" y="62"/>
                        </a:cubicBezTo>
                        <a:cubicBezTo>
                          <a:pt x="8" y="62"/>
                          <a:pt x="9" y="66"/>
                          <a:pt x="5" y="71"/>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26" name="Freeform 50"/>
                  <p:cNvSpPr>
                    <a:spLocks/>
                  </p:cNvSpPr>
                  <p:nvPr/>
                </p:nvSpPr>
                <p:spPr bwMode="auto">
                  <a:xfrm>
                    <a:off x="2910" y="2139"/>
                    <a:ext cx="158" cy="72"/>
                  </a:xfrm>
                  <a:custGeom>
                    <a:avLst/>
                    <a:gdLst>
                      <a:gd name="T0" fmla="*/ 0 w 63"/>
                      <a:gd name="T1" fmla="*/ 0 h 27"/>
                      <a:gd name="T2" fmla="*/ 376 w 63"/>
                      <a:gd name="T3" fmla="*/ 35 h 27"/>
                      <a:gd name="T4" fmla="*/ 597 w 63"/>
                      <a:gd name="T5" fmla="*/ 192 h 27"/>
                      <a:gd name="T6" fmla="*/ 722 w 63"/>
                      <a:gd name="T7" fmla="*/ 376 h 27"/>
                      <a:gd name="T8" fmla="*/ 993 w 63"/>
                      <a:gd name="T9" fmla="*/ 491 h 27"/>
                      <a:gd name="T10" fmla="*/ 692 w 63"/>
                      <a:gd name="T11" fmla="*/ 512 h 27"/>
                      <a:gd name="T12" fmla="*/ 534 w 63"/>
                      <a:gd name="T13" fmla="*/ 397 h 27"/>
                      <a:gd name="T14" fmla="*/ 125 w 63"/>
                      <a:gd name="T15" fmla="*/ 56 h 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27">
                        <a:moveTo>
                          <a:pt x="0" y="0"/>
                        </a:moveTo>
                        <a:cubicBezTo>
                          <a:pt x="7" y="2"/>
                          <a:pt x="17" y="2"/>
                          <a:pt x="24" y="2"/>
                        </a:cubicBezTo>
                        <a:cubicBezTo>
                          <a:pt x="32" y="2"/>
                          <a:pt x="34" y="3"/>
                          <a:pt x="38" y="10"/>
                        </a:cubicBezTo>
                        <a:cubicBezTo>
                          <a:pt x="40" y="14"/>
                          <a:pt x="42" y="18"/>
                          <a:pt x="46" y="20"/>
                        </a:cubicBezTo>
                        <a:cubicBezTo>
                          <a:pt x="51" y="24"/>
                          <a:pt x="58" y="22"/>
                          <a:pt x="63" y="26"/>
                        </a:cubicBezTo>
                        <a:cubicBezTo>
                          <a:pt x="57" y="26"/>
                          <a:pt x="50" y="27"/>
                          <a:pt x="44" y="27"/>
                        </a:cubicBezTo>
                        <a:cubicBezTo>
                          <a:pt x="37" y="27"/>
                          <a:pt x="37" y="27"/>
                          <a:pt x="34" y="21"/>
                        </a:cubicBezTo>
                        <a:cubicBezTo>
                          <a:pt x="28" y="11"/>
                          <a:pt x="19" y="4"/>
                          <a:pt x="8" y="3"/>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27" name="Oval 51"/>
                  <p:cNvSpPr>
                    <a:spLocks noChangeArrowheads="1"/>
                  </p:cNvSpPr>
                  <p:nvPr/>
                </p:nvSpPr>
                <p:spPr bwMode="auto">
                  <a:xfrm>
                    <a:off x="2348" y="2165"/>
                    <a:ext cx="42" cy="43"/>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28" name="Oval 52"/>
                  <p:cNvSpPr>
                    <a:spLocks noChangeArrowheads="1"/>
                  </p:cNvSpPr>
                  <p:nvPr/>
                </p:nvSpPr>
                <p:spPr bwMode="auto">
                  <a:xfrm>
                    <a:off x="2398" y="2171"/>
                    <a:ext cx="17" cy="16"/>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29" name="Oval 53"/>
                  <p:cNvSpPr>
                    <a:spLocks noChangeArrowheads="1"/>
                  </p:cNvSpPr>
                  <p:nvPr/>
                </p:nvSpPr>
                <p:spPr bwMode="auto">
                  <a:xfrm>
                    <a:off x="2325" y="2205"/>
                    <a:ext cx="28" cy="30"/>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830" name="Freeform 54"/>
                  <p:cNvSpPr>
                    <a:spLocks/>
                  </p:cNvSpPr>
                  <p:nvPr/>
                </p:nvSpPr>
                <p:spPr bwMode="auto">
                  <a:xfrm>
                    <a:off x="2160" y="2109"/>
                    <a:ext cx="1238" cy="347"/>
                  </a:xfrm>
                  <a:custGeom>
                    <a:avLst/>
                    <a:gdLst>
                      <a:gd name="T0" fmla="*/ 1251 w 495"/>
                      <a:gd name="T1" fmla="*/ 1994 h 130"/>
                      <a:gd name="T2" fmla="*/ 1908 w 495"/>
                      <a:gd name="T3" fmla="*/ 1994 h 130"/>
                      <a:gd name="T4" fmla="*/ 2501 w 495"/>
                      <a:gd name="T5" fmla="*/ 1788 h 130"/>
                      <a:gd name="T6" fmla="*/ 2596 w 495"/>
                      <a:gd name="T7" fmla="*/ 2095 h 130"/>
                      <a:gd name="T8" fmla="*/ 3284 w 495"/>
                      <a:gd name="T9" fmla="*/ 2223 h 130"/>
                      <a:gd name="T10" fmla="*/ 4659 w 495"/>
                      <a:gd name="T11" fmla="*/ 2450 h 130"/>
                      <a:gd name="T12" fmla="*/ 5097 w 495"/>
                      <a:gd name="T13" fmla="*/ 2053 h 130"/>
                      <a:gd name="T14" fmla="*/ 5522 w 495"/>
                      <a:gd name="T15" fmla="*/ 2015 h 130"/>
                      <a:gd name="T16" fmla="*/ 6475 w 495"/>
                      <a:gd name="T17" fmla="*/ 2223 h 130"/>
                      <a:gd name="T18" fmla="*/ 6788 w 495"/>
                      <a:gd name="T19" fmla="*/ 1695 h 130"/>
                      <a:gd name="T20" fmla="*/ 7400 w 495"/>
                      <a:gd name="T21" fmla="*/ 1639 h 130"/>
                      <a:gd name="T22" fmla="*/ 7618 w 495"/>
                      <a:gd name="T23" fmla="*/ 1583 h 130"/>
                      <a:gd name="T24" fmla="*/ 7663 w 495"/>
                      <a:gd name="T25" fmla="*/ 1332 h 130"/>
                      <a:gd name="T26" fmla="*/ 7743 w 495"/>
                      <a:gd name="T27" fmla="*/ 1084 h 130"/>
                      <a:gd name="T28" fmla="*/ 7681 w 495"/>
                      <a:gd name="T29" fmla="*/ 833 h 130"/>
                      <a:gd name="T30" fmla="*/ 7693 w 495"/>
                      <a:gd name="T31" fmla="*/ 606 h 130"/>
                      <a:gd name="T32" fmla="*/ 7556 w 495"/>
                      <a:gd name="T33" fmla="*/ 512 h 130"/>
                      <a:gd name="T34" fmla="*/ 6350 w 495"/>
                      <a:gd name="T35" fmla="*/ 606 h 130"/>
                      <a:gd name="T36" fmla="*/ 5397 w 495"/>
                      <a:gd name="T37" fmla="*/ 512 h 130"/>
                      <a:gd name="T38" fmla="*/ 5285 w 495"/>
                      <a:gd name="T39" fmla="*/ 171 h 130"/>
                      <a:gd name="T40" fmla="*/ 4960 w 495"/>
                      <a:gd name="T41" fmla="*/ 171 h 130"/>
                      <a:gd name="T42" fmla="*/ 3722 w 495"/>
                      <a:gd name="T43" fmla="*/ 56 h 130"/>
                      <a:gd name="T44" fmla="*/ 2959 w 495"/>
                      <a:gd name="T45" fmla="*/ 35 h 130"/>
                      <a:gd name="T46" fmla="*/ 2471 w 495"/>
                      <a:gd name="T47" fmla="*/ 77 h 130"/>
                      <a:gd name="T48" fmla="*/ 1846 w 495"/>
                      <a:gd name="T49" fmla="*/ 115 h 130"/>
                      <a:gd name="T50" fmla="*/ 1533 w 495"/>
                      <a:gd name="T51" fmla="*/ 227 h 130"/>
                      <a:gd name="T52" fmla="*/ 1113 w 495"/>
                      <a:gd name="T53" fmla="*/ 206 h 130"/>
                      <a:gd name="T54" fmla="*/ 1020 w 495"/>
                      <a:gd name="T55" fmla="*/ 491 h 130"/>
                      <a:gd name="T56" fmla="*/ 645 w 495"/>
                      <a:gd name="T57" fmla="*/ 627 h 130"/>
                      <a:gd name="T58" fmla="*/ 583 w 495"/>
                      <a:gd name="T59" fmla="*/ 1084 h 130"/>
                      <a:gd name="T60" fmla="*/ 63 w 495"/>
                      <a:gd name="T61" fmla="*/ 1084 h 130"/>
                      <a:gd name="T62" fmla="*/ 20 w 495"/>
                      <a:gd name="T63" fmla="*/ 1674 h 130"/>
                      <a:gd name="T64" fmla="*/ 1251 w 495"/>
                      <a:gd name="T65" fmla="*/ 1994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5" h="130">
                        <a:moveTo>
                          <a:pt x="80" y="105"/>
                        </a:moveTo>
                        <a:cubicBezTo>
                          <a:pt x="93" y="111"/>
                          <a:pt x="108" y="106"/>
                          <a:pt x="122" y="105"/>
                        </a:cubicBezTo>
                        <a:cubicBezTo>
                          <a:pt x="132" y="104"/>
                          <a:pt x="153" y="85"/>
                          <a:pt x="160" y="94"/>
                        </a:cubicBezTo>
                        <a:cubicBezTo>
                          <a:pt x="164" y="98"/>
                          <a:pt x="163" y="106"/>
                          <a:pt x="166" y="110"/>
                        </a:cubicBezTo>
                        <a:cubicBezTo>
                          <a:pt x="176" y="122"/>
                          <a:pt x="199" y="116"/>
                          <a:pt x="210" y="117"/>
                        </a:cubicBezTo>
                        <a:cubicBezTo>
                          <a:pt x="239" y="122"/>
                          <a:pt x="268" y="128"/>
                          <a:pt x="298" y="129"/>
                        </a:cubicBezTo>
                        <a:cubicBezTo>
                          <a:pt x="315" y="130"/>
                          <a:pt x="314" y="124"/>
                          <a:pt x="326" y="108"/>
                        </a:cubicBezTo>
                        <a:cubicBezTo>
                          <a:pt x="335" y="96"/>
                          <a:pt x="342" y="102"/>
                          <a:pt x="353" y="106"/>
                        </a:cubicBezTo>
                        <a:cubicBezTo>
                          <a:pt x="368" y="111"/>
                          <a:pt x="398" y="126"/>
                          <a:pt x="414" y="117"/>
                        </a:cubicBezTo>
                        <a:cubicBezTo>
                          <a:pt x="423" y="112"/>
                          <a:pt x="427" y="94"/>
                          <a:pt x="434" y="89"/>
                        </a:cubicBezTo>
                        <a:cubicBezTo>
                          <a:pt x="442" y="84"/>
                          <a:pt x="463" y="87"/>
                          <a:pt x="473" y="86"/>
                        </a:cubicBezTo>
                        <a:cubicBezTo>
                          <a:pt x="479" y="86"/>
                          <a:pt x="484" y="86"/>
                          <a:pt x="487" y="83"/>
                        </a:cubicBezTo>
                        <a:cubicBezTo>
                          <a:pt x="490" y="81"/>
                          <a:pt x="489" y="76"/>
                          <a:pt x="490" y="70"/>
                        </a:cubicBezTo>
                        <a:cubicBezTo>
                          <a:pt x="491" y="66"/>
                          <a:pt x="494" y="62"/>
                          <a:pt x="495" y="57"/>
                        </a:cubicBezTo>
                        <a:cubicBezTo>
                          <a:pt x="495" y="51"/>
                          <a:pt x="491" y="47"/>
                          <a:pt x="491" y="44"/>
                        </a:cubicBezTo>
                        <a:cubicBezTo>
                          <a:pt x="491" y="39"/>
                          <a:pt x="494" y="39"/>
                          <a:pt x="492" y="32"/>
                        </a:cubicBezTo>
                        <a:cubicBezTo>
                          <a:pt x="491" y="29"/>
                          <a:pt x="487" y="28"/>
                          <a:pt x="483" y="27"/>
                        </a:cubicBezTo>
                        <a:cubicBezTo>
                          <a:pt x="459" y="22"/>
                          <a:pt x="432" y="31"/>
                          <a:pt x="406" y="32"/>
                        </a:cubicBezTo>
                        <a:cubicBezTo>
                          <a:pt x="392" y="33"/>
                          <a:pt x="356" y="39"/>
                          <a:pt x="345" y="27"/>
                        </a:cubicBezTo>
                        <a:cubicBezTo>
                          <a:pt x="341" y="22"/>
                          <a:pt x="343" y="13"/>
                          <a:pt x="338" y="9"/>
                        </a:cubicBezTo>
                        <a:cubicBezTo>
                          <a:pt x="335" y="7"/>
                          <a:pt x="320" y="10"/>
                          <a:pt x="317" y="9"/>
                        </a:cubicBezTo>
                        <a:cubicBezTo>
                          <a:pt x="290" y="8"/>
                          <a:pt x="264" y="4"/>
                          <a:pt x="238" y="3"/>
                        </a:cubicBezTo>
                        <a:cubicBezTo>
                          <a:pt x="222" y="2"/>
                          <a:pt x="205" y="0"/>
                          <a:pt x="189" y="2"/>
                        </a:cubicBezTo>
                        <a:cubicBezTo>
                          <a:pt x="177" y="3"/>
                          <a:pt x="170" y="7"/>
                          <a:pt x="158" y="4"/>
                        </a:cubicBezTo>
                        <a:cubicBezTo>
                          <a:pt x="145" y="0"/>
                          <a:pt x="131" y="3"/>
                          <a:pt x="118" y="6"/>
                        </a:cubicBezTo>
                        <a:cubicBezTo>
                          <a:pt x="111" y="8"/>
                          <a:pt x="104" y="11"/>
                          <a:pt x="98" y="12"/>
                        </a:cubicBezTo>
                        <a:cubicBezTo>
                          <a:pt x="92" y="13"/>
                          <a:pt x="73" y="10"/>
                          <a:pt x="71" y="11"/>
                        </a:cubicBezTo>
                        <a:cubicBezTo>
                          <a:pt x="65" y="13"/>
                          <a:pt x="66" y="21"/>
                          <a:pt x="65" y="26"/>
                        </a:cubicBezTo>
                        <a:cubicBezTo>
                          <a:pt x="62" y="32"/>
                          <a:pt x="44" y="22"/>
                          <a:pt x="41" y="33"/>
                        </a:cubicBezTo>
                        <a:cubicBezTo>
                          <a:pt x="38" y="45"/>
                          <a:pt x="37" y="57"/>
                          <a:pt x="37" y="57"/>
                        </a:cubicBezTo>
                        <a:cubicBezTo>
                          <a:pt x="37" y="57"/>
                          <a:pt x="7" y="49"/>
                          <a:pt x="4" y="57"/>
                        </a:cubicBezTo>
                        <a:cubicBezTo>
                          <a:pt x="2" y="65"/>
                          <a:pt x="2" y="82"/>
                          <a:pt x="1" y="88"/>
                        </a:cubicBezTo>
                        <a:cubicBezTo>
                          <a:pt x="0" y="95"/>
                          <a:pt x="56" y="100"/>
                          <a:pt x="80" y="105"/>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571" name="Group 55"/>
                <p:cNvGrpSpPr>
                  <a:grpSpLocks/>
                </p:cNvGrpSpPr>
                <p:nvPr/>
              </p:nvGrpSpPr>
              <p:grpSpPr bwMode="auto">
                <a:xfrm>
                  <a:off x="20025320" y="16726273"/>
                  <a:ext cx="720000" cy="180000"/>
                  <a:chOff x="3070" y="2787"/>
                  <a:chExt cx="1168" cy="328"/>
                </a:xfrm>
              </p:grpSpPr>
              <p:sp>
                <p:nvSpPr>
                  <p:cNvPr id="1745" name="Freeform 56"/>
                  <p:cNvSpPr>
                    <a:spLocks/>
                  </p:cNvSpPr>
                  <p:nvPr/>
                </p:nvSpPr>
                <p:spPr bwMode="auto">
                  <a:xfrm>
                    <a:off x="3070" y="2787"/>
                    <a:ext cx="1168" cy="328"/>
                  </a:xfrm>
                  <a:custGeom>
                    <a:avLst/>
                    <a:gdLst>
                      <a:gd name="T0" fmla="*/ 3772 w 467"/>
                      <a:gd name="T1" fmla="*/ 248 h 123"/>
                      <a:gd name="T2" fmla="*/ 4429 w 467"/>
                      <a:gd name="T3" fmla="*/ 115 h 123"/>
                      <a:gd name="T4" fmla="*/ 4817 w 467"/>
                      <a:gd name="T5" fmla="*/ 21 h 123"/>
                      <a:gd name="T6" fmla="*/ 5255 w 467"/>
                      <a:gd name="T7" fmla="*/ 21 h 123"/>
                      <a:gd name="T8" fmla="*/ 6005 w 467"/>
                      <a:gd name="T9" fmla="*/ 0 h 123"/>
                      <a:gd name="T10" fmla="*/ 6338 w 467"/>
                      <a:gd name="T11" fmla="*/ 21 h 123"/>
                      <a:gd name="T12" fmla="*/ 6538 w 467"/>
                      <a:gd name="T13" fmla="*/ 248 h 123"/>
                      <a:gd name="T14" fmla="*/ 7193 w 467"/>
                      <a:gd name="T15" fmla="*/ 307 h 123"/>
                      <a:gd name="T16" fmla="*/ 7243 w 467"/>
                      <a:gd name="T17" fmla="*/ 683 h 123"/>
                      <a:gd name="T18" fmla="*/ 7088 w 467"/>
                      <a:gd name="T19" fmla="*/ 717 h 123"/>
                      <a:gd name="T20" fmla="*/ 7088 w 467"/>
                      <a:gd name="T21" fmla="*/ 1229 h 123"/>
                      <a:gd name="T22" fmla="*/ 6838 w 467"/>
                      <a:gd name="T23" fmla="*/ 1309 h 123"/>
                      <a:gd name="T24" fmla="*/ 6818 w 467"/>
                      <a:gd name="T25" fmla="*/ 1629 h 123"/>
                      <a:gd name="T26" fmla="*/ 6443 w 467"/>
                      <a:gd name="T27" fmla="*/ 1707 h 123"/>
                      <a:gd name="T28" fmla="*/ 5755 w 467"/>
                      <a:gd name="T29" fmla="*/ 1843 h 123"/>
                      <a:gd name="T30" fmla="*/ 5722 w 467"/>
                      <a:gd name="T31" fmla="*/ 2253 h 123"/>
                      <a:gd name="T32" fmla="*/ 5317 w 467"/>
                      <a:gd name="T33" fmla="*/ 2296 h 123"/>
                      <a:gd name="T34" fmla="*/ 4534 w 467"/>
                      <a:gd name="T35" fmla="*/ 2275 h 123"/>
                      <a:gd name="T36" fmla="*/ 2941 w 467"/>
                      <a:gd name="T37" fmla="*/ 2197 h 123"/>
                      <a:gd name="T38" fmla="*/ 1938 w 467"/>
                      <a:gd name="T39" fmla="*/ 2219 h 123"/>
                      <a:gd name="T40" fmla="*/ 1208 w 467"/>
                      <a:gd name="T41" fmla="*/ 2163 h 123"/>
                      <a:gd name="T42" fmla="*/ 1125 w 467"/>
                      <a:gd name="T43" fmla="*/ 1933 h 123"/>
                      <a:gd name="T44" fmla="*/ 675 w 467"/>
                      <a:gd name="T45" fmla="*/ 1821 h 123"/>
                      <a:gd name="T46" fmla="*/ 613 w 467"/>
                      <a:gd name="T47" fmla="*/ 1160 h 123"/>
                      <a:gd name="T48" fmla="*/ 125 w 467"/>
                      <a:gd name="T49" fmla="*/ 968 h 123"/>
                      <a:gd name="T50" fmla="*/ 50 w 467"/>
                      <a:gd name="T51" fmla="*/ 363 h 123"/>
                      <a:gd name="T52" fmla="*/ 145 w 467"/>
                      <a:gd name="T53" fmla="*/ 93 h 123"/>
                      <a:gd name="T54" fmla="*/ 708 w 467"/>
                      <a:gd name="T55" fmla="*/ 149 h 123"/>
                      <a:gd name="T56" fmla="*/ 1471 w 467"/>
                      <a:gd name="T57" fmla="*/ 205 h 123"/>
                      <a:gd name="T58" fmla="*/ 3772 w 467"/>
                      <a:gd name="T59" fmla="*/ 248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7" h="123">
                        <a:moveTo>
                          <a:pt x="241" y="13"/>
                        </a:moveTo>
                        <a:cubicBezTo>
                          <a:pt x="258" y="11"/>
                          <a:pt x="269" y="13"/>
                          <a:pt x="283" y="6"/>
                        </a:cubicBezTo>
                        <a:cubicBezTo>
                          <a:pt x="287" y="4"/>
                          <a:pt x="290" y="0"/>
                          <a:pt x="308" y="1"/>
                        </a:cubicBezTo>
                        <a:cubicBezTo>
                          <a:pt x="317" y="1"/>
                          <a:pt x="327" y="1"/>
                          <a:pt x="336" y="1"/>
                        </a:cubicBezTo>
                        <a:cubicBezTo>
                          <a:pt x="352" y="1"/>
                          <a:pt x="368" y="0"/>
                          <a:pt x="384" y="0"/>
                        </a:cubicBezTo>
                        <a:cubicBezTo>
                          <a:pt x="389" y="0"/>
                          <a:pt x="401" y="0"/>
                          <a:pt x="405" y="1"/>
                        </a:cubicBezTo>
                        <a:cubicBezTo>
                          <a:pt x="412" y="4"/>
                          <a:pt x="411" y="10"/>
                          <a:pt x="418" y="13"/>
                        </a:cubicBezTo>
                        <a:cubicBezTo>
                          <a:pt x="428" y="18"/>
                          <a:pt x="448" y="11"/>
                          <a:pt x="460" y="16"/>
                        </a:cubicBezTo>
                        <a:cubicBezTo>
                          <a:pt x="464" y="18"/>
                          <a:pt x="467" y="33"/>
                          <a:pt x="463" y="36"/>
                        </a:cubicBezTo>
                        <a:cubicBezTo>
                          <a:pt x="459" y="38"/>
                          <a:pt x="458" y="36"/>
                          <a:pt x="453" y="38"/>
                        </a:cubicBezTo>
                        <a:cubicBezTo>
                          <a:pt x="458" y="48"/>
                          <a:pt x="457" y="60"/>
                          <a:pt x="453" y="65"/>
                        </a:cubicBezTo>
                        <a:cubicBezTo>
                          <a:pt x="450" y="69"/>
                          <a:pt x="444" y="67"/>
                          <a:pt x="437" y="69"/>
                        </a:cubicBezTo>
                        <a:cubicBezTo>
                          <a:pt x="437" y="74"/>
                          <a:pt x="440" y="82"/>
                          <a:pt x="436" y="86"/>
                        </a:cubicBezTo>
                        <a:cubicBezTo>
                          <a:pt x="433" y="90"/>
                          <a:pt x="417" y="90"/>
                          <a:pt x="412" y="90"/>
                        </a:cubicBezTo>
                        <a:cubicBezTo>
                          <a:pt x="402" y="91"/>
                          <a:pt x="375" y="88"/>
                          <a:pt x="368" y="97"/>
                        </a:cubicBezTo>
                        <a:cubicBezTo>
                          <a:pt x="364" y="102"/>
                          <a:pt x="371" y="113"/>
                          <a:pt x="366" y="119"/>
                        </a:cubicBezTo>
                        <a:cubicBezTo>
                          <a:pt x="362" y="123"/>
                          <a:pt x="346" y="121"/>
                          <a:pt x="340" y="121"/>
                        </a:cubicBezTo>
                        <a:cubicBezTo>
                          <a:pt x="324" y="122"/>
                          <a:pt x="306" y="121"/>
                          <a:pt x="290" y="120"/>
                        </a:cubicBezTo>
                        <a:cubicBezTo>
                          <a:pt x="256" y="116"/>
                          <a:pt x="222" y="115"/>
                          <a:pt x="188" y="116"/>
                        </a:cubicBezTo>
                        <a:cubicBezTo>
                          <a:pt x="167" y="116"/>
                          <a:pt x="146" y="115"/>
                          <a:pt x="124" y="117"/>
                        </a:cubicBezTo>
                        <a:cubicBezTo>
                          <a:pt x="115" y="118"/>
                          <a:pt x="79" y="121"/>
                          <a:pt x="77" y="114"/>
                        </a:cubicBezTo>
                        <a:cubicBezTo>
                          <a:pt x="76" y="106"/>
                          <a:pt x="75" y="105"/>
                          <a:pt x="72" y="102"/>
                        </a:cubicBezTo>
                        <a:cubicBezTo>
                          <a:pt x="64" y="96"/>
                          <a:pt x="49" y="96"/>
                          <a:pt x="43" y="96"/>
                        </a:cubicBezTo>
                        <a:cubicBezTo>
                          <a:pt x="30" y="93"/>
                          <a:pt x="38" y="69"/>
                          <a:pt x="39" y="61"/>
                        </a:cubicBezTo>
                        <a:cubicBezTo>
                          <a:pt x="39" y="53"/>
                          <a:pt x="14" y="57"/>
                          <a:pt x="8" y="51"/>
                        </a:cubicBezTo>
                        <a:cubicBezTo>
                          <a:pt x="0" y="44"/>
                          <a:pt x="0" y="28"/>
                          <a:pt x="3" y="19"/>
                        </a:cubicBezTo>
                        <a:cubicBezTo>
                          <a:pt x="5" y="12"/>
                          <a:pt x="5" y="7"/>
                          <a:pt x="9" y="5"/>
                        </a:cubicBezTo>
                        <a:cubicBezTo>
                          <a:pt x="18" y="1"/>
                          <a:pt x="33" y="6"/>
                          <a:pt x="45" y="8"/>
                        </a:cubicBezTo>
                        <a:cubicBezTo>
                          <a:pt x="60" y="9"/>
                          <a:pt x="79" y="10"/>
                          <a:pt x="94" y="11"/>
                        </a:cubicBezTo>
                        <a:cubicBezTo>
                          <a:pt x="104" y="11"/>
                          <a:pt x="198" y="17"/>
                          <a:pt x="241" y="13"/>
                        </a:cubicBezTo>
                        <a:close/>
                      </a:path>
                    </a:pathLst>
                  </a:custGeom>
                  <a:solidFill>
                    <a:srgbClr val="F9D8D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46" name="Freeform 57"/>
                  <p:cNvSpPr>
                    <a:spLocks/>
                  </p:cNvSpPr>
                  <p:nvPr/>
                </p:nvSpPr>
                <p:spPr bwMode="auto">
                  <a:xfrm>
                    <a:off x="3267" y="2843"/>
                    <a:ext cx="951" cy="258"/>
                  </a:xfrm>
                  <a:custGeom>
                    <a:avLst/>
                    <a:gdLst>
                      <a:gd name="T0" fmla="*/ 20 w 380"/>
                      <a:gd name="T1" fmla="*/ 1599 h 97"/>
                      <a:gd name="T2" fmla="*/ 563 w 380"/>
                      <a:gd name="T3" fmla="*/ 1692 h 97"/>
                      <a:gd name="T4" fmla="*/ 1254 w 380"/>
                      <a:gd name="T5" fmla="*/ 1599 h 97"/>
                      <a:gd name="T6" fmla="*/ 2788 w 380"/>
                      <a:gd name="T7" fmla="*/ 1654 h 97"/>
                      <a:gd name="T8" fmla="*/ 3514 w 380"/>
                      <a:gd name="T9" fmla="*/ 1713 h 97"/>
                      <a:gd name="T10" fmla="*/ 4077 w 380"/>
                      <a:gd name="T11" fmla="*/ 1803 h 97"/>
                      <a:gd name="T12" fmla="*/ 4310 w 380"/>
                      <a:gd name="T13" fmla="*/ 1790 h 97"/>
                      <a:gd name="T14" fmla="*/ 4340 w 380"/>
                      <a:gd name="T15" fmla="*/ 1508 h 97"/>
                      <a:gd name="T16" fmla="*/ 4735 w 380"/>
                      <a:gd name="T17" fmla="*/ 1224 h 97"/>
                      <a:gd name="T18" fmla="*/ 5281 w 380"/>
                      <a:gd name="T19" fmla="*/ 1189 h 97"/>
                      <a:gd name="T20" fmla="*/ 5456 w 380"/>
                      <a:gd name="T21" fmla="*/ 1091 h 97"/>
                      <a:gd name="T22" fmla="*/ 5531 w 380"/>
                      <a:gd name="T23" fmla="*/ 827 h 97"/>
                      <a:gd name="T24" fmla="*/ 5769 w 380"/>
                      <a:gd name="T25" fmla="*/ 750 h 97"/>
                      <a:gd name="T26" fmla="*/ 5769 w 380"/>
                      <a:gd name="T27" fmla="*/ 452 h 97"/>
                      <a:gd name="T28" fmla="*/ 5769 w 380"/>
                      <a:gd name="T29" fmla="*/ 319 h 97"/>
                      <a:gd name="T30" fmla="*/ 5894 w 380"/>
                      <a:gd name="T31" fmla="*/ 226 h 97"/>
                      <a:gd name="T32" fmla="*/ 5861 w 380"/>
                      <a:gd name="T33" fmla="*/ 0 h 97"/>
                      <a:gd name="T34" fmla="*/ 5611 w 380"/>
                      <a:gd name="T35" fmla="*/ 149 h 97"/>
                      <a:gd name="T36" fmla="*/ 5518 w 380"/>
                      <a:gd name="T37" fmla="*/ 375 h 97"/>
                      <a:gd name="T38" fmla="*/ 5205 w 380"/>
                      <a:gd name="T39" fmla="*/ 750 h 97"/>
                      <a:gd name="T40" fmla="*/ 5093 w 380"/>
                      <a:gd name="T41" fmla="*/ 997 h 97"/>
                      <a:gd name="T42" fmla="*/ 4560 w 380"/>
                      <a:gd name="T43" fmla="*/ 976 h 97"/>
                      <a:gd name="T44" fmla="*/ 4077 w 380"/>
                      <a:gd name="T45" fmla="*/ 1224 h 97"/>
                      <a:gd name="T46" fmla="*/ 3952 w 380"/>
                      <a:gd name="T47" fmla="*/ 1466 h 97"/>
                      <a:gd name="T48" fmla="*/ 3639 w 380"/>
                      <a:gd name="T49" fmla="*/ 1428 h 97"/>
                      <a:gd name="T50" fmla="*/ 2568 w 380"/>
                      <a:gd name="T51" fmla="*/ 1487 h 97"/>
                      <a:gd name="T52" fmla="*/ 1396 w 380"/>
                      <a:gd name="T53" fmla="*/ 1487 h 97"/>
                      <a:gd name="T54" fmla="*/ 333 w 380"/>
                      <a:gd name="T55" fmla="*/ 1633 h 97"/>
                      <a:gd name="T56" fmla="*/ 0 w 380"/>
                      <a:gd name="T57" fmla="*/ 1543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0" h="97">
                        <a:moveTo>
                          <a:pt x="1" y="85"/>
                        </a:moveTo>
                        <a:cubicBezTo>
                          <a:pt x="4" y="96"/>
                          <a:pt x="28" y="91"/>
                          <a:pt x="36" y="90"/>
                        </a:cubicBezTo>
                        <a:cubicBezTo>
                          <a:pt x="50" y="88"/>
                          <a:pt x="65" y="87"/>
                          <a:pt x="80" y="85"/>
                        </a:cubicBezTo>
                        <a:cubicBezTo>
                          <a:pt x="112" y="83"/>
                          <a:pt x="146" y="86"/>
                          <a:pt x="178" y="88"/>
                        </a:cubicBezTo>
                        <a:cubicBezTo>
                          <a:pt x="194" y="89"/>
                          <a:pt x="209" y="90"/>
                          <a:pt x="224" y="91"/>
                        </a:cubicBezTo>
                        <a:cubicBezTo>
                          <a:pt x="236" y="91"/>
                          <a:pt x="248" y="95"/>
                          <a:pt x="260" y="96"/>
                        </a:cubicBezTo>
                        <a:cubicBezTo>
                          <a:pt x="264" y="96"/>
                          <a:pt x="271" y="97"/>
                          <a:pt x="275" y="95"/>
                        </a:cubicBezTo>
                        <a:cubicBezTo>
                          <a:pt x="280" y="91"/>
                          <a:pt x="278" y="86"/>
                          <a:pt x="277" y="80"/>
                        </a:cubicBezTo>
                        <a:cubicBezTo>
                          <a:pt x="275" y="64"/>
                          <a:pt x="290" y="65"/>
                          <a:pt x="302" y="65"/>
                        </a:cubicBezTo>
                        <a:cubicBezTo>
                          <a:pt x="314" y="65"/>
                          <a:pt x="325" y="64"/>
                          <a:pt x="337" y="63"/>
                        </a:cubicBezTo>
                        <a:cubicBezTo>
                          <a:pt x="343" y="63"/>
                          <a:pt x="347" y="65"/>
                          <a:pt x="348" y="58"/>
                        </a:cubicBezTo>
                        <a:cubicBezTo>
                          <a:pt x="350" y="50"/>
                          <a:pt x="343" y="47"/>
                          <a:pt x="353" y="44"/>
                        </a:cubicBezTo>
                        <a:cubicBezTo>
                          <a:pt x="357" y="43"/>
                          <a:pt x="364" y="43"/>
                          <a:pt x="368" y="40"/>
                        </a:cubicBezTo>
                        <a:cubicBezTo>
                          <a:pt x="373" y="36"/>
                          <a:pt x="369" y="30"/>
                          <a:pt x="368" y="24"/>
                        </a:cubicBezTo>
                        <a:cubicBezTo>
                          <a:pt x="368" y="22"/>
                          <a:pt x="367" y="19"/>
                          <a:pt x="368" y="17"/>
                        </a:cubicBezTo>
                        <a:cubicBezTo>
                          <a:pt x="370" y="13"/>
                          <a:pt x="373" y="15"/>
                          <a:pt x="376" y="12"/>
                        </a:cubicBezTo>
                        <a:cubicBezTo>
                          <a:pt x="379" y="9"/>
                          <a:pt x="380" y="0"/>
                          <a:pt x="374" y="0"/>
                        </a:cubicBezTo>
                        <a:cubicBezTo>
                          <a:pt x="374" y="8"/>
                          <a:pt x="364" y="8"/>
                          <a:pt x="358" y="8"/>
                        </a:cubicBezTo>
                        <a:cubicBezTo>
                          <a:pt x="348" y="9"/>
                          <a:pt x="350" y="12"/>
                          <a:pt x="352" y="20"/>
                        </a:cubicBezTo>
                        <a:cubicBezTo>
                          <a:pt x="355" y="40"/>
                          <a:pt x="340" y="29"/>
                          <a:pt x="332" y="40"/>
                        </a:cubicBezTo>
                        <a:cubicBezTo>
                          <a:pt x="328" y="45"/>
                          <a:pt x="332" y="49"/>
                          <a:pt x="325" y="53"/>
                        </a:cubicBezTo>
                        <a:cubicBezTo>
                          <a:pt x="317" y="57"/>
                          <a:pt x="300" y="53"/>
                          <a:pt x="291" y="52"/>
                        </a:cubicBezTo>
                        <a:cubicBezTo>
                          <a:pt x="279" y="51"/>
                          <a:pt x="263" y="52"/>
                          <a:pt x="260" y="65"/>
                        </a:cubicBezTo>
                        <a:cubicBezTo>
                          <a:pt x="259" y="72"/>
                          <a:pt x="259" y="76"/>
                          <a:pt x="252" y="78"/>
                        </a:cubicBezTo>
                        <a:cubicBezTo>
                          <a:pt x="245" y="80"/>
                          <a:pt x="238" y="77"/>
                          <a:pt x="232" y="76"/>
                        </a:cubicBezTo>
                        <a:cubicBezTo>
                          <a:pt x="210" y="75"/>
                          <a:pt x="186" y="78"/>
                          <a:pt x="164" y="79"/>
                        </a:cubicBezTo>
                        <a:cubicBezTo>
                          <a:pt x="139" y="81"/>
                          <a:pt x="114" y="78"/>
                          <a:pt x="89" y="79"/>
                        </a:cubicBezTo>
                        <a:cubicBezTo>
                          <a:pt x="66" y="80"/>
                          <a:pt x="43" y="87"/>
                          <a:pt x="21" y="87"/>
                        </a:cubicBezTo>
                        <a:cubicBezTo>
                          <a:pt x="13" y="86"/>
                          <a:pt x="7" y="81"/>
                          <a:pt x="0" y="82"/>
                        </a:cubicBezTo>
                      </a:path>
                    </a:pathLst>
                  </a:custGeom>
                  <a:solidFill>
                    <a:srgbClr val="F6BAC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47" name="Freeform 58"/>
                  <p:cNvSpPr>
                    <a:spLocks/>
                  </p:cNvSpPr>
                  <p:nvPr/>
                </p:nvSpPr>
                <p:spPr bwMode="auto">
                  <a:xfrm>
                    <a:off x="3772" y="2792"/>
                    <a:ext cx="315" cy="13"/>
                  </a:xfrm>
                  <a:custGeom>
                    <a:avLst/>
                    <a:gdLst>
                      <a:gd name="T0" fmla="*/ 0 w 126"/>
                      <a:gd name="T1" fmla="*/ 88 h 5"/>
                      <a:gd name="T2" fmla="*/ 1970 w 126"/>
                      <a:gd name="T3" fmla="*/ 55 h 5"/>
                      <a:gd name="T4" fmla="*/ 0 60000 65536"/>
                      <a:gd name="T5" fmla="*/ 0 60000 65536"/>
                    </a:gdLst>
                    <a:ahLst/>
                    <a:cxnLst>
                      <a:cxn ang="T4">
                        <a:pos x="T0" y="T1"/>
                      </a:cxn>
                      <a:cxn ang="T5">
                        <a:pos x="T2" y="T3"/>
                      </a:cxn>
                    </a:cxnLst>
                    <a:rect l="0" t="0" r="r" b="b"/>
                    <a:pathLst>
                      <a:path w="126" h="5">
                        <a:moveTo>
                          <a:pt x="0" y="5"/>
                        </a:moveTo>
                        <a:cubicBezTo>
                          <a:pt x="29" y="0"/>
                          <a:pt x="111" y="1"/>
                          <a:pt x="126"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48" name="Freeform 59"/>
                  <p:cNvSpPr>
                    <a:spLocks/>
                  </p:cNvSpPr>
                  <p:nvPr/>
                </p:nvSpPr>
                <p:spPr bwMode="auto">
                  <a:xfrm>
                    <a:off x="3162" y="2984"/>
                    <a:ext cx="1003" cy="27"/>
                  </a:xfrm>
                  <a:custGeom>
                    <a:avLst/>
                    <a:gdLst>
                      <a:gd name="T0" fmla="*/ 0 w 401"/>
                      <a:gd name="T1" fmla="*/ 0 h 10"/>
                      <a:gd name="T2" fmla="*/ 3584 w 401"/>
                      <a:gd name="T3" fmla="*/ 159 h 10"/>
                      <a:gd name="T4" fmla="*/ 6276 w 401"/>
                      <a:gd name="T5" fmla="*/ 38 h 10"/>
                      <a:gd name="T6" fmla="*/ 0 60000 65536"/>
                      <a:gd name="T7" fmla="*/ 0 60000 65536"/>
                      <a:gd name="T8" fmla="*/ 0 60000 65536"/>
                    </a:gdLst>
                    <a:ahLst/>
                    <a:cxnLst>
                      <a:cxn ang="T6">
                        <a:pos x="T0" y="T1"/>
                      </a:cxn>
                      <a:cxn ang="T7">
                        <a:pos x="T2" y="T3"/>
                      </a:cxn>
                      <a:cxn ang="T8">
                        <a:pos x="T4" y="T5"/>
                      </a:cxn>
                    </a:cxnLst>
                    <a:rect l="0" t="0" r="r" b="b"/>
                    <a:pathLst>
                      <a:path w="401" h="10">
                        <a:moveTo>
                          <a:pt x="0" y="0"/>
                        </a:moveTo>
                        <a:cubicBezTo>
                          <a:pt x="21" y="5"/>
                          <a:pt x="144" y="6"/>
                          <a:pt x="229" y="8"/>
                        </a:cubicBezTo>
                        <a:cubicBezTo>
                          <a:pt x="290" y="10"/>
                          <a:pt x="371" y="6"/>
                          <a:pt x="401"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49" name="Freeform 60"/>
                  <p:cNvSpPr>
                    <a:spLocks/>
                  </p:cNvSpPr>
                  <p:nvPr/>
                </p:nvSpPr>
                <p:spPr bwMode="auto">
                  <a:xfrm>
                    <a:off x="3220" y="3027"/>
                    <a:ext cx="795" cy="26"/>
                  </a:xfrm>
                  <a:custGeom>
                    <a:avLst/>
                    <a:gdLst>
                      <a:gd name="T0" fmla="*/ 0 w 318"/>
                      <a:gd name="T1" fmla="*/ 88 h 10"/>
                      <a:gd name="T2" fmla="*/ 3020 w 318"/>
                      <a:gd name="T3" fmla="*/ 55 h 10"/>
                      <a:gd name="T4" fmla="*/ 4970 w 318"/>
                      <a:gd name="T5" fmla="*/ 0 h 10"/>
                      <a:gd name="T6" fmla="*/ 0 60000 65536"/>
                      <a:gd name="T7" fmla="*/ 0 60000 65536"/>
                      <a:gd name="T8" fmla="*/ 0 60000 65536"/>
                    </a:gdLst>
                    <a:ahLst/>
                    <a:cxnLst>
                      <a:cxn ang="T6">
                        <a:pos x="T0" y="T1"/>
                      </a:cxn>
                      <a:cxn ang="T7">
                        <a:pos x="T2" y="T3"/>
                      </a:cxn>
                      <a:cxn ang="T8">
                        <a:pos x="T4" y="T5"/>
                      </a:cxn>
                    </a:cxnLst>
                    <a:rect l="0" t="0" r="r" b="b"/>
                    <a:pathLst>
                      <a:path w="318" h="10">
                        <a:moveTo>
                          <a:pt x="0" y="5"/>
                        </a:moveTo>
                        <a:cubicBezTo>
                          <a:pt x="20" y="10"/>
                          <a:pt x="131" y="1"/>
                          <a:pt x="193" y="3"/>
                        </a:cubicBezTo>
                        <a:cubicBezTo>
                          <a:pt x="254" y="6"/>
                          <a:pt x="296" y="3"/>
                          <a:pt x="318"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50" name="Freeform 61"/>
                  <p:cNvSpPr>
                    <a:spLocks/>
                  </p:cNvSpPr>
                  <p:nvPr/>
                </p:nvSpPr>
                <p:spPr bwMode="auto">
                  <a:xfrm>
                    <a:off x="3260" y="3053"/>
                    <a:ext cx="730" cy="22"/>
                  </a:xfrm>
                  <a:custGeom>
                    <a:avLst/>
                    <a:gdLst>
                      <a:gd name="T0" fmla="*/ 0 w 292"/>
                      <a:gd name="T1" fmla="*/ 107 h 8"/>
                      <a:gd name="T2" fmla="*/ 2770 w 292"/>
                      <a:gd name="T3" fmla="*/ 83 h 8"/>
                      <a:gd name="T4" fmla="*/ 4563 w 292"/>
                      <a:gd name="T5" fmla="*/ 143 h 8"/>
                      <a:gd name="T6" fmla="*/ 0 60000 65536"/>
                      <a:gd name="T7" fmla="*/ 0 60000 65536"/>
                      <a:gd name="T8" fmla="*/ 0 60000 65536"/>
                    </a:gdLst>
                    <a:ahLst/>
                    <a:cxnLst>
                      <a:cxn ang="T6">
                        <a:pos x="T0" y="T1"/>
                      </a:cxn>
                      <a:cxn ang="T7">
                        <a:pos x="T2" y="T3"/>
                      </a:cxn>
                      <a:cxn ang="T8">
                        <a:pos x="T4" y="T5"/>
                      </a:cxn>
                    </a:cxnLst>
                    <a:rect l="0" t="0" r="r" b="b"/>
                    <a:pathLst>
                      <a:path w="292" h="8">
                        <a:moveTo>
                          <a:pt x="0" y="5"/>
                        </a:moveTo>
                        <a:cubicBezTo>
                          <a:pt x="15" y="4"/>
                          <a:pt x="128" y="0"/>
                          <a:pt x="177" y="4"/>
                        </a:cubicBezTo>
                        <a:cubicBezTo>
                          <a:pt x="225" y="8"/>
                          <a:pt x="289" y="7"/>
                          <a:pt x="292" y="7"/>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51" name="Freeform 62"/>
                  <p:cNvSpPr>
                    <a:spLocks/>
                  </p:cNvSpPr>
                  <p:nvPr/>
                </p:nvSpPr>
                <p:spPr bwMode="auto">
                  <a:xfrm>
                    <a:off x="3082" y="2824"/>
                    <a:ext cx="1040" cy="37"/>
                  </a:xfrm>
                  <a:custGeom>
                    <a:avLst/>
                    <a:gdLst>
                      <a:gd name="T0" fmla="*/ 0 w 416"/>
                      <a:gd name="T1" fmla="*/ 0 h 14"/>
                      <a:gd name="T2" fmla="*/ 3583 w 416"/>
                      <a:gd name="T3" fmla="*/ 204 h 14"/>
                      <a:gd name="T4" fmla="*/ 6500 w 416"/>
                      <a:gd name="T5" fmla="*/ 0 h 14"/>
                      <a:gd name="T6" fmla="*/ 0 60000 65536"/>
                      <a:gd name="T7" fmla="*/ 0 60000 65536"/>
                      <a:gd name="T8" fmla="*/ 0 60000 65536"/>
                    </a:gdLst>
                    <a:ahLst/>
                    <a:cxnLst>
                      <a:cxn ang="T6">
                        <a:pos x="T0" y="T1"/>
                      </a:cxn>
                      <a:cxn ang="T7">
                        <a:pos x="T2" y="T3"/>
                      </a:cxn>
                      <a:cxn ang="T8">
                        <a:pos x="T4" y="T5"/>
                      </a:cxn>
                    </a:cxnLst>
                    <a:rect l="0" t="0" r="r" b="b"/>
                    <a:pathLst>
                      <a:path w="416" h="14">
                        <a:moveTo>
                          <a:pt x="0" y="0"/>
                        </a:moveTo>
                        <a:cubicBezTo>
                          <a:pt x="15" y="5"/>
                          <a:pt x="171" y="14"/>
                          <a:pt x="229" y="11"/>
                        </a:cubicBezTo>
                        <a:cubicBezTo>
                          <a:pt x="287" y="8"/>
                          <a:pt x="378" y="2"/>
                          <a:pt x="416"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52" name="Freeform 63"/>
                  <p:cNvSpPr>
                    <a:spLocks/>
                  </p:cNvSpPr>
                  <p:nvPr/>
                </p:nvSpPr>
                <p:spPr bwMode="auto">
                  <a:xfrm>
                    <a:off x="3077" y="2848"/>
                    <a:ext cx="1151" cy="37"/>
                  </a:xfrm>
                  <a:custGeom>
                    <a:avLst/>
                    <a:gdLst>
                      <a:gd name="T0" fmla="*/ 0 w 460"/>
                      <a:gd name="T1" fmla="*/ 0 h 14"/>
                      <a:gd name="T2" fmla="*/ 3731 w 460"/>
                      <a:gd name="T3" fmla="*/ 238 h 14"/>
                      <a:gd name="T4" fmla="*/ 4076 w 460"/>
                      <a:gd name="T5" fmla="*/ 225 h 14"/>
                      <a:gd name="T6" fmla="*/ 7206 w 460"/>
                      <a:gd name="T7" fmla="*/ 21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 h="14">
                        <a:moveTo>
                          <a:pt x="0" y="0"/>
                        </a:moveTo>
                        <a:cubicBezTo>
                          <a:pt x="13" y="5"/>
                          <a:pt x="161" y="14"/>
                          <a:pt x="238" y="13"/>
                        </a:cubicBezTo>
                        <a:cubicBezTo>
                          <a:pt x="245" y="13"/>
                          <a:pt x="253" y="12"/>
                          <a:pt x="260" y="12"/>
                        </a:cubicBezTo>
                        <a:cubicBezTo>
                          <a:pt x="336" y="10"/>
                          <a:pt x="439" y="2"/>
                          <a:pt x="460" y="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53" name="Freeform 64"/>
                  <p:cNvSpPr>
                    <a:spLocks/>
                  </p:cNvSpPr>
                  <p:nvPr/>
                </p:nvSpPr>
                <p:spPr bwMode="auto">
                  <a:xfrm>
                    <a:off x="3155" y="2936"/>
                    <a:ext cx="1007" cy="61"/>
                  </a:xfrm>
                  <a:custGeom>
                    <a:avLst/>
                    <a:gdLst>
                      <a:gd name="T0" fmla="*/ 0 w 403"/>
                      <a:gd name="T1" fmla="*/ 0 h 23"/>
                      <a:gd name="T2" fmla="*/ 6287 w 403"/>
                      <a:gd name="T3" fmla="*/ 204 h 23"/>
                      <a:gd name="T4" fmla="*/ 0 60000 65536"/>
                      <a:gd name="T5" fmla="*/ 0 60000 65536"/>
                    </a:gdLst>
                    <a:ahLst/>
                    <a:cxnLst>
                      <a:cxn ang="T4">
                        <a:pos x="T0" y="T1"/>
                      </a:cxn>
                      <a:cxn ang="T5">
                        <a:pos x="T2" y="T3"/>
                      </a:cxn>
                    </a:cxnLst>
                    <a:rect l="0" t="0" r="r" b="b"/>
                    <a:pathLst>
                      <a:path w="403" h="23">
                        <a:moveTo>
                          <a:pt x="0" y="0"/>
                        </a:moveTo>
                        <a:cubicBezTo>
                          <a:pt x="35" y="8"/>
                          <a:pt x="300" y="23"/>
                          <a:pt x="403" y="1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54" name="Freeform 65"/>
                  <p:cNvSpPr>
                    <a:spLocks/>
                  </p:cNvSpPr>
                  <p:nvPr/>
                </p:nvSpPr>
                <p:spPr bwMode="auto">
                  <a:xfrm>
                    <a:off x="3077" y="2899"/>
                    <a:ext cx="1130" cy="45"/>
                  </a:xfrm>
                  <a:custGeom>
                    <a:avLst/>
                    <a:gdLst>
                      <a:gd name="T0" fmla="*/ 0 w 452"/>
                      <a:gd name="T1" fmla="*/ 0 h 17"/>
                      <a:gd name="T2" fmla="*/ 4238 w 452"/>
                      <a:gd name="T3" fmla="*/ 315 h 17"/>
                      <a:gd name="T4" fmla="*/ 7063 w 452"/>
                      <a:gd name="T5" fmla="*/ 169 h 17"/>
                      <a:gd name="T6" fmla="*/ 0 60000 65536"/>
                      <a:gd name="T7" fmla="*/ 0 60000 65536"/>
                      <a:gd name="T8" fmla="*/ 0 60000 65536"/>
                    </a:gdLst>
                    <a:ahLst/>
                    <a:cxnLst>
                      <a:cxn ang="T6">
                        <a:pos x="T0" y="T1"/>
                      </a:cxn>
                      <a:cxn ang="T7">
                        <a:pos x="T2" y="T3"/>
                      </a:cxn>
                      <a:cxn ang="T8">
                        <a:pos x="T4" y="T5"/>
                      </a:cxn>
                    </a:cxnLst>
                    <a:rect l="0" t="0" r="r" b="b"/>
                    <a:pathLst>
                      <a:path w="452" h="17">
                        <a:moveTo>
                          <a:pt x="0" y="0"/>
                        </a:moveTo>
                        <a:cubicBezTo>
                          <a:pt x="17" y="6"/>
                          <a:pt x="170" y="17"/>
                          <a:pt x="271" y="17"/>
                        </a:cubicBezTo>
                        <a:cubicBezTo>
                          <a:pt x="349" y="17"/>
                          <a:pt x="429" y="12"/>
                          <a:pt x="452" y="9"/>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55" name="Freeform 66"/>
                  <p:cNvSpPr>
                    <a:spLocks/>
                  </p:cNvSpPr>
                  <p:nvPr/>
                </p:nvSpPr>
                <p:spPr bwMode="auto">
                  <a:xfrm>
                    <a:off x="3072" y="2869"/>
                    <a:ext cx="1130" cy="46"/>
                  </a:xfrm>
                  <a:custGeom>
                    <a:avLst/>
                    <a:gdLst>
                      <a:gd name="T0" fmla="*/ 0 w 452"/>
                      <a:gd name="T1" fmla="*/ 0 h 17"/>
                      <a:gd name="T2" fmla="*/ 4238 w 452"/>
                      <a:gd name="T3" fmla="*/ 314 h 17"/>
                      <a:gd name="T4" fmla="*/ 7063 w 452"/>
                      <a:gd name="T5" fmla="*/ 116 h 17"/>
                      <a:gd name="T6" fmla="*/ 0 60000 65536"/>
                      <a:gd name="T7" fmla="*/ 0 60000 65536"/>
                      <a:gd name="T8" fmla="*/ 0 60000 65536"/>
                    </a:gdLst>
                    <a:ahLst/>
                    <a:cxnLst>
                      <a:cxn ang="T6">
                        <a:pos x="T0" y="T1"/>
                      </a:cxn>
                      <a:cxn ang="T7">
                        <a:pos x="T2" y="T3"/>
                      </a:cxn>
                      <a:cxn ang="T8">
                        <a:pos x="T4" y="T5"/>
                      </a:cxn>
                    </a:cxnLst>
                    <a:rect l="0" t="0" r="r" b="b"/>
                    <a:pathLst>
                      <a:path w="452" h="17">
                        <a:moveTo>
                          <a:pt x="0" y="0"/>
                        </a:moveTo>
                        <a:cubicBezTo>
                          <a:pt x="12" y="6"/>
                          <a:pt x="176" y="17"/>
                          <a:pt x="271" y="16"/>
                        </a:cubicBezTo>
                        <a:cubicBezTo>
                          <a:pt x="365" y="14"/>
                          <a:pt x="443" y="8"/>
                          <a:pt x="452"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56" name="Freeform 67"/>
                  <p:cNvSpPr>
                    <a:spLocks/>
                  </p:cNvSpPr>
                  <p:nvPr/>
                </p:nvSpPr>
                <p:spPr bwMode="auto">
                  <a:xfrm>
                    <a:off x="3747" y="2803"/>
                    <a:ext cx="350" cy="16"/>
                  </a:xfrm>
                  <a:custGeom>
                    <a:avLst/>
                    <a:gdLst>
                      <a:gd name="T0" fmla="*/ 0 w 140"/>
                      <a:gd name="T1" fmla="*/ 115 h 6"/>
                      <a:gd name="T2" fmla="*/ 2188 w 140"/>
                      <a:gd name="T3" fmla="*/ 56 h 6"/>
                      <a:gd name="T4" fmla="*/ 0 60000 65536"/>
                      <a:gd name="T5" fmla="*/ 0 60000 65536"/>
                    </a:gdLst>
                    <a:ahLst/>
                    <a:cxnLst>
                      <a:cxn ang="T4">
                        <a:pos x="T0" y="T1"/>
                      </a:cxn>
                      <a:cxn ang="T5">
                        <a:pos x="T2" y="T3"/>
                      </a:cxn>
                    </a:cxnLst>
                    <a:rect l="0" t="0" r="r" b="b"/>
                    <a:pathLst>
                      <a:path w="140" h="6">
                        <a:moveTo>
                          <a:pt x="0" y="6"/>
                        </a:moveTo>
                        <a:cubicBezTo>
                          <a:pt x="28" y="1"/>
                          <a:pt x="125" y="0"/>
                          <a:pt x="140"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57" name="Freeform 68"/>
                  <p:cNvSpPr>
                    <a:spLocks/>
                  </p:cNvSpPr>
                  <p:nvPr/>
                </p:nvSpPr>
                <p:spPr bwMode="auto">
                  <a:xfrm>
                    <a:off x="3162" y="2995"/>
                    <a:ext cx="1003" cy="26"/>
                  </a:xfrm>
                  <a:custGeom>
                    <a:avLst/>
                    <a:gdLst>
                      <a:gd name="T0" fmla="*/ 0 w 401"/>
                      <a:gd name="T1" fmla="*/ 0 h 10"/>
                      <a:gd name="T2" fmla="*/ 3584 w 401"/>
                      <a:gd name="T3" fmla="*/ 143 h 10"/>
                      <a:gd name="T4" fmla="*/ 6276 w 401"/>
                      <a:gd name="T5" fmla="*/ 34 h 10"/>
                      <a:gd name="T6" fmla="*/ 0 60000 65536"/>
                      <a:gd name="T7" fmla="*/ 0 60000 65536"/>
                      <a:gd name="T8" fmla="*/ 0 60000 65536"/>
                    </a:gdLst>
                    <a:ahLst/>
                    <a:cxnLst>
                      <a:cxn ang="T6">
                        <a:pos x="T0" y="T1"/>
                      </a:cxn>
                      <a:cxn ang="T7">
                        <a:pos x="T2" y="T3"/>
                      </a:cxn>
                      <a:cxn ang="T8">
                        <a:pos x="T4" y="T5"/>
                      </a:cxn>
                    </a:cxnLst>
                    <a:rect l="0" t="0" r="r" b="b"/>
                    <a:pathLst>
                      <a:path w="401" h="10">
                        <a:moveTo>
                          <a:pt x="0" y="0"/>
                        </a:moveTo>
                        <a:cubicBezTo>
                          <a:pt x="21" y="5"/>
                          <a:pt x="144" y="6"/>
                          <a:pt x="229" y="8"/>
                        </a:cubicBezTo>
                        <a:cubicBezTo>
                          <a:pt x="290" y="10"/>
                          <a:pt x="371" y="6"/>
                          <a:pt x="401" y="2"/>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58" name="Freeform 69"/>
                  <p:cNvSpPr>
                    <a:spLocks/>
                  </p:cNvSpPr>
                  <p:nvPr/>
                </p:nvSpPr>
                <p:spPr bwMode="auto">
                  <a:xfrm>
                    <a:off x="3245" y="3037"/>
                    <a:ext cx="750" cy="27"/>
                  </a:xfrm>
                  <a:custGeom>
                    <a:avLst/>
                    <a:gdLst>
                      <a:gd name="T0" fmla="*/ 0 w 300"/>
                      <a:gd name="T1" fmla="*/ 116 h 10"/>
                      <a:gd name="T2" fmla="*/ 2863 w 300"/>
                      <a:gd name="T3" fmla="*/ 59 h 10"/>
                      <a:gd name="T4" fmla="*/ 4688 w 300"/>
                      <a:gd name="T5" fmla="*/ 22 h 10"/>
                      <a:gd name="T6" fmla="*/ 0 60000 65536"/>
                      <a:gd name="T7" fmla="*/ 0 60000 65536"/>
                      <a:gd name="T8" fmla="*/ 0 60000 65536"/>
                    </a:gdLst>
                    <a:ahLst/>
                    <a:cxnLst>
                      <a:cxn ang="T6">
                        <a:pos x="T0" y="T1"/>
                      </a:cxn>
                      <a:cxn ang="T7">
                        <a:pos x="T2" y="T3"/>
                      </a:cxn>
                      <a:cxn ang="T8">
                        <a:pos x="T4" y="T5"/>
                      </a:cxn>
                    </a:cxnLst>
                    <a:rect l="0" t="0" r="r" b="b"/>
                    <a:pathLst>
                      <a:path w="300" h="10">
                        <a:moveTo>
                          <a:pt x="0" y="6"/>
                        </a:moveTo>
                        <a:cubicBezTo>
                          <a:pt x="20" y="10"/>
                          <a:pt x="121" y="0"/>
                          <a:pt x="183" y="3"/>
                        </a:cubicBezTo>
                        <a:cubicBezTo>
                          <a:pt x="244" y="5"/>
                          <a:pt x="278" y="3"/>
                          <a:pt x="300"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59" name="Freeform 70"/>
                  <p:cNvSpPr>
                    <a:spLocks/>
                  </p:cNvSpPr>
                  <p:nvPr/>
                </p:nvSpPr>
                <p:spPr bwMode="auto">
                  <a:xfrm>
                    <a:off x="3260" y="3064"/>
                    <a:ext cx="730" cy="21"/>
                  </a:xfrm>
                  <a:custGeom>
                    <a:avLst/>
                    <a:gdLst>
                      <a:gd name="T0" fmla="*/ 0 w 292"/>
                      <a:gd name="T1" fmla="*/ 76 h 8"/>
                      <a:gd name="T2" fmla="*/ 2770 w 292"/>
                      <a:gd name="T3" fmla="*/ 76 h 8"/>
                      <a:gd name="T4" fmla="*/ 4563 w 292"/>
                      <a:gd name="T5" fmla="*/ 123 h 8"/>
                      <a:gd name="T6" fmla="*/ 0 60000 65536"/>
                      <a:gd name="T7" fmla="*/ 0 60000 65536"/>
                      <a:gd name="T8" fmla="*/ 0 60000 65536"/>
                    </a:gdLst>
                    <a:ahLst/>
                    <a:cxnLst>
                      <a:cxn ang="T6">
                        <a:pos x="T0" y="T1"/>
                      </a:cxn>
                      <a:cxn ang="T7">
                        <a:pos x="T2" y="T3"/>
                      </a:cxn>
                      <a:cxn ang="T8">
                        <a:pos x="T4" y="T5"/>
                      </a:cxn>
                    </a:cxnLst>
                    <a:rect l="0" t="0" r="r" b="b"/>
                    <a:pathLst>
                      <a:path w="292" h="8">
                        <a:moveTo>
                          <a:pt x="0" y="4"/>
                        </a:moveTo>
                        <a:cubicBezTo>
                          <a:pt x="15" y="4"/>
                          <a:pt x="128" y="0"/>
                          <a:pt x="177" y="4"/>
                        </a:cubicBezTo>
                        <a:cubicBezTo>
                          <a:pt x="225" y="8"/>
                          <a:pt x="289" y="7"/>
                          <a:pt x="292" y="7"/>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60" name="Freeform 71"/>
                  <p:cNvSpPr>
                    <a:spLocks/>
                  </p:cNvSpPr>
                  <p:nvPr/>
                </p:nvSpPr>
                <p:spPr bwMode="auto">
                  <a:xfrm>
                    <a:off x="3082" y="2832"/>
                    <a:ext cx="1055" cy="37"/>
                  </a:xfrm>
                  <a:custGeom>
                    <a:avLst/>
                    <a:gdLst>
                      <a:gd name="T0" fmla="*/ 0 w 422"/>
                      <a:gd name="T1" fmla="*/ 0 h 14"/>
                      <a:gd name="T2" fmla="*/ 3583 w 422"/>
                      <a:gd name="T3" fmla="*/ 204 h 14"/>
                      <a:gd name="T4" fmla="*/ 6595 w 422"/>
                      <a:gd name="T5" fmla="*/ 21 h 14"/>
                      <a:gd name="T6" fmla="*/ 0 60000 65536"/>
                      <a:gd name="T7" fmla="*/ 0 60000 65536"/>
                      <a:gd name="T8" fmla="*/ 0 60000 65536"/>
                    </a:gdLst>
                    <a:ahLst/>
                    <a:cxnLst>
                      <a:cxn ang="T6">
                        <a:pos x="T0" y="T1"/>
                      </a:cxn>
                      <a:cxn ang="T7">
                        <a:pos x="T2" y="T3"/>
                      </a:cxn>
                      <a:cxn ang="T8">
                        <a:pos x="T4" y="T5"/>
                      </a:cxn>
                    </a:cxnLst>
                    <a:rect l="0" t="0" r="r" b="b"/>
                    <a:pathLst>
                      <a:path w="422" h="14">
                        <a:moveTo>
                          <a:pt x="0" y="0"/>
                        </a:moveTo>
                        <a:cubicBezTo>
                          <a:pt x="15" y="6"/>
                          <a:pt x="171" y="14"/>
                          <a:pt x="229" y="11"/>
                        </a:cubicBezTo>
                        <a:cubicBezTo>
                          <a:pt x="287" y="8"/>
                          <a:pt x="384" y="2"/>
                          <a:pt x="422"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61" name="Freeform 72"/>
                  <p:cNvSpPr>
                    <a:spLocks/>
                  </p:cNvSpPr>
                  <p:nvPr/>
                </p:nvSpPr>
                <p:spPr bwMode="auto">
                  <a:xfrm>
                    <a:off x="3077" y="2856"/>
                    <a:ext cx="1151" cy="40"/>
                  </a:xfrm>
                  <a:custGeom>
                    <a:avLst/>
                    <a:gdLst>
                      <a:gd name="T0" fmla="*/ 0 w 460"/>
                      <a:gd name="T1" fmla="*/ 0 h 15"/>
                      <a:gd name="T2" fmla="*/ 3731 w 460"/>
                      <a:gd name="T3" fmla="*/ 248 h 15"/>
                      <a:gd name="T4" fmla="*/ 4076 w 460"/>
                      <a:gd name="T5" fmla="*/ 248 h 15"/>
                      <a:gd name="T6" fmla="*/ 7206 w 460"/>
                      <a:gd name="T7" fmla="*/ 21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 h="15">
                        <a:moveTo>
                          <a:pt x="0" y="0"/>
                        </a:moveTo>
                        <a:cubicBezTo>
                          <a:pt x="13" y="5"/>
                          <a:pt x="161" y="15"/>
                          <a:pt x="238" y="13"/>
                        </a:cubicBezTo>
                        <a:cubicBezTo>
                          <a:pt x="245" y="13"/>
                          <a:pt x="253" y="13"/>
                          <a:pt x="260" y="13"/>
                        </a:cubicBezTo>
                        <a:cubicBezTo>
                          <a:pt x="336" y="10"/>
                          <a:pt x="439" y="3"/>
                          <a:pt x="460"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62" name="Freeform 73"/>
                  <p:cNvSpPr>
                    <a:spLocks/>
                  </p:cNvSpPr>
                  <p:nvPr/>
                </p:nvSpPr>
                <p:spPr bwMode="auto">
                  <a:xfrm>
                    <a:off x="3167" y="2947"/>
                    <a:ext cx="995" cy="61"/>
                  </a:xfrm>
                  <a:custGeom>
                    <a:avLst/>
                    <a:gdLst>
                      <a:gd name="T0" fmla="*/ 0 w 398"/>
                      <a:gd name="T1" fmla="*/ 0 h 23"/>
                      <a:gd name="T2" fmla="*/ 6220 w 398"/>
                      <a:gd name="T3" fmla="*/ 204 h 23"/>
                      <a:gd name="T4" fmla="*/ 0 60000 65536"/>
                      <a:gd name="T5" fmla="*/ 0 60000 65536"/>
                    </a:gdLst>
                    <a:ahLst/>
                    <a:cxnLst>
                      <a:cxn ang="T4">
                        <a:pos x="T0" y="T1"/>
                      </a:cxn>
                      <a:cxn ang="T5">
                        <a:pos x="T2" y="T3"/>
                      </a:cxn>
                    </a:cxnLst>
                    <a:rect l="0" t="0" r="r" b="b"/>
                    <a:pathLst>
                      <a:path w="398" h="23">
                        <a:moveTo>
                          <a:pt x="0" y="0"/>
                        </a:moveTo>
                        <a:cubicBezTo>
                          <a:pt x="34" y="8"/>
                          <a:pt x="295" y="23"/>
                          <a:pt x="398" y="1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63" name="Freeform 74"/>
                  <p:cNvSpPr>
                    <a:spLocks/>
                  </p:cNvSpPr>
                  <p:nvPr/>
                </p:nvSpPr>
                <p:spPr bwMode="auto">
                  <a:xfrm>
                    <a:off x="3085" y="2909"/>
                    <a:ext cx="1122" cy="46"/>
                  </a:xfrm>
                  <a:custGeom>
                    <a:avLst/>
                    <a:gdLst>
                      <a:gd name="T0" fmla="*/ 0 w 449"/>
                      <a:gd name="T1" fmla="*/ 0 h 17"/>
                      <a:gd name="T2" fmla="*/ 4183 w 449"/>
                      <a:gd name="T3" fmla="*/ 336 h 17"/>
                      <a:gd name="T4" fmla="*/ 7007 w 449"/>
                      <a:gd name="T5" fmla="*/ 176 h 17"/>
                      <a:gd name="T6" fmla="*/ 0 60000 65536"/>
                      <a:gd name="T7" fmla="*/ 0 60000 65536"/>
                      <a:gd name="T8" fmla="*/ 0 60000 65536"/>
                    </a:gdLst>
                    <a:ahLst/>
                    <a:cxnLst>
                      <a:cxn ang="T6">
                        <a:pos x="T0" y="T1"/>
                      </a:cxn>
                      <a:cxn ang="T7">
                        <a:pos x="T2" y="T3"/>
                      </a:cxn>
                      <a:cxn ang="T8">
                        <a:pos x="T4" y="T5"/>
                      </a:cxn>
                    </a:cxnLst>
                    <a:rect l="0" t="0" r="r" b="b"/>
                    <a:pathLst>
                      <a:path w="449" h="17">
                        <a:moveTo>
                          <a:pt x="0" y="0"/>
                        </a:moveTo>
                        <a:cubicBezTo>
                          <a:pt x="17" y="6"/>
                          <a:pt x="167" y="17"/>
                          <a:pt x="268" y="17"/>
                        </a:cubicBezTo>
                        <a:cubicBezTo>
                          <a:pt x="346" y="16"/>
                          <a:pt x="426" y="12"/>
                          <a:pt x="449" y="9"/>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64" name="Freeform 75"/>
                  <p:cNvSpPr>
                    <a:spLocks/>
                  </p:cNvSpPr>
                  <p:nvPr/>
                </p:nvSpPr>
                <p:spPr bwMode="auto">
                  <a:xfrm>
                    <a:off x="3072" y="2880"/>
                    <a:ext cx="1130" cy="45"/>
                  </a:xfrm>
                  <a:custGeom>
                    <a:avLst/>
                    <a:gdLst>
                      <a:gd name="T0" fmla="*/ 0 w 452"/>
                      <a:gd name="T1" fmla="*/ 0 h 17"/>
                      <a:gd name="T2" fmla="*/ 4238 w 452"/>
                      <a:gd name="T3" fmla="*/ 281 h 17"/>
                      <a:gd name="T4" fmla="*/ 7063 w 452"/>
                      <a:gd name="T5" fmla="*/ 111 h 17"/>
                      <a:gd name="T6" fmla="*/ 0 60000 65536"/>
                      <a:gd name="T7" fmla="*/ 0 60000 65536"/>
                      <a:gd name="T8" fmla="*/ 0 60000 65536"/>
                    </a:gdLst>
                    <a:ahLst/>
                    <a:cxnLst>
                      <a:cxn ang="T6">
                        <a:pos x="T0" y="T1"/>
                      </a:cxn>
                      <a:cxn ang="T7">
                        <a:pos x="T2" y="T3"/>
                      </a:cxn>
                      <a:cxn ang="T8">
                        <a:pos x="T4" y="T5"/>
                      </a:cxn>
                    </a:cxnLst>
                    <a:rect l="0" t="0" r="r" b="b"/>
                    <a:pathLst>
                      <a:path w="452" h="17">
                        <a:moveTo>
                          <a:pt x="0" y="0"/>
                        </a:moveTo>
                        <a:cubicBezTo>
                          <a:pt x="12" y="6"/>
                          <a:pt x="176" y="17"/>
                          <a:pt x="271" y="15"/>
                        </a:cubicBezTo>
                        <a:cubicBezTo>
                          <a:pt x="365" y="14"/>
                          <a:pt x="443" y="7"/>
                          <a:pt x="452" y="6"/>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65" name="Freeform 76"/>
                  <p:cNvSpPr>
                    <a:spLocks/>
                  </p:cNvSpPr>
                  <p:nvPr/>
                </p:nvSpPr>
                <p:spPr bwMode="auto">
                  <a:xfrm>
                    <a:off x="3747" y="2797"/>
                    <a:ext cx="350" cy="16"/>
                  </a:xfrm>
                  <a:custGeom>
                    <a:avLst/>
                    <a:gdLst>
                      <a:gd name="T0" fmla="*/ 0 w 140"/>
                      <a:gd name="T1" fmla="*/ 115 h 6"/>
                      <a:gd name="T2" fmla="*/ 2188 w 140"/>
                      <a:gd name="T3" fmla="*/ 35 h 6"/>
                      <a:gd name="T4" fmla="*/ 0 60000 65536"/>
                      <a:gd name="T5" fmla="*/ 0 60000 65536"/>
                    </a:gdLst>
                    <a:ahLst/>
                    <a:cxnLst>
                      <a:cxn ang="T4">
                        <a:pos x="T0" y="T1"/>
                      </a:cxn>
                      <a:cxn ang="T5">
                        <a:pos x="T2" y="T3"/>
                      </a:cxn>
                    </a:cxnLst>
                    <a:rect l="0" t="0" r="r" b="b"/>
                    <a:pathLst>
                      <a:path w="140" h="6">
                        <a:moveTo>
                          <a:pt x="0" y="6"/>
                        </a:moveTo>
                        <a:cubicBezTo>
                          <a:pt x="28" y="1"/>
                          <a:pt x="125" y="0"/>
                          <a:pt x="140"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66" name="Freeform 77"/>
                  <p:cNvSpPr>
                    <a:spLocks/>
                  </p:cNvSpPr>
                  <p:nvPr/>
                </p:nvSpPr>
                <p:spPr bwMode="auto">
                  <a:xfrm>
                    <a:off x="3162" y="2989"/>
                    <a:ext cx="1003" cy="24"/>
                  </a:xfrm>
                  <a:custGeom>
                    <a:avLst/>
                    <a:gdLst>
                      <a:gd name="T0" fmla="*/ 0 w 401"/>
                      <a:gd name="T1" fmla="*/ 0 h 9"/>
                      <a:gd name="T2" fmla="*/ 3584 w 401"/>
                      <a:gd name="T3" fmla="*/ 149 h 9"/>
                      <a:gd name="T4" fmla="*/ 6276 w 401"/>
                      <a:gd name="T5" fmla="*/ 35 h 9"/>
                      <a:gd name="T6" fmla="*/ 0 60000 65536"/>
                      <a:gd name="T7" fmla="*/ 0 60000 65536"/>
                      <a:gd name="T8" fmla="*/ 0 60000 65536"/>
                    </a:gdLst>
                    <a:ahLst/>
                    <a:cxnLst>
                      <a:cxn ang="T6">
                        <a:pos x="T0" y="T1"/>
                      </a:cxn>
                      <a:cxn ang="T7">
                        <a:pos x="T2" y="T3"/>
                      </a:cxn>
                      <a:cxn ang="T8">
                        <a:pos x="T4" y="T5"/>
                      </a:cxn>
                    </a:cxnLst>
                    <a:rect l="0" t="0" r="r" b="b"/>
                    <a:pathLst>
                      <a:path w="401" h="9">
                        <a:moveTo>
                          <a:pt x="0" y="0"/>
                        </a:moveTo>
                        <a:cubicBezTo>
                          <a:pt x="21" y="5"/>
                          <a:pt x="144" y="5"/>
                          <a:pt x="229" y="8"/>
                        </a:cubicBezTo>
                        <a:cubicBezTo>
                          <a:pt x="290" y="9"/>
                          <a:pt x="371" y="5"/>
                          <a:pt x="401"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67" name="Freeform 78"/>
                  <p:cNvSpPr>
                    <a:spLocks/>
                  </p:cNvSpPr>
                  <p:nvPr/>
                </p:nvSpPr>
                <p:spPr bwMode="auto">
                  <a:xfrm>
                    <a:off x="3220" y="3032"/>
                    <a:ext cx="795" cy="24"/>
                  </a:xfrm>
                  <a:custGeom>
                    <a:avLst/>
                    <a:gdLst>
                      <a:gd name="T0" fmla="*/ 0 w 318"/>
                      <a:gd name="T1" fmla="*/ 93 h 9"/>
                      <a:gd name="T2" fmla="*/ 3020 w 318"/>
                      <a:gd name="T3" fmla="*/ 56 h 9"/>
                      <a:gd name="T4" fmla="*/ 4970 w 318"/>
                      <a:gd name="T5" fmla="*/ 0 h 9"/>
                      <a:gd name="T6" fmla="*/ 0 60000 65536"/>
                      <a:gd name="T7" fmla="*/ 0 60000 65536"/>
                      <a:gd name="T8" fmla="*/ 0 60000 65536"/>
                    </a:gdLst>
                    <a:ahLst/>
                    <a:cxnLst>
                      <a:cxn ang="T6">
                        <a:pos x="T0" y="T1"/>
                      </a:cxn>
                      <a:cxn ang="T7">
                        <a:pos x="T2" y="T3"/>
                      </a:cxn>
                      <a:cxn ang="T8">
                        <a:pos x="T4" y="T5"/>
                      </a:cxn>
                    </a:cxnLst>
                    <a:rect l="0" t="0" r="r" b="b"/>
                    <a:pathLst>
                      <a:path w="318" h="9">
                        <a:moveTo>
                          <a:pt x="0" y="5"/>
                        </a:moveTo>
                        <a:cubicBezTo>
                          <a:pt x="20" y="9"/>
                          <a:pt x="131" y="0"/>
                          <a:pt x="193" y="3"/>
                        </a:cubicBezTo>
                        <a:cubicBezTo>
                          <a:pt x="254" y="5"/>
                          <a:pt x="296" y="2"/>
                          <a:pt x="318"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68" name="Freeform 79"/>
                  <p:cNvSpPr>
                    <a:spLocks/>
                  </p:cNvSpPr>
                  <p:nvPr/>
                </p:nvSpPr>
                <p:spPr bwMode="auto">
                  <a:xfrm>
                    <a:off x="3260" y="3056"/>
                    <a:ext cx="730" cy="24"/>
                  </a:xfrm>
                  <a:custGeom>
                    <a:avLst/>
                    <a:gdLst>
                      <a:gd name="T0" fmla="*/ 0 w 292"/>
                      <a:gd name="T1" fmla="*/ 93 h 9"/>
                      <a:gd name="T2" fmla="*/ 2770 w 292"/>
                      <a:gd name="T3" fmla="*/ 93 h 9"/>
                      <a:gd name="T4" fmla="*/ 4563 w 292"/>
                      <a:gd name="T5" fmla="*/ 136 h 9"/>
                      <a:gd name="T6" fmla="*/ 0 60000 65536"/>
                      <a:gd name="T7" fmla="*/ 0 60000 65536"/>
                      <a:gd name="T8" fmla="*/ 0 60000 65536"/>
                    </a:gdLst>
                    <a:ahLst/>
                    <a:cxnLst>
                      <a:cxn ang="T6">
                        <a:pos x="T0" y="T1"/>
                      </a:cxn>
                      <a:cxn ang="T7">
                        <a:pos x="T2" y="T3"/>
                      </a:cxn>
                      <a:cxn ang="T8">
                        <a:pos x="T4" y="T5"/>
                      </a:cxn>
                    </a:cxnLst>
                    <a:rect l="0" t="0" r="r" b="b"/>
                    <a:pathLst>
                      <a:path w="292" h="9">
                        <a:moveTo>
                          <a:pt x="0" y="5"/>
                        </a:moveTo>
                        <a:cubicBezTo>
                          <a:pt x="15" y="5"/>
                          <a:pt x="128" y="0"/>
                          <a:pt x="177" y="5"/>
                        </a:cubicBezTo>
                        <a:cubicBezTo>
                          <a:pt x="225" y="9"/>
                          <a:pt x="289" y="7"/>
                          <a:pt x="292" y="7"/>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69" name="Freeform 80"/>
                  <p:cNvSpPr>
                    <a:spLocks/>
                  </p:cNvSpPr>
                  <p:nvPr/>
                </p:nvSpPr>
                <p:spPr bwMode="auto">
                  <a:xfrm>
                    <a:off x="3082" y="2827"/>
                    <a:ext cx="1055" cy="37"/>
                  </a:xfrm>
                  <a:custGeom>
                    <a:avLst/>
                    <a:gdLst>
                      <a:gd name="T0" fmla="*/ 0 w 422"/>
                      <a:gd name="T1" fmla="*/ 0 h 14"/>
                      <a:gd name="T2" fmla="*/ 3583 w 422"/>
                      <a:gd name="T3" fmla="*/ 204 h 14"/>
                      <a:gd name="T4" fmla="*/ 6595 w 422"/>
                      <a:gd name="T5" fmla="*/ 0 h 14"/>
                      <a:gd name="T6" fmla="*/ 0 60000 65536"/>
                      <a:gd name="T7" fmla="*/ 0 60000 65536"/>
                      <a:gd name="T8" fmla="*/ 0 60000 65536"/>
                    </a:gdLst>
                    <a:ahLst/>
                    <a:cxnLst>
                      <a:cxn ang="T6">
                        <a:pos x="T0" y="T1"/>
                      </a:cxn>
                      <a:cxn ang="T7">
                        <a:pos x="T2" y="T3"/>
                      </a:cxn>
                      <a:cxn ang="T8">
                        <a:pos x="T4" y="T5"/>
                      </a:cxn>
                    </a:cxnLst>
                    <a:rect l="0" t="0" r="r" b="b"/>
                    <a:pathLst>
                      <a:path w="422" h="14">
                        <a:moveTo>
                          <a:pt x="0" y="0"/>
                        </a:moveTo>
                        <a:cubicBezTo>
                          <a:pt x="15" y="5"/>
                          <a:pt x="171" y="14"/>
                          <a:pt x="229" y="11"/>
                        </a:cubicBezTo>
                        <a:cubicBezTo>
                          <a:pt x="287" y="8"/>
                          <a:pt x="384" y="2"/>
                          <a:pt x="422"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70" name="Freeform 81"/>
                  <p:cNvSpPr>
                    <a:spLocks/>
                  </p:cNvSpPr>
                  <p:nvPr/>
                </p:nvSpPr>
                <p:spPr bwMode="auto">
                  <a:xfrm>
                    <a:off x="3077" y="2851"/>
                    <a:ext cx="1151" cy="40"/>
                  </a:xfrm>
                  <a:custGeom>
                    <a:avLst/>
                    <a:gdLst>
                      <a:gd name="T0" fmla="*/ 0 w 460"/>
                      <a:gd name="T1" fmla="*/ 0 h 15"/>
                      <a:gd name="T2" fmla="*/ 3731 w 460"/>
                      <a:gd name="T3" fmla="*/ 248 h 15"/>
                      <a:gd name="T4" fmla="*/ 4076 w 460"/>
                      <a:gd name="T5" fmla="*/ 248 h 15"/>
                      <a:gd name="T6" fmla="*/ 7206 w 460"/>
                      <a:gd name="T7" fmla="*/ 21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0" h="15">
                        <a:moveTo>
                          <a:pt x="0" y="0"/>
                        </a:moveTo>
                        <a:cubicBezTo>
                          <a:pt x="13" y="5"/>
                          <a:pt x="161" y="15"/>
                          <a:pt x="238" y="13"/>
                        </a:cubicBezTo>
                        <a:cubicBezTo>
                          <a:pt x="245" y="13"/>
                          <a:pt x="253" y="13"/>
                          <a:pt x="260" y="13"/>
                        </a:cubicBezTo>
                        <a:cubicBezTo>
                          <a:pt x="336" y="10"/>
                          <a:pt x="439" y="2"/>
                          <a:pt x="460" y="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71" name="Freeform 82"/>
                  <p:cNvSpPr>
                    <a:spLocks/>
                  </p:cNvSpPr>
                  <p:nvPr/>
                </p:nvSpPr>
                <p:spPr bwMode="auto">
                  <a:xfrm>
                    <a:off x="3155" y="2939"/>
                    <a:ext cx="1007" cy="64"/>
                  </a:xfrm>
                  <a:custGeom>
                    <a:avLst/>
                    <a:gdLst>
                      <a:gd name="T0" fmla="*/ 0 w 403"/>
                      <a:gd name="T1" fmla="*/ 0 h 24"/>
                      <a:gd name="T2" fmla="*/ 6287 w 403"/>
                      <a:gd name="T3" fmla="*/ 227 h 24"/>
                      <a:gd name="T4" fmla="*/ 0 60000 65536"/>
                      <a:gd name="T5" fmla="*/ 0 60000 65536"/>
                    </a:gdLst>
                    <a:ahLst/>
                    <a:cxnLst>
                      <a:cxn ang="T4">
                        <a:pos x="T0" y="T1"/>
                      </a:cxn>
                      <a:cxn ang="T5">
                        <a:pos x="T2" y="T3"/>
                      </a:cxn>
                    </a:cxnLst>
                    <a:rect l="0" t="0" r="r" b="b"/>
                    <a:pathLst>
                      <a:path w="403" h="24">
                        <a:moveTo>
                          <a:pt x="0" y="0"/>
                        </a:moveTo>
                        <a:cubicBezTo>
                          <a:pt x="35" y="9"/>
                          <a:pt x="300" y="24"/>
                          <a:pt x="403" y="1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72" name="Freeform 83"/>
                  <p:cNvSpPr>
                    <a:spLocks/>
                  </p:cNvSpPr>
                  <p:nvPr/>
                </p:nvSpPr>
                <p:spPr bwMode="auto">
                  <a:xfrm>
                    <a:off x="3077" y="2904"/>
                    <a:ext cx="1130" cy="45"/>
                  </a:xfrm>
                  <a:custGeom>
                    <a:avLst/>
                    <a:gdLst>
                      <a:gd name="T0" fmla="*/ 0 w 452"/>
                      <a:gd name="T1" fmla="*/ 0 h 17"/>
                      <a:gd name="T2" fmla="*/ 4238 w 452"/>
                      <a:gd name="T3" fmla="*/ 294 h 17"/>
                      <a:gd name="T4" fmla="*/ 7063 w 452"/>
                      <a:gd name="T5" fmla="*/ 169 h 17"/>
                      <a:gd name="T6" fmla="*/ 0 60000 65536"/>
                      <a:gd name="T7" fmla="*/ 0 60000 65536"/>
                      <a:gd name="T8" fmla="*/ 0 60000 65536"/>
                    </a:gdLst>
                    <a:ahLst/>
                    <a:cxnLst>
                      <a:cxn ang="T6">
                        <a:pos x="T0" y="T1"/>
                      </a:cxn>
                      <a:cxn ang="T7">
                        <a:pos x="T2" y="T3"/>
                      </a:cxn>
                      <a:cxn ang="T8">
                        <a:pos x="T4" y="T5"/>
                      </a:cxn>
                    </a:cxnLst>
                    <a:rect l="0" t="0" r="r" b="b"/>
                    <a:pathLst>
                      <a:path w="452" h="17">
                        <a:moveTo>
                          <a:pt x="0" y="0"/>
                        </a:moveTo>
                        <a:cubicBezTo>
                          <a:pt x="17" y="5"/>
                          <a:pt x="170" y="17"/>
                          <a:pt x="271" y="16"/>
                        </a:cubicBezTo>
                        <a:cubicBezTo>
                          <a:pt x="349" y="16"/>
                          <a:pt x="429" y="12"/>
                          <a:pt x="452" y="9"/>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73" name="Freeform 84"/>
                  <p:cNvSpPr>
                    <a:spLocks/>
                  </p:cNvSpPr>
                  <p:nvPr/>
                </p:nvSpPr>
                <p:spPr bwMode="auto">
                  <a:xfrm>
                    <a:off x="3072" y="2872"/>
                    <a:ext cx="1130" cy="48"/>
                  </a:xfrm>
                  <a:custGeom>
                    <a:avLst/>
                    <a:gdLst>
                      <a:gd name="T0" fmla="*/ 0 w 452"/>
                      <a:gd name="T1" fmla="*/ 0 h 18"/>
                      <a:gd name="T2" fmla="*/ 4238 w 452"/>
                      <a:gd name="T3" fmla="*/ 307 h 18"/>
                      <a:gd name="T4" fmla="*/ 7063 w 452"/>
                      <a:gd name="T5" fmla="*/ 115 h 18"/>
                      <a:gd name="T6" fmla="*/ 0 60000 65536"/>
                      <a:gd name="T7" fmla="*/ 0 60000 65536"/>
                      <a:gd name="T8" fmla="*/ 0 60000 65536"/>
                    </a:gdLst>
                    <a:ahLst/>
                    <a:cxnLst>
                      <a:cxn ang="T6">
                        <a:pos x="T0" y="T1"/>
                      </a:cxn>
                      <a:cxn ang="T7">
                        <a:pos x="T2" y="T3"/>
                      </a:cxn>
                      <a:cxn ang="T8">
                        <a:pos x="T4" y="T5"/>
                      </a:cxn>
                    </a:cxnLst>
                    <a:rect l="0" t="0" r="r" b="b"/>
                    <a:pathLst>
                      <a:path w="452" h="18">
                        <a:moveTo>
                          <a:pt x="0" y="0"/>
                        </a:moveTo>
                        <a:cubicBezTo>
                          <a:pt x="12" y="6"/>
                          <a:pt x="176" y="18"/>
                          <a:pt x="271" y="16"/>
                        </a:cubicBezTo>
                        <a:cubicBezTo>
                          <a:pt x="365" y="14"/>
                          <a:pt x="443" y="8"/>
                          <a:pt x="452"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74" name="Freeform 85"/>
                  <p:cNvSpPr>
                    <a:spLocks/>
                  </p:cNvSpPr>
                  <p:nvPr/>
                </p:nvSpPr>
                <p:spPr bwMode="auto">
                  <a:xfrm>
                    <a:off x="3085" y="2808"/>
                    <a:ext cx="340" cy="237"/>
                  </a:xfrm>
                  <a:custGeom>
                    <a:avLst/>
                    <a:gdLst>
                      <a:gd name="T0" fmla="*/ 720 w 136"/>
                      <a:gd name="T1" fmla="*/ 1587 h 89"/>
                      <a:gd name="T2" fmla="*/ 563 w 136"/>
                      <a:gd name="T3" fmla="*/ 1510 h 89"/>
                      <a:gd name="T4" fmla="*/ 595 w 136"/>
                      <a:gd name="T5" fmla="*/ 1249 h 89"/>
                      <a:gd name="T6" fmla="*/ 458 w 136"/>
                      <a:gd name="T7" fmla="*/ 852 h 89"/>
                      <a:gd name="T8" fmla="*/ 95 w 136"/>
                      <a:gd name="T9" fmla="*/ 682 h 89"/>
                      <a:gd name="T10" fmla="*/ 83 w 136"/>
                      <a:gd name="T11" fmla="*/ 192 h 89"/>
                      <a:gd name="T12" fmla="*/ 438 w 136"/>
                      <a:gd name="T13" fmla="*/ 77 h 89"/>
                      <a:gd name="T14" fmla="*/ 925 w 136"/>
                      <a:gd name="T15" fmla="*/ 115 h 89"/>
                      <a:gd name="T16" fmla="*/ 1533 w 136"/>
                      <a:gd name="T17" fmla="*/ 170 h 89"/>
                      <a:gd name="T18" fmla="*/ 1895 w 136"/>
                      <a:gd name="T19" fmla="*/ 205 h 89"/>
                      <a:gd name="T20" fmla="*/ 2125 w 136"/>
                      <a:gd name="T21" fmla="*/ 264 h 89"/>
                      <a:gd name="T22" fmla="*/ 770 w 136"/>
                      <a:gd name="T23" fmla="*/ 248 h 89"/>
                      <a:gd name="T24" fmla="*/ 345 w 136"/>
                      <a:gd name="T25" fmla="*/ 264 h 89"/>
                      <a:gd name="T26" fmla="*/ 333 w 136"/>
                      <a:gd name="T27" fmla="*/ 589 h 89"/>
                      <a:gd name="T28" fmla="*/ 563 w 136"/>
                      <a:gd name="T29" fmla="*/ 682 h 89"/>
                      <a:gd name="T30" fmla="*/ 738 w 136"/>
                      <a:gd name="T31" fmla="*/ 772 h 89"/>
                      <a:gd name="T32" fmla="*/ 688 w 136"/>
                      <a:gd name="T33" fmla="*/ 1169 h 89"/>
                      <a:gd name="T34" fmla="*/ 783 w 136"/>
                      <a:gd name="T35" fmla="*/ 1531 h 89"/>
                      <a:gd name="T36" fmla="*/ 1033 w 136"/>
                      <a:gd name="T37" fmla="*/ 1680 h 89"/>
                      <a:gd name="T38" fmla="*/ 738 w 136"/>
                      <a:gd name="T39" fmla="*/ 1568 h 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6" h="89">
                        <a:moveTo>
                          <a:pt x="46" y="84"/>
                        </a:moveTo>
                        <a:cubicBezTo>
                          <a:pt x="40" y="83"/>
                          <a:pt x="37" y="86"/>
                          <a:pt x="36" y="80"/>
                        </a:cubicBezTo>
                        <a:cubicBezTo>
                          <a:pt x="35" y="75"/>
                          <a:pt x="37" y="70"/>
                          <a:pt x="38" y="66"/>
                        </a:cubicBezTo>
                        <a:cubicBezTo>
                          <a:pt x="40" y="57"/>
                          <a:pt x="39" y="48"/>
                          <a:pt x="29" y="45"/>
                        </a:cubicBezTo>
                        <a:cubicBezTo>
                          <a:pt x="21" y="43"/>
                          <a:pt x="11" y="44"/>
                          <a:pt x="6" y="36"/>
                        </a:cubicBezTo>
                        <a:cubicBezTo>
                          <a:pt x="0" y="29"/>
                          <a:pt x="2" y="17"/>
                          <a:pt x="5" y="10"/>
                        </a:cubicBezTo>
                        <a:cubicBezTo>
                          <a:pt x="10" y="0"/>
                          <a:pt x="19" y="4"/>
                          <a:pt x="28" y="4"/>
                        </a:cubicBezTo>
                        <a:cubicBezTo>
                          <a:pt x="39" y="4"/>
                          <a:pt x="49" y="5"/>
                          <a:pt x="59" y="6"/>
                        </a:cubicBezTo>
                        <a:cubicBezTo>
                          <a:pt x="72" y="8"/>
                          <a:pt x="85" y="9"/>
                          <a:pt x="98" y="9"/>
                        </a:cubicBezTo>
                        <a:cubicBezTo>
                          <a:pt x="106" y="9"/>
                          <a:pt x="113" y="10"/>
                          <a:pt x="121" y="11"/>
                        </a:cubicBezTo>
                        <a:cubicBezTo>
                          <a:pt x="126" y="12"/>
                          <a:pt x="133" y="12"/>
                          <a:pt x="136" y="14"/>
                        </a:cubicBezTo>
                        <a:cubicBezTo>
                          <a:pt x="107" y="15"/>
                          <a:pt x="78" y="14"/>
                          <a:pt x="49" y="13"/>
                        </a:cubicBezTo>
                        <a:cubicBezTo>
                          <a:pt x="42" y="12"/>
                          <a:pt x="28" y="11"/>
                          <a:pt x="22" y="14"/>
                        </a:cubicBezTo>
                        <a:cubicBezTo>
                          <a:pt x="17" y="17"/>
                          <a:pt x="16" y="27"/>
                          <a:pt x="21" y="31"/>
                        </a:cubicBezTo>
                        <a:cubicBezTo>
                          <a:pt x="24" y="33"/>
                          <a:pt x="32" y="34"/>
                          <a:pt x="36" y="36"/>
                        </a:cubicBezTo>
                        <a:cubicBezTo>
                          <a:pt x="39" y="37"/>
                          <a:pt x="45" y="38"/>
                          <a:pt x="47" y="41"/>
                        </a:cubicBezTo>
                        <a:cubicBezTo>
                          <a:pt x="51" y="46"/>
                          <a:pt x="45" y="56"/>
                          <a:pt x="44" y="62"/>
                        </a:cubicBezTo>
                        <a:cubicBezTo>
                          <a:pt x="43" y="69"/>
                          <a:pt x="43" y="77"/>
                          <a:pt x="50" y="81"/>
                        </a:cubicBezTo>
                        <a:cubicBezTo>
                          <a:pt x="55" y="83"/>
                          <a:pt x="65" y="81"/>
                          <a:pt x="66" y="89"/>
                        </a:cubicBezTo>
                        <a:cubicBezTo>
                          <a:pt x="61" y="87"/>
                          <a:pt x="53" y="83"/>
                          <a:pt x="47" y="83"/>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75" name="Freeform 86"/>
                  <p:cNvSpPr>
                    <a:spLocks/>
                  </p:cNvSpPr>
                  <p:nvPr/>
                </p:nvSpPr>
                <p:spPr bwMode="auto">
                  <a:xfrm>
                    <a:off x="3685" y="2795"/>
                    <a:ext cx="365" cy="58"/>
                  </a:xfrm>
                  <a:custGeom>
                    <a:avLst/>
                    <a:gdLst>
                      <a:gd name="T0" fmla="*/ 188 w 146"/>
                      <a:gd name="T1" fmla="*/ 314 h 22"/>
                      <a:gd name="T2" fmla="*/ 613 w 146"/>
                      <a:gd name="T3" fmla="*/ 145 h 22"/>
                      <a:gd name="T4" fmla="*/ 1113 w 146"/>
                      <a:gd name="T5" fmla="*/ 34 h 22"/>
                      <a:gd name="T6" fmla="*/ 2283 w 146"/>
                      <a:gd name="T7" fmla="*/ 90 h 22"/>
                      <a:gd name="T8" fmla="*/ 1863 w 146"/>
                      <a:gd name="T9" fmla="*/ 90 h 22"/>
                      <a:gd name="T10" fmla="*/ 1125 w 146"/>
                      <a:gd name="T11" fmla="*/ 166 h 22"/>
                      <a:gd name="T12" fmla="*/ 613 w 146"/>
                      <a:gd name="T13" fmla="*/ 327 h 22"/>
                      <a:gd name="T14" fmla="*/ 0 w 146"/>
                      <a:gd name="T15" fmla="*/ 369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6" h="22">
                        <a:moveTo>
                          <a:pt x="12" y="17"/>
                        </a:moveTo>
                        <a:cubicBezTo>
                          <a:pt x="20" y="18"/>
                          <a:pt x="32" y="12"/>
                          <a:pt x="39" y="8"/>
                        </a:cubicBezTo>
                        <a:cubicBezTo>
                          <a:pt x="49" y="2"/>
                          <a:pt x="59" y="2"/>
                          <a:pt x="71" y="2"/>
                        </a:cubicBezTo>
                        <a:cubicBezTo>
                          <a:pt x="96" y="0"/>
                          <a:pt x="121" y="4"/>
                          <a:pt x="146" y="5"/>
                        </a:cubicBezTo>
                        <a:cubicBezTo>
                          <a:pt x="143" y="12"/>
                          <a:pt x="125" y="5"/>
                          <a:pt x="119" y="5"/>
                        </a:cubicBezTo>
                        <a:cubicBezTo>
                          <a:pt x="104" y="3"/>
                          <a:pt x="88" y="9"/>
                          <a:pt x="72" y="9"/>
                        </a:cubicBezTo>
                        <a:cubicBezTo>
                          <a:pt x="59" y="9"/>
                          <a:pt x="51" y="14"/>
                          <a:pt x="39" y="18"/>
                        </a:cubicBezTo>
                        <a:cubicBezTo>
                          <a:pt x="26" y="22"/>
                          <a:pt x="13" y="14"/>
                          <a:pt x="0" y="20"/>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76" name="Oval 87"/>
                  <p:cNvSpPr>
                    <a:spLocks noChangeArrowheads="1"/>
                  </p:cNvSpPr>
                  <p:nvPr/>
                </p:nvSpPr>
                <p:spPr bwMode="auto">
                  <a:xfrm>
                    <a:off x="3795" y="2803"/>
                    <a:ext cx="42" cy="42"/>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77" name="Oval 88"/>
                  <p:cNvSpPr>
                    <a:spLocks noChangeArrowheads="1"/>
                  </p:cNvSpPr>
                  <p:nvPr/>
                </p:nvSpPr>
                <p:spPr bwMode="auto">
                  <a:xfrm>
                    <a:off x="3845" y="2808"/>
                    <a:ext cx="17" cy="16"/>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78" name="Oval 89"/>
                  <p:cNvSpPr>
                    <a:spLocks noChangeArrowheads="1"/>
                  </p:cNvSpPr>
                  <p:nvPr/>
                </p:nvSpPr>
                <p:spPr bwMode="auto">
                  <a:xfrm>
                    <a:off x="3760" y="2827"/>
                    <a:ext cx="27" cy="29"/>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79" name="Freeform 90"/>
                  <p:cNvSpPr>
                    <a:spLocks/>
                  </p:cNvSpPr>
                  <p:nvPr/>
                </p:nvSpPr>
                <p:spPr bwMode="auto">
                  <a:xfrm>
                    <a:off x="3070" y="2787"/>
                    <a:ext cx="1168" cy="328"/>
                  </a:xfrm>
                  <a:custGeom>
                    <a:avLst/>
                    <a:gdLst>
                      <a:gd name="T0" fmla="*/ 3772 w 467"/>
                      <a:gd name="T1" fmla="*/ 248 h 123"/>
                      <a:gd name="T2" fmla="*/ 4429 w 467"/>
                      <a:gd name="T3" fmla="*/ 115 h 123"/>
                      <a:gd name="T4" fmla="*/ 4817 w 467"/>
                      <a:gd name="T5" fmla="*/ 21 h 123"/>
                      <a:gd name="T6" fmla="*/ 5255 w 467"/>
                      <a:gd name="T7" fmla="*/ 21 h 123"/>
                      <a:gd name="T8" fmla="*/ 6005 w 467"/>
                      <a:gd name="T9" fmla="*/ 0 h 123"/>
                      <a:gd name="T10" fmla="*/ 6338 w 467"/>
                      <a:gd name="T11" fmla="*/ 21 h 123"/>
                      <a:gd name="T12" fmla="*/ 6538 w 467"/>
                      <a:gd name="T13" fmla="*/ 248 h 123"/>
                      <a:gd name="T14" fmla="*/ 7193 w 467"/>
                      <a:gd name="T15" fmla="*/ 307 h 123"/>
                      <a:gd name="T16" fmla="*/ 7243 w 467"/>
                      <a:gd name="T17" fmla="*/ 683 h 123"/>
                      <a:gd name="T18" fmla="*/ 7088 w 467"/>
                      <a:gd name="T19" fmla="*/ 717 h 123"/>
                      <a:gd name="T20" fmla="*/ 7088 w 467"/>
                      <a:gd name="T21" fmla="*/ 1229 h 123"/>
                      <a:gd name="T22" fmla="*/ 6838 w 467"/>
                      <a:gd name="T23" fmla="*/ 1309 h 123"/>
                      <a:gd name="T24" fmla="*/ 6818 w 467"/>
                      <a:gd name="T25" fmla="*/ 1629 h 123"/>
                      <a:gd name="T26" fmla="*/ 6443 w 467"/>
                      <a:gd name="T27" fmla="*/ 1707 h 123"/>
                      <a:gd name="T28" fmla="*/ 5755 w 467"/>
                      <a:gd name="T29" fmla="*/ 1843 h 123"/>
                      <a:gd name="T30" fmla="*/ 5722 w 467"/>
                      <a:gd name="T31" fmla="*/ 2253 h 123"/>
                      <a:gd name="T32" fmla="*/ 5317 w 467"/>
                      <a:gd name="T33" fmla="*/ 2296 h 123"/>
                      <a:gd name="T34" fmla="*/ 4534 w 467"/>
                      <a:gd name="T35" fmla="*/ 2275 h 123"/>
                      <a:gd name="T36" fmla="*/ 2941 w 467"/>
                      <a:gd name="T37" fmla="*/ 2197 h 123"/>
                      <a:gd name="T38" fmla="*/ 1938 w 467"/>
                      <a:gd name="T39" fmla="*/ 2219 h 123"/>
                      <a:gd name="T40" fmla="*/ 1208 w 467"/>
                      <a:gd name="T41" fmla="*/ 2163 h 123"/>
                      <a:gd name="T42" fmla="*/ 1125 w 467"/>
                      <a:gd name="T43" fmla="*/ 1933 h 123"/>
                      <a:gd name="T44" fmla="*/ 675 w 467"/>
                      <a:gd name="T45" fmla="*/ 1821 h 123"/>
                      <a:gd name="T46" fmla="*/ 613 w 467"/>
                      <a:gd name="T47" fmla="*/ 1160 h 123"/>
                      <a:gd name="T48" fmla="*/ 125 w 467"/>
                      <a:gd name="T49" fmla="*/ 968 h 123"/>
                      <a:gd name="T50" fmla="*/ 50 w 467"/>
                      <a:gd name="T51" fmla="*/ 363 h 123"/>
                      <a:gd name="T52" fmla="*/ 145 w 467"/>
                      <a:gd name="T53" fmla="*/ 93 h 123"/>
                      <a:gd name="T54" fmla="*/ 708 w 467"/>
                      <a:gd name="T55" fmla="*/ 149 h 123"/>
                      <a:gd name="T56" fmla="*/ 1471 w 467"/>
                      <a:gd name="T57" fmla="*/ 205 h 123"/>
                      <a:gd name="T58" fmla="*/ 3772 w 467"/>
                      <a:gd name="T59" fmla="*/ 248 h 1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67" h="123">
                        <a:moveTo>
                          <a:pt x="241" y="13"/>
                        </a:moveTo>
                        <a:cubicBezTo>
                          <a:pt x="258" y="11"/>
                          <a:pt x="269" y="13"/>
                          <a:pt x="283" y="6"/>
                        </a:cubicBezTo>
                        <a:cubicBezTo>
                          <a:pt x="287" y="4"/>
                          <a:pt x="290" y="0"/>
                          <a:pt x="308" y="1"/>
                        </a:cubicBezTo>
                        <a:cubicBezTo>
                          <a:pt x="317" y="1"/>
                          <a:pt x="327" y="1"/>
                          <a:pt x="336" y="1"/>
                        </a:cubicBezTo>
                        <a:cubicBezTo>
                          <a:pt x="352" y="1"/>
                          <a:pt x="368" y="0"/>
                          <a:pt x="384" y="0"/>
                        </a:cubicBezTo>
                        <a:cubicBezTo>
                          <a:pt x="389" y="0"/>
                          <a:pt x="401" y="0"/>
                          <a:pt x="405" y="1"/>
                        </a:cubicBezTo>
                        <a:cubicBezTo>
                          <a:pt x="412" y="4"/>
                          <a:pt x="411" y="10"/>
                          <a:pt x="418" y="13"/>
                        </a:cubicBezTo>
                        <a:cubicBezTo>
                          <a:pt x="428" y="18"/>
                          <a:pt x="448" y="11"/>
                          <a:pt x="460" y="16"/>
                        </a:cubicBezTo>
                        <a:cubicBezTo>
                          <a:pt x="464" y="18"/>
                          <a:pt x="467" y="33"/>
                          <a:pt x="463" y="36"/>
                        </a:cubicBezTo>
                        <a:cubicBezTo>
                          <a:pt x="459" y="38"/>
                          <a:pt x="458" y="36"/>
                          <a:pt x="453" y="38"/>
                        </a:cubicBezTo>
                        <a:cubicBezTo>
                          <a:pt x="458" y="48"/>
                          <a:pt x="457" y="60"/>
                          <a:pt x="453" y="65"/>
                        </a:cubicBezTo>
                        <a:cubicBezTo>
                          <a:pt x="450" y="69"/>
                          <a:pt x="444" y="67"/>
                          <a:pt x="437" y="69"/>
                        </a:cubicBezTo>
                        <a:cubicBezTo>
                          <a:pt x="437" y="74"/>
                          <a:pt x="440" y="82"/>
                          <a:pt x="436" y="86"/>
                        </a:cubicBezTo>
                        <a:cubicBezTo>
                          <a:pt x="433" y="90"/>
                          <a:pt x="417" y="90"/>
                          <a:pt x="412" y="90"/>
                        </a:cubicBezTo>
                        <a:cubicBezTo>
                          <a:pt x="402" y="91"/>
                          <a:pt x="375" y="88"/>
                          <a:pt x="368" y="97"/>
                        </a:cubicBezTo>
                        <a:cubicBezTo>
                          <a:pt x="364" y="102"/>
                          <a:pt x="371" y="113"/>
                          <a:pt x="366" y="119"/>
                        </a:cubicBezTo>
                        <a:cubicBezTo>
                          <a:pt x="362" y="123"/>
                          <a:pt x="346" y="121"/>
                          <a:pt x="340" y="121"/>
                        </a:cubicBezTo>
                        <a:cubicBezTo>
                          <a:pt x="324" y="122"/>
                          <a:pt x="306" y="121"/>
                          <a:pt x="290" y="120"/>
                        </a:cubicBezTo>
                        <a:cubicBezTo>
                          <a:pt x="256" y="116"/>
                          <a:pt x="222" y="115"/>
                          <a:pt x="188" y="116"/>
                        </a:cubicBezTo>
                        <a:cubicBezTo>
                          <a:pt x="167" y="116"/>
                          <a:pt x="146" y="115"/>
                          <a:pt x="124" y="117"/>
                        </a:cubicBezTo>
                        <a:cubicBezTo>
                          <a:pt x="115" y="118"/>
                          <a:pt x="79" y="121"/>
                          <a:pt x="77" y="114"/>
                        </a:cubicBezTo>
                        <a:cubicBezTo>
                          <a:pt x="76" y="106"/>
                          <a:pt x="75" y="105"/>
                          <a:pt x="72" y="102"/>
                        </a:cubicBezTo>
                        <a:cubicBezTo>
                          <a:pt x="64" y="96"/>
                          <a:pt x="49" y="96"/>
                          <a:pt x="43" y="96"/>
                        </a:cubicBezTo>
                        <a:cubicBezTo>
                          <a:pt x="30" y="93"/>
                          <a:pt x="38" y="69"/>
                          <a:pt x="39" y="61"/>
                        </a:cubicBezTo>
                        <a:cubicBezTo>
                          <a:pt x="39" y="53"/>
                          <a:pt x="14" y="57"/>
                          <a:pt x="8" y="51"/>
                        </a:cubicBezTo>
                        <a:cubicBezTo>
                          <a:pt x="0" y="44"/>
                          <a:pt x="0" y="28"/>
                          <a:pt x="3" y="19"/>
                        </a:cubicBezTo>
                        <a:cubicBezTo>
                          <a:pt x="5" y="12"/>
                          <a:pt x="5" y="7"/>
                          <a:pt x="9" y="5"/>
                        </a:cubicBezTo>
                        <a:cubicBezTo>
                          <a:pt x="18" y="1"/>
                          <a:pt x="33" y="6"/>
                          <a:pt x="45" y="8"/>
                        </a:cubicBezTo>
                        <a:cubicBezTo>
                          <a:pt x="60" y="9"/>
                          <a:pt x="79" y="10"/>
                          <a:pt x="94" y="11"/>
                        </a:cubicBezTo>
                        <a:cubicBezTo>
                          <a:pt x="104" y="11"/>
                          <a:pt x="198" y="17"/>
                          <a:pt x="241" y="13"/>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572" name="Group 91"/>
                <p:cNvGrpSpPr>
                  <a:grpSpLocks/>
                </p:cNvGrpSpPr>
                <p:nvPr/>
              </p:nvGrpSpPr>
              <p:grpSpPr bwMode="auto">
                <a:xfrm>
                  <a:off x="20457368" y="17374345"/>
                  <a:ext cx="720000" cy="180000"/>
                  <a:chOff x="963" y="2349"/>
                  <a:chExt cx="1184" cy="347"/>
                </a:xfrm>
              </p:grpSpPr>
              <p:sp>
                <p:nvSpPr>
                  <p:cNvPr id="1712" name="Freeform 92"/>
                  <p:cNvSpPr>
                    <a:spLocks/>
                  </p:cNvSpPr>
                  <p:nvPr/>
                </p:nvSpPr>
                <p:spPr bwMode="auto">
                  <a:xfrm>
                    <a:off x="963" y="2349"/>
                    <a:ext cx="1184" cy="347"/>
                  </a:xfrm>
                  <a:custGeom>
                    <a:avLst/>
                    <a:gdLst>
                      <a:gd name="T0" fmla="*/ 1229 w 474"/>
                      <a:gd name="T1" fmla="*/ 478 h 130"/>
                      <a:gd name="T2" fmla="*/ 2478 w 474"/>
                      <a:gd name="T3" fmla="*/ 363 h 130"/>
                      <a:gd name="T4" fmla="*/ 2840 w 474"/>
                      <a:gd name="T5" fmla="*/ 149 h 130"/>
                      <a:gd name="T6" fmla="*/ 5048 w 474"/>
                      <a:gd name="T7" fmla="*/ 21 h 130"/>
                      <a:gd name="T8" fmla="*/ 5473 w 474"/>
                      <a:gd name="T9" fmla="*/ 35 h 130"/>
                      <a:gd name="T10" fmla="*/ 5660 w 474"/>
                      <a:gd name="T11" fmla="*/ 206 h 130"/>
                      <a:gd name="T12" fmla="*/ 6345 w 474"/>
                      <a:gd name="T13" fmla="*/ 363 h 130"/>
                      <a:gd name="T14" fmla="*/ 6719 w 474"/>
                      <a:gd name="T15" fmla="*/ 512 h 130"/>
                      <a:gd name="T16" fmla="*/ 6877 w 474"/>
                      <a:gd name="T17" fmla="*/ 854 h 130"/>
                      <a:gd name="T18" fmla="*/ 7032 w 474"/>
                      <a:gd name="T19" fmla="*/ 892 h 130"/>
                      <a:gd name="T20" fmla="*/ 7294 w 474"/>
                      <a:gd name="T21" fmla="*/ 913 h 130"/>
                      <a:gd name="T22" fmla="*/ 7326 w 474"/>
                      <a:gd name="T23" fmla="*/ 1217 h 130"/>
                      <a:gd name="T24" fmla="*/ 7032 w 474"/>
                      <a:gd name="T25" fmla="*/ 1276 h 130"/>
                      <a:gd name="T26" fmla="*/ 6939 w 474"/>
                      <a:gd name="T27" fmla="*/ 1353 h 130"/>
                      <a:gd name="T28" fmla="*/ 6919 w 474"/>
                      <a:gd name="T29" fmla="*/ 1481 h 130"/>
                      <a:gd name="T30" fmla="*/ 6544 w 474"/>
                      <a:gd name="T31" fmla="*/ 1618 h 130"/>
                      <a:gd name="T32" fmla="*/ 6532 w 474"/>
                      <a:gd name="T33" fmla="*/ 1810 h 130"/>
                      <a:gd name="T34" fmla="*/ 6357 w 474"/>
                      <a:gd name="T35" fmla="*/ 1882 h 130"/>
                      <a:gd name="T36" fmla="*/ 5378 w 474"/>
                      <a:gd name="T37" fmla="*/ 2074 h 130"/>
                      <a:gd name="T38" fmla="*/ 5191 w 474"/>
                      <a:gd name="T39" fmla="*/ 2360 h 130"/>
                      <a:gd name="T40" fmla="*/ 3462 w 474"/>
                      <a:gd name="T41" fmla="*/ 2450 h 130"/>
                      <a:gd name="T42" fmla="*/ 2133 w 474"/>
                      <a:gd name="T43" fmla="*/ 2381 h 130"/>
                      <a:gd name="T44" fmla="*/ 2103 w 474"/>
                      <a:gd name="T45" fmla="*/ 2186 h 130"/>
                      <a:gd name="T46" fmla="*/ 62 w 474"/>
                      <a:gd name="T47" fmla="*/ 2186 h 130"/>
                      <a:gd name="T48" fmla="*/ 30 w 474"/>
                      <a:gd name="T49" fmla="*/ 1844 h 130"/>
                      <a:gd name="T50" fmla="*/ 437 w 474"/>
                      <a:gd name="T51" fmla="*/ 1674 h 130"/>
                      <a:gd name="T52" fmla="*/ 467 w 474"/>
                      <a:gd name="T53" fmla="*/ 1276 h 130"/>
                      <a:gd name="T54" fmla="*/ 762 w 474"/>
                      <a:gd name="T55" fmla="*/ 1140 h 130"/>
                      <a:gd name="T56" fmla="*/ 762 w 474"/>
                      <a:gd name="T57" fmla="*/ 627 h 130"/>
                      <a:gd name="T58" fmla="*/ 1229 w 474"/>
                      <a:gd name="T59" fmla="*/ 478 h 1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4" h="130">
                        <a:moveTo>
                          <a:pt x="79" y="25"/>
                        </a:moveTo>
                        <a:cubicBezTo>
                          <a:pt x="103" y="26"/>
                          <a:pt x="136" y="21"/>
                          <a:pt x="159" y="19"/>
                        </a:cubicBezTo>
                        <a:cubicBezTo>
                          <a:pt x="170" y="18"/>
                          <a:pt x="175" y="12"/>
                          <a:pt x="182" y="8"/>
                        </a:cubicBezTo>
                        <a:cubicBezTo>
                          <a:pt x="187" y="6"/>
                          <a:pt x="293" y="0"/>
                          <a:pt x="324" y="1"/>
                        </a:cubicBezTo>
                        <a:cubicBezTo>
                          <a:pt x="333" y="1"/>
                          <a:pt x="342" y="0"/>
                          <a:pt x="351" y="2"/>
                        </a:cubicBezTo>
                        <a:cubicBezTo>
                          <a:pt x="360" y="4"/>
                          <a:pt x="356" y="6"/>
                          <a:pt x="363" y="11"/>
                        </a:cubicBezTo>
                        <a:cubicBezTo>
                          <a:pt x="372" y="17"/>
                          <a:pt x="389" y="17"/>
                          <a:pt x="407" y="19"/>
                        </a:cubicBezTo>
                        <a:cubicBezTo>
                          <a:pt x="415" y="19"/>
                          <a:pt x="424" y="21"/>
                          <a:pt x="431" y="27"/>
                        </a:cubicBezTo>
                        <a:cubicBezTo>
                          <a:pt x="435" y="31"/>
                          <a:pt x="437" y="42"/>
                          <a:pt x="441" y="45"/>
                        </a:cubicBezTo>
                        <a:cubicBezTo>
                          <a:pt x="443" y="47"/>
                          <a:pt x="446" y="47"/>
                          <a:pt x="451" y="47"/>
                        </a:cubicBezTo>
                        <a:cubicBezTo>
                          <a:pt x="459" y="47"/>
                          <a:pt x="464" y="45"/>
                          <a:pt x="468" y="48"/>
                        </a:cubicBezTo>
                        <a:cubicBezTo>
                          <a:pt x="470" y="49"/>
                          <a:pt x="474" y="63"/>
                          <a:pt x="470" y="64"/>
                        </a:cubicBezTo>
                        <a:cubicBezTo>
                          <a:pt x="464" y="66"/>
                          <a:pt x="457" y="68"/>
                          <a:pt x="451" y="67"/>
                        </a:cubicBezTo>
                        <a:cubicBezTo>
                          <a:pt x="444" y="67"/>
                          <a:pt x="445" y="70"/>
                          <a:pt x="445" y="71"/>
                        </a:cubicBezTo>
                        <a:cubicBezTo>
                          <a:pt x="446" y="74"/>
                          <a:pt x="446" y="76"/>
                          <a:pt x="444" y="78"/>
                        </a:cubicBezTo>
                        <a:cubicBezTo>
                          <a:pt x="438" y="84"/>
                          <a:pt x="422" y="83"/>
                          <a:pt x="420" y="85"/>
                        </a:cubicBezTo>
                        <a:cubicBezTo>
                          <a:pt x="418" y="87"/>
                          <a:pt x="422" y="92"/>
                          <a:pt x="419" y="95"/>
                        </a:cubicBezTo>
                        <a:cubicBezTo>
                          <a:pt x="415" y="97"/>
                          <a:pt x="414" y="98"/>
                          <a:pt x="408" y="99"/>
                        </a:cubicBezTo>
                        <a:cubicBezTo>
                          <a:pt x="391" y="103"/>
                          <a:pt x="366" y="104"/>
                          <a:pt x="345" y="109"/>
                        </a:cubicBezTo>
                        <a:cubicBezTo>
                          <a:pt x="327" y="112"/>
                          <a:pt x="344" y="122"/>
                          <a:pt x="333" y="124"/>
                        </a:cubicBezTo>
                        <a:cubicBezTo>
                          <a:pt x="325" y="127"/>
                          <a:pt x="263" y="128"/>
                          <a:pt x="222" y="129"/>
                        </a:cubicBezTo>
                        <a:cubicBezTo>
                          <a:pt x="184" y="130"/>
                          <a:pt x="144" y="130"/>
                          <a:pt x="137" y="125"/>
                        </a:cubicBezTo>
                        <a:cubicBezTo>
                          <a:pt x="134" y="123"/>
                          <a:pt x="138" y="116"/>
                          <a:pt x="135" y="115"/>
                        </a:cubicBezTo>
                        <a:cubicBezTo>
                          <a:pt x="112" y="106"/>
                          <a:pt x="14" y="121"/>
                          <a:pt x="4" y="115"/>
                        </a:cubicBezTo>
                        <a:cubicBezTo>
                          <a:pt x="1" y="114"/>
                          <a:pt x="0" y="99"/>
                          <a:pt x="2" y="97"/>
                        </a:cubicBezTo>
                        <a:cubicBezTo>
                          <a:pt x="8" y="93"/>
                          <a:pt x="28" y="100"/>
                          <a:pt x="28" y="88"/>
                        </a:cubicBezTo>
                        <a:cubicBezTo>
                          <a:pt x="28" y="79"/>
                          <a:pt x="25" y="71"/>
                          <a:pt x="30" y="67"/>
                        </a:cubicBezTo>
                        <a:cubicBezTo>
                          <a:pt x="34" y="64"/>
                          <a:pt x="45" y="69"/>
                          <a:pt x="49" y="60"/>
                        </a:cubicBezTo>
                        <a:cubicBezTo>
                          <a:pt x="52" y="54"/>
                          <a:pt x="47" y="40"/>
                          <a:pt x="49" y="33"/>
                        </a:cubicBezTo>
                        <a:cubicBezTo>
                          <a:pt x="52" y="26"/>
                          <a:pt x="65" y="25"/>
                          <a:pt x="79" y="25"/>
                        </a:cubicBezTo>
                        <a:close/>
                      </a:path>
                    </a:pathLst>
                  </a:custGeom>
                  <a:solidFill>
                    <a:srgbClr val="F9D8D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13" name="Freeform 93"/>
                  <p:cNvSpPr>
                    <a:spLocks/>
                  </p:cNvSpPr>
                  <p:nvPr/>
                </p:nvSpPr>
                <p:spPr bwMode="auto">
                  <a:xfrm>
                    <a:off x="1113" y="2440"/>
                    <a:ext cx="1007" cy="243"/>
                  </a:xfrm>
                  <a:custGeom>
                    <a:avLst/>
                    <a:gdLst>
                      <a:gd name="T0" fmla="*/ 0 w 403"/>
                      <a:gd name="T1" fmla="*/ 1391 h 91"/>
                      <a:gd name="T2" fmla="*/ 1029 w 403"/>
                      <a:gd name="T3" fmla="*/ 1426 h 91"/>
                      <a:gd name="T4" fmla="*/ 1279 w 403"/>
                      <a:gd name="T5" fmla="*/ 1482 h 91"/>
                      <a:gd name="T6" fmla="*/ 1467 w 403"/>
                      <a:gd name="T7" fmla="*/ 1677 h 91"/>
                      <a:gd name="T8" fmla="*/ 3041 w 403"/>
                      <a:gd name="T9" fmla="*/ 1698 h 91"/>
                      <a:gd name="T10" fmla="*/ 3728 w 403"/>
                      <a:gd name="T11" fmla="*/ 1640 h 91"/>
                      <a:gd name="T12" fmla="*/ 4058 w 403"/>
                      <a:gd name="T13" fmla="*/ 1618 h 91"/>
                      <a:gd name="T14" fmla="*/ 4215 w 403"/>
                      <a:gd name="T15" fmla="*/ 1413 h 91"/>
                      <a:gd name="T16" fmla="*/ 4465 w 403"/>
                      <a:gd name="T17" fmla="*/ 1332 h 91"/>
                      <a:gd name="T18" fmla="*/ 4808 w 403"/>
                      <a:gd name="T19" fmla="*/ 1255 h 91"/>
                      <a:gd name="T20" fmla="*/ 5370 w 403"/>
                      <a:gd name="T21" fmla="*/ 1162 h 91"/>
                      <a:gd name="T22" fmla="*/ 5495 w 403"/>
                      <a:gd name="T23" fmla="*/ 956 h 91"/>
                      <a:gd name="T24" fmla="*/ 5725 w 403"/>
                      <a:gd name="T25" fmla="*/ 820 h 91"/>
                      <a:gd name="T26" fmla="*/ 5807 w 403"/>
                      <a:gd name="T27" fmla="*/ 777 h 91"/>
                      <a:gd name="T28" fmla="*/ 5870 w 403"/>
                      <a:gd name="T29" fmla="*/ 662 h 91"/>
                      <a:gd name="T30" fmla="*/ 6099 w 403"/>
                      <a:gd name="T31" fmla="*/ 593 h 91"/>
                      <a:gd name="T32" fmla="*/ 6274 w 403"/>
                      <a:gd name="T33" fmla="*/ 513 h 91"/>
                      <a:gd name="T34" fmla="*/ 6244 w 403"/>
                      <a:gd name="T35" fmla="*/ 363 h 91"/>
                      <a:gd name="T36" fmla="*/ 6149 w 403"/>
                      <a:gd name="T37" fmla="*/ 379 h 91"/>
                      <a:gd name="T38" fmla="*/ 5870 w 403"/>
                      <a:gd name="T39" fmla="*/ 206 h 91"/>
                      <a:gd name="T40" fmla="*/ 5682 w 403"/>
                      <a:gd name="T41" fmla="*/ 0 h 91"/>
                      <a:gd name="T42" fmla="*/ 5775 w 403"/>
                      <a:gd name="T43" fmla="*/ 363 h 91"/>
                      <a:gd name="T44" fmla="*/ 5557 w 403"/>
                      <a:gd name="T45" fmla="*/ 606 h 91"/>
                      <a:gd name="T46" fmla="*/ 5275 w 403"/>
                      <a:gd name="T47" fmla="*/ 684 h 91"/>
                      <a:gd name="T48" fmla="*/ 5245 w 403"/>
                      <a:gd name="T49" fmla="*/ 935 h 91"/>
                      <a:gd name="T50" fmla="*/ 4915 w 403"/>
                      <a:gd name="T51" fmla="*/ 991 h 91"/>
                      <a:gd name="T52" fmla="*/ 4465 w 403"/>
                      <a:gd name="T53" fmla="*/ 1028 h 91"/>
                      <a:gd name="T54" fmla="*/ 4183 w 403"/>
                      <a:gd name="T55" fmla="*/ 1106 h 91"/>
                      <a:gd name="T56" fmla="*/ 3946 w 403"/>
                      <a:gd name="T57" fmla="*/ 1332 h 91"/>
                      <a:gd name="T58" fmla="*/ 3508 w 403"/>
                      <a:gd name="T59" fmla="*/ 1413 h 91"/>
                      <a:gd name="T60" fmla="*/ 2871 w 403"/>
                      <a:gd name="T61" fmla="*/ 1447 h 91"/>
                      <a:gd name="T62" fmla="*/ 1812 w 403"/>
                      <a:gd name="T63" fmla="*/ 1584 h 91"/>
                      <a:gd name="T64" fmla="*/ 1562 w 403"/>
                      <a:gd name="T65" fmla="*/ 1482 h 91"/>
                      <a:gd name="T66" fmla="*/ 1342 w 403"/>
                      <a:gd name="T67" fmla="*/ 1332 h 91"/>
                      <a:gd name="T68" fmla="*/ 780 w 403"/>
                      <a:gd name="T69" fmla="*/ 1332 h 91"/>
                      <a:gd name="T70" fmla="*/ 62 w 403"/>
                      <a:gd name="T71" fmla="*/ 1354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3" h="91">
                        <a:moveTo>
                          <a:pt x="0" y="73"/>
                        </a:moveTo>
                        <a:cubicBezTo>
                          <a:pt x="21" y="69"/>
                          <a:pt x="45" y="73"/>
                          <a:pt x="66" y="75"/>
                        </a:cubicBezTo>
                        <a:cubicBezTo>
                          <a:pt x="70" y="75"/>
                          <a:pt x="78" y="76"/>
                          <a:pt x="82" y="78"/>
                        </a:cubicBezTo>
                        <a:cubicBezTo>
                          <a:pt x="88" y="83"/>
                          <a:pt x="85" y="87"/>
                          <a:pt x="94" y="88"/>
                        </a:cubicBezTo>
                        <a:cubicBezTo>
                          <a:pt x="127" y="91"/>
                          <a:pt x="162" y="91"/>
                          <a:pt x="195" y="89"/>
                        </a:cubicBezTo>
                        <a:cubicBezTo>
                          <a:pt x="210" y="88"/>
                          <a:pt x="224" y="86"/>
                          <a:pt x="239" y="86"/>
                        </a:cubicBezTo>
                        <a:cubicBezTo>
                          <a:pt x="246" y="86"/>
                          <a:pt x="254" y="87"/>
                          <a:pt x="260" y="85"/>
                        </a:cubicBezTo>
                        <a:cubicBezTo>
                          <a:pt x="266" y="83"/>
                          <a:pt x="265" y="77"/>
                          <a:pt x="270" y="74"/>
                        </a:cubicBezTo>
                        <a:cubicBezTo>
                          <a:pt x="274" y="71"/>
                          <a:pt x="282" y="71"/>
                          <a:pt x="286" y="70"/>
                        </a:cubicBezTo>
                        <a:cubicBezTo>
                          <a:pt x="294" y="68"/>
                          <a:pt x="301" y="67"/>
                          <a:pt x="308" y="66"/>
                        </a:cubicBezTo>
                        <a:cubicBezTo>
                          <a:pt x="319" y="65"/>
                          <a:pt x="334" y="64"/>
                          <a:pt x="344" y="61"/>
                        </a:cubicBezTo>
                        <a:cubicBezTo>
                          <a:pt x="351" y="58"/>
                          <a:pt x="349" y="55"/>
                          <a:pt x="352" y="50"/>
                        </a:cubicBezTo>
                        <a:cubicBezTo>
                          <a:pt x="356" y="45"/>
                          <a:pt x="361" y="45"/>
                          <a:pt x="367" y="43"/>
                        </a:cubicBezTo>
                        <a:cubicBezTo>
                          <a:pt x="369" y="42"/>
                          <a:pt x="370" y="42"/>
                          <a:pt x="372" y="41"/>
                        </a:cubicBezTo>
                        <a:cubicBezTo>
                          <a:pt x="374" y="39"/>
                          <a:pt x="374" y="36"/>
                          <a:pt x="376" y="35"/>
                        </a:cubicBezTo>
                        <a:cubicBezTo>
                          <a:pt x="381" y="31"/>
                          <a:pt x="384" y="32"/>
                          <a:pt x="391" y="31"/>
                        </a:cubicBezTo>
                        <a:cubicBezTo>
                          <a:pt x="396" y="31"/>
                          <a:pt x="399" y="32"/>
                          <a:pt x="402" y="27"/>
                        </a:cubicBezTo>
                        <a:cubicBezTo>
                          <a:pt x="403" y="24"/>
                          <a:pt x="403" y="21"/>
                          <a:pt x="400" y="19"/>
                        </a:cubicBezTo>
                        <a:cubicBezTo>
                          <a:pt x="397" y="16"/>
                          <a:pt x="397" y="20"/>
                          <a:pt x="394" y="20"/>
                        </a:cubicBezTo>
                        <a:cubicBezTo>
                          <a:pt x="387" y="19"/>
                          <a:pt x="380" y="16"/>
                          <a:pt x="376" y="11"/>
                        </a:cubicBezTo>
                        <a:cubicBezTo>
                          <a:pt x="372" y="7"/>
                          <a:pt x="371" y="1"/>
                          <a:pt x="364" y="0"/>
                        </a:cubicBezTo>
                        <a:cubicBezTo>
                          <a:pt x="362" y="7"/>
                          <a:pt x="369" y="12"/>
                          <a:pt x="370" y="19"/>
                        </a:cubicBezTo>
                        <a:cubicBezTo>
                          <a:pt x="371" y="29"/>
                          <a:pt x="364" y="31"/>
                          <a:pt x="356" y="32"/>
                        </a:cubicBezTo>
                        <a:cubicBezTo>
                          <a:pt x="349" y="33"/>
                          <a:pt x="342" y="30"/>
                          <a:pt x="338" y="36"/>
                        </a:cubicBezTo>
                        <a:cubicBezTo>
                          <a:pt x="336" y="41"/>
                          <a:pt x="340" y="45"/>
                          <a:pt x="336" y="49"/>
                        </a:cubicBezTo>
                        <a:cubicBezTo>
                          <a:pt x="332" y="53"/>
                          <a:pt x="319" y="52"/>
                          <a:pt x="315" y="52"/>
                        </a:cubicBezTo>
                        <a:cubicBezTo>
                          <a:pt x="305" y="53"/>
                          <a:pt x="296" y="53"/>
                          <a:pt x="286" y="54"/>
                        </a:cubicBezTo>
                        <a:cubicBezTo>
                          <a:pt x="280" y="55"/>
                          <a:pt x="273" y="55"/>
                          <a:pt x="268" y="58"/>
                        </a:cubicBezTo>
                        <a:cubicBezTo>
                          <a:pt x="261" y="61"/>
                          <a:pt x="260" y="68"/>
                          <a:pt x="253" y="70"/>
                        </a:cubicBezTo>
                        <a:cubicBezTo>
                          <a:pt x="245" y="73"/>
                          <a:pt x="233" y="73"/>
                          <a:pt x="225" y="74"/>
                        </a:cubicBezTo>
                        <a:cubicBezTo>
                          <a:pt x="211" y="75"/>
                          <a:pt x="198" y="75"/>
                          <a:pt x="184" y="76"/>
                        </a:cubicBezTo>
                        <a:cubicBezTo>
                          <a:pt x="161" y="77"/>
                          <a:pt x="139" y="82"/>
                          <a:pt x="116" y="83"/>
                        </a:cubicBezTo>
                        <a:cubicBezTo>
                          <a:pt x="109" y="83"/>
                          <a:pt x="104" y="82"/>
                          <a:pt x="100" y="78"/>
                        </a:cubicBezTo>
                        <a:cubicBezTo>
                          <a:pt x="94" y="74"/>
                          <a:pt x="94" y="70"/>
                          <a:pt x="86" y="70"/>
                        </a:cubicBezTo>
                        <a:cubicBezTo>
                          <a:pt x="74" y="69"/>
                          <a:pt x="62" y="69"/>
                          <a:pt x="50" y="70"/>
                        </a:cubicBezTo>
                        <a:cubicBezTo>
                          <a:pt x="40" y="72"/>
                          <a:pt x="15" y="72"/>
                          <a:pt x="4" y="71"/>
                        </a:cubicBezTo>
                      </a:path>
                    </a:pathLst>
                  </a:custGeom>
                  <a:solidFill>
                    <a:srgbClr val="F6BAC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14" name="Freeform 94"/>
                  <p:cNvSpPr>
                    <a:spLocks/>
                  </p:cNvSpPr>
                  <p:nvPr/>
                </p:nvSpPr>
                <p:spPr bwMode="auto">
                  <a:xfrm>
                    <a:off x="1078" y="2472"/>
                    <a:ext cx="987" cy="51"/>
                  </a:xfrm>
                  <a:custGeom>
                    <a:avLst/>
                    <a:gdLst>
                      <a:gd name="T0" fmla="*/ 0 w 395"/>
                      <a:gd name="T1" fmla="*/ 346 h 19"/>
                      <a:gd name="T2" fmla="*/ 2404 w 395"/>
                      <a:gd name="T3" fmla="*/ 287 h 19"/>
                      <a:gd name="T4" fmla="*/ 6162 w 395"/>
                      <a:gd name="T5" fmla="*/ 0 h 19"/>
                      <a:gd name="T6" fmla="*/ 0 60000 65536"/>
                      <a:gd name="T7" fmla="*/ 0 60000 65536"/>
                      <a:gd name="T8" fmla="*/ 0 60000 65536"/>
                    </a:gdLst>
                    <a:ahLst/>
                    <a:cxnLst>
                      <a:cxn ang="T6">
                        <a:pos x="T0" y="T1"/>
                      </a:cxn>
                      <a:cxn ang="T7">
                        <a:pos x="T2" y="T3"/>
                      </a:cxn>
                      <a:cxn ang="T8">
                        <a:pos x="T4" y="T5"/>
                      </a:cxn>
                    </a:cxnLst>
                    <a:rect l="0" t="0" r="r" b="b"/>
                    <a:pathLst>
                      <a:path w="395" h="19">
                        <a:moveTo>
                          <a:pt x="0" y="18"/>
                        </a:moveTo>
                        <a:cubicBezTo>
                          <a:pt x="16" y="17"/>
                          <a:pt x="65" y="19"/>
                          <a:pt x="154" y="15"/>
                        </a:cubicBezTo>
                        <a:cubicBezTo>
                          <a:pt x="243" y="11"/>
                          <a:pt x="360" y="0"/>
                          <a:pt x="395"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15" name="Freeform 95"/>
                  <p:cNvSpPr>
                    <a:spLocks/>
                  </p:cNvSpPr>
                  <p:nvPr/>
                </p:nvSpPr>
                <p:spPr bwMode="auto">
                  <a:xfrm>
                    <a:off x="1382" y="2368"/>
                    <a:ext cx="490" cy="27"/>
                  </a:xfrm>
                  <a:custGeom>
                    <a:avLst/>
                    <a:gdLst>
                      <a:gd name="T0" fmla="*/ 0 w 196"/>
                      <a:gd name="T1" fmla="*/ 197 h 10"/>
                      <a:gd name="T2" fmla="*/ 3063 w 196"/>
                      <a:gd name="T3" fmla="*/ 103 h 10"/>
                      <a:gd name="T4" fmla="*/ 0 60000 65536"/>
                      <a:gd name="T5" fmla="*/ 0 60000 65536"/>
                    </a:gdLst>
                    <a:ahLst/>
                    <a:cxnLst>
                      <a:cxn ang="T4">
                        <a:pos x="T0" y="T1"/>
                      </a:cxn>
                      <a:cxn ang="T5">
                        <a:pos x="T2" y="T3"/>
                      </a:cxn>
                    </a:cxnLst>
                    <a:rect l="0" t="0" r="r" b="b"/>
                    <a:pathLst>
                      <a:path w="196" h="10">
                        <a:moveTo>
                          <a:pt x="0" y="10"/>
                        </a:moveTo>
                        <a:cubicBezTo>
                          <a:pt x="28" y="6"/>
                          <a:pt x="140" y="0"/>
                          <a:pt x="196" y="5"/>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16" name="Freeform 96"/>
                  <p:cNvSpPr>
                    <a:spLocks/>
                  </p:cNvSpPr>
                  <p:nvPr/>
                </p:nvSpPr>
                <p:spPr bwMode="auto">
                  <a:xfrm>
                    <a:off x="1088" y="2443"/>
                    <a:ext cx="964" cy="45"/>
                  </a:xfrm>
                  <a:custGeom>
                    <a:avLst/>
                    <a:gdLst>
                      <a:gd name="T0" fmla="*/ 0 w 386"/>
                      <a:gd name="T1" fmla="*/ 294 h 17"/>
                      <a:gd name="T2" fmla="*/ 2353 w 386"/>
                      <a:gd name="T3" fmla="*/ 204 h 17"/>
                      <a:gd name="T4" fmla="*/ 6014 w 386"/>
                      <a:gd name="T5" fmla="*/ 77 h 17"/>
                      <a:gd name="T6" fmla="*/ 0 60000 65536"/>
                      <a:gd name="T7" fmla="*/ 0 60000 65536"/>
                      <a:gd name="T8" fmla="*/ 0 60000 65536"/>
                    </a:gdLst>
                    <a:ahLst/>
                    <a:cxnLst>
                      <a:cxn ang="T6">
                        <a:pos x="T0" y="T1"/>
                      </a:cxn>
                      <a:cxn ang="T7">
                        <a:pos x="T2" y="T3"/>
                      </a:cxn>
                      <a:cxn ang="T8">
                        <a:pos x="T4" y="T5"/>
                      </a:cxn>
                    </a:cxnLst>
                    <a:rect l="0" t="0" r="r" b="b"/>
                    <a:pathLst>
                      <a:path w="386" h="17">
                        <a:moveTo>
                          <a:pt x="0" y="16"/>
                        </a:moveTo>
                        <a:cubicBezTo>
                          <a:pt x="10" y="17"/>
                          <a:pt x="84" y="16"/>
                          <a:pt x="151" y="11"/>
                        </a:cubicBezTo>
                        <a:cubicBezTo>
                          <a:pt x="219" y="6"/>
                          <a:pt x="366" y="0"/>
                          <a:pt x="386" y="4"/>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17" name="Freeform 97"/>
                  <p:cNvSpPr>
                    <a:spLocks/>
                  </p:cNvSpPr>
                  <p:nvPr/>
                </p:nvSpPr>
                <p:spPr bwMode="auto">
                  <a:xfrm>
                    <a:off x="1085" y="2395"/>
                    <a:ext cx="950" cy="56"/>
                  </a:xfrm>
                  <a:custGeom>
                    <a:avLst/>
                    <a:gdLst>
                      <a:gd name="T0" fmla="*/ 0 w 380"/>
                      <a:gd name="T1" fmla="*/ 376 h 21"/>
                      <a:gd name="T2" fmla="*/ 1345 w 380"/>
                      <a:gd name="T3" fmla="*/ 363 h 21"/>
                      <a:gd name="T4" fmla="*/ 5938 w 380"/>
                      <a:gd name="T5" fmla="*/ 149 h 21"/>
                      <a:gd name="T6" fmla="*/ 0 60000 65536"/>
                      <a:gd name="T7" fmla="*/ 0 60000 65536"/>
                      <a:gd name="T8" fmla="*/ 0 60000 65536"/>
                    </a:gdLst>
                    <a:ahLst/>
                    <a:cxnLst>
                      <a:cxn ang="T6">
                        <a:pos x="T0" y="T1"/>
                      </a:cxn>
                      <a:cxn ang="T7">
                        <a:pos x="T2" y="T3"/>
                      </a:cxn>
                      <a:cxn ang="T8">
                        <a:pos x="T4" y="T5"/>
                      </a:cxn>
                    </a:cxnLst>
                    <a:rect l="0" t="0" r="r" b="b"/>
                    <a:pathLst>
                      <a:path w="380" h="21">
                        <a:moveTo>
                          <a:pt x="0" y="20"/>
                        </a:moveTo>
                        <a:cubicBezTo>
                          <a:pt x="12" y="21"/>
                          <a:pt x="38" y="21"/>
                          <a:pt x="86" y="19"/>
                        </a:cubicBezTo>
                        <a:cubicBezTo>
                          <a:pt x="135" y="17"/>
                          <a:pt x="338" y="0"/>
                          <a:pt x="380" y="8"/>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18" name="Freeform 98"/>
                  <p:cNvSpPr>
                    <a:spLocks/>
                  </p:cNvSpPr>
                  <p:nvPr/>
                </p:nvSpPr>
                <p:spPr bwMode="auto">
                  <a:xfrm>
                    <a:off x="1033" y="2493"/>
                    <a:ext cx="1104" cy="70"/>
                  </a:xfrm>
                  <a:custGeom>
                    <a:avLst/>
                    <a:gdLst>
                      <a:gd name="T0" fmla="*/ 0 w 442"/>
                      <a:gd name="T1" fmla="*/ 471 h 26"/>
                      <a:gd name="T2" fmla="*/ 2900 w 442"/>
                      <a:gd name="T3" fmla="*/ 291 h 26"/>
                      <a:gd name="T4" fmla="*/ 6889 w 442"/>
                      <a:gd name="T5" fmla="*/ 0 h 26"/>
                      <a:gd name="T6" fmla="*/ 0 60000 65536"/>
                      <a:gd name="T7" fmla="*/ 0 60000 65536"/>
                      <a:gd name="T8" fmla="*/ 0 60000 65536"/>
                    </a:gdLst>
                    <a:ahLst/>
                    <a:cxnLst>
                      <a:cxn ang="T6">
                        <a:pos x="T0" y="T1"/>
                      </a:cxn>
                      <a:cxn ang="T7">
                        <a:pos x="T2" y="T3"/>
                      </a:cxn>
                      <a:cxn ang="T8">
                        <a:pos x="T4" y="T5"/>
                      </a:cxn>
                    </a:cxnLst>
                    <a:rect l="0" t="0" r="r" b="b"/>
                    <a:pathLst>
                      <a:path w="442" h="26">
                        <a:moveTo>
                          <a:pt x="0" y="24"/>
                        </a:moveTo>
                        <a:cubicBezTo>
                          <a:pt x="18" y="26"/>
                          <a:pt x="121" y="19"/>
                          <a:pt x="186" y="15"/>
                        </a:cubicBezTo>
                        <a:cubicBezTo>
                          <a:pt x="252" y="12"/>
                          <a:pt x="414" y="6"/>
                          <a:pt x="442"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19" name="Freeform 99"/>
                  <p:cNvSpPr>
                    <a:spLocks/>
                  </p:cNvSpPr>
                  <p:nvPr/>
                </p:nvSpPr>
                <p:spPr bwMode="auto">
                  <a:xfrm>
                    <a:off x="1025" y="2528"/>
                    <a:ext cx="1055" cy="72"/>
                  </a:xfrm>
                  <a:custGeom>
                    <a:avLst/>
                    <a:gdLst>
                      <a:gd name="T0" fmla="*/ 0 w 422"/>
                      <a:gd name="T1" fmla="*/ 512 h 27"/>
                      <a:gd name="T2" fmla="*/ 2595 w 422"/>
                      <a:gd name="T3" fmla="*/ 285 h 27"/>
                      <a:gd name="T4" fmla="*/ 6595 w 422"/>
                      <a:gd name="T5" fmla="*/ 0 h 27"/>
                      <a:gd name="T6" fmla="*/ 0 60000 65536"/>
                      <a:gd name="T7" fmla="*/ 0 60000 65536"/>
                      <a:gd name="T8" fmla="*/ 0 60000 65536"/>
                    </a:gdLst>
                    <a:ahLst/>
                    <a:cxnLst>
                      <a:cxn ang="T6">
                        <a:pos x="T0" y="T1"/>
                      </a:cxn>
                      <a:cxn ang="T7">
                        <a:pos x="T2" y="T3"/>
                      </a:cxn>
                      <a:cxn ang="T8">
                        <a:pos x="T4" y="T5"/>
                      </a:cxn>
                    </a:cxnLst>
                    <a:rect l="0" t="0" r="r" b="b"/>
                    <a:pathLst>
                      <a:path w="422" h="27">
                        <a:moveTo>
                          <a:pt x="0" y="27"/>
                        </a:moveTo>
                        <a:cubicBezTo>
                          <a:pt x="22" y="21"/>
                          <a:pt x="76" y="17"/>
                          <a:pt x="166" y="15"/>
                        </a:cubicBezTo>
                        <a:cubicBezTo>
                          <a:pt x="257" y="13"/>
                          <a:pt x="404" y="2"/>
                          <a:pt x="422"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20" name="Freeform 100"/>
                  <p:cNvSpPr>
                    <a:spLocks/>
                  </p:cNvSpPr>
                  <p:nvPr/>
                </p:nvSpPr>
                <p:spPr bwMode="auto">
                  <a:xfrm>
                    <a:off x="965" y="2573"/>
                    <a:ext cx="1047" cy="62"/>
                  </a:xfrm>
                  <a:custGeom>
                    <a:avLst/>
                    <a:gdLst>
                      <a:gd name="T0" fmla="*/ 0 w 419"/>
                      <a:gd name="T1" fmla="*/ 429 h 23"/>
                      <a:gd name="T2" fmla="*/ 2042 w 419"/>
                      <a:gd name="T3" fmla="*/ 253 h 23"/>
                      <a:gd name="T4" fmla="*/ 4933 w 419"/>
                      <a:gd name="T5" fmla="*/ 94 h 23"/>
                      <a:gd name="T6" fmla="*/ 6537 w 419"/>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9" h="23">
                        <a:moveTo>
                          <a:pt x="0" y="22"/>
                        </a:moveTo>
                        <a:cubicBezTo>
                          <a:pt x="18" y="23"/>
                          <a:pt x="87" y="15"/>
                          <a:pt x="131" y="13"/>
                        </a:cubicBezTo>
                        <a:cubicBezTo>
                          <a:pt x="176" y="11"/>
                          <a:pt x="271" y="6"/>
                          <a:pt x="316" y="5"/>
                        </a:cubicBezTo>
                        <a:cubicBezTo>
                          <a:pt x="361" y="4"/>
                          <a:pt x="404" y="2"/>
                          <a:pt x="419"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21" name="Freeform 101"/>
                  <p:cNvSpPr>
                    <a:spLocks/>
                  </p:cNvSpPr>
                  <p:nvPr/>
                </p:nvSpPr>
                <p:spPr bwMode="auto">
                  <a:xfrm>
                    <a:off x="1285" y="2635"/>
                    <a:ext cx="550" cy="32"/>
                  </a:xfrm>
                  <a:custGeom>
                    <a:avLst/>
                    <a:gdLst>
                      <a:gd name="T0" fmla="*/ 0 w 220"/>
                      <a:gd name="T1" fmla="*/ 93 h 12"/>
                      <a:gd name="T2" fmla="*/ 1958 w 220"/>
                      <a:gd name="T3" fmla="*/ 115 h 12"/>
                      <a:gd name="T4" fmla="*/ 3438 w 220"/>
                      <a:gd name="T5" fmla="*/ 0 h 12"/>
                      <a:gd name="T6" fmla="*/ 0 60000 65536"/>
                      <a:gd name="T7" fmla="*/ 0 60000 65536"/>
                      <a:gd name="T8" fmla="*/ 0 60000 65536"/>
                    </a:gdLst>
                    <a:ahLst/>
                    <a:cxnLst>
                      <a:cxn ang="T6">
                        <a:pos x="T0" y="T1"/>
                      </a:cxn>
                      <a:cxn ang="T7">
                        <a:pos x="T2" y="T3"/>
                      </a:cxn>
                      <a:cxn ang="T8">
                        <a:pos x="T4" y="T5"/>
                      </a:cxn>
                    </a:cxnLst>
                    <a:rect l="0" t="0" r="r" b="b"/>
                    <a:pathLst>
                      <a:path w="220" h="12">
                        <a:moveTo>
                          <a:pt x="0" y="5"/>
                        </a:moveTo>
                        <a:cubicBezTo>
                          <a:pt x="28" y="12"/>
                          <a:pt x="94" y="5"/>
                          <a:pt x="125" y="6"/>
                        </a:cubicBezTo>
                        <a:cubicBezTo>
                          <a:pt x="156" y="6"/>
                          <a:pt x="206" y="2"/>
                          <a:pt x="220"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22" name="Freeform 102"/>
                  <p:cNvSpPr>
                    <a:spLocks/>
                  </p:cNvSpPr>
                  <p:nvPr/>
                </p:nvSpPr>
                <p:spPr bwMode="auto">
                  <a:xfrm>
                    <a:off x="1060" y="2480"/>
                    <a:ext cx="1012" cy="51"/>
                  </a:xfrm>
                  <a:custGeom>
                    <a:avLst/>
                    <a:gdLst>
                      <a:gd name="T0" fmla="*/ 0 w 405"/>
                      <a:gd name="T1" fmla="*/ 330 h 19"/>
                      <a:gd name="T2" fmla="*/ 2511 w 405"/>
                      <a:gd name="T3" fmla="*/ 287 h 19"/>
                      <a:gd name="T4" fmla="*/ 6319 w 405"/>
                      <a:gd name="T5" fmla="*/ 0 h 19"/>
                      <a:gd name="T6" fmla="*/ 0 60000 65536"/>
                      <a:gd name="T7" fmla="*/ 0 60000 65536"/>
                      <a:gd name="T8" fmla="*/ 0 60000 65536"/>
                    </a:gdLst>
                    <a:ahLst/>
                    <a:cxnLst>
                      <a:cxn ang="T6">
                        <a:pos x="T0" y="T1"/>
                      </a:cxn>
                      <a:cxn ang="T7">
                        <a:pos x="T2" y="T3"/>
                      </a:cxn>
                      <a:cxn ang="T8">
                        <a:pos x="T4" y="T5"/>
                      </a:cxn>
                    </a:cxnLst>
                    <a:rect l="0" t="0" r="r" b="b"/>
                    <a:pathLst>
                      <a:path w="405" h="19">
                        <a:moveTo>
                          <a:pt x="0" y="17"/>
                        </a:moveTo>
                        <a:cubicBezTo>
                          <a:pt x="17" y="16"/>
                          <a:pt x="72" y="19"/>
                          <a:pt x="161" y="15"/>
                        </a:cubicBezTo>
                        <a:cubicBezTo>
                          <a:pt x="250" y="11"/>
                          <a:pt x="369" y="1"/>
                          <a:pt x="405"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23" name="Freeform 103"/>
                  <p:cNvSpPr>
                    <a:spLocks/>
                  </p:cNvSpPr>
                  <p:nvPr/>
                </p:nvSpPr>
                <p:spPr bwMode="auto">
                  <a:xfrm>
                    <a:off x="1375" y="2376"/>
                    <a:ext cx="512" cy="24"/>
                  </a:xfrm>
                  <a:custGeom>
                    <a:avLst/>
                    <a:gdLst>
                      <a:gd name="T0" fmla="*/ 0 w 205"/>
                      <a:gd name="T1" fmla="*/ 171 h 9"/>
                      <a:gd name="T2" fmla="*/ 3194 w 205"/>
                      <a:gd name="T3" fmla="*/ 115 h 9"/>
                      <a:gd name="T4" fmla="*/ 0 60000 65536"/>
                      <a:gd name="T5" fmla="*/ 0 60000 65536"/>
                    </a:gdLst>
                    <a:ahLst/>
                    <a:cxnLst>
                      <a:cxn ang="T4">
                        <a:pos x="T0" y="T1"/>
                      </a:cxn>
                      <a:cxn ang="T5">
                        <a:pos x="T2" y="T3"/>
                      </a:cxn>
                    </a:cxnLst>
                    <a:rect l="0" t="0" r="r" b="b"/>
                    <a:pathLst>
                      <a:path w="205" h="9">
                        <a:moveTo>
                          <a:pt x="0" y="9"/>
                        </a:moveTo>
                        <a:cubicBezTo>
                          <a:pt x="29" y="5"/>
                          <a:pt x="151" y="0"/>
                          <a:pt x="205" y="6"/>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24" name="Freeform 104"/>
                  <p:cNvSpPr>
                    <a:spLocks/>
                  </p:cNvSpPr>
                  <p:nvPr/>
                </p:nvSpPr>
                <p:spPr bwMode="auto">
                  <a:xfrm>
                    <a:off x="1088" y="2453"/>
                    <a:ext cx="967" cy="46"/>
                  </a:xfrm>
                  <a:custGeom>
                    <a:avLst/>
                    <a:gdLst>
                      <a:gd name="T0" fmla="*/ 0 w 387"/>
                      <a:gd name="T1" fmla="*/ 300 h 17"/>
                      <a:gd name="T2" fmla="*/ 2354 w 387"/>
                      <a:gd name="T3" fmla="*/ 219 h 17"/>
                      <a:gd name="T4" fmla="*/ 6037 w 387"/>
                      <a:gd name="T5" fmla="*/ 60 h 17"/>
                      <a:gd name="T6" fmla="*/ 0 60000 65536"/>
                      <a:gd name="T7" fmla="*/ 0 60000 65536"/>
                      <a:gd name="T8" fmla="*/ 0 60000 65536"/>
                    </a:gdLst>
                    <a:ahLst/>
                    <a:cxnLst>
                      <a:cxn ang="T6">
                        <a:pos x="T0" y="T1"/>
                      </a:cxn>
                      <a:cxn ang="T7">
                        <a:pos x="T2" y="T3"/>
                      </a:cxn>
                      <a:cxn ang="T8">
                        <a:pos x="T4" y="T5"/>
                      </a:cxn>
                    </a:cxnLst>
                    <a:rect l="0" t="0" r="r" b="b"/>
                    <a:pathLst>
                      <a:path w="387" h="17">
                        <a:moveTo>
                          <a:pt x="0" y="15"/>
                        </a:moveTo>
                        <a:cubicBezTo>
                          <a:pt x="10" y="17"/>
                          <a:pt x="84" y="15"/>
                          <a:pt x="151" y="11"/>
                        </a:cubicBezTo>
                        <a:cubicBezTo>
                          <a:pt x="219" y="6"/>
                          <a:pt x="367" y="0"/>
                          <a:pt x="387"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25" name="Freeform 105"/>
                  <p:cNvSpPr>
                    <a:spLocks/>
                  </p:cNvSpPr>
                  <p:nvPr/>
                </p:nvSpPr>
                <p:spPr bwMode="auto">
                  <a:xfrm>
                    <a:off x="1088" y="2403"/>
                    <a:ext cx="949" cy="58"/>
                  </a:xfrm>
                  <a:custGeom>
                    <a:avLst/>
                    <a:gdLst>
                      <a:gd name="T0" fmla="*/ 0 w 380"/>
                      <a:gd name="T1" fmla="*/ 327 h 22"/>
                      <a:gd name="T2" fmla="*/ 1321 w 380"/>
                      <a:gd name="T3" fmla="*/ 348 h 22"/>
                      <a:gd name="T4" fmla="*/ 5919 w 380"/>
                      <a:gd name="T5" fmla="*/ 166 h 22"/>
                      <a:gd name="T6" fmla="*/ 0 60000 65536"/>
                      <a:gd name="T7" fmla="*/ 0 60000 65536"/>
                      <a:gd name="T8" fmla="*/ 0 60000 65536"/>
                    </a:gdLst>
                    <a:ahLst/>
                    <a:cxnLst>
                      <a:cxn ang="T6">
                        <a:pos x="T0" y="T1"/>
                      </a:cxn>
                      <a:cxn ang="T7">
                        <a:pos x="T2" y="T3"/>
                      </a:cxn>
                      <a:cxn ang="T8">
                        <a:pos x="T4" y="T5"/>
                      </a:cxn>
                    </a:cxnLst>
                    <a:rect l="0" t="0" r="r" b="b"/>
                    <a:pathLst>
                      <a:path w="380" h="22">
                        <a:moveTo>
                          <a:pt x="0" y="18"/>
                        </a:moveTo>
                        <a:cubicBezTo>
                          <a:pt x="12" y="20"/>
                          <a:pt x="37" y="22"/>
                          <a:pt x="85" y="19"/>
                        </a:cubicBezTo>
                        <a:cubicBezTo>
                          <a:pt x="134" y="17"/>
                          <a:pt x="338" y="0"/>
                          <a:pt x="380" y="9"/>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26" name="Freeform 106"/>
                  <p:cNvSpPr>
                    <a:spLocks/>
                  </p:cNvSpPr>
                  <p:nvPr/>
                </p:nvSpPr>
                <p:spPr bwMode="auto">
                  <a:xfrm>
                    <a:off x="1033" y="2501"/>
                    <a:ext cx="1104" cy="72"/>
                  </a:xfrm>
                  <a:custGeom>
                    <a:avLst/>
                    <a:gdLst>
                      <a:gd name="T0" fmla="*/ 0 w 442"/>
                      <a:gd name="T1" fmla="*/ 456 h 27"/>
                      <a:gd name="T2" fmla="*/ 2900 w 442"/>
                      <a:gd name="T3" fmla="*/ 307 h 27"/>
                      <a:gd name="T4" fmla="*/ 6889 w 442"/>
                      <a:gd name="T5" fmla="*/ 0 h 27"/>
                      <a:gd name="T6" fmla="*/ 0 60000 65536"/>
                      <a:gd name="T7" fmla="*/ 0 60000 65536"/>
                      <a:gd name="T8" fmla="*/ 0 60000 65536"/>
                    </a:gdLst>
                    <a:ahLst/>
                    <a:cxnLst>
                      <a:cxn ang="T6">
                        <a:pos x="T0" y="T1"/>
                      </a:cxn>
                      <a:cxn ang="T7">
                        <a:pos x="T2" y="T3"/>
                      </a:cxn>
                      <a:cxn ang="T8">
                        <a:pos x="T4" y="T5"/>
                      </a:cxn>
                    </a:cxnLst>
                    <a:rect l="0" t="0" r="r" b="b"/>
                    <a:pathLst>
                      <a:path w="442" h="27">
                        <a:moveTo>
                          <a:pt x="0" y="24"/>
                        </a:moveTo>
                        <a:cubicBezTo>
                          <a:pt x="18" y="27"/>
                          <a:pt x="121" y="19"/>
                          <a:pt x="186" y="16"/>
                        </a:cubicBezTo>
                        <a:cubicBezTo>
                          <a:pt x="252" y="13"/>
                          <a:pt x="414" y="7"/>
                          <a:pt x="442"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27" name="Freeform 107"/>
                  <p:cNvSpPr>
                    <a:spLocks/>
                  </p:cNvSpPr>
                  <p:nvPr/>
                </p:nvSpPr>
                <p:spPr bwMode="auto">
                  <a:xfrm>
                    <a:off x="1015" y="2536"/>
                    <a:ext cx="1057" cy="72"/>
                  </a:xfrm>
                  <a:custGeom>
                    <a:avLst/>
                    <a:gdLst>
                      <a:gd name="T0" fmla="*/ 0 w 423"/>
                      <a:gd name="T1" fmla="*/ 512 h 27"/>
                      <a:gd name="T2" fmla="*/ 2654 w 423"/>
                      <a:gd name="T3" fmla="*/ 307 h 27"/>
                      <a:gd name="T4" fmla="*/ 6599 w 423"/>
                      <a:gd name="T5" fmla="*/ 0 h 27"/>
                      <a:gd name="T6" fmla="*/ 0 60000 65536"/>
                      <a:gd name="T7" fmla="*/ 0 60000 65536"/>
                      <a:gd name="T8" fmla="*/ 0 60000 65536"/>
                    </a:gdLst>
                    <a:ahLst/>
                    <a:cxnLst>
                      <a:cxn ang="T6">
                        <a:pos x="T0" y="T1"/>
                      </a:cxn>
                      <a:cxn ang="T7">
                        <a:pos x="T2" y="T3"/>
                      </a:cxn>
                      <a:cxn ang="T8">
                        <a:pos x="T4" y="T5"/>
                      </a:cxn>
                    </a:cxnLst>
                    <a:rect l="0" t="0" r="r" b="b"/>
                    <a:pathLst>
                      <a:path w="423" h="27">
                        <a:moveTo>
                          <a:pt x="0" y="27"/>
                        </a:moveTo>
                        <a:cubicBezTo>
                          <a:pt x="22" y="21"/>
                          <a:pt x="80" y="18"/>
                          <a:pt x="170" y="16"/>
                        </a:cubicBezTo>
                        <a:cubicBezTo>
                          <a:pt x="261" y="14"/>
                          <a:pt x="404" y="3"/>
                          <a:pt x="423"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28" name="Freeform 108"/>
                  <p:cNvSpPr>
                    <a:spLocks/>
                  </p:cNvSpPr>
                  <p:nvPr/>
                </p:nvSpPr>
                <p:spPr bwMode="auto">
                  <a:xfrm>
                    <a:off x="965" y="2581"/>
                    <a:ext cx="1047" cy="62"/>
                  </a:xfrm>
                  <a:custGeom>
                    <a:avLst/>
                    <a:gdLst>
                      <a:gd name="T0" fmla="*/ 0 w 419"/>
                      <a:gd name="T1" fmla="*/ 429 h 23"/>
                      <a:gd name="T2" fmla="*/ 2042 w 419"/>
                      <a:gd name="T3" fmla="*/ 275 h 23"/>
                      <a:gd name="T4" fmla="*/ 4933 w 419"/>
                      <a:gd name="T5" fmla="*/ 116 h 23"/>
                      <a:gd name="T6" fmla="*/ 6537 w 419"/>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9" h="23">
                        <a:moveTo>
                          <a:pt x="0" y="22"/>
                        </a:moveTo>
                        <a:cubicBezTo>
                          <a:pt x="18" y="23"/>
                          <a:pt x="87" y="16"/>
                          <a:pt x="131" y="14"/>
                        </a:cubicBezTo>
                        <a:cubicBezTo>
                          <a:pt x="176" y="11"/>
                          <a:pt x="271" y="7"/>
                          <a:pt x="316" y="6"/>
                        </a:cubicBezTo>
                        <a:cubicBezTo>
                          <a:pt x="361" y="4"/>
                          <a:pt x="404" y="3"/>
                          <a:pt x="419"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29" name="Line 109"/>
                  <p:cNvSpPr>
                    <a:spLocks noChangeShapeType="1"/>
                  </p:cNvSpPr>
                  <p:nvPr/>
                </p:nvSpPr>
                <p:spPr bwMode="auto">
                  <a:xfrm>
                    <a:off x="1835" y="2645"/>
                    <a:ext cx="1" cy="1"/>
                  </a:xfrm>
                  <a:prstGeom prst="line">
                    <a:avLst/>
                  </a:prstGeom>
                  <a:noFill/>
                  <a:ln w="7938">
                    <a:solidFill>
                      <a:srgbClr val="FCEEF0"/>
                    </a:solidFill>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30" name="Freeform 110"/>
                  <p:cNvSpPr>
                    <a:spLocks/>
                  </p:cNvSpPr>
                  <p:nvPr/>
                </p:nvSpPr>
                <p:spPr bwMode="auto">
                  <a:xfrm>
                    <a:off x="1303" y="2648"/>
                    <a:ext cx="499" cy="27"/>
                  </a:xfrm>
                  <a:custGeom>
                    <a:avLst/>
                    <a:gdLst>
                      <a:gd name="T0" fmla="*/ 0 w 200"/>
                      <a:gd name="T1" fmla="*/ 103 h 10"/>
                      <a:gd name="T2" fmla="*/ 1831 w 200"/>
                      <a:gd name="T3" fmla="*/ 81 h 10"/>
                      <a:gd name="T4" fmla="*/ 3106 w 200"/>
                      <a:gd name="T5" fmla="*/ 0 h 10"/>
                      <a:gd name="T6" fmla="*/ 0 60000 65536"/>
                      <a:gd name="T7" fmla="*/ 0 60000 65536"/>
                      <a:gd name="T8" fmla="*/ 0 60000 65536"/>
                    </a:gdLst>
                    <a:ahLst/>
                    <a:cxnLst>
                      <a:cxn ang="T6">
                        <a:pos x="T0" y="T1"/>
                      </a:cxn>
                      <a:cxn ang="T7">
                        <a:pos x="T2" y="T3"/>
                      </a:cxn>
                      <a:cxn ang="T8">
                        <a:pos x="T4" y="T5"/>
                      </a:cxn>
                    </a:cxnLst>
                    <a:rect l="0" t="0" r="r" b="b"/>
                    <a:pathLst>
                      <a:path w="200" h="10">
                        <a:moveTo>
                          <a:pt x="0" y="5"/>
                        </a:moveTo>
                        <a:cubicBezTo>
                          <a:pt x="31" y="10"/>
                          <a:pt x="89" y="4"/>
                          <a:pt x="118" y="4"/>
                        </a:cubicBezTo>
                        <a:cubicBezTo>
                          <a:pt x="143" y="5"/>
                          <a:pt x="179" y="2"/>
                          <a:pt x="200"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31" name="Freeform 111"/>
                  <p:cNvSpPr>
                    <a:spLocks/>
                  </p:cNvSpPr>
                  <p:nvPr/>
                </p:nvSpPr>
                <p:spPr bwMode="auto">
                  <a:xfrm>
                    <a:off x="1065" y="2475"/>
                    <a:ext cx="1007" cy="50"/>
                  </a:xfrm>
                  <a:custGeom>
                    <a:avLst/>
                    <a:gdLst>
                      <a:gd name="T0" fmla="*/ 0 w 403"/>
                      <a:gd name="T1" fmla="*/ 347 h 19"/>
                      <a:gd name="T2" fmla="*/ 2479 w 403"/>
                      <a:gd name="T3" fmla="*/ 271 h 19"/>
                      <a:gd name="T4" fmla="*/ 6287 w 403"/>
                      <a:gd name="T5" fmla="*/ 0 h 19"/>
                      <a:gd name="T6" fmla="*/ 0 60000 65536"/>
                      <a:gd name="T7" fmla="*/ 0 60000 65536"/>
                      <a:gd name="T8" fmla="*/ 0 60000 65536"/>
                    </a:gdLst>
                    <a:ahLst/>
                    <a:cxnLst>
                      <a:cxn ang="T6">
                        <a:pos x="T0" y="T1"/>
                      </a:cxn>
                      <a:cxn ang="T7">
                        <a:pos x="T2" y="T3"/>
                      </a:cxn>
                      <a:cxn ang="T8">
                        <a:pos x="T4" y="T5"/>
                      </a:cxn>
                    </a:cxnLst>
                    <a:rect l="0" t="0" r="r" b="b"/>
                    <a:pathLst>
                      <a:path w="403" h="19">
                        <a:moveTo>
                          <a:pt x="0" y="19"/>
                        </a:moveTo>
                        <a:cubicBezTo>
                          <a:pt x="17" y="17"/>
                          <a:pt x="70" y="19"/>
                          <a:pt x="159" y="15"/>
                        </a:cubicBezTo>
                        <a:cubicBezTo>
                          <a:pt x="248" y="11"/>
                          <a:pt x="367" y="0"/>
                          <a:pt x="403"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32" name="Freeform 112"/>
                  <p:cNvSpPr>
                    <a:spLocks/>
                  </p:cNvSpPr>
                  <p:nvPr/>
                </p:nvSpPr>
                <p:spPr bwMode="auto">
                  <a:xfrm>
                    <a:off x="1372" y="2371"/>
                    <a:ext cx="515" cy="29"/>
                  </a:xfrm>
                  <a:custGeom>
                    <a:avLst/>
                    <a:gdLst>
                      <a:gd name="T0" fmla="*/ 0 w 206"/>
                      <a:gd name="T1" fmla="*/ 200 h 11"/>
                      <a:gd name="T2" fmla="*/ 3220 w 206"/>
                      <a:gd name="T3" fmla="*/ 111 h 11"/>
                      <a:gd name="T4" fmla="*/ 0 60000 65536"/>
                      <a:gd name="T5" fmla="*/ 0 60000 65536"/>
                    </a:gdLst>
                    <a:ahLst/>
                    <a:cxnLst>
                      <a:cxn ang="T4">
                        <a:pos x="T0" y="T1"/>
                      </a:cxn>
                      <a:cxn ang="T5">
                        <a:pos x="T2" y="T3"/>
                      </a:cxn>
                    </a:cxnLst>
                    <a:rect l="0" t="0" r="r" b="b"/>
                    <a:pathLst>
                      <a:path w="206" h="11">
                        <a:moveTo>
                          <a:pt x="0" y="11"/>
                        </a:moveTo>
                        <a:cubicBezTo>
                          <a:pt x="29" y="7"/>
                          <a:pt x="152" y="0"/>
                          <a:pt x="206" y="6"/>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33" name="Freeform 113"/>
                  <p:cNvSpPr>
                    <a:spLocks/>
                  </p:cNvSpPr>
                  <p:nvPr/>
                </p:nvSpPr>
                <p:spPr bwMode="auto">
                  <a:xfrm>
                    <a:off x="1088" y="2448"/>
                    <a:ext cx="967" cy="45"/>
                  </a:xfrm>
                  <a:custGeom>
                    <a:avLst/>
                    <a:gdLst>
                      <a:gd name="T0" fmla="*/ 0 w 387"/>
                      <a:gd name="T1" fmla="*/ 281 h 17"/>
                      <a:gd name="T2" fmla="*/ 2354 w 387"/>
                      <a:gd name="T3" fmla="*/ 183 h 17"/>
                      <a:gd name="T4" fmla="*/ 6037 w 387"/>
                      <a:gd name="T5" fmla="*/ 56 h 17"/>
                      <a:gd name="T6" fmla="*/ 0 60000 65536"/>
                      <a:gd name="T7" fmla="*/ 0 60000 65536"/>
                      <a:gd name="T8" fmla="*/ 0 60000 65536"/>
                    </a:gdLst>
                    <a:ahLst/>
                    <a:cxnLst>
                      <a:cxn ang="T6">
                        <a:pos x="T0" y="T1"/>
                      </a:cxn>
                      <a:cxn ang="T7">
                        <a:pos x="T2" y="T3"/>
                      </a:cxn>
                      <a:cxn ang="T8">
                        <a:pos x="T4" y="T5"/>
                      </a:cxn>
                    </a:cxnLst>
                    <a:rect l="0" t="0" r="r" b="b"/>
                    <a:pathLst>
                      <a:path w="387" h="17">
                        <a:moveTo>
                          <a:pt x="0" y="15"/>
                        </a:moveTo>
                        <a:cubicBezTo>
                          <a:pt x="10" y="17"/>
                          <a:pt x="84" y="15"/>
                          <a:pt x="151" y="10"/>
                        </a:cubicBezTo>
                        <a:cubicBezTo>
                          <a:pt x="219" y="6"/>
                          <a:pt x="367" y="0"/>
                          <a:pt x="387" y="3"/>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34" name="Freeform 114"/>
                  <p:cNvSpPr>
                    <a:spLocks/>
                  </p:cNvSpPr>
                  <p:nvPr/>
                </p:nvSpPr>
                <p:spPr bwMode="auto">
                  <a:xfrm>
                    <a:off x="1085" y="2397"/>
                    <a:ext cx="952" cy="59"/>
                  </a:xfrm>
                  <a:custGeom>
                    <a:avLst/>
                    <a:gdLst>
                      <a:gd name="T0" fmla="*/ 0 w 381"/>
                      <a:gd name="T1" fmla="*/ 389 h 22"/>
                      <a:gd name="T2" fmla="*/ 1342 w 381"/>
                      <a:gd name="T3" fmla="*/ 367 h 22"/>
                      <a:gd name="T4" fmla="*/ 5944 w 381"/>
                      <a:gd name="T5" fmla="*/ 172 h 22"/>
                      <a:gd name="T6" fmla="*/ 0 60000 65536"/>
                      <a:gd name="T7" fmla="*/ 0 60000 65536"/>
                      <a:gd name="T8" fmla="*/ 0 60000 65536"/>
                    </a:gdLst>
                    <a:ahLst/>
                    <a:cxnLst>
                      <a:cxn ang="T6">
                        <a:pos x="T0" y="T1"/>
                      </a:cxn>
                      <a:cxn ang="T7">
                        <a:pos x="T2" y="T3"/>
                      </a:cxn>
                      <a:cxn ang="T8">
                        <a:pos x="T4" y="T5"/>
                      </a:cxn>
                    </a:cxnLst>
                    <a:rect l="0" t="0" r="r" b="b"/>
                    <a:pathLst>
                      <a:path w="381" h="22">
                        <a:moveTo>
                          <a:pt x="0" y="20"/>
                        </a:moveTo>
                        <a:cubicBezTo>
                          <a:pt x="12" y="22"/>
                          <a:pt x="38" y="21"/>
                          <a:pt x="86" y="19"/>
                        </a:cubicBezTo>
                        <a:cubicBezTo>
                          <a:pt x="135" y="17"/>
                          <a:pt x="339" y="0"/>
                          <a:pt x="381" y="9"/>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35" name="Freeform 115"/>
                  <p:cNvSpPr>
                    <a:spLocks/>
                  </p:cNvSpPr>
                  <p:nvPr/>
                </p:nvSpPr>
                <p:spPr bwMode="auto">
                  <a:xfrm>
                    <a:off x="1033" y="2496"/>
                    <a:ext cx="1104" cy="69"/>
                  </a:xfrm>
                  <a:custGeom>
                    <a:avLst/>
                    <a:gdLst>
                      <a:gd name="T0" fmla="*/ 0 w 442"/>
                      <a:gd name="T1" fmla="*/ 451 h 26"/>
                      <a:gd name="T2" fmla="*/ 2900 w 442"/>
                      <a:gd name="T3" fmla="*/ 295 h 26"/>
                      <a:gd name="T4" fmla="*/ 6889 w 442"/>
                      <a:gd name="T5" fmla="*/ 0 h 26"/>
                      <a:gd name="T6" fmla="*/ 0 60000 65536"/>
                      <a:gd name="T7" fmla="*/ 0 60000 65536"/>
                      <a:gd name="T8" fmla="*/ 0 60000 65536"/>
                    </a:gdLst>
                    <a:ahLst/>
                    <a:cxnLst>
                      <a:cxn ang="T6">
                        <a:pos x="T0" y="T1"/>
                      </a:cxn>
                      <a:cxn ang="T7">
                        <a:pos x="T2" y="T3"/>
                      </a:cxn>
                      <a:cxn ang="T8">
                        <a:pos x="T4" y="T5"/>
                      </a:cxn>
                    </a:cxnLst>
                    <a:rect l="0" t="0" r="r" b="b"/>
                    <a:pathLst>
                      <a:path w="442" h="26">
                        <a:moveTo>
                          <a:pt x="0" y="24"/>
                        </a:moveTo>
                        <a:cubicBezTo>
                          <a:pt x="18" y="26"/>
                          <a:pt x="121" y="19"/>
                          <a:pt x="186" y="16"/>
                        </a:cubicBezTo>
                        <a:cubicBezTo>
                          <a:pt x="252" y="13"/>
                          <a:pt x="414" y="7"/>
                          <a:pt x="442"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36" name="Freeform 116"/>
                  <p:cNvSpPr>
                    <a:spLocks/>
                  </p:cNvSpPr>
                  <p:nvPr/>
                </p:nvSpPr>
                <p:spPr bwMode="auto">
                  <a:xfrm>
                    <a:off x="1015" y="2531"/>
                    <a:ext cx="1065" cy="72"/>
                  </a:xfrm>
                  <a:custGeom>
                    <a:avLst/>
                    <a:gdLst>
                      <a:gd name="T0" fmla="*/ 0 w 426"/>
                      <a:gd name="T1" fmla="*/ 512 h 27"/>
                      <a:gd name="T2" fmla="*/ 2658 w 426"/>
                      <a:gd name="T3" fmla="*/ 307 h 27"/>
                      <a:gd name="T4" fmla="*/ 6658 w 426"/>
                      <a:gd name="T5" fmla="*/ 0 h 27"/>
                      <a:gd name="T6" fmla="*/ 0 60000 65536"/>
                      <a:gd name="T7" fmla="*/ 0 60000 65536"/>
                      <a:gd name="T8" fmla="*/ 0 60000 65536"/>
                    </a:gdLst>
                    <a:ahLst/>
                    <a:cxnLst>
                      <a:cxn ang="T6">
                        <a:pos x="T0" y="T1"/>
                      </a:cxn>
                      <a:cxn ang="T7">
                        <a:pos x="T2" y="T3"/>
                      </a:cxn>
                      <a:cxn ang="T8">
                        <a:pos x="T4" y="T5"/>
                      </a:cxn>
                    </a:cxnLst>
                    <a:rect l="0" t="0" r="r" b="b"/>
                    <a:pathLst>
                      <a:path w="426" h="27">
                        <a:moveTo>
                          <a:pt x="0" y="27"/>
                        </a:moveTo>
                        <a:cubicBezTo>
                          <a:pt x="22" y="21"/>
                          <a:pt x="80" y="17"/>
                          <a:pt x="170" y="16"/>
                        </a:cubicBezTo>
                        <a:cubicBezTo>
                          <a:pt x="261" y="14"/>
                          <a:pt x="408" y="3"/>
                          <a:pt x="426"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37" name="Freeform 117"/>
                  <p:cNvSpPr>
                    <a:spLocks/>
                  </p:cNvSpPr>
                  <p:nvPr/>
                </p:nvSpPr>
                <p:spPr bwMode="auto">
                  <a:xfrm>
                    <a:off x="965" y="2576"/>
                    <a:ext cx="1047" cy="61"/>
                  </a:xfrm>
                  <a:custGeom>
                    <a:avLst/>
                    <a:gdLst>
                      <a:gd name="T0" fmla="*/ 0 w 419"/>
                      <a:gd name="T1" fmla="*/ 408 h 23"/>
                      <a:gd name="T2" fmla="*/ 2042 w 419"/>
                      <a:gd name="T3" fmla="*/ 239 h 23"/>
                      <a:gd name="T4" fmla="*/ 4933 w 419"/>
                      <a:gd name="T5" fmla="*/ 90 h 23"/>
                      <a:gd name="T6" fmla="*/ 6537 w 419"/>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9" h="23">
                        <a:moveTo>
                          <a:pt x="0" y="22"/>
                        </a:moveTo>
                        <a:cubicBezTo>
                          <a:pt x="18" y="23"/>
                          <a:pt x="87" y="16"/>
                          <a:pt x="131" y="13"/>
                        </a:cubicBezTo>
                        <a:cubicBezTo>
                          <a:pt x="176" y="11"/>
                          <a:pt x="271" y="7"/>
                          <a:pt x="316" y="5"/>
                        </a:cubicBezTo>
                        <a:cubicBezTo>
                          <a:pt x="361" y="4"/>
                          <a:pt x="404" y="3"/>
                          <a:pt x="419"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38" name="Freeform 118"/>
                  <p:cNvSpPr>
                    <a:spLocks/>
                  </p:cNvSpPr>
                  <p:nvPr/>
                </p:nvSpPr>
                <p:spPr bwMode="auto">
                  <a:xfrm>
                    <a:off x="1285" y="2637"/>
                    <a:ext cx="550" cy="35"/>
                  </a:xfrm>
                  <a:custGeom>
                    <a:avLst/>
                    <a:gdLst>
                      <a:gd name="T0" fmla="*/ 0 w 220"/>
                      <a:gd name="T1" fmla="*/ 116 h 13"/>
                      <a:gd name="T2" fmla="*/ 1958 w 220"/>
                      <a:gd name="T3" fmla="*/ 116 h 13"/>
                      <a:gd name="T4" fmla="*/ 3438 w 220"/>
                      <a:gd name="T5" fmla="*/ 0 h 13"/>
                      <a:gd name="T6" fmla="*/ 0 60000 65536"/>
                      <a:gd name="T7" fmla="*/ 0 60000 65536"/>
                      <a:gd name="T8" fmla="*/ 0 60000 65536"/>
                    </a:gdLst>
                    <a:ahLst/>
                    <a:cxnLst>
                      <a:cxn ang="T6">
                        <a:pos x="T0" y="T1"/>
                      </a:cxn>
                      <a:cxn ang="T7">
                        <a:pos x="T2" y="T3"/>
                      </a:cxn>
                      <a:cxn ang="T8">
                        <a:pos x="T4" y="T5"/>
                      </a:cxn>
                    </a:cxnLst>
                    <a:rect l="0" t="0" r="r" b="b"/>
                    <a:pathLst>
                      <a:path w="220" h="13">
                        <a:moveTo>
                          <a:pt x="0" y="6"/>
                        </a:moveTo>
                        <a:cubicBezTo>
                          <a:pt x="28" y="13"/>
                          <a:pt x="94" y="6"/>
                          <a:pt x="125" y="6"/>
                        </a:cubicBezTo>
                        <a:cubicBezTo>
                          <a:pt x="156" y="7"/>
                          <a:pt x="206" y="2"/>
                          <a:pt x="220"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39" name="Freeform 119"/>
                  <p:cNvSpPr>
                    <a:spLocks/>
                  </p:cNvSpPr>
                  <p:nvPr/>
                </p:nvSpPr>
                <p:spPr bwMode="auto">
                  <a:xfrm>
                    <a:off x="975" y="2384"/>
                    <a:ext cx="462" cy="253"/>
                  </a:xfrm>
                  <a:custGeom>
                    <a:avLst/>
                    <a:gdLst>
                      <a:gd name="T0" fmla="*/ 467 w 185"/>
                      <a:gd name="T1" fmla="*/ 1454 h 95"/>
                      <a:gd name="T2" fmla="*/ 417 w 185"/>
                      <a:gd name="T3" fmla="*/ 1190 h 95"/>
                      <a:gd name="T4" fmla="*/ 542 w 185"/>
                      <a:gd name="T5" fmla="*/ 1092 h 95"/>
                      <a:gd name="T6" fmla="*/ 762 w 185"/>
                      <a:gd name="T7" fmla="*/ 815 h 95"/>
                      <a:gd name="T8" fmla="*/ 842 w 185"/>
                      <a:gd name="T9" fmla="*/ 362 h 95"/>
                      <a:gd name="T10" fmla="*/ 1279 w 185"/>
                      <a:gd name="T11" fmla="*/ 320 h 95"/>
                      <a:gd name="T12" fmla="*/ 2215 w 185"/>
                      <a:gd name="T13" fmla="*/ 285 h 95"/>
                      <a:gd name="T14" fmla="*/ 2570 w 185"/>
                      <a:gd name="T15" fmla="*/ 170 h 95"/>
                      <a:gd name="T16" fmla="*/ 2882 w 185"/>
                      <a:gd name="T17" fmla="*/ 0 h 95"/>
                      <a:gd name="T18" fmla="*/ 2570 w 185"/>
                      <a:gd name="T19" fmla="*/ 362 h 95"/>
                      <a:gd name="T20" fmla="*/ 2382 w 185"/>
                      <a:gd name="T21" fmla="*/ 453 h 95"/>
                      <a:gd name="T22" fmla="*/ 2028 w 185"/>
                      <a:gd name="T23" fmla="*/ 453 h 95"/>
                      <a:gd name="T24" fmla="*/ 1341 w 185"/>
                      <a:gd name="T25" fmla="*/ 490 h 95"/>
                      <a:gd name="T26" fmla="*/ 949 w 185"/>
                      <a:gd name="T27" fmla="*/ 567 h 95"/>
                      <a:gd name="T28" fmla="*/ 842 w 185"/>
                      <a:gd name="T29" fmla="*/ 1036 h 95"/>
                      <a:gd name="T30" fmla="*/ 542 w 185"/>
                      <a:gd name="T31" fmla="*/ 1262 h 95"/>
                      <a:gd name="T32" fmla="*/ 405 w 185"/>
                      <a:gd name="T33" fmla="*/ 1646 h 95"/>
                      <a:gd name="T34" fmla="*/ 0 w 185"/>
                      <a:gd name="T35" fmla="*/ 1646 h 95"/>
                      <a:gd name="T36" fmla="*/ 417 w 185"/>
                      <a:gd name="T37" fmla="*/ 1433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5" h="95">
                        <a:moveTo>
                          <a:pt x="30" y="77"/>
                        </a:moveTo>
                        <a:cubicBezTo>
                          <a:pt x="28" y="72"/>
                          <a:pt x="27" y="68"/>
                          <a:pt x="27" y="63"/>
                        </a:cubicBezTo>
                        <a:cubicBezTo>
                          <a:pt x="28" y="57"/>
                          <a:pt x="29" y="59"/>
                          <a:pt x="35" y="58"/>
                        </a:cubicBezTo>
                        <a:cubicBezTo>
                          <a:pt x="46" y="56"/>
                          <a:pt x="48" y="54"/>
                          <a:pt x="49" y="43"/>
                        </a:cubicBezTo>
                        <a:cubicBezTo>
                          <a:pt x="49" y="36"/>
                          <a:pt x="47" y="22"/>
                          <a:pt x="54" y="19"/>
                        </a:cubicBezTo>
                        <a:cubicBezTo>
                          <a:pt x="62" y="16"/>
                          <a:pt x="74" y="17"/>
                          <a:pt x="82" y="17"/>
                        </a:cubicBezTo>
                        <a:cubicBezTo>
                          <a:pt x="102" y="15"/>
                          <a:pt x="122" y="16"/>
                          <a:pt x="142" y="15"/>
                        </a:cubicBezTo>
                        <a:cubicBezTo>
                          <a:pt x="151" y="15"/>
                          <a:pt x="159" y="15"/>
                          <a:pt x="165" y="9"/>
                        </a:cubicBezTo>
                        <a:cubicBezTo>
                          <a:pt x="171" y="2"/>
                          <a:pt x="175" y="0"/>
                          <a:pt x="185" y="0"/>
                        </a:cubicBezTo>
                        <a:cubicBezTo>
                          <a:pt x="174" y="3"/>
                          <a:pt x="171" y="11"/>
                          <a:pt x="165" y="19"/>
                        </a:cubicBezTo>
                        <a:cubicBezTo>
                          <a:pt x="161" y="24"/>
                          <a:pt x="159" y="23"/>
                          <a:pt x="153" y="24"/>
                        </a:cubicBezTo>
                        <a:cubicBezTo>
                          <a:pt x="145" y="24"/>
                          <a:pt x="137" y="24"/>
                          <a:pt x="130" y="24"/>
                        </a:cubicBezTo>
                        <a:cubicBezTo>
                          <a:pt x="115" y="24"/>
                          <a:pt x="101" y="26"/>
                          <a:pt x="86" y="26"/>
                        </a:cubicBezTo>
                        <a:cubicBezTo>
                          <a:pt x="79" y="26"/>
                          <a:pt x="66" y="24"/>
                          <a:pt x="61" y="30"/>
                        </a:cubicBezTo>
                        <a:cubicBezTo>
                          <a:pt x="56" y="37"/>
                          <a:pt x="57" y="48"/>
                          <a:pt x="54" y="55"/>
                        </a:cubicBezTo>
                        <a:cubicBezTo>
                          <a:pt x="51" y="66"/>
                          <a:pt x="39" y="58"/>
                          <a:pt x="35" y="67"/>
                        </a:cubicBezTo>
                        <a:cubicBezTo>
                          <a:pt x="31" y="76"/>
                          <a:pt x="38" y="84"/>
                          <a:pt x="26" y="87"/>
                        </a:cubicBezTo>
                        <a:cubicBezTo>
                          <a:pt x="18" y="89"/>
                          <a:pt x="5" y="95"/>
                          <a:pt x="0" y="87"/>
                        </a:cubicBezTo>
                        <a:cubicBezTo>
                          <a:pt x="7" y="83"/>
                          <a:pt x="26" y="89"/>
                          <a:pt x="27" y="76"/>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40" name="Freeform 120"/>
                  <p:cNvSpPr>
                    <a:spLocks/>
                  </p:cNvSpPr>
                  <p:nvPr/>
                </p:nvSpPr>
                <p:spPr bwMode="auto">
                  <a:xfrm>
                    <a:off x="1752" y="2360"/>
                    <a:ext cx="233" cy="67"/>
                  </a:xfrm>
                  <a:custGeom>
                    <a:avLst/>
                    <a:gdLst>
                      <a:gd name="T0" fmla="*/ 0 w 93"/>
                      <a:gd name="T1" fmla="*/ 35 h 25"/>
                      <a:gd name="T2" fmla="*/ 426 w 93"/>
                      <a:gd name="T3" fmla="*/ 0 h 25"/>
                      <a:gd name="T4" fmla="*/ 691 w 93"/>
                      <a:gd name="T5" fmla="*/ 172 h 25"/>
                      <a:gd name="T6" fmla="*/ 1097 w 93"/>
                      <a:gd name="T7" fmla="*/ 330 h 25"/>
                      <a:gd name="T8" fmla="*/ 1463 w 93"/>
                      <a:gd name="T9" fmla="*/ 482 h 25"/>
                      <a:gd name="T10" fmla="*/ 1117 w 93"/>
                      <a:gd name="T11" fmla="*/ 402 h 25"/>
                      <a:gd name="T12" fmla="*/ 709 w 93"/>
                      <a:gd name="T13" fmla="*/ 367 h 25"/>
                      <a:gd name="T14" fmla="*/ 489 w 93"/>
                      <a:gd name="T15" fmla="*/ 230 h 25"/>
                      <a:gd name="T16" fmla="*/ 145 w 93"/>
                      <a:gd name="T17" fmla="*/ 9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25">
                        <a:moveTo>
                          <a:pt x="0" y="2"/>
                        </a:moveTo>
                        <a:cubicBezTo>
                          <a:pt x="9" y="2"/>
                          <a:pt x="18" y="0"/>
                          <a:pt x="27" y="0"/>
                        </a:cubicBezTo>
                        <a:cubicBezTo>
                          <a:pt x="36" y="0"/>
                          <a:pt x="37" y="5"/>
                          <a:pt x="44" y="9"/>
                        </a:cubicBezTo>
                        <a:cubicBezTo>
                          <a:pt x="52" y="14"/>
                          <a:pt x="62" y="15"/>
                          <a:pt x="70" y="17"/>
                        </a:cubicBezTo>
                        <a:cubicBezTo>
                          <a:pt x="76" y="18"/>
                          <a:pt x="90" y="18"/>
                          <a:pt x="93" y="25"/>
                        </a:cubicBezTo>
                        <a:cubicBezTo>
                          <a:pt x="87" y="21"/>
                          <a:pt x="79" y="21"/>
                          <a:pt x="71" y="21"/>
                        </a:cubicBezTo>
                        <a:cubicBezTo>
                          <a:pt x="62" y="21"/>
                          <a:pt x="54" y="18"/>
                          <a:pt x="45" y="19"/>
                        </a:cubicBezTo>
                        <a:cubicBezTo>
                          <a:pt x="36" y="19"/>
                          <a:pt x="36" y="20"/>
                          <a:pt x="31" y="12"/>
                        </a:cubicBezTo>
                        <a:cubicBezTo>
                          <a:pt x="25" y="4"/>
                          <a:pt x="19" y="5"/>
                          <a:pt x="9" y="5"/>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41" name="Oval 121"/>
                  <p:cNvSpPr>
                    <a:spLocks noChangeArrowheads="1"/>
                  </p:cNvSpPr>
                  <p:nvPr/>
                </p:nvSpPr>
                <p:spPr bwMode="auto">
                  <a:xfrm>
                    <a:off x="1420" y="2379"/>
                    <a:ext cx="42" cy="42"/>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42" name="Oval 122"/>
                  <p:cNvSpPr>
                    <a:spLocks noChangeArrowheads="1"/>
                  </p:cNvSpPr>
                  <p:nvPr/>
                </p:nvSpPr>
                <p:spPr bwMode="auto">
                  <a:xfrm>
                    <a:off x="1470" y="2384"/>
                    <a:ext cx="17" cy="16"/>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43" name="Oval 123"/>
                  <p:cNvSpPr>
                    <a:spLocks noChangeArrowheads="1"/>
                  </p:cNvSpPr>
                  <p:nvPr/>
                </p:nvSpPr>
                <p:spPr bwMode="auto">
                  <a:xfrm>
                    <a:off x="1382" y="2405"/>
                    <a:ext cx="28" cy="30"/>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44" name="Freeform 124"/>
                  <p:cNvSpPr>
                    <a:spLocks/>
                  </p:cNvSpPr>
                  <p:nvPr/>
                </p:nvSpPr>
                <p:spPr bwMode="auto">
                  <a:xfrm>
                    <a:off x="963" y="2349"/>
                    <a:ext cx="1184" cy="347"/>
                  </a:xfrm>
                  <a:custGeom>
                    <a:avLst/>
                    <a:gdLst>
                      <a:gd name="T0" fmla="*/ 1229 w 474"/>
                      <a:gd name="T1" fmla="*/ 478 h 130"/>
                      <a:gd name="T2" fmla="*/ 2478 w 474"/>
                      <a:gd name="T3" fmla="*/ 363 h 130"/>
                      <a:gd name="T4" fmla="*/ 2840 w 474"/>
                      <a:gd name="T5" fmla="*/ 149 h 130"/>
                      <a:gd name="T6" fmla="*/ 5048 w 474"/>
                      <a:gd name="T7" fmla="*/ 21 h 130"/>
                      <a:gd name="T8" fmla="*/ 5473 w 474"/>
                      <a:gd name="T9" fmla="*/ 35 h 130"/>
                      <a:gd name="T10" fmla="*/ 5660 w 474"/>
                      <a:gd name="T11" fmla="*/ 206 h 130"/>
                      <a:gd name="T12" fmla="*/ 6345 w 474"/>
                      <a:gd name="T13" fmla="*/ 363 h 130"/>
                      <a:gd name="T14" fmla="*/ 6719 w 474"/>
                      <a:gd name="T15" fmla="*/ 512 h 130"/>
                      <a:gd name="T16" fmla="*/ 6877 w 474"/>
                      <a:gd name="T17" fmla="*/ 854 h 130"/>
                      <a:gd name="T18" fmla="*/ 7032 w 474"/>
                      <a:gd name="T19" fmla="*/ 892 h 130"/>
                      <a:gd name="T20" fmla="*/ 7294 w 474"/>
                      <a:gd name="T21" fmla="*/ 913 h 130"/>
                      <a:gd name="T22" fmla="*/ 7326 w 474"/>
                      <a:gd name="T23" fmla="*/ 1217 h 130"/>
                      <a:gd name="T24" fmla="*/ 7032 w 474"/>
                      <a:gd name="T25" fmla="*/ 1276 h 130"/>
                      <a:gd name="T26" fmla="*/ 6939 w 474"/>
                      <a:gd name="T27" fmla="*/ 1353 h 130"/>
                      <a:gd name="T28" fmla="*/ 6919 w 474"/>
                      <a:gd name="T29" fmla="*/ 1481 h 130"/>
                      <a:gd name="T30" fmla="*/ 6544 w 474"/>
                      <a:gd name="T31" fmla="*/ 1618 h 130"/>
                      <a:gd name="T32" fmla="*/ 6532 w 474"/>
                      <a:gd name="T33" fmla="*/ 1810 h 130"/>
                      <a:gd name="T34" fmla="*/ 6357 w 474"/>
                      <a:gd name="T35" fmla="*/ 1882 h 130"/>
                      <a:gd name="T36" fmla="*/ 5378 w 474"/>
                      <a:gd name="T37" fmla="*/ 2074 h 130"/>
                      <a:gd name="T38" fmla="*/ 5191 w 474"/>
                      <a:gd name="T39" fmla="*/ 2360 h 130"/>
                      <a:gd name="T40" fmla="*/ 3462 w 474"/>
                      <a:gd name="T41" fmla="*/ 2450 h 130"/>
                      <a:gd name="T42" fmla="*/ 2133 w 474"/>
                      <a:gd name="T43" fmla="*/ 2381 h 130"/>
                      <a:gd name="T44" fmla="*/ 2103 w 474"/>
                      <a:gd name="T45" fmla="*/ 2186 h 130"/>
                      <a:gd name="T46" fmla="*/ 62 w 474"/>
                      <a:gd name="T47" fmla="*/ 2186 h 130"/>
                      <a:gd name="T48" fmla="*/ 30 w 474"/>
                      <a:gd name="T49" fmla="*/ 1844 h 130"/>
                      <a:gd name="T50" fmla="*/ 437 w 474"/>
                      <a:gd name="T51" fmla="*/ 1674 h 130"/>
                      <a:gd name="T52" fmla="*/ 467 w 474"/>
                      <a:gd name="T53" fmla="*/ 1276 h 130"/>
                      <a:gd name="T54" fmla="*/ 762 w 474"/>
                      <a:gd name="T55" fmla="*/ 1140 h 130"/>
                      <a:gd name="T56" fmla="*/ 762 w 474"/>
                      <a:gd name="T57" fmla="*/ 627 h 130"/>
                      <a:gd name="T58" fmla="*/ 1229 w 474"/>
                      <a:gd name="T59" fmla="*/ 478 h 1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4" h="130">
                        <a:moveTo>
                          <a:pt x="79" y="25"/>
                        </a:moveTo>
                        <a:cubicBezTo>
                          <a:pt x="103" y="26"/>
                          <a:pt x="136" y="21"/>
                          <a:pt x="159" y="19"/>
                        </a:cubicBezTo>
                        <a:cubicBezTo>
                          <a:pt x="170" y="18"/>
                          <a:pt x="175" y="12"/>
                          <a:pt x="182" y="8"/>
                        </a:cubicBezTo>
                        <a:cubicBezTo>
                          <a:pt x="187" y="6"/>
                          <a:pt x="293" y="0"/>
                          <a:pt x="324" y="1"/>
                        </a:cubicBezTo>
                        <a:cubicBezTo>
                          <a:pt x="333" y="1"/>
                          <a:pt x="342" y="0"/>
                          <a:pt x="351" y="2"/>
                        </a:cubicBezTo>
                        <a:cubicBezTo>
                          <a:pt x="360" y="4"/>
                          <a:pt x="356" y="6"/>
                          <a:pt x="363" y="11"/>
                        </a:cubicBezTo>
                        <a:cubicBezTo>
                          <a:pt x="372" y="17"/>
                          <a:pt x="389" y="17"/>
                          <a:pt x="407" y="19"/>
                        </a:cubicBezTo>
                        <a:cubicBezTo>
                          <a:pt x="415" y="19"/>
                          <a:pt x="424" y="21"/>
                          <a:pt x="431" y="27"/>
                        </a:cubicBezTo>
                        <a:cubicBezTo>
                          <a:pt x="435" y="31"/>
                          <a:pt x="437" y="42"/>
                          <a:pt x="441" y="45"/>
                        </a:cubicBezTo>
                        <a:cubicBezTo>
                          <a:pt x="443" y="47"/>
                          <a:pt x="446" y="47"/>
                          <a:pt x="451" y="47"/>
                        </a:cubicBezTo>
                        <a:cubicBezTo>
                          <a:pt x="459" y="47"/>
                          <a:pt x="464" y="45"/>
                          <a:pt x="468" y="48"/>
                        </a:cubicBezTo>
                        <a:cubicBezTo>
                          <a:pt x="470" y="49"/>
                          <a:pt x="474" y="63"/>
                          <a:pt x="470" y="64"/>
                        </a:cubicBezTo>
                        <a:cubicBezTo>
                          <a:pt x="464" y="66"/>
                          <a:pt x="457" y="68"/>
                          <a:pt x="451" y="67"/>
                        </a:cubicBezTo>
                        <a:cubicBezTo>
                          <a:pt x="444" y="67"/>
                          <a:pt x="445" y="70"/>
                          <a:pt x="445" y="71"/>
                        </a:cubicBezTo>
                        <a:cubicBezTo>
                          <a:pt x="446" y="74"/>
                          <a:pt x="446" y="76"/>
                          <a:pt x="444" y="78"/>
                        </a:cubicBezTo>
                        <a:cubicBezTo>
                          <a:pt x="438" y="84"/>
                          <a:pt x="422" y="83"/>
                          <a:pt x="420" y="85"/>
                        </a:cubicBezTo>
                        <a:cubicBezTo>
                          <a:pt x="418" y="87"/>
                          <a:pt x="422" y="92"/>
                          <a:pt x="419" y="95"/>
                        </a:cubicBezTo>
                        <a:cubicBezTo>
                          <a:pt x="415" y="97"/>
                          <a:pt x="414" y="98"/>
                          <a:pt x="408" y="99"/>
                        </a:cubicBezTo>
                        <a:cubicBezTo>
                          <a:pt x="391" y="103"/>
                          <a:pt x="366" y="104"/>
                          <a:pt x="345" y="109"/>
                        </a:cubicBezTo>
                        <a:cubicBezTo>
                          <a:pt x="327" y="112"/>
                          <a:pt x="344" y="122"/>
                          <a:pt x="333" y="124"/>
                        </a:cubicBezTo>
                        <a:cubicBezTo>
                          <a:pt x="325" y="127"/>
                          <a:pt x="263" y="128"/>
                          <a:pt x="222" y="129"/>
                        </a:cubicBezTo>
                        <a:cubicBezTo>
                          <a:pt x="184" y="130"/>
                          <a:pt x="144" y="130"/>
                          <a:pt x="137" y="125"/>
                        </a:cubicBezTo>
                        <a:cubicBezTo>
                          <a:pt x="134" y="123"/>
                          <a:pt x="138" y="116"/>
                          <a:pt x="135" y="115"/>
                        </a:cubicBezTo>
                        <a:cubicBezTo>
                          <a:pt x="112" y="106"/>
                          <a:pt x="14" y="121"/>
                          <a:pt x="4" y="115"/>
                        </a:cubicBezTo>
                        <a:cubicBezTo>
                          <a:pt x="1" y="114"/>
                          <a:pt x="0" y="99"/>
                          <a:pt x="2" y="97"/>
                        </a:cubicBezTo>
                        <a:cubicBezTo>
                          <a:pt x="8" y="93"/>
                          <a:pt x="28" y="100"/>
                          <a:pt x="28" y="88"/>
                        </a:cubicBezTo>
                        <a:cubicBezTo>
                          <a:pt x="28" y="79"/>
                          <a:pt x="25" y="71"/>
                          <a:pt x="30" y="67"/>
                        </a:cubicBezTo>
                        <a:cubicBezTo>
                          <a:pt x="34" y="64"/>
                          <a:pt x="45" y="69"/>
                          <a:pt x="49" y="60"/>
                        </a:cubicBezTo>
                        <a:cubicBezTo>
                          <a:pt x="52" y="54"/>
                          <a:pt x="47" y="40"/>
                          <a:pt x="49" y="33"/>
                        </a:cubicBezTo>
                        <a:cubicBezTo>
                          <a:pt x="52" y="26"/>
                          <a:pt x="65" y="25"/>
                          <a:pt x="79" y="25"/>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573" name="Group 125"/>
                <p:cNvGrpSpPr>
                  <a:grpSpLocks/>
                </p:cNvGrpSpPr>
                <p:nvPr/>
              </p:nvGrpSpPr>
              <p:grpSpPr bwMode="auto">
                <a:xfrm>
                  <a:off x="20961424" y="17086313"/>
                  <a:ext cx="720000" cy="180000"/>
                  <a:chOff x="768" y="1587"/>
                  <a:chExt cx="1228" cy="381"/>
                </a:xfrm>
              </p:grpSpPr>
              <p:sp>
                <p:nvSpPr>
                  <p:cNvPr id="1660" name="Freeform 126"/>
                  <p:cNvSpPr>
                    <a:spLocks/>
                  </p:cNvSpPr>
                  <p:nvPr/>
                </p:nvSpPr>
                <p:spPr bwMode="auto">
                  <a:xfrm>
                    <a:off x="768" y="1587"/>
                    <a:ext cx="1228" cy="381"/>
                  </a:xfrm>
                  <a:custGeom>
                    <a:avLst/>
                    <a:gdLst>
                      <a:gd name="T0" fmla="*/ 4629 w 491"/>
                      <a:gd name="T1" fmla="*/ 77 h 143"/>
                      <a:gd name="T2" fmla="*/ 4179 w 491"/>
                      <a:gd name="T3" fmla="*/ 226 h 143"/>
                      <a:gd name="T4" fmla="*/ 3051 w 491"/>
                      <a:gd name="T5" fmla="*/ 226 h 143"/>
                      <a:gd name="T6" fmla="*/ 3021 w 491"/>
                      <a:gd name="T7" fmla="*/ 477 h 143"/>
                      <a:gd name="T8" fmla="*/ 2363 w 491"/>
                      <a:gd name="T9" fmla="*/ 477 h 143"/>
                      <a:gd name="T10" fmla="*/ 1158 w 491"/>
                      <a:gd name="T11" fmla="*/ 512 h 143"/>
                      <a:gd name="T12" fmla="*/ 1033 w 491"/>
                      <a:gd name="T13" fmla="*/ 1271 h 143"/>
                      <a:gd name="T14" fmla="*/ 250 w 491"/>
                      <a:gd name="T15" fmla="*/ 1250 h 143"/>
                      <a:gd name="T16" fmla="*/ 95 w 491"/>
                      <a:gd name="T17" fmla="*/ 1399 h 143"/>
                      <a:gd name="T18" fmla="*/ 20 w 491"/>
                      <a:gd name="T19" fmla="*/ 1660 h 143"/>
                      <a:gd name="T20" fmla="*/ 33 w 491"/>
                      <a:gd name="T21" fmla="*/ 2022 h 143"/>
                      <a:gd name="T22" fmla="*/ 145 w 491"/>
                      <a:gd name="T23" fmla="*/ 2363 h 143"/>
                      <a:gd name="T24" fmla="*/ 770 w 491"/>
                      <a:gd name="T25" fmla="*/ 2478 h 143"/>
                      <a:gd name="T26" fmla="*/ 3191 w 491"/>
                      <a:gd name="T27" fmla="*/ 2401 h 143"/>
                      <a:gd name="T28" fmla="*/ 4317 w 491"/>
                      <a:gd name="T29" fmla="*/ 2385 h 143"/>
                      <a:gd name="T30" fmla="*/ 5272 w 491"/>
                      <a:gd name="T31" fmla="*/ 2342 h 143"/>
                      <a:gd name="T32" fmla="*/ 5647 w 491"/>
                      <a:gd name="T33" fmla="*/ 2081 h 143"/>
                      <a:gd name="T34" fmla="*/ 5710 w 491"/>
                      <a:gd name="T35" fmla="*/ 1647 h 143"/>
                      <a:gd name="T36" fmla="*/ 7213 w 491"/>
                      <a:gd name="T37" fmla="*/ 1569 h 143"/>
                      <a:gd name="T38" fmla="*/ 7305 w 491"/>
                      <a:gd name="T39" fmla="*/ 1228 h 143"/>
                      <a:gd name="T40" fmla="*/ 7651 w 491"/>
                      <a:gd name="T41" fmla="*/ 1172 h 143"/>
                      <a:gd name="T42" fmla="*/ 7601 w 491"/>
                      <a:gd name="T43" fmla="*/ 602 h 143"/>
                      <a:gd name="T44" fmla="*/ 7180 w 491"/>
                      <a:gd name="T45" fmla="*/ 546 h 143"/>
                      <a:gd name="T46" fmla="*/ 7100 w 491"/>
                      <a:gd name="T47" fmla="*/ 171 h 143"/>
                      <a:gd name="T48" fmla="*/ 6193 w 491"/>
                      <a:gd name="T49" fmla="*/ 35 h 143"/>
                      <a:gd name="T50" fmla="*/ 4629 w 491"/>
                      <a:gd name="T51" fmla="*/ 77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1" h="143">
                        <a:moveTo>
                          <a:pt x="296" y="4"/>
                        </a:moveTo>
                        <a:cubicBezTo>
                          <a:pt x="286" y="6"/>
                          <a:pt x="276" y="11"/>
                          <a:pt x="267" y="12"/>
                        </a:cubicBezTo>
                        <a:cubicBezTo>
                          <a:pt x="256" y="14"/>
                          <a:pt x="205" y="5"/>
                          <a:pt x="195" y="12"/>
                        </a:cubicBezTo>
                        <a:cubicBezTo>
                          <a:pt x="192" y="14"/>
                          <a:pt x="193" y="19"/>
                          <a:pt x="193" y="25"/>
                        </a:cubicBezTo>
                        <a:cubicBezTo>
                          <a:pt x="180" y="22"/>
                          <a:pt x="166" y="26"/>
                          <a:pt x="151" y="25"/>
                        </a:cubicBezTo>
                        <a:cubicBezTo>
                          <a:pt x="145" y="25"/>
                          <a:pt x="84" y="22"/>
                          <a:pt x="74" y="27"/>
                        </a:cubicBezTo>
                        <a:cubicBezTo>
                          <a:pt x="60" y="34"/>
                          <a:pt x="66" y="55"/>
                          <a:pt x="66" y="67"/>
                        </a:cubicBezTo>
                        <a:cubicBezTo>
                          <a:pt x="48" y="68"/>
                          <a:pt x="25" y="65"/>
                          <a:pt x="16" y="66"/>
                        </a:cubicBezTo>
                        <a:cubicBezTo>
                          <a:pt x="6" y="67"/>
                          <a:pt x="6" y="73"/>
                          <a:pt x="6" y="74"/>
                        </a:cubicBezTo>
                        <a:cubicBezTo>
                          <a:pt x="6" y="79"/>
                          <a:pt x="2" y="81"/>
                          <a:pt x="1" y="88"/>
                        </a:cubicBezTo>
                        <a:cubicBezTo>
                          <a:pt x="1" y="92"/>
                          <a:pt x="2" y="102"/>
                          <a:pt x="2" y="107"/>
                        </a:cubicBezTo>
                        <a:cubicBezTo>
                          <a:pt x="2" y="117"/>
                          <a:pt x="0" y="121"/>
                          <a:pt x="9" y="125"/>
                        </a:cubicBezTo>
                        <a:cubicBezTo>
                          <a:pt x="15" y="129"/>
                          <a:pt x="42" y="129"/>
                          <a:pt x="49" y="131"/>
                        </a:cubicBezTo>
                        <a:cubicBezTo>
                          <a:pt x="100" y="143"/>
                          <a:pt x="153" y="130"/>
                          <a:pt x="204" y="127"/>
                        </a:cubicBezTo>
                        <a:cubicBezTo>
                          <a:pt x="217" y="126"/>
                          <a:pt x="263" y="126"/>
                          <a:pt x="276" y="126"/>
                        </a:cubicBezTo>
                        <a:cubicBezTo>
                          <a:pt x="296" y="125"/>
                          <a:pt x="317" y="127"/>
                          <a:pt x="337" y="124"/>
                        </a:cubicBezTo>
                        <a:cubicBezTo>
                          <a:pt x="344" y="123"/>
                          <a:pt x="363" y="122"/>
                          <a:pt x="361" y="110"/>
                        </a:cubicBezTo>
                        <a:cubicBezTo>
                          <a:pt x="361" y="100"/>
                          <a:pt x="354" y="89"/>
                          <a:pt x="365" y="87"/>
                        </a:cubicBezTo>
                        <a:cubicBezTo>
                          <a:pt x="376" y="84"/>
                          <a:pt x="457" y="91"/>
                          <a:pt x="461" y="83"/>
                        </a:cubicBezTo>
                        <a:cubicBezTo>
                          <a:pt x="465" y="75"/>
                          <a:pt x="457" y="66"/>
                          <a:pt x="467" y="65"/>
                        </a:cubicBezTo>
                        <a:cubicBezTo>
                          <a:pt x="477" y="64"/>
                          <a:pt x="489" y="67"/>
                          <a:pt x="489" y="62"/>
                        </a:cubicBezTo>
                        <a:cubicBezTo>
                          <a:pt x="489" y="56"/>
                          <a:pt x="491" y="34"/>
                          <a:pt x="486" y="32"/>
                        </a:cubicBezTo>
                        <a:cubicBezTo>
                          <a:pt x="478" y="29"/>
                          <a:pt x="464" y="32"/>
                          <a:pt x="459" y="29"/>
                        </a:cubicBezTo>
                        <a:cubicBezTo>
                          <a:pt x="452" y="26"/>
                          <a:pt x="460" y="16"/>
                          <a:pt x="454" y="9"/>
                        </a:cubicBezTo>
                        <a:cubicBezTo>
                          <a:pt x="447" y="2"/>
                          <a:pt x="407" y="3"/>
                          <a:pt x="396" y="2"/>
                        </a:cubicBezTo>
                        <a:cubicBezTo>
                          <a:pt x="377" y="1"/>
                          <a:pt x="315" y="0"/>
                          <a:pt x="296" y="4"/>
                        </a:cubicBezTo>
                        <a:close/>
                      </a:path>
                    </a:pathLst>
                  </a:custGeom>
                  <a:solidFill>
                    <a:srgbClr val="F9D8D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61" name="Freeform 127"/>
                  <p:cNvSpPr>
                    <a:spLocks/>
                  </p:cNvSpPr>
                  <p:nvPr/>
                </p:nvSpPr>
                <p:spPr bwMode="auto">
                  <a:xfrm>
                    <a:off x="803" y="1688"/>
                    <a:ext cx="1173" cy="248"/>
                  </a:xfrm>
                  <a:custGeom>
                    <a:avLst/>
                    <a:gdLst>
                      <a:gd name="T0" fmla="*/ 0 w 469"/>
                      <a:gd name="T1" fmla="*/ 1536 h 93"/>
                      <a:gd name="T2" fmla="*/ 1271 w 469"/>
                      <a:gd name="T3" fmla="*/ 1763 h 93"/>
                      <a:gd name="T4" fmla="*/ 2721 w 469"/>
                      <a:gd name="T5" fmla="*/ 1557 h 93"/>
                      <a:gd name="T6" fmla="*/ 3191 w 469"/>
                      <a:gd name="T7" fmla="*/ 1501 h 93"/>
                      <a:gd name="T8" fmla="*/ 3567 w 469"/>
                      <a:gd name="T9" fmla="*/ 1515 h 93"/>
                      <a:gd name="T10" fmla="*/ 4222 w 469"/>
                      <a:gd name="T11" fmla="*/ 1515 h 93"/>
                      <a:gd name="T12" fmla="*/ 4910 w 469"/>
                      <a:gd name="T13" fmla="*/ 1515 h 93"/>
                      <a:gd name="T14" fmla="*/ 5210 w 469"/>
                      <a:gd name="T15" fmla="*/ 1459 h 93"/>
                      <a:gd name="T16" fmla="*/ 5255 w 469"/>
                      <a:gd name="T17" fmla="*/ 1160 h 93"/>
                      <a:gd name="T18" fmla="*/ 5680 w 469"/>
                      <a:gd name="T19" fmla="*/ 819 h 93"/>
                      <a:gd name="T20" fmla="*/ 6618 w 469"/>
                      <a:gd name="T21" fmla="*/ 797 h 93"/>
                      <a:gd name="T22" fmla="*/ 6838 w 469"/>
                      <a:gd name="T23" fmla="*/ 683 h 93"/>
                      <a:gd name="T24" fmla="*/ 6838 w 469"/>
                      <a:gd name="T25" fmla="*/ 512 h 93"/>
                      <a:gd name="T26" fmla="*/ 6993 w 469"/>
                      <a:gd name="T27" fmla="*/ 456 h 93"/>
                      <a:gd name="T28" fmla="*/ 7288 w 469"/>
                      <a:gd name="T29" fmla="*/ 376 h 93"/>
                      <a:gd name="T30" fmla="*/ 7256 w 469"/>
                      <a:gd name="T31" fmla="*/ 0 h 93"/>
                      <a:gd name="T32" fmla="*/ 7131 w 469"/>
                      <a:gd name="T33" fmla="*/ 285 h 93"/>
                      <a:gd name="T34" fmla="*/ 6630 w 469"/>
                      <a:gd name="T35" fmla="*/ 285 h 93"/>
                      <a:gd name="T36" fmla="*/ 6568 w 469"/>
                      <a:gd name="T37" fmla="*/ 661 h 93"/>
                      <a:gd name="T38" fmla="*/ 6193 w 469"/>
                      <a:gd name="T39" fmla="*/ 627 h 93"/>
                      <a:gd name="T40" fmla="*/ 5630 w 469"/>
                      <a:gd name="T41" fmla="*/ 661 h 93"/>
                      <a:gd name="T42" fmla="*/ 5097 w 469"/>
                      <a:gd name="T43" fmla="*/ 797 h 93"/>
                      <a:gd name="T44" fmla="*/ 5005 w 469"/>
                      <a:gd name="T45" fmla="*/ 1059 h 93"/>
                      <a:gd name="T46" fmla="*/ 4972 w 469"/>
                      <a:gd name="T47" fmla="*/ 1195 h 93"/>
                      <a:gd name="T48" fmla="*/ 4755 w 469"/>
                      <a:gd name="T49" fmla="*/ 1272 h 93"/>
                      <a:gd name="T50" fmla="*/ 3772 w 469"/>
                      <a:gd name="T51" fmla="*/ 1421 h 93"/>
                      <a:gd name="T52" fmla="*/ 2614 w 469"/>
                      <a:gd name="T53" fmla="*/ 1443 h 93"/>
                      <a:gd name="T54" fmla="*/ 1396 w 469"/>
                      <a:gd name="T55" fmla="*/ 1592 h 93"/>
                      <a:gd name="T56" fmla="*/ 783 w 469"/>
                      <a:gd name="T57" fmla="*/ 1536 h 93"/>
                      <a:gd name="T58" fmla="*/ 458 w 469"/>
                      <a:gd name="T59" fmla="*/ 1557 h 93"/>
                      <a:gd name="T60" fmla="*/ 33 w 469"/>
                      <a:gd name="T61" fmla="*/ 1536 h 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9" h="93">
                        <a:moveTo>
                          <a:pt x="0" y="81"/>
                        </a:moveTo>
                        <a:cubicBezTo>
                          <a:pt x="27" y="86"/>
                          <a:pt x="53" y="93"/>
                          <a:pt x="81" y="93"/>
                        </a:cubicBezTo>
                        <a:cubicBezTo>
                          <a:pt x="112" y="93"/>
                          <a:pt x="143" y="83"/>
                          <a:pt x="174" y="82"/>
                        </a:cubicBezTo>
                        <a:cubicBezTo>
                          <a:pt x="184" y="82"/>
                          <a:pt x="194" y="80"/>
                          <a:pt x="204" y="79"/>
                        </a:cubicBezTo>
                        <a:cubicBezTo>
                          <a:pt x="212" y="79"/>
                          <a:pt x="219" y="80"/>
                          <a:pt x="228" y="80"/>
                        </a:cubicBezTo>
                        <a:cubicBezTo>
                          <a:pt x="242" y="80"/>
                          <a:pt x="256" y="80"/>
                          <a:pt x="270" y="80"/>
                        </a:cubicBezTo>
                        <a:cubicBezTo>
                          <a:pt x="285" y="80"/>
                          <a:pt x="299" y="81"/>
                          <a:pt x="314" y="80"/>
                        </a:cubicBezTo>
                        <a:cubicBezTo>
                          <a:pt x="320" y="80"/>
                          <a:pt x="328" y="80"/>
                          <a:pt x="333" y="77"/>
                        </a:cubicBezTo>
                        <a:cubicBezTo>
                          <a:pt x="338" y="73"/>
                          <a:pt x="337" y="68"/>
                          <a:pt x="336" y="61"/>
                        </a:cubicBezTo>
                        <a:cubicBezTo>
                          <a:pt x="336" y="44"/>
                          <a:pt x="350" y="44"/>
                          <a:pt x="363" y="43"/>
                        </a:cubicBezTo>
                        <a:cubicBezTo>
                          <a:pt x="382" y="41"/>
                          <a:pt x="404" y="41"/>
                          <a:pt x="423" y="42"/>
                        </a:cubicBezTo>
                        <a:cubicBezTo>
                          <a:pt x="429" y="42"/>
                          <a:pt x="435" y="44"/>
                          <a:pt x="437" y="36"/>
                        </a:cubicBezTo>
                        <a:cubicBezTo>
                          <a:pt x="438" y="32"/>
                          <a:pt x="435" y="30"/>
                          <a:pt x="437" y="27"/>
                        </a:cubicBezTo>
                        <a:cubicBezTo>
                          <a:pt x="439" y="24"/>
                          <a:pt x="444" y="24"/>
                          <a:pt x="447" y="24"/>
                        </a:cubicBezTo>
                        <a:cubicBezTo>
                          <a:pt x="453" y="24"/>
                          <a:pt x="462" y="26"/>
                          <a:pt x="466" y="20"/>
                        </a:cubicBezTo>
                        <a:cubicBezTo>
                          <a:pt x="469" y="15"/>
                          <a:pt x="467" y="5"/>
                          <a:pt x="464" y="0"/>
                        </a:cubicBezTo>
                        <a:cubicBezTo>
                          <a:pt x="462" y="7"/>
                          <a:pt x="464" y="13"/>
                          <a:pt x="456" y="15"/>
                        </a:cubicBezTo>
                        <a:cubicBezTo>
                          <a:pt x="448" y="17"/>
                          <a:pt x="430" y="9"/>
                          <a:pt x="424" y="15"/>
                        </a:cubicBezTo>
                        <a:cubicBezTo>
                          <a:pt x="419" y="19"/>
                          <a:pt x="424" y="30"/>
                          <a:pt x="420" y="35"/>
                        </a:cubicBezTo>
                        <a:cubicBezTo>
                          <a:pt x="415" y="40"/>
                          <a:pt x="402" y="33"/>
                          <a:pt x="396" y="33"/>
                        </a:cubicBezTo>
                        <a:cubicBezTo>
                          <a:pt x="386" y="34"/>
                          <a:pt x="370" y="35"/>
                          <a:pt x="360" y="35"/>
                        </a:cubicBezTo>
                        <a:cubicBezTo>
                          <a:pt x="350" y="36"/>
                          <a:pt x="335" y="37"/>
                          <a:pt x="326" y="42"/>
                        </a:cubicBezTo>
                        <a:cubicBezTo>
                          <a:pt x="320" y="45"/>
                          <a:pt x="321" y="50"/>
                          <a:pt x="320" y="56"/>
                        </a:cubicBezTo>
                        <a:cubicBezTo>
                          <a:pt x="319" y="60"/>
                          <a:pt x="320" y="61"/>
                          <a:pt x="318" y="63"/>
                        </a:cubicBezTo>
                        <a:cubicBezTo>
                          <a:pt x="315" y="65"/>
                          <a:pt x="307" y="66"/>
                          <a:pt x="304" y="67"/>
                        </a:cubicBezTo>
                        <a:cubicBezTo>
                          <a:pt x="284" y="72"/>
                          <a:pt x="262" y="74"/>
                          <a:pt x="241" y="75"/>
                        </a:cubicBezTo>
                        <a:cubicBezTo>
                          <a:pt x="216" y="77"/>
                          <a:pt x="192" y="73"/>
                          <a:pt x="167" y="76"/>
                        </a:cubicBezTo>
                        <a:cubicBezTo>
                          <a:pt x="141" y="79"/>
                          <a:pt x="115" y="85"/>
                          <a:pt x="89" y="84"/>
                        </a:cubicBezTo>
                        <a:cubicBezTo>
                          <a:pt x="76" y="84"/>
                          <a:pt x="63" y="81"/>
                          <a:pt x="50" y="81"/>
                        </a:cubicBezTo>
                        <a:cubicBezTo>
                          <a:pt x="43" y="81"/>
                          <a:pt x="36" y="82"/>
                          <a:pt x="29" y="82"/>
                        </a:cubicBezTo>
                        <a:cubicBezTo>
                          <a:pt x="23" y="81"/>
                          <a:pt x="7" y="80"/>
                          <a:pt x="2" y="81"/>
                        </a:cubicBezTo>
                      </a:path>
                    </a:pathLst>
                  </a:custGeom>
                  <a:solidFill>
                    <a:srgbClr val="F6BAC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62" name="Freeform 128"/>
                  <p:cNvSpPr>
                    <a:spLocks/>
                  </p:cNvSpPr>
                  <p:nvPr/>
                </p:nvSpPr>
                <p:spPr bwMode="auto">
                  <a:xfrm>
                    <a:off x="1251" y="1637"/>
                    <a:ext cx="657" cy="22"/>
                  </a:xfrm>
                  <a:custGeom>
                    <a:avLst/>
                    <a:gdLst>
                      <a:gd name="T0" fmla="*/ 0 w 263"/>
                      <a:gd name="T1" fmla="*/ 107 h 8"/>
                      <a:gd name="T2" fmla="*/ 1791 w 263"/>
                      <a:gd name="T3" fmla="*/ 22 h 8"/>
                      <a:gd name="T4" fmla="*/ 4099 w 263"/>
                      <a:gd name="T5" fmla="*/ 168 h 8"/>
                      <a:gd name="T6" fmla="*/ 0 60000 65536"/>
                      <a:gd name="T7" fmla="*/ 0 60000 65536"/>
                      <a:gd name="T8" fmla="*/ 0 60000 65536"/>
                    </a:gdLst>
                    <a:ahLst/>
                    <a:cxnLst>
                      <a:cxn ang="T6">
                        <a:pos x="T0" y="T1"/>
                      </a:cxn>
                      <a:cxn ang="T7">
                        <a:pos x="T2" y="T3"/>
                      </a:cxn>
                      <a:cxn ang="T8">
                        <a:pos x="T4" y="T5"/>
                      </a:cxn>
                    </a:cxnLst>
                    <a:rect l="0" t="0" r="r" b="b"/>
                    <a:pathLst>
                      <a:path w="263" h="8">
                        <a:moveTo>
                          <a:pt x="0" y="5"/>
                        </a:moveTo>
                        <a:cubicBezTo>
                          <a:pt x="17" y="7"/>
                          <a:pt x="84" y="0"/>
                          <a:pt x="115" y="1"/>
                        </a:cubicBezTo>
                        <a:cubicBezTo>
                          <a:pt x="146" y="2"/>
                          <a:pt x="234" y="7"/>
                          <a:pt x="263" y="8"/>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63" name="Freeform 129"/>
                  <p:cNvSpPr>
                    <a:spLocks/>
                  </p:cNvSpPr>
                  <p:nvPr/>
                </p:nvSpPr>
                <p:spPr bwMode="auto">
                  <a:xfrm>
                    <a:off x="1458" y="1608"/>
                    <a:ext cx="450" cy="27"/>
                  </a:xfrm>
                  <a:custGeom>
                    <a:avLst/>
                    <a:gdLst>
                      <a:gd name="T0" fmla="*/ 0 w 180"/>
                      <a:gd name="T1" fmla="*/ 38 h 10"/>
                      <a:gd name="T2" fmla="*/ 2813 w 180"/>
                      <a:gd name="T3" fmla="*/ 197 h 10"/>
                      <a:gd name="T4" fmla="*/ 0 60000 65536"/>
                      <a:gd name="T5" fmla="*/ 0 60000 65536"/>
                    </a:gdLst>
                    <a:ahLst/>
                    <a:cxnLst>
                      <a:cxn ang="T4">
                        <a:pos x="T0" y="T1"/>
                      </a:cxn>
                      <a:cxn ang="T5">
                        <a:pos x="T2" y="T3"/>
                      </a:cxn>
                    </a:cxnLst>
                    <a:rect l="0" t="0" r="r" b="b"/>
                    <a:pathLst>
                      <a:path w="180" h="10">
                        <a:moveTo>
                          <a:pt x="0" y="2"/>
                        </a:moveTo>
                        <a:cubicBezTo>
                          <a:pt x="19" y="0"/>
                          <a:pt x="147" y="6"/>
                          <a:pt x="180" y="1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64" name="Freeform 130"/>
                  <p:cNvSpPr>
                    <a:spLocks/>
                  </p:cNvSpPr>
                  <p:nvPr/>
                </p:nvSpPr>
                <p:spPr bwMode="auto">
                  <a:xfrm>
                    <a:off x="941" y="1672"/>
                    <a:ext cx="1050" cy="16"/>
                  </a:xfrm>
                  <a:custGeom>
                    <a:avLst/>
                    <a:gdLst>
                      <a:gd name="T0" fmla="*/ 0 w 420"/>
                      <a:gd name="T1" fmla="*/ 56 h 6"/>
                      <a:gd name="T2" fmla="*/ 2333 w 420"/>
                      <a:gd name="T3" fmla="*/ 21 h 6"/>
                      <a:gd name="T4" fmla="*/ 6563 w 420"/>
                      <a:gd name="T5" fmla="*/ 115 h 6"/>
                      <a:gd name="T6" fmla="*/ 0 60000 65536"/>
                      <a:gd name="T7" fmla="*/ 0 60000 65536"/>
                      <a:gd name="T8" fmla="*/ 0 60000 65536"/>
                    </a:gdLst>
                    <a:ahLst/>
                    <a:cxnLst>
                      <a:cxn ang="T6">
                        <a:pos x="T0" y="T1"/>
                      </a:cxn>
                      <a:cxn ang="T7">
                        <a:pos x="T2" y="T3"/>
                      </a:cxn>
                      <a:cxn ang="T8">
                        <a:pos x="T4" y="T5"/>
                      </a:cxn>
                    </a:cxnLst>
                    <a:rect l="0" t="0" r="r" b="b"/>
                    <a:pathLst>
                      <a:path w="420" h="6">
                        <a:moveTo>
                          <a:pt x="0" y="3"/>
                        </a:moveTo>
                        <a:cubicBezTo>
                          <a:pt x="22" y="4"/>
                          <a:pt x="80" y="3"/>
                          <a:pt x="149" y="1"/>
                        </a:cubicBezTo>
                        <a:cubicBezTo>
                          <a:pt x="218" y="0"/>
                          <a:pt x="377" y="1"/>
                          <a:pt x="420"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65" name="Freeform 131"/>
                  <p:cNvSpPr>
                    <a:spLocks/>
                  </p:cNvSpPr>
                  <p:nvPr/>
                </p:nvSpPr>
                <p:spPr bwMode="auto">
                  <a:xfrm>
                    <a:off x="933" y="1701"/>
                    <a:ext cx="1060" cy="11"/>
                  </a:xfrm>
                  <a:custGeom>
                    <a:avLst/>
                    <a:gdLst>
                      <a:gd name="T0" fmla="*/ 0 w 424"/>
                      <a:gd name="T1" fmla="*/ 61 h 4"/>
                      <a:gd name="T2" fmla="*/ 2313 w 424"/>
                      <a:gd name="T3" fmla="*/ 47 h 4"/>
                      <a:gd name="T4" fmla="*/ 4988 w 424"/>
                      <a:gd name="T5" fmla="*/ 47 h 4"/>
                      <a:gd name="T6" fmla="*/ 6625 w 424"/>
                      <a:gd name="T7" fmla="*/ 8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1" y="4"/>
                          <a:pt x="82" y="2"/>
                          <a:pt x="148" y="2"/>
                        </a:cubicBezTo>
                        <a:cubicBezTo>
                          <a:pt x="198" y="1"/>
                          <a:pt x="270" y="3"/>
                          <a:pt x="319" y="2"/>
                        </a:cubicBezTo>
                        <a:cubicBezTo>
                          <a:pt x="361" y="0"/>
                          <a:pt x="408" y="3"/>
                          <a:pt x="424"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66" name="Freeform 132"/>
                  <p:cNvSpPr>
                    <a:spLocks/>
                  </p:cNvSpPr>
                  <p:nvPr/>
                </p:nvSpPr>
                <p:spPr bwMode="auto">
                  <a:xfrm>
                    <a:off x="933" y="1728"/>
                    <a:ext cx="1060" cy="11"/>
                  </a:xfrm>
                  <a:custGeom>
                    <a:avLst/>
                    <a:gdLst>
                      <a:gd name="T0" fmla="*/ 0 w 424"/>
                      <a:gd name="T1" fmla="*/ 61 h 4"/>
                      <a:gd name="T2" fmla="*/ 2270 w 424"/>
                      <a:gd name="T3" fmla="*/ 61 h 4"/>
                      <a:gd name="T4" fmla="*/ 4845 w 424"/>
                      <a:gd name="T5" fmla="*/ 47 h 4"/>
                      <a:gd name="T6" fmla="*/ 6625 w 424"/>
                      <a:gd name="T7" fmla="*/ 6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0" y="3"/>
                          <a:pt x="80" y="3"/>
                          <a:pt x="145" y="3"/>
                        </a:cubicBezTo>
                        <a:cubicBezTo>
                          <a:pt x="204" y="3"/>
                          <a:pt x="275" y="4"/>
                          <a:pt x="310" y="2"/>
                        </a:cubicBezTo>
                        <a:cubicBezTo>
                          <a:pt x="353" y="0"/>
                          <a:pt x="409" y="3"/>
                          <a:pt x="424"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67" name="Freeform 133"/>
                  <p:cNvSpPr>
                    <a:spLocks/>
                  </p:cNvSpPr>
                  <p:nvPr/>
                </p:nvSpPr>
                <p:spPr bwMode="auto">
                  <a:xfrm>
                    <a:off x="933" y="1752"/>
                    <a:ext cx="995" cy="21"/>
                  </a:xfrm>
                  <a:custGeom>
                    <a:avLst/>
                    <a:gdLst>
                      <a:gd name="T0" fmla="*/ 0 w 398"/>
                      <a:gd name="T1" fmla="*/ 76 h 8"/>
                      <a:gd name="T2" fmla="*/ 4720 w 398"/>
                      <a:gd name="T3" fmla="*/ 76 h 8"/>
                      <a:gd name="T4" fmla="*/ 6220 w 398"/>
                      <a:gd name="T5" fmla="*/ 55 h 8"/>
                      <a:gd name="T6" fmla="*/ 0 60000 65536"/>
                      <a:gd name="T7" fmla="*/ 0 60000 65536"/>
                      <a:gd name="T8" fmla="*/ 0 60000 65536"/>
                    </a:gdLst>
                    <a:ahLst/>
                    <a:cxnLst>
                      <a:cxn ang="T6">
                        <a:pos x="T0" y="T1"/>
                      </a:cxn>
                      <a:cxn ang="T7">
                        <a:pos x="T2" y="T3"/>
                      </a:cxn>
                      <a:cxn ang="T8">
                        <a:pos x="T4" y="T5"/>
                      </a:cxn>
                    </a:cxnLst>
                    <a:rect l="0" t="0" r="r" b="b"/>
                    <a:pathLst>
                      <a:path w="398" h="8">
                        <a:moveTo>
                          <a:pt x="0" y="4"/>
                        </a:moveTo>
                        <a:cubicBezTo>
                          <a:pt x="39" y="4"/>
                          <a:pt x="258" y="8"/>
                          <a:pt x="302" y="4"/>
                        </a:cubicBezTo>
                        <a:cubicBezTo>
                          <a:pt x="345" y="0"/>
                          <a:pt x="385" y="3"/>
                          <a:pt x="398"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68" name="Freeform 134"/>
                  <p:cNvSpPr>
                    <a:spLocks/>
                  </p:cNvSpPr>
                  <p:nvPr/>
                </p:nvSpPr>
                <p:spPr bwMode="auto">
                  <a:xfrm>
                    <a:off x="781" y="1781"/>
                    <a:ext cx="1142" cy="19"/>
                  </a:xfrm>
                  <a:custGeom>
                    <a:avLst/>
                    <a:gdLst>
                      <a:gd name="T0" fmla="*/ 0 w 457"/>
                      <a:gd name="T1" fmla="*/ 81 h 7"/>
                      <a:gd name="T2" fmla="*/ 1729 w 457"/>
                      <a:gd name="T3" fmla="*/ 81 h 7"/>
                      <a:gd name="T4" fmla="*/ 4353 w 457"/>
                      <a:gd name="T5" fmla="*/ 117 h 7"/>
                      <a:gd name="T6" fmla="*/ 7132 w 457"/>
                      <a:gd name="T7" fmla="*/ 6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4"/>
                        </a:moveTo>
                        <a:cubicBezTo>
                          <a:pt x="16" y="5"/>
                          <a:pt x="66" y="5"/>
                          <a:pt x="111" y="4"/>
                        </a:cubicBezTo>
                        <a:cubicBezTo>
                          <a:pt x="156" y="2"/>
                          <a:pt x="232" y="7"/>
                          <a:pt x="279" y="6"/>
                        </a:cubicBezTo>
                        <a:cubicBezTo>
                          <a:pt x="327" y="4"/>
                          <a:pt x="448" y="0"/>
                          <a:pt x="457"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69" name="Freeform 135"/>
                  <p:cNvSpPr>
                    <a:spLocks/>
                  </p:cNvSpPr>
                  <p:nvPr/>
                </p:nvSpPr>
                <p:spPr bwMode="auto">
                  <a:xfrm>
                    <a:off x="771" y="1813"/>
                    <a:ext cx="907" cy="22"/>
                  </a:xfrm>
                  <a:custGeom>
                    <a:avLst/>
                    <a:gdLst>
                      <a:gd name="T0" fmla="*/ 0 w 363"/>
                      <a:gd name="T1" fmla="*/ 143 h 8"/>
                      <a:gd name="T2" fmla="*/ 2496 w 363"/>
                      <a:gd name="T3" fmla="*/ 0 h 8"/>
                      <a:gd name="T4" fmla="*/ 5662 w 363"/>
                      <a:gd name="T5" fmla="*/ 0 h 8"/>
                      <a:gd name="T6" fmla="*/ 0 60000 65536"/>
                      <a:gd name="T7" fmla="*/ 0 60000 65536"/>
                      <a:gd name="T8" fmla="*/ 0 60000 65536"/>
                    </a:gdLst>
                    <a:ahLst/>
                    <a:cxnLst>
                      <a:cxn ang="T6">
                        <a:pos x="T0" y="T1"/>
                      </a:cxn>
                      <a:cxn ang="T7">
                        <a:pos x="T2" y="T3"/>
                      </a:cxn>
                      <a:cxn ang="T8">
                        <a:pos x="T4" y="T5"/>
                      </a:cxn>
                    </a:cxnLst>
                    <a:rect l="0" t="0" r="r" b="b"/>
                    <a:pathLst>
                      <a:path w="363" h="8">
                        <a:moveTo>
                          <a:pt x="0" y="7"/>
                        </a:moveTo>
                        <a:cubicBezTo>
                          <a:pt x="12" y="8"/>
                          <a:pt x="126" y="0"/>
                          <a:pt x="160" y="0"/>
                        </a:cubicBezTo>
                        <a:cubicBezTo>
                          <a:pt x="195" y="0"/>
                          <a:pt x="306" y="3"/>
                          <a:pt x="363"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70" name="Freeform 136"/>
                  <p:cNvSpPr>
                    <a:spLocks/>
                  </p:cNvSpPr>
                  <p:nvPr/>
                </p:nvSpPr>
                <p:spPr bwMode="auto">
                  <a:xfrm>
                    <a:off x="773" y="1840"/>
                    <a:ext cx="893" cy="35"/>
                  </a:xfrm>
                  <a:custGeom>
                    <a:avLst/>
                    <a:gdLst>
                      <a:gd name="T0" fmla="*/ 0 w 357"/>
                      <a:gd name="T1" fmla="*/ 175 h 13"/>
                      <a:gd name="T2" fmla="*/ 2189 w 357"/>
                      <a:gd name="T3" fmla="*/ 22 h 13"/>
                      <a:gd name="T4" fmla="*/ 5588 w 357"/>
                      <a:gd name="T5" fmla="*/ 35 h 13"/>
                      <a:gd name="T6" fmla="*/ 0 60000 65536"/>
                      <a:gd name="T7" fmla="*/ 0 60000 65536"/>
                      <a:gd name="T8" fmla="*/ 0 60000 65536"/>
                    </a:gdLst>
                    <a:ahLst/>
                    <a:cxnLst>
                      <a:cxn ang="T6">
                        <a:pos x="T0" y="T1"/>
                      </a:cxn>
                      <a:cxn ang="T7">
                        <a:pos x="T2" y="T3"/>
                      </a:cxn>
                      <a:cxn ang="T8">
                        <a:pos x="T4" y="T5"/>
                      </a:cxn>
                    </a:cxnLst>
                    <a:rect l="0" t="0" r="r" b="b"/>
                    <a:pathLst>
                      <a:path w="357" h="13">
                        <a:moveTo>
                          <a:pt x="0" y="9"/>
                        </a:moveTo>
                        <a:cubicBezTo>
                          <a:pt x="14" y="13"/>
                          <a:pt x="88" y="1"/>
                          <a:pt x="140" y="1"/>
                        </a:cubicBezTo>
                        <a:cubicBezTo>
                          <a:pt x="192" y="0"/>
                          <a:pt x="324" y="4"/>
                          <a:pt x="357"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71" name="Freeform 137"/>
                  <p:cNvSpPr>
                    <a:spLocks/>
                  </p:cNvSpPr>
                  <p:nvPr/>
                </p:nvSpPr>
                <p:spPr bwMode="auto">
                  <a:xfrm>
                    <a:off x="773" y="1869"/>
                    <a:ext cx="895" cy="27"/>
                  </a:xfrm>
                  <a:custGeom>
                    <a:avLst/>
                    <a:gdLst>
                      <a:gd name="T0" fmla="*/ 0 w 358"/>
                      <a:gd name="T1" fmla="*/ 138 h 10"/>
                      <a:gd name="T2" fmla="*/ 2000 w 358"/>
                      <a:gd name="T3" fmla="*/ 38 h 10"/>
                      <a:gd name="T4" fmla="*/ 5595 w 358"/>
                      <a:gd name="T5" fmla="*/ 103 h 10"/>
                      <a:gd name="T6" fmla="*/ 0 60000 65536"/>
                      <a:gd name="T7" fmla="*/ 0 60000 65536"/>
                      <a:gd name="T8" fmla="*/ 0 60000 65536"/>
                    </a:gdLst>
                    <a:ahLst/>
                    <a:cxnLst>
                      <a:cxn ang="T6">
                        <a:pos x="T0" y="T1"/>
                      </a:cxn>
                      <a:cxn ang="T7">
                        <a:pos x="T2" y="T3"/>
                      </a:cxn>
                      <a:cxn ang="T8">
                        <a:pos x="T4" y="T5"/>
                      </a:cxn>
                    </a:cxnLst>
                    <a:rect l="0" t="0" r="r" b="b"/>
                    <a:pathLst>
                      <a:path w="358" h="10">
                        <a:moveTo>
                          <a:pt x="0" y="7"/>
                        </a:moveTo>
                        <a:cubicBezTo>
                          <a:pt x="12" y="10"/>
                          <a:pt x="92" y="3"/>
                          <a:pt x="128" y="2"/>
                        </a:cubicBezTo>
                        <a:cubicBezTo>
                          <a:pt x="164" y="0"/>
                          <a:pt x="338" y="4"/>
                          <a:pt x="358"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72" name="Freeform 138"/>
                  <p:cNvSpPr>
                    <a:spLocks/>
                  </p:cNvSpPr>
                  <p:nvPr/>
                </p:nvSpPr>
                <p:spPr bwMode="auto">
                  <a:xfrm>
                    <a:off x="881" y="1907"/>
                    <a:ext cx="600" cy="26"/>
                  </a:xfrm>
                  <a:custGeom>
                    <a:avLst/>
                    <a:gdLst>
                      <a:gd name="T0" fmla="*/ 0 w 240"/>
                      <a:gd name="T1" fmla="*/ 156 h 10"/>
                      <a:gd name="T2" fmla="*/ 3750 w 240"/>
                      <a:gd name="T3" fmla="*/ 68 h 10"/>
                      <a:gd name="T4" fmla="*/ 0 60000 65536"/>
                      <a:gd name="T5" fmla="*/ 0 60000 65536"/>
                    </a:gdLst>
                    <a:ahLst/>
                    <a:cxnLst>
                      <a:cxn ang="T4">
                        <a:pos x="T0" y="T1"/>
                      </a:cxn>
                      <a:cxn ang="T5">
                        <a:pos x="T2" y="T3"/>
                      </a:cxn>
                    </a:cxnLst>
                    <a:rect l="0" t="0" r="r" b="b"/>
                    <a:pathLst>
                      <a:path w="240" h="10">
                        <a:moveTo>
                          <a:pt x="0" y="9"/>
                        </a:moveTo>
                        <a:cubicBezTo>
                          <a:pt x="18" y="10"/>
                          <a:pt x="134" y="0"/>
                          <a:pt x="240"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73" name="Freeform 139"/>
                  <p:cNvSpPr>
                    <a:spLocks/>
                  </p:cNvSpPr>
                  <p:nvPr/>
                </p:nvSpPr>
                <p:spPr bwMode="auto">
                  <a:xfrm>
                    <a:off x="1251" y="1637"/>
                    <a:ext cx="657" cy="22"/>
                  </a:xfrm>
                  <a:custGeom>
                    <a:avLst/>
                    <a:gdLst>
                      <a:gd name="T0" fmla="*/ 0 w 263"/>
                      <a:gd name="T1" fmla="*/ 107 h 8"/>
                      <a:gd name="T2" fmla="*/ 1791 w 263"/>
                      <a:gd name="T3" fmla="*/ 22 h 8"/>
                      <a:gd name="T4" fmla="*/ 4099 w 263"/>
                      <a:gd name="T5" fmla="*/ 168 h 8"/>
                      <a:gd name="T6" fmla="*/ 0 60000 65536"/>
                      <a:gd name="T7" fmla="*/ 0 60000 65536"/>
                      <a:gd name="T8" fmla="*/ 0 60000 65536"/>
                    </a:gdLst>
                    <a:ahLst/>
                    <a:cxnLst>
                      <a:cxn ang="T6">
                        <a:pos x="T0" y="T1"/>
                      </a:cxn>
                      <a:cxn ang="T7">
                        <a:pos x="T2" y="T3"/>
                      </a:cxn>
                      <a:cxn ang="T8">
                        <a:pos x="T4" y="T5"/>
                      </a:cxn>
                    </a:cxnLst>
                    <a:rect l="0" t="0" r="r" b="b"/>
                    <a:pathLst>
                      <a:path w="263" h="8">
                        <a:moveTo>
                          <a:pt x="0" y="5"/>
                        </a:moveTo>
                        <a:cubicBezTo>
                          <a:pt x="17" y="7"/>
                          <a:pt x="84" y="0"/>
                          <a:pt x="115" y="1"/>
                        </a:cubicBezTo>
                        <a:cubicBezTo>
                          <a:pt x="146" y="2"/>
                          <a:pt x="234" y="7"/>
                          <a:pt x="263" y="8"/>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74" name="Freeform 140"/>
                  <p:cNvSpPr>
                    <a:spLocks/>
                  </p:cNvSpPr>
                  <p:nvPr/>
                </p:nvSpPr>
                <p:spPr bwMode="auto">
                  <a:xfrm>
                    <a:off x="1458" y="1608"/>
                    <a:ext cx="450" cy="27"/>
                  </a:xfrm>
                  <a:custGeom>
                    <a:avLst/>
                    <a:gdLst>
                      <a:gd name="T0" fmla="*/ 0 w 180"/>
                      <a:gd name="T1" fmla="*/ 38 h 10"/>
                      <a:gd name="T2" fmla="*/ 2813 w 180"/>
                      <a:gd name="T3" fmla="*/ 197 h 10"/>
                      <a:gd name="T4" fmla="*/ 0 60000 65536"/>
                      <a:gd name="T5" fmla="*/ 0 60000 65536"/>
                    </a:gdLst>
                    <a:ahLst/>
                    <a:cxnLst>
                      <a:cxn ang="T4">
                        <a:pos x="T0" y="T1"/>
                      </a:cxn>
                      <a:cxn ang="T5">
                        <a:pos x="T2" y="T3"/>
                      </a:cxn>
                    </a:cxnLst>
                    <a:rect l="0" t="0" r="r" b="b"/>
                    <a:pathLst>
                      <a:path w="180" h="10">
                        <a:moveTo>
                          <a:pt x="0" y="2"/>
                        </a:moveTo>
                        <a:cubicBezTo>
                          <a:pt x="19" y="0"/>
                          <a:pt x="147" y="6"/>
                          <a:pt x="180" y="10"/>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75" name="Freeform 141"/>
                  <p:cNvSpPr>
                    <a:spLocks/>
                  </p:cNvSpPr>
                  <p:nvPr/>
                </p:nvSpPr>
                <p:spPr bwMode="auto">
                  <a:xfrm>
                    <a:off x="941" y="1672"/>
                    <a:ext cx="1050" cy="16"/>
                  </a:xfrm>
                  <a:custGeom>
                    <a:avLst/>
                    <a:gdLst>
                      <a:gd name="T0" fmla="*/ 0 w 420"/>
                      <a:gd name="T1" fmla="*/ 56 h 6"/>
                      <a:gd name="T2" fmla="*/ 2333 w 420"/>
                      <a:gd name="T3" fmla="*/ 21 h 6"/>
                      <a:gd name="T4" fmla="*/ 6563 w 420"/>
                      <a:gd name="T5" fmla="*/ 115 h 6"/>
                      <a:gd name="T6" fmla="*/ 0 60000 65536"/>
                      <a:gd name="T7" fmla="*/ 0 60000 65536"/>
                      <a:gd name="T8" fmla="*/ 0 60000 65536"/>
                    </a:gdLst>
                    <a:ahLst/>
                    <a:cxnLst>
                      <a:cxn ang="T6">
                        <a:pos x="T0" y="T1"/>
                      </a:cxn>
                      <a:cxn ang="T7">
                        <a:pos x="T2" y="T3"/>
                      </a:cxn>
                      <a:cxn ang="T8">
                        <a:pos x="T4" y="T5"/>
                      </a:cxn>
                    </a:cxnLst>
                    <a:rect l="0" t="0" r="r" b="b"/>
                    <a:pathLst>
                      <a:path w="420" h="6">
                        <a:moveTo>
                          <a:pt x="0" y="3"/>
                        </a:moveTo>
                        <a:cubicBezTo>
                          <a:pt x="22" y="4"/>
                          <a:pt x="80" y="3"/>
                          <a:pt x="149" y="1"/>
                        </a:cubicBezTo>
                        <a:cubicBezTo>
                          <a:pt x="218" y="0"/>
                          <a:pt x="377" y="1"/>
                          <a:pt x="420" y="6"/>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76" name="Freeform 142"/>
                  <p:cNvSpPr>
                    <a:spLocks/>
                  </p:cNvSpPr>
                  <p:nvPr/>
                </p:nvSpPr>
                <p:spPr bwMode="auto">
                  <a:xfrm>
                    <a:off x="933" y="1701"/>
                    <a:ext cx="1060" cy="11"/>
                  </a:xfrm>
                  <a:custGeom>
                    <a:avLst/>
                    <a:gdLst>
                      <a:gd name="T0" fmla="*/ 0 w 424"/>
                      <a:gd name="T1" fmla="*/ 61 h 4"/>
                      <a:gd name="T2" fmla="*/ 2313 w 424"/>
                      <a:gd name="T3" fmla="*/ 47 h 4"/>
                      <a:gd name="T4" fmla="*/ 4988 w 424"/>
                      <a:gd name="T5" fmla="*/ 47 h 4"/>
                      <a:gd name="T6" fmla="*/ 6625 w 424"/>
                      <a:gd name="T7" fmla="*/ 8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1" y="4"/>
                          <a:pt x="82" y="2"/>
                          <a:pt x="148" y="2"/>
                        </a:cubicBezTo>
                        <a:cubicBezTo>
                          <a:pt x="198" y="1"/>
                          <a:pt x="270" y="3"/>
                          <a:pt x="319" y="2"/>
                        </a:cubicBezTo>
                        <a:cubicBezTo>
                          <a:pt x="361" y="0"/>
                          <a:pt x="408" y="3"/>
                          <a:pt x="424" y="4"/>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77" name="Freeform 143"/>
                  <p:cNvSpPr>
                    <a:spLocks/>
                  </p:cNvSpPr>
                  <p:nvPr/>
                </p:nvSpPr>
                <p:spPr bwMode="auto">
                  <a:xfrm>
                    <a:off x="933" y="1728"/>
                    <a:ext cx="1060" cy="11"/>
                  </a:xfrm>
                  <a:custGeom>
                    <a:avLst/>
                    <a:gdLst>
                      <a:gd name="T0" fmla="*/ 0 w 424"/>
                      <a:gd name="T1" fmla="*/ 61 h 4"/>
                      <a:gd name="T2" fmla="*/ 2270 w 424"/>
                      <a:gd name="T3" fmla="*/ 61 h 4"/>
                      <a:gd name="T4" fmla="*/ 4845 w 424"/>
                      <a:gd name="T5" fmla="*/ 47 h 4"/>
                      <a:gd name="T6" fmla="*/ 6625 w 424"/>
                      <a:gd name="T7" fmla="*/ 6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0" y="3"/>
                          <a:pt x="80" y="3"/>
                          <a:pt x="145" y="3"/>
                        </a:cubicBezTo>
                        <a:cubicBezTo>
                          <a:pt x="204" y="3"/>
                          <a:pt x="275" y="4"/>
                          <a:pt x="310" y="2"/>
                        </a:cubicBezTo>
                        <a:cubicBezTo>
                          <a:pt x="353" y="0"/>
                          <a:pt x="409" y="3"/>
                          <a:pt x="424" y="3"/>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78" name="Freeform 144"/>
                  <p:cNvSpPr>
                    <a:spLocks/>
                  </p:cNvSpPr>
                  <p:nvPr/>
                </p:nvSpPr>
                <p:spPr bwMode="auto">
                  <a:xfrm>
                    <a:off x="933" y="1752"/>
                    <a:ext cx="995" cy="21"/>
                  </a:xfrm>
                  <a:custGeom>
                    <a:avLst/>
                    <a:gdLst>
                      <a:gd name="T0" fmla="*/ 0 w 398"/>
                      <a:gd name="T1" fmla="*/ 76 h 8"/>
                      <a:gd name="T2" fmla="*/ 4720 w 398"/>
                      <a:gd name="T3" fmla="*/ 76 h 8"/>
                      <a:gd name="T4" fmla="*/ 6220 w 398"/>
                      <a:gd name="T5" fmla="*/ 55 h 8"/>
                      <a:gd name="T6" fmla="*/ 0 60000 65536"/>
                      <a:gd name="T7" fmla="*/ 0 60000 65536"/>
                      <a:gd name="T8" fmla="*/ 0 60000 65536"/>
                    </a:gdLst>
                    <a:ahLst/>
                    <a:cxnLst>
                      <a:cxn ang="T6">
                        <a:pos x="T0" y="T1"/>
                      </a:cxn>
                      <a:cxn ang="T7">
                        <a:pos x="T2" y="T3"/>
                      </a:cxn>
                      <a:cxn ang="T8">
                        <a:pos x="T4" y="T5"/>
                      </a:cxn>
                    </a:cxnLst>
                    <a:rect l="0" t="0" r="r" b="b"/>
                    <a:pathLst>
                      <a:path w="398" h="8">
                        <a:moveTo>
                          <a:pt x="0" y="4"/>
                        </a:moveTo>
                        <a:cubicBezTo>
                          <a:pt x="39" y="4"/>
                          <a:pt x="258" y="8"/>
                          <a:pt x="302" y="4"/>
                        </a:cubicBezTo>
                        <a:cubicBezTo>
                          <a:pt x="345" y="0"/>
                          <a:pt x="385" y="3"/>
                          <a:pt x="398" y="3"/>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79" name="Freeform 145"/>
                  <p:cNvSpPr>
                    <a:spLocks/>
                  </p:cNvSpPr>
                  <p:nvPr/>
                </p:nvSpPr>
                <p:spPr bwMode="auto">
                  <a:xfrm>
                    <a:off x="781" y="1781"/>
                    <a:ext cx="1142" cy="19"/>
                  </a:xfrm>
                  <a:custGeom>
                    <a:avLst/>
                    <a:gdLst>
                      <a:gd name="T0" fmla="*/ 0 w 457"/>
                      <a:gd name="T1" fmla="*/ 81 h 7"/>
                      <a:gd name="T2" fmla="*/ 1729 w 457"/>
                      <a:gd name="T3" fmla="*/ 81 h 7"/>
                      <a:gd name="T4" fmla="*/ 4353 w 457"/>
                      <a:gd name="T5" fmla="*/ 117 h 7"/>
                      <a:gd name="T6" fmla="*/ 7132 w 457"/>
                      <a:gd name="T7" fmla="*/ 6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4"/>
                        </a:moveTo>
                        <a:cubicBezTo>
                          <a:pt x="16" y="5"/>
                          <a:pt x="66" y="5"/>
                          <a:pt x="111" y="4"/>
                        </a:cubicBezTo>
                        <a:cubicBezTo>
                          <a:pt x="156" y="2"/>
                          <a:pt x="232" y="7"/>
                          <a:pt x="279" y="6"/>
                        </a:cubicBezTo>
                        <a:cubicBezTo>
                          <a:pt x="327" y="4"/>
                          <a:pt x="448" y="0"/>
                          <a:pt x="457" y="3"/>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80" name="Freeform 146"/>
                  <p:cNvSpPr>
                    <a:spLocks/>
                  </p:cNvSpPr>
                  <p:nvPr/>
                </p:nvSpPr>
                <p:spPr bwMode="auto">
                  <a:xfrm>
                    <a:off x="771" y="1813"/>
                    <a:ext cx="907" cy="22"/>
                  </a:xfrm>
                  <a:custGeom>
                    <a:avLst/>
                    <a:gdLst>
                      <a:gd name="T0" fmla="*/ 0 w 363"/>
                      <a:gd name="T1" fmla="*/ 143 h 8"/>
                      <a:gd name="T2" fmla="*/ 2496 w 363"/>
                      <a:gd name="T3" fmla="*/ 0 h 8"/>
                      <a:gd name="T4" fmla="*/ 5662 w 363"/>
                      <a:gd name="T5" fmla="*/ 0 h 8"/>
                      <a:gd name="T6" fmla="*/ 0 60000 65536"/>
                      <a:gd name="T7" fmla="*/ 0 60000 65536"/>
                      <a:gd name="T8" fmla="*/ 0 60000 65536"/>
                    </a:gdLst>
                    <a:ahLst/>
                    <a:cxnLst>
                      <a:cxn ang="T6">
                        <a:pos x="T0" y="T1"/>
                      </a:cxn>
                      <a:cxn ang="T7">
                        <a:pos x="T2" y="T3"/>
                      </a:cxn>
                      <a:cxn ang="T8">
                        <a:pos x="T4" y="T5"/>
                      </a:cxn>
                    </a:cxnLst>
                    <a:rect l="0" t="0" r="r" b="b"/>
                    <a:pathLst>
                      <a:path w="363" h="8">
                        <a:moveTo>
                          <a:pt x="0" y="7"/>
                        </a:moveTo>
                        <a:cubicBezTo>
                          <a:pt x="12" y="8"/>
                          <a:pt x="126" y="0"/>
                          <a:pt x="160" y="0"/>
                        </a:cubicBezTo>
                        <a:cubicBezTo>
                          <a:pt x="195" y="0"/>
                          <a:pt x="306" y="3"/>
                          <a:pt x="363" y="0"/>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81" name="Freeform 147"/>
                  <p:cNvSpPr>
                    <a:spLocks/>
                  </p:cNvSpPr>
                  <p:nvPr/>
                </p:nvSpPr>
                <p:spPr bwMode="auto">
                  <a:xfrm>
                    <a:off x="773" y="1840"/>
                    <a:ext cx="893" cy="35"/>
                  </a:xfrm>
                  <a:custGeom>
                    <a:avLst/>
                    <a:gdLst>
                      <a:gd name="T0" fmla="*/ 0 w 357"/>
                      <a:gd name="T1" fmla="*/ 175 h 13"/>
                      <a:gd name="T2" fmla="*/ 2189 w 357"/>
                      <a:gd name="T3" fmla="*/ 22 h 13"/>
                      <a:gd name="T4" fmla="*/ 5588 w 357"/>
                      <a:gd name="T5" fmla="*/ 35 h 13"/>
                      <a:gd name="T6" fmla="*/ 0 60000 65536"/>
                      <a:gd name="T7" fmla="*/ 0 60000 65536"/>
                      <a:gd name="T8" fmla="*/ 0 60000 65536"/>
                    </a:gdLst>
                    <a:ahLst/>
                    <a:cxnLst>
                      <a:cxn ang="T6">
                        <a:pos x="T0" y="T1"/>
                      </a:cxn>
                      <a:cxn ang="T7">
                        <a:pos x="T2" y="T3"/>
                      </a:cxn>
                      <a:cxn ang="T8">
                        <a:pos x="T4" y="T5"/>
                      </a:cxn>
                    </a:cxnLst>
                    <a:rect l="0" t="0" r="r" b="b"/>
                    <a:pathLst>
                      <a:path w="357" h="13">
                        <a:moveTo>
                          <a:pt x="0" y="9"/>
                        </a:moveTo>
                        <a:cubicBezTo>
                          <a:pt x="14" y="13"/>
                          <a:pt x="88" y="1"/>
                          <a:pt x="140" y="1"/>
                        </a:cubicBezTo>
                        <a:cubicBezTo>
                          <a:pt x="192" y="0"/>
                          <a:pt x="324" y="4"/>
                          <a:pt x="357" y="2"/>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82" name="Freeform 148"/>
                  <p:cNvSpPr>
                    <a:spLocks/>
                  </p:cNvSpPr>
                  <p:nvPr/>
                </p:nvSpPr>
                <p:spPr bwMode="auto">
                  <a:xfrm>
                    <a:off x="773" y="1869"/>
                    <a:ext cx="895" cy="27"/>
                  </a:xfrm>
                  <a:custGeom>
                    <a:avLst/>
                    <a:gdLst>
                      <a:gd name="T0" fmla="*/ 0 w 358"/>
                      <a:gd name="T1" fmla="*/ 138 h 10"/>
                      <a:gd name="T2" fmla="*/ 2000 w 358"/>
                      <a:gd name="T3" fmla="*/ 38 h 10"/>
                      <a:gd name="T4" fmla="*/ 5595 w 358"/>
                      <a:gd name="T5" fmla="*/ 103 h 10"/>
                      <a:gd name="T6" fmla="*/ 0 60000 65536"/>
                      <a:gd name="T7" fmla="*/ 0 60000 65536"/>
                      <a:gd name="T8" fmla="*/ 0 60000 65536"/>
                    </a:gdLst>
                    <a:ahLst/>
                    <a:cxnLst>
                      <a:cxn ang="T6">
                        <a:pos x="T0" y="T1"/>
                      </a:cxn>
                      <a:cxn ang="T7">
                        <a:pos x="T2" y="T3"/>
                      </a:cxn>
                      <a:cxn ang="T8">
                        <a:pos x="T4" y="T5"/>
                      </a:cxn>
                    </a:cxnLst>
                    <a:rect l="0" t="0" r="r" b="b"/>
                    <a:pathLst>
                      <a:path w="358" h="10">
                        <a:moveTo>
                          <a:pt x="0" y="7"/>
                        </a:moveTo>
                        <a:cubicBezTo>
                          <a:pt x="12" y="10"/>
                          <a:pt x="92" y="3"/>
                          <a:pt x="128" y="2"/>
                        </a:cubicBezTo>
                        <a:cubicBezTo>
                          <a:pt x="164" y="0"/>
                          <a:pt x="338" y="4"/>
                          <a:pt x="358" y="5"/>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83" name="Freeform 149"/>
                  <p:cNvSpPr>
                    <a:spLocks/>
                  </p:cNvSpPr>
                  <p:nvPr/>
                </p:nvSpPr>
                <p:spPr bwMode="auto">
                  <a:xfrm>
                    <a:off x="881" y="1907"/>
                    <a:ext cx="600" cy="26"/>
                  </a:xfrm>
                  <a:custGeom>
                    <a:avLst/>
                    <a:gdLst>
                      <a:gd name="T0" fmla="*/ 0 w 240"/>
                      <a:gd name="T1" fmla="*/ 156 h 10"/>
                      <a:gd name="T2" fmla="*/ 3750 w 240"/>
                      <a:gd name="T3" fmla="*/ 68 h 10"/>
                      <a:gd name="T4" fmla="*/ 0 60000 65536"/>
                      <a:gd name="T5" fmla="*/ 0 60000 65536"/>
                    </a:gdLst>
                    <a:ahLst/>
                    <a:cxnLst>
                      <a:cxn ang="T4">
                        <a:pos x="T0" y="T1"/>
                      </a:cxn>
                      <a:cxn ang="T5">
                        <a:pos x="T2" y="T3"/>
                      </a:cxn>
                    </a:cxnLst>
                    <a:rect l="0" t="0" r="r" b="b"/>
                    <a:pathLst>
                      <a:path w="240" h="10">
                        <a:moveTo>
                          <a:pt x="0" y="9"/>
                        </a:moveTo>
                        <a:cubicBezTo>
                          <a:pt x="18" y="10"/>
                          <a:pt x="134" y="0"/>
                          <a:pt x="240" y="4"/>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84" name="Freeform 150"/>
                  <p:cNvSpPr>
                    <a:spLocks/>
                  </p:cNvSpPr>
                  <p:nvPr/>
                </p:nvSpPr>
                <p:spPr bwMode="auto">
                  <a:xfrm>
                    <a:off x="1243" y="1645"/>
                    <a:ext cx="673" cy="24"/>
                  </a:xfrm>
                  <a:custGeom>
                    <a:avLst/>
                    <a:gdLst>
                      <a:gd name="T0" fmla="*/ 0 w 269"/>
                      <a:gd name="T1" fmla="*/ 56 h 9"/>
                      <a:gd name="T2" fmla="*/ 1846 w 269"/>
                      <a:gd name="T3" fmla="*/ 35 h 9"/>
                      <a:gd name="T4" fmla="*/ 4213 w 269"/>
                      <a:gd name="T5" fmla="*/ 171 h 9"/>
                      <a:gd name="T6" fmla="*/ 0 60000 65536"/>
                      <a:gd name="T7" fmla="*/ 0 60000 65536"/>
                      <a:gd name="T8" fmla="*/ 0 60000 65536"/>
                    </a:gdLst>
                    <a:ahLst/>
                    <a:cxnLst>
                      <a:cxn ang="T6">
                        <a:pos x="T0" y="T1"/>
                      </a:cxn>
                      <a:cxn ang="T7">
                        <a:pos x="T2" y="T3"/>
                      </a:cxn>
                      <a:cxn ang="T8">
                        <a:pos x="T4" y="T5"/>
                      </a:cxn>
                    </a:cxnLst>
                    <a:rect l="0" t="0" r="r" b="b"/>
                    <a:pathLst>
                      <a:path w="269" h="9">
                        <a:moveTo>
                          <a:pt x="0" y="3"/>
                        </a:moveTo>
                        <a:cubicBezTo>
                          <a:pt x="18" y="9"/>
                          <a:pt x="87" y="0"/>
                          <a:pt x="118" y="2"/>
                        </a:cubicBezTo>
                        <a:cubicBezTo>
                          <a:pt x="149" y="3"/>
                          <a:pt x="240" y="7"/>
                          <a:pt x="269" y="9"/>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85" name="Freeform 151"/>
                  <p:cNvSpPr>
                    <a:spLocks/>
                  </p:cNvSpPr>
                  <p:nvPr/>
                </p:nvSpPr>
                <p:spPr bwMode="auto">
                  <a:xfrm>
                    <a:off x="1443" y="1616"/>
                    <a:ext cx="465" cy="27"/>
                  </a:xfrm>
                  <a:custGeom>
                    <a:avLst/>
                    <a:gdLst>
                      <a:gd name="T0" fmla="*/ 0 w 186"/>
                      <a:gd name="T1" fmla="*/ 59 h 10"/>
                      <a:gd name="T2" fmla="*/ 2908 w 186"/>
                      <a:gd name="T3" fmla="*/ 197 h 10"/>
                      <a:gd name="T4" fmla="*/ 0 60000 65536"/>
                      <a:gd name="T5" fmla="*/ 0 60000 65536"/>
                    </a:gdLst>
                    <a:ahLst/>
                    <a:cxnLst>
                      <a:cxn ang="T4">
                        <a:pos x="T0" y="T1"/>
                      </a:cxn>
                      <a:cxn ang="T5">
                        <a:pos x="T2" y="T3"/>
                      </a:cxn>
                    </a:cxnLst>
                    <a:rect l="0" t="0" r="r" b="b"/>
                    <a:pathLst>
                      <a:path w="186" h="10">
                        <a:moveTo>
                          <a:pt x="0" y="3"/>
                        </a:moveTo>
                        <a:cubicBezTo>
                          <a:pt x="19" y="0"/>
                          <a:pt x="153" y="6"/>
                          <a:pt x="186" y="1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86" name="Freeform 152"/>
                  <p:cNvSpPr>
                    <a:spLocks/>
                  </p:cNvSpPr>
                  <p:nvPr/>
                </p:nvSpPr>
                <p:spPr bwMode="auto">
                  <a:xfrm>
                    <a:off x="933" y="1683"/>
                    <a:ext cx="1058" cy="16"/>
                  </a:xfrm>
                  <a:custGeom>
                    <a:avLst/>
                    <a:gdLst>
                      <a:gd name="T0" fmla="*/ 0 w 423"/>
                      <a:gd name="T1" fmla="*/ 56 h 6"/>
                      <a:gd name="T2" fmla="*/ 2376 w 423"/>
                      <a:gd name="T3" fmla="*/ 21 h 6"/>
                      <a:gd name="T4" fmla="*/ 6618 w 423"/>
                      <a:gd name="T5" fmla="*/ 115 h 6"/>
                      <a:gd name="T6" fmla="*/ 0 60000 65536"/>
                      <a:gd name="T7" fmla="*/ 0 60000 65536"/>
                      <a:gd name="T8" fmla="*/ 0 60000 65536"/>
                    </a:gdLst>
                    <a:ahLst/>
                    <a:cxnLst>
                      <a:cxn ang="T6">
                        <a:pos x="T0" y="T1"/>
                      </a:cxn>
                      <a:cxn ang="T7">
                        <a:pos x="T2" y="T3"/>
                      </a:cxn>
                      <a:cxn ang="T8">
                        <a:pos x="T4" y="T5"/>
                      </a:cxn>
                    </a:cxnLst>
                    <a:rect l="0" t="0" r="r" b="b"/>
                    <a:pathLst>
                      <a:path w="423" h="6">
                        <a:moveTo>
                          <a:pt x="0" y="3"/>
                        </a:moveTo>
                        <a:cubicBezTo>
                          <a:pt x="23" y="4"/>
                          <a:pt x="83" y="2"/>
                          <a:pt x="152" y="1"/>
                        </a:cubicBezTo>
                        <a:cubicBezTo>
                          <a:pt x="221" y="0"/>
                          <a:pt x="380" y="1"/>
                          <a:pt x="423" y="6"/>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87" name="Freeform 153"/>
                  <p:cNvSpPr>
                    <a:spLocks/>
                  </p:cNvSpPr>
                  <p:nvPr/>
                </p:nvSpPr>
                <p:spPr bwMode="auto">
                  <a:xfrm>
                    <a:off x="933" y="1712"/>
                    <a:ext cx="1060" cy="11"/>
                  </a:xfrm>
                  <a:custGeom>
                    <a:avLst/>
                    <a:gdLst>
                      <a:gd name="T0" fmla="*/ 0 w 424"/>
                      <a:gd name="T1" fmla="*/ 47 h 4"/>
                      <a:gd name="T2" fmla="*/ 2313 w 424"/>
                      <a:gd name="T3" fmla="*/ 22 h 4"/>
                      <a:gd name="T4" fmla="*/ 4988 w 424"/>
                      <a:gd name="T5" fmla="*/ 22 h 4"/>
                      <a:gd name="T6" fmla="*/ 6625 w 424"/>
                      <a:gd name="T7" fmla="*/ 8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2"/>
                        </a:moveTo>
                        <a:cubicBezTo>
                          <a:pt x="21" y="3"/>
                          <a:pt x="82" y="2"/>
                          <a:pt x="148" y="1"/>
                        </a:cubicBezTo>
                        <a:cubicBezTo>
                          <a:pt x="198" y="1"/>
                          <a:pt x="270" y="3"/>
                          <a:pt x="319" y="1"/>
                        </a:cubicBezTo>
                        <a:cubicBezTo>
                          <a:pt x="361" y="0"/>
                          <a:pt x="408" y="3"/>
                          <a:pt x="424" y="4"/>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88" name="Freeform 154"/>
                  <p:cNvSpPr>
                    <a:spLocks/>
                  </p:cNvSpPr>
                  <p:nvPr/>
                </p:nvSpPr>
                <p:spPr bwMode="auto">
                  <a:xfrm>
                    <a:off x="933" y="1739"/>
                    <a:ext cx="1060" cy="8"/>
                  </a:xfrm>
                  <a:custGeom>
                    <a:avLst/>
                    <a:gdLst>
                      <a:gd name="T0" fmla="*/ 0 w 424"/>
                      <a:gd name="T1" fmla="*/ 35 h 3"/>
                      <a:gd name="T2" fmla="*/ 2270 w 424"/>
                      <a:gd name="T3" fmla="*/ 56 h 3"/>
                      <a:gd name="T4" fmla="*/ 4845 w 424"/>
                      <a:gd name="T5" fmla="*/ 35 h 3"/>
                      <a:gd name="T6" fmla="*/ 6625 w 424"/>
                      <a:gd name="T7" fmla="*/ 5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3">
                        <a:moveTo>
                          <a:pt x="0" y="2"/>
                        </a:moveTo>
                        <a:cubicBezTo>
                          <a:pt x="20" y="3"/>
                          <a:pt x="80" y="3"/>
                          <a:pt x="145" y="3"/>
                        </a:cubicBezTo>
                        <a:cubicBezTo>
                          <a:pt x="204" y="3"/>
                          <a:pt x="275" y="3"/>
                          <a:pt x="310" y="2"/>
                        </a:cubicBezTo>
                        <a:cubicBezTo>
                          <a:pt x="353" y="0"/>
                          <a:pt x="409" y="3"/>
                          <a:pt x="424"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89" name="Freeform 155"/>
                  <p:cNvSpPr>
                    <a:spLocks/>
                  </p:cNvSpPr>
                  <p:nvPr/>
                </p:nvSpPr>
                <p:spPr bwMode="auto">
                  <a:xfrm>
                    <a:off x="933" y="1760"/>
                    <a:ext cx="985" cy="24"/>
                  </a:xfrm>
                  <a:custGeom>
                    <a:avLst/>
                    <a:gdLst>
                      <a:gd name="T0" fmla="*/ 0 w 394"/>
                      <a:gd name="T1" fmla="*/ 77 h 9"/>
                      <a:gd name="T2" fmla="*/ 4720 w 394"/>
                      <a:gd name="T3" fmla="*/ 77 h 9"/>
                      <a:gd name="T4" fmla="*/ 6158 w 394"/>
                      <a:gd name="T5" fmla="*/ 56 h 9"/>
                      <a:gd name="T6" fmla="*/ 0 60000 65536"/>
                      <a:gd name="T7" fmla="*/ 0 60000 65536"/>
                      <a:gd name="T8" fmla="*/ 0 60000 65536"/>
                    </a:gdLst>
                    <a:ahLst/>
                    <a:cxnLst>
                      <a:cxn ang="T6">
                        <a:pos x="T0" y="T1"/>
                      </a:cxn>
                      <a:cxn ang="T7">
                        <a:pos x="T2" y="T3"/>
                      </a:cxn>
                      <a:cxn ang="T8">
                        <a:pos x="T4" y="T5"/>
                      </a:cxn>
                    </a:cxnLst>
                    <a:rect l="0" t="0" r="r" b="b"/>
                    <a:pathLst>
                      <a:path w="394" h="9">
                        <a:moveTo>
                          <a:pt x="0" y="4"/>
                        </a:moveTo>
                        <a:cubicBezTo>
                          <a:pt x="39" y="5"/>
                          <a:pt x="258" y="9"/>
                          <a:pt x="302" y="4"/>
                        </a:cubicBezTo>
                        <a:cubicBezTo>
                          <a:pt x="345" y="0"/>
                          <a:pt x="381" y="4"/>
                          <a:pt x="394"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90" name="Freeform 156"/>
                  <p:cNvSpPr>
                    <a:spLocks/>
                  </p:cNvSpPr>
                  <p:nvPr/>
                </p:nvSpPr>
                <p:spPr bwMode="auto">
                  <a:xfrm>
                    <a:off x="781" y="1792"/>
                    <a:ext cx="1142" cy="19"/>
                  </a:xfrm>
                  <a:custGeom>
                    <a:avLst/>
                    <a:gdLst>
                      <a:gd name="T0" fmla="*/ 0 w 457"/>
                      <a:gd name="T1" fmla="*/ 60 h 7"/>
                      <a:gd name="T2" fmla="*/ 1729 w 457"/>
                      <a:gd name="T3" fmla="*/ 60 h 7"/>
                      <a:gd name="T4" fmla="*/ 4353 w 457"/>
                      <a:gd name="T5" fmla="*/ 103 h 7"/>
                      <a:gd name="T6" fmla="*/ 7132 w 457"/>
                      <a:gd name="T7" fmla="*/ 6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3"/>
                        </a:moveTo>
                        <a:cubicBezTo>
                          <a:pt x="16" y="5"/>
                          <a:pt x="66" y="5"/>
                          <a:pt x="111" y="3"/>
                        </a:cubicBezTo>
                        <a:cubicBezTo>
                          <a:pt x="156" y="2"/>
                          <a:pt x="232" y="7"/>
                          <a:pt x="279" y="5"/>
                        </a:cubicBezTo>
                        <a:cubicBezTo>
                          <a:pt x="327" y="4"/>
                          <a:pt x="448" y="0"/>
                          <a:pt x="457"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91" name="Freeform 157"/>
                  <p:cNvSpPr>
                    <a:spLocks/>
                  </p:cNvSpPr>
                  <p:nvPr/>
                </p:nvSpPr>
                <p:spPr bwMode="auto">
                  <a:xfrm>
                    <a:off x="771" y="1821"/>
                    <a:ext cx="897" cy="24"/>
                  </a:xfrm>
                  <a:custGeom>
                    <a:avLst/>
                    <a:gdLst>
                      <a:gd name="T0" fmla="*/ 0 w 359"/>
                      <a:gd name="T1" fmla="*/ 149 h 9"/>
                      <a:gd name="T2" fmla="*/ 2496 w 359"/>
                      <a:gd name="T3" fmla="*/ 0 h 9"/>
                      <a:gd name="T4" fmla="*/ 5599 w 359"/>
                      <a:gd name="T5" fmla="*/ 21 h 9"/>
                      <a:gd name="T6" fmla="*/ 0 60000 65536"/>
                      <a:gd name="T7" fmla="*/ 0 60000 65536"/>
                      <a:gd name="T8" fmla="*/ 0 60000 65536"/>
                    </a:gdLst>
                    <a:ahLst/>
                    <a:cxnLst>
                      <a:cxn ang="T6">
                        <a:pos x="T0" y="T1"/>
                      </a:cxn>
                      <a:cxn ang="T7">
                        <a:pos x="T2" y="T3"/>
                      </a:cxn>
                      <a:cxn ang="T8">
                        <a:pos x="T4" y="T5"/>
                      </a:cxn>
                    </a:cxnLst>
                    <a:rect l="0" t="0" r="r" b="b"/>
                    <a:pathLst>
                      <a:path w="359" h="9">
                        <a:moveTo>
                          <a:pt x="0" y="8"/>
                        </a:moveTo>
                        <a:cubicBezTo>
                          <a:pt x="12" y="9"/>
                          <a:pt x="126" y="0"/>
                          <a:pt x="160" y="0"/>
                        </a:cubicBezTo>
                        <a:cubicBezTo>
                          <a:pt x="195" y="0"/>
                          <a:pt x="302" y="4"/>
                          <a:pt x="359"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92" name="Freeform 158"/>
                  <p:cNvSpPr>
                    <a:spLocks/>
                  </p:cNvSpPr>
                  <p:nvPr/>
                </p:nvSpPr>
                <p:spPr bwMode="auto">
                  <a:xfrm>
                    <a:off x="773" y="1851"/>
                    <a:ext cx="893" cy="32"/>
                  </a:xfrm>
                  <a:custGeom>
                    <a:avLst/>
                    <a:gdLst>
                      <a:gd name="T0" fmla="*/ 0 w 357"/>
                      <a:gd name="T1" fmla="*/ 149 h 12"/>
                      <a:gd name="T2" fmla="*/ 2189 w 357"/>
                      <a:gd name="T3" fmla="*/ 0 h 12"/>
                      <a:gd name="T4" fmla="*/ 5588 w 357"/>
                      <a:gd name="T5" fmla="*/ 21 h 12"/>
                      <a:gd name="T6" fmla="*/ 0 60000 65536"/>
                      <a:gd name="T7" fmla="*/ 0 60000 65536"/>
                      <a:gd name="T8" fmla="*/ 0 60000 65536"/>
                    </a:gdLst>
                    <a:ahLst/>
                    <a:cxnLst>
                      <a:cxn ang="T6">
                        <a:pos x="T0" y="T1"/>
                      </a:cxn>
                      <a:cxn ang="T7">
                        <a:pos x="T2" y="T3"/>
                      </a:cxn>
                      <a:cxn ang="T8">
                        <a:pos x="T4" y="T5"/>
                      </a:cxn>
                    </a:cxnLst>
                    <a:rect l="0" t="0" r="r" b="b"/>
                    <a:pathLst>
                      <a:path w="357" h="12">
                        <a:moveTo>
                          <a:pt x="0" y="8"/>
                        </a:moveTo>
                        <a:cubicBezTo>
                          <a:pt x="14" y="12"/>
                          <a:pt x="88" y="1"/>
                          <a:pt x="140" y="0"/>
                        </a:cubicBezTo>
                        <a:cubicBezTo>
                          <a:pt x="192" y="0"/>
                          <a:pt x="324" y="3"/>
                          <a:pt x="357"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93" name="Freeform 159"/>
                  <p:cNvSpPr>
                    <a:spLocks/>
                  </p:cNvSpPr>
                  <p:nvPr/>
                </p:nvSpPr>
                <p:spPr bwMode="auto">
                  <a:xfrm>
                    <a:off x="773" y="1880"/>
                    <a:ext cx="895" cy="27"/>
                  </a:xfrm>
                  <a:custGeom>
                    <a:avLst/>
                    <a:gdLst>
                      <a:gd name="T0" fmla="*/ 0 w 358"/>
                      <a:gd name="T1" fmla="*/ 138 h 10"/>
                      <a:gd name="T2" fmla="*/ 2000 w 358"/>
                      <a:gd name="T3" fmla="*/ 22 h 10"/>
                      <a:gd name="T4" fmla="*/ 5595 w 358"/>
                      <a:gd name="T5" fmla="*/ 81 h 10"/>
                      <a:gd name="T6" fmla="*/ 0 60000 65536"/>
                      <a:gd name="T7" fmla="*/ 0 60000 65536"/>
                      <a:gd name="T8" fmla="*/ 0 60000 65536"/>
                    </a:gdLst>
                    <a:ahLst/>
                    <a:cxnLst>
                      <a:cxn ang="T6">
                        <a:pos x="T0" y="T1"/>
                      </a:cxn>
                      <a:cxn ang="T7">
                        <a:pos x="T2" y="T3"/>
                      </a:cxn>
                      <a:cxn ang="T8">
                        <a:pos x="T4" y="T5"/>
                      </a:cxn>
                    </a:cxnLst>
                    <a:rect l="0" t="0" r="r" b="b"/>
                    <a:pathLst>
                      <a:path w="358" h="10">
                        <a:moveTo>
                          <a:pt x="0" y="7"/>
                        </a:moveTo>
                        <a:cubicBezTo>
                          <a:pt x="12" y="10"/>
                          <a:pt x="92" y="3"/>
                          <a:pt x="128" y="1"/>
                        </a:cubicBezTo>
                        <a:cubicBezTo>
                          <a:pt x="164" y="0"/>
                          <a:pt x="338" y="3"/>
                          <a:pt x="358" y="4"/>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94" name="Freeform 160"/>
                  <p:cNvSpPr>
                    <a:spLocks/>
                  </p:cNvSpPr>
                  <p:nvPr/>
                </p:nvSpPr>
                <p:spPr bwMode="auto">
                  <a:xfrm>
                    <a:off x="911" y="1925"/>
                    <a:ext cx="300" cy="14"/>
                  </a:xfrm>
                  <a:custGeom>
                    <a:avLst/>
                    <a:gdLst>
                      <a:gd name="T0" fmla="*/ 0 w 120"/>
                      <a:gd name="T1" fmla="*/ 109 h 5"/>
                      <a:gd name="T2" fmla="*/ 1875 w 120"/>
                      <a:gd name="T3" fmla="*/ 0 h 5"/>
                      <a:gd name="T4" fmla="*/ 0 60000 65536"/>
                      <a:gd name="T5" fmla="*/ 0 60000 65536"/>
                    </a:gdLst>
                    <a:ahLst/>
                    <a:cxnLst>
                      <a:cxn ang="T4">
                        <a:pos x="T0" y="T1"/>
                      </a:cxn>
                      <a:cxn ang="T5">
                        <a:pos x="T2" y="T3"/>
                      </a:cxn>
                    </a:cxnLst>
                    <a:rect l="0" t="0" r="r" b="b"/>
                    <a:pathLst>
                      <a:path w="120" h="5">
                        <a:moveTo>
                          <a:pt x="0" y="5"/>
                        </a:moveTo>
                        <a:cubicBezTo>
                          <a:pt x="12" y="5"/>
                          <a:pt x="59" y="2"/>
                          <a:pt x="120"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95" name="Freeform 161"/>
                  <p:cNvSpPr>
                    <a:spLocks/>
                  </p:cNvSpPr>
                  <p:nvPr/>
                </p:nvSpPr>
                <p:spPr bwMode="auto">
                  <a:xfrm>
                    <a:off x="1251" y="1640"/>
                    <a:ext cx="665" cy="24"/>
                  </a:xfrm>
                  <a:custGeom>
                    <a:avLst/>
                    <a:gdLst>
                      <a:gd name="T0" fmla="*/ 0 w 266"/>
                      <a:gd name="T1" fmla="*/ 93 h 9"/>
                      <a:gd name="T2" fmla="*/ 1800 w 266"/>
                      <a:gd name="T3" fmla="*/ 21 h 9"/>
                      <a:gd name="T4" fmla="*/ 4158 w 266"/>
                      <a:gd name="T5" fmla="*/ 171 h 9"/>
                      <a:gd name="T6" fmla="*/ 0 60000 65536"/>
                      <a:gd name="T7" fmla="*/ 0 60000 65536"/>
                      <a:gd name="T8" fmla="*/ 0 60000 65536"/>
                    </a:gdLst>
                    <a:ahLst/>
                    <a:cxnLst>
                      <a:cxn ang="T6">
                        <a:pos x="T0" y="T1"/>
                      </a:cxn>
                      <a:cxn ang="T7">
                        <a:pos x="T2" y="T3"/>
                      </a:cxn>
                      <a:cxn ang="T8">
                        <a:pos x="T4" y="T5"/>
                      </a:cxn>
                    </a:cxnLst>
                    <a:rect l="0" t="0" r="r" b="b"/>
                    <a:pathLst>
                      <a:path w="266" h="9">
                        <a:moveTo>
                          <a:pt x="0" y="5"/>
                        </a:moveTo>
                        <a:cubicBezTo>
                          <a:pt x="17" y="7"/>
                          <a:pt x="84" y="0"/>
                          <a:pt x="115" y="1"/>
                        </a:cubicBezTo>
                        <a:cubicBezTo>
                          <a:pt x="146" y="3"/>
                          <a:pt x="237" y="7"/>
                          <a:pt x="266" y="9"/>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96" name="Freeform 162"/>
                  <p:cNvSpPr>
                    <a:spLocks/>
                  </p:cNvSpPr>
                  <p:nvPr/>
                </p:nvSpPr>
                <p:spPr bwMode="auto">
                  <a:xfrm>
                    <a:off x="1443" y="1611"/>
                    <a:ext cx="465" cy="26"/>
                  </a:xfrm>
                  <a:custGeom>
                    <a:avLst/>
                    <a:gdLst>
                      <a:gd name="T0" fmla="*/ 0 w 186"/>
                      <a:gd name="T1" fmla="*/ 55 h 10"/>
                      <a:gd name="T2" fmla="*/ 2908 w 186"/>
                      <a:gd name="T3" fmla="*/ 177 h 10"/>
                      <a:gd name="T4" fmla="*/ 0 60000 65536"/>
                      <a:gd name="T5" fmla="*/ 0 60000 65536"/>
                    </a:gdLst>
                    <a:ahLst/>
                    <a:cxnLst>
                      <a:cxn ang="T4">
                        <a:pos x="T0" y="T1"/>
                      </a:cxn>
                      <a:cxn ang="T5">
                        <a:pos x="T2" y="T3"/>
                      </a:cxn>
                    </a:cxnLst>
                    <a:rect l="0" t="0" r="r" b="b"/>
                    <a:pathLst>
                      <a:path w="186" h="10">
                        <a:moveTo>
                          <a:pt x="0" y="3"/>
                        </a:moveTo>
                        <a:cubicBezTo>
                          <a:pt x="19" y="0"/>
                          <a:pt x="153" y="6"/>
                          <a:pt x="186" y="1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97" name="Freeform 163"/>
                  <p:cNvSpPr>
                    <a:spLocks/>
                  </p:cNvSpPr>
                  <p:nvPr/>
                </p:nvSpPr>
                <p:spPr bwMode="auto">
                  <a:xfrm>
                    <a:off x="933" y="1677"/>
                    <a:ext cx="1058" cy="14"/>
                  </a:xfrm>
                  <a:custGeom>
                    <a:avLst/>
                    <a:gdLst>
                      <a:gd name="T0" fmla="*/ 0 w 423"/>
                      <a:gd name="T1" fmla="*/ 48 h 5"/>
                      <a:gd name="T2" fmla="*/ 2376 w 423"/>
                      <a:gd name="T3" fmla="*/ 22 h 5"/>
                      <a:gd name="T4" fmla="*/ 6618 w 423"/>
                      <a:gd name="T5" fmla="*/ 109 h 5"/>
                      <a:gd name="T6" fmla="*/ 0 60000 65536"/>
                      <a:gd name="T7" fmla="*/ 0 60000 65536"/>
                      <a:gd name="T8" fmla="*/ 0 60000 65536"/>
                    </a:gdLst>
                    <a:ahLst/>
                    <a:cxnLst>
                      <a:cxn ang="T6">
                        <a:pos x="T0" y="T1"/>
                      </a:cxn>
                      <a:cxn ang="T7">
                        <a:pos x="T2" y="T3"/>
                      </a:cxn>
                      <a:cxn ang="T8">
                        <a:pos x="T4" y="T5"/>
                      </a:cxn>
                    </a:cxnLst>
                    <a:rect l="0" t="0" r="r" b="b"/>
                    <a:pathLst>
                      <a:path w="423" h="5">
                        <a:moveTo>
                          <a:pt x="0" y="2"/>
                        </a:moveTo>
                        <a:cubicBezTo>
                          <a:pt x="23" y="4"/>
                          <a:pt x="83" y="2"/>
                          <a:pt x="152" y="1"/>
                        </a:cubicBezTo>
                        <a:cubicBezTo>
                          <a:pt x="221" y="0"/>
                          <a:pt x="380" y="1"/>
                          <a:pt x="423"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98" name="Freeform 164"/>
                  <p:cNvSpPr>
                    <a:spLocks/>
                  </p:cNvSpPr>
                  <p:nvPr/>
                </p:nvSpPr>
                <p:spPr bwMode="auto">
                  <a:xfrm>
                    <a:off x="933" y="1707"/>
                    <a:ext cx="1060" cy="8"/>
                  </a:xfrm>
                  <a:custGeom>
                    <a:avLst/>
                    <a:gdLst>
                      <a:gd name="T0" fmla="*/ 0 w 424"/>
                      <a:gd name="T1" fmla="*/ 35 h 3"/>
                      <a:gd name="T2" fmla="*/ 2313 w 424"/>
                      <a:gd name="T3" fmla="*/ 21 h 3"/>
                      <a:gd name="T4" fmla="*/ 4988 w 424"/>
                      <a:gd name="T5" fmla="*/ 21 h 3"/>
                      <a:gd name="T6" fmla="*/ 6625 w 424"/>
                      <a:gd name="T7" fmla="*/ 5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3">
                        <a:moveTo>
                          <a:pt x="0" y="2"/>
                        </a:moveTo>
                        <a:cubicBezTo>
                          <a:pt x="21" y="3"/>
                          <a:pt x="82" y="2"/>
                          <a:pt x="148" y="1"/>
                        </a:cubicBezTo>
                        <a:cubicBezTo>
                          <a:pt x="198" y="1"/>
                          <a:pt x="270" y="2"/>
                          <a:pt x="319" y="1"/>
                        </a:cubicBezTo>
                        <a:cubicBezTo>
                          <a:pt x="361" y="0"/>
                          <a:pt x="408" y="2"/>
                          <a:pt x="424"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99" name="Freeform 165"/>
                  <p:cNvSpPr>
                    <a:spLocks/>
                  </p:cNvSpPr>
                  <p:nvPr/>
                </p:nvSpPr>
                <p:spPr bwMode="auto">
                  <a:xfrm>
                    <a:off x="933" y="1733"/>
                    <a:ext cx="1060" cy="8"/>
                  </a:xfrm>
                  <a:custGeom>
                    <a:avLst/>
                    <a:gdLst>
                      <a:gd name="T0" fmla="*/ 0 w 424"/>
                      <a:gd name="T1" fmla="*/ 35 h 3"/>
                      <a:gd name="T2" fmla="*/ 2270 w 424"/>
                      <a:gd name="T3" fmla="*/ 35 h 3"/>
                      <a:gd name="T4" fmla="*/ 4845 w 424"/>
                      <a:gd name="T5" fmla="*/ 35 h 3"/>
                      <a:gd name="T6" fmla="*/ 6625 w 424"/>
                      <a:gd name="T7" fmla="*/ 5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3">
                        <a:moveTo>
                          <a:pt x="0" y="2"/>
                        </a:moveTo>
                        <a:cubicBezTo>
                          <a:pt x="20" y="3"/>
                          <a:pt x="80" y="3"/>
                          <a:pt x="145" y="2"/>
                        </a:cubicBezTo>
                        <a:cubicBezTo>
                          <a:pt x="204" y="3"/>
                          <a:pt x="275" y="3"/>
                          <a:pt x="310" y="2"/>
                        </a:cubicBezTo>
                        <a:cubicBezTo>
                          <a:pt x="353" y="0"/>
                          <a:pt x="409" y="3"/>
                          <a:pt x="424"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00" name="Freeform 166"/>
                  <p:cNvSpPr>
                    <a:spLocks/>
                  </p:cNvSpPr>
                  <p:nvPr/>
                </p:nvSpPr>
                <p:spPr bwMode="auto">
                  <a:xfrm>
                    <a:off x="933" y="1755"/>
                    <a:ext cx="995" cy="21"/>
                  </a:xfrm>
                  <a:custGeom>
                    <a:avLst/>
                    <a:gdLst>
                      <a:gd name="T0" fmla="*/ 0 w 398"/>
                      <a:gd name="T1" fmla="*/ 76 h 8"/>
                      <a:gd name="T2" fmla="*/ 4720 w 398"/>
                      <a:gd name="T3" fmla="*/ 76 h 8"/>
                      <a:gd name="T4" fmla="*/ 6220 w 398"/>
                      <a:gd name="T5" fmla="*/ 55 h 8"/>
                      <a:gd name="T6" fmla="*/ 0 60000 65536"/>
                      <a:gd name="T7" fmla="*/ 0 60000 65536"/>
                      <a:gd name="T8" fmla="*/ 0 60000 65536"/>
                    </a:gdLst>
                    <a:ahLst/>
                    <a:cxnLst>
                      <a:cxn ang="T6">
                        <a:pos x="T0" y="T1"/>
                      </a:cxn>
                      <a:cxn ang="T7">
                        <a:pos x="T2" y="T3"/>
                      </a:cxn>
                      <a:cxn ang="T8">
                        <a:pos x="T4" y="T5"/>
                      </a:cxn>
                    </a:cxnLst>
                    <a:rect l="0" t="0" r="r" b="b"/>
                    <a:pathLst>
                      <a:path w="398" h="8">
                        <a:moveTo>
                          <a:pt x="0" y="4"/>
                        </a:moveTo>
                        <a:cubicBezTo>
                          <a:pt x="39" y="5"/>
                          <a:pt x="258" y="8"/>
                          <a:pt x="302" y="4"/>
                        </a:cubicBezTo>
                        <a:cubicBezTo>
                          <a:pt x="345" y="0"/>
                          <a:pt x="385" y="4"/>
                          <a:pt x="398"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01" name="Freeform 167"/>
                  <p:cNvSpPr>
                    <a:spLocks/>
                  </p:cNvSpPr>
                  <p:nvPr/>
                </p:nvSpPr>
                <p:spPr bwMode="auto">
                  <a:xfrm>
                    <a:off x="781" y="1787"/>
                    <a:ext cx="1142" cy="18"/>
                  </a:xfrm>
                  <a:custGeom>
                    <a:avLst/>
                    <a:gdLst>
                      <a:gd name="T0" fmla="*/ 0 w 457"/>
                      <a:gd name="T1" fmla="*/ 54 h 7"/>
                      <a:gd name="T2" fmla="*/ 1729 w 457"/>
                      <a:gd name="T3" fmla="*/ 54 h 7"/>
                      <a:gd name="T4" fmla="*/ 4353 w 457"/>
                      <a:gd name="T5" fmla="*/ 85 h 7"/>
                      <a:gd name="T6" fmla="*/ 7132 w 457"/>
                      <a:gd name="T7" fmla="*/ 54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3"/>
                        </a:moveTo>
                        <a:cubicBezTo>
                          <a:pt x="16" y="4"/>
                          <a:pt x="66" y="5"/>
                          <a:pt x="111" y="3"/>
                        </a:cubicBezTo>
                        <a:cubicBezTo>
                          <a:pt x="156" y="1"/>
                          <a:pt x="232" y="7"/>
                          <a:pt x="279" y="5"/>
                        </a:cubicBezTo>
                        <a:cubicBezTo>
                          <a:pt x="327" y="3"/>
                          <a:pt x="448" y="0"/>
                          <a:pt x="457"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02" name="Freeform 168"/>
                  <p:cNvSpPr>
                    <a:spLocks/>
                  </p:cNvSpPr>
                  <p:nvPr/>
                </p:nvSpPr>
                <p:spPr bwMode="auto">
                  <a:xfrm>
                    <a:off x="771" y="1816"/>
                    <a:ext cx="907" cy="24"/>
                  </a:xfrm>
                  <a:custGeom>
                    <a:avLst/>
                    <a:gdLst>
                      <a:gd name="T0" fmla="*/ 0 w 363"/>
                      <a:gd name="T1" fmla="*/ 149 h 9"/>
                      <a:gd name="T2" fmla="*/ 2496 w 363"/>
                      <a:gd name="T3" fmla="*/ 0 h 9"/>
                      <a:gd name="T4" fmla="*/ 5662 w 363"/>
                      <a:gd name="T5" fmla="*/ 21 h 9"/>
                      <a:gd name="T6" fmla="*/ 0 60000 65536"/>
                      <a:gd name="T7" fmla="*/ 0 60000 65536"/>
                      <a:gd name="T8" fmla="*/ 0 60000 65536"/>
                    </a:gdLst>
                    <a:ahLst/>
                    <a:cxnLst>
                      <a:cxn ang="T6">
                        <a:pos x="T0" y="T1"/>
                      </a:cxn>
                      <a:cxn ang="T7">
                        <a:pos x="T2" y="T3"/>
                      </a:cxn>
                      <a:cxn ang="T8">
                        <a:pos x="T4" y="T5"/>
                      </a:cxn>
                    </a:cxnLst>
                    <a:rect l="0" t="0" r="r" b="b"/>
                    <a:pathLst>
                      <a:path w="363" h="9">
                        <a:moveTo>
                          <a:pt x="0" y="8"/>
                        </a:moveTo>
                        <a:cubicBezTo>
                          <a:pt x="12" y="9"/>
                          <a:pt x="126" y="0"/>
                          <a:pt x="160" y="0"/>
                        </a:cubicBezTo>
                        <a:cubicBezTo>
                          <a:pt x="195" y="0"/>
                          <a:pt x="306" y="3"/>
                          <a:pt x="363" y="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03" name="Freeform 169"/>
                  <p:cNvSpPr>
                    <a:spLocks/>
                  </p:cNvSpPr>
                  <p:nvPr/>
                </p:nvSpPr>
                <p:spPr bwMode="auto">
                  <a:xfrm>
                    <a:off x="773" y="1843"/>
                    <a:ext cx="893" cy="34"/>
                  </a:xfrm>
                  <a:custGeom>
                    <a:avLst/>
                    <a:gdLst>
                      <a:gd name="T0" fmla="*/ 0 w 357"/>
                      <a:gd name="T1" fmla="*/ 165 h 13"/>
                      <a:gd name="T2" fmla="*/ 2189 w 357"/>
                      <a:gd name="T3" fmla="*/ 21 h 13"/>
                      <a:gd name="T4" fmla="*/ 5588 w 357"/>
                      <a:gd name="T5" fmla="*/ 34 h 13"/>
                      <a:gd name="T6" fmla="*/ 0 60000 65536"/>
                      <a:gd name="T7" fmla="*/ 0 60000 65536"/>
                      <a:gd name="T8" fmla="*/ 0 60000 65536"/>
                    </a:gdLst>
                    <a:ahLst/>
                    <a:cxnLst>
                      <a:cxn ang="T6">
                        <a:pos x="T0" y="T1"/>
                      </a:cxn>
                      <a:cxn ang="T7">
                        <a:pos x="T2" y="T3"/>
                      </a:cxn>
                      <a:cxn ang="T8">
                        <a:pos x="T4" y="T5"/>
                      </a:cxn>
                    </a:cxnLst>
                    <a:rect l="0" t="0" r="r" b="b"/>
                    <a:pathLst>
                      <a:path w="357" h="13">
                        <a:moveTo>
                          <a:pt x="0" y="9"/>
                        </a:moveTo>
                        <a:cubicBezTo>
                          <a:pt x="14" y="13"/>
                          <a:pt x="88" y="1"/>
                          <a:pt x="140" y="1"/>
                        </a:cubicBezTo>
                        <a:cubicBezTo>
                          <a:pt x="192" y="0"/>
                          <a:pt x="324" y="4"/>
                          <a:pt x="357"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04" name="Freeform 170"/>
                  <p:cNvSpPr>
                    <a:spLocks/>
                  </p:cNvSpPr>
                  <p:nvPr/>
                </p:nvSpPr>
                <p:spPr bwMode="auto">
                  <a:xfrm>
                    <a:off x="773" y="1872"/>
                    <a:ext cx="895" cy="27"/>
                  </a:xfrm>
                  <a:custGeom>
                    <a:avLst/>
                    <a:gdLst>
                      <a:gd name="T0" fmla="*/ 0 w 358"/>
                      <a:gd name="T1" fmla="*/ 159 h 10"/>
                      <a:gd name="T2" fmla="*/ 2000 w 358"/>
                      <a:gd name="T3" fmla="*/ 38 h 10"/>
                      <a:gd name="T4" fmla="*/ 5595 w 358"/>
                      <a:gd name="T5" fmla="*/ 103 h 10"/>
                      <a:gd name="T6" fmla="*/ 0 60000 65536"/>
                      <a:gd name="T7" fmla="*/ 0 60000 65536"/>
                      <a:gd name="T8" fmla="*/ 0 60000 65536"/>
                    </a:gdLst>
                    <a:ahLst/>
                    <a:cxnLst>
                      <a:cxn ang="T6">
                        <a:pos x="T0" y="T1"/>
                      </a:cxn>
                      <a:cxn ang="T7">
                        <a:pos x="T2" y="T3"/>
                      </a:cxn>
                      <a:cxn ang="T8">
                        <a:pos x="T4" y="T5"/>
                      </a:cxn>
                    </a:cxnLst>
                    <a:rect l="0" t="0" r="r" b="b"/>
                    <a:pathLst>
                      <a:path w="358" h="10">
                        <a:moveTo>
                          <a:pt x="0" y="8"/>
                        </a:moveTo>
                        <a:cubicBezTo>
                          <a:pt x="12" y="10"/>
                          <a:pt x="92" y="4"/>
                          <a:pt x="128" y="2"/>
                        </a:cubicBezTo>
                        <a:cubicBezTo>
                          <a:pt x="164" y="0"/>
                          <a:pt x="338" y="4"/>
                          <a:pt x="358"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05" name="Freeform 171"/>
                  <p:cNvSpPr>
                    <a:spLocks/>
                  </p:cNvSpPr>
                  <p:nvPr/>
                </p:nvSpPr>
                <p:spPr bwMode="auto">
                  <a:xfrm>
                    <a:off x="881" y="1909"/>
                    <a:ext cx="600" cy="27"/>
                  </a:xfrm>
                  <a:custGeom>
                    <a:avLst/>
                    <a:gdLst>
                      <a:gd name="T0" fmla="*/ 0 w 240"/>
                      <a:gd name="T1" fmla="*/ 176 h 10"/>
                      <a:gd name="T2" fmla="*/ 3750 w 240"/>
                      <a:gd name="T3" fmla="*/ 81 h 10"/>
                      <a:gd name="T4" fmla="*/ 0 60000 65536"/>
                      <a:gd name="T5" fmla="*/ 0 60000 65536"/>
                    </a:gdLst>
                    <a:ahLst/>
                    <a:cxnLst>
                      <a:cxn ang="T4">
                        <a:pos x="T0" y="T1"/>
                      </a:cxn>
                      <a:cxn ang="T5">
                        <a:pos x="T2" y="T3"/>
                      </a:cxn>
                    </a:cxnLst>
                    <a:rect l="0" t="0" r="r" b="b"/>
                    <a:pathLst>
                      <a:path w="240" h="10">
                        <a:moveTo>
                          <a:pt x="0" y="9"/>
                        </a:moveTo>
                        <a:cubicBezTo>
                          <a:pt x="18" y="10"/>
                          <a:pt x="134" y="0"/>
                          <a:pt x="240"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06" name="Freeform 172"/>
                  <p:cNvSpPr>
                    <a:spLocks/>
                  </p:cNvSpPr>
                  <p:nvPr/>
                </p:nvSpPr>
                <p:spPr bwMode="auto">
                  <a:xfrm>
                    <a:off x="783" y="1627"/>
                    <a:ext cx="638" cy="237"/>
                  </a:xfrm>
                  <a:custGeom>
                    <a:avLst/>
                    <a:gdLst>
                      <a:gd name="T0" fmla="*/ 50 w 255"/>
                      <a:gd name="T1" fmla="*/ 1680 h 89"/>
                      <a:gd name="T2" fmla="*/ 20 w 255"/>
                      <a:gd name="T3" fmla="*/ 1454 h 89"/>
                      <a:gd name="T4" fmla="*/ 95 w 255"/>
                      <a:gd name="T5" fmla="*/ 1190 h 89"/>
                      <a:gd name="T6" fmla="*/ 563 w 255"/>
                      <a:gd name="T7" fmla="*/ 1036 h 89"/>
                      <a:gd name="T8" fmla="*/ 1083 w 255"/>
                      <a:gd name="T9" fmla="*/ 943 h 89"/>
                      <a:gd name="T10" fmla="*/ 1208 w 255"/>
                      <a:gd name="T11" fmla="*/ 397 h 89"/>
                      <a:gd name="T12" fmla="*/ 1866 w 255"/>
                      <a:gd name="T13" fmla="*/ 362 h 89"/>
                      <a:gd name="T14" fmla="*/ 2567 w 255"/>
                      <a:gd name="T15" fmla="*/ 375 h 89"/>
                      <a:gd name="T16" fmla="*/ 2867 w 255"/>
                      <a:gd name="T17" fmla="*/ 375 h 89"/>
                      <a:gd name="T18" fmla="*/ 3005 w 255"/>
                      <a:gd name="T19" fmla="*/ 170 h 89"/>
                      <a:gd name="T20" fmla="*/ 3213 w 255"/>
                      <a:gd name="T21" fmla="*/ 21 h 89"/>
                      <a:gd name="T22" fmla="*/ 3650 w 255"/>
                      <a:gd name="T23" fmla="*/ 21 h 89"/>
                      <a:gd name="T24" fmla="*/ 3993 w 255"/>
                      <a:gd name="T25" fmla="*/ 56 h 89"/>
                      <a:gd name="T26" fmla="*/ 3650 w 255"/>
                      <a:gd name="T27" fmla="*/ 93 h 89"/>
                      <a:gd name="T28" fmla="*/ 3255 w 255"/>
                      <a:gd name="T29" fmla="*/ 205 h 89"/>
                      <a:gd name="T30" fmla="*/ 2942 w 255"/>
                      <a:gd name="T31" fmla="*/ 567 h 89"/>
                      <a:gd name="T32" fmla="*/ 2117 w 255"/>
                      <a:gd name="T33" fmla="*/ 602 h 89"/>
                      <a:gd name="T34" fmla="*/ 1646 w 255"/>
                      <a:gd name="T35" fmla="*/ 602 h 89"/>
                      <a:gd name="T36" fmla="*/ 1334 w 255"/>
                      <a:gd name="T37" fmla="*/ 644 h 89"/>
                      <a:gd name="T38" fmla="*/ 1221 w 255"/>
                      <a:gd name="T39" fmla="*/ 1036 h 89"/>
                      <a:gd name="T40" fmla="*/ 863 w 255"/>
                      <a:gd name="T41" fmla="*/ 1206 h 89"/>
                      <a:gd name="T42" fmla="*/ 300 w 255"/>
                      <a:gd name="T43" fmla="*/ 1284 h 89"/>
                      <a:gd name="T44" fmla="*/ 83 w 255"/>
                      <a:gd name="T45" fmla="*/ 1624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5" h="89">
                        <a:moveTo>
                          <a:pt x="3" y="89"/>
                        </a:moveTo>
                        <a:cubicBezTo>
                          <a:pt x="3" y="85"/>
                          <a:pt x="0" y="82"/>
                          <a:pt x="1" y="77"/>
                        </a:cubicBezTo>
                        <a:cubicBezTo>
                          <a:pt x="2" y="73"/>
                          <a:pt x="4" y="67"/>
                          <a:pt x="6" y="63"/>
                        </a:cubicBezTo>
                        <a:cubicBezTo>
                          <a:pt x="11" y="54"/>
                          <a:pt x="27" y="55"/>
                          <a:pt x="36" y="55"/>
                        </a:cubicBezTo>
                        <a:cubicBezTo>
                          <a:pt x="45" y="55"/>
                          <a:pt x="68" y="60"/>
                          <a:pt x="69" y="50"/>
                        </a:cubicBezTo>
                        <a:cubicBezTo>
                          <a:pt x="71" y="39"/>
                          <a:pt x="65" y="26"/>
                          <a:pt x="77" y="21"/>
                        </a:cubicBezTo>
                        <a:cubicBezTo>
                          <a:pt x="91" y="15"/>
                          <a:pt x="105" y="18"/>
                          <a:pt x="119" y="19"/>
                        </a:cubicBezTo>
                        <a:cubicBezTo>
                          <a:pt x="134" y="20"/>
                          <a:pt x="149" y="20"/>
                          <a:pt x="164" y="20"/>
                        </a:cubicBezTo>
                        <a:cubicBezTo>
                          <a:pt x="170" y="20"/>
                          <a:pt x="177" y="20"/>
                          <a:pt x="183" y="20"/>
                        </a:cubicBezTo>
                        <a:cubicBezTo>
                          <a:pt x="192" y="19"/>
                          <a:pt x="191" y="15"/>
                          <a:pt x="192" y="9"/>
                        </a:cubicBezTo>
                        <a:cubicBezTo>
                          <a:pt x="194" y="1"/>
                          <a:pt x="199" y="2"/>
                          <a:pt x="205" y="1"/>
                        </a:cubicBezTo>
                        <a:cubicBezTo>
                          <a:pt x="215" y="1"/>
                          <a:pt x="224" y="0"/>
                          <a:pt x="233" y="1"/>
                        </a:cubicBezTo>
                        <a:cubicBezTo>
                          <a:pt x="241" y="1"/>
                          <a:pt x="248" y="2"/>
                          <a:pt x="255" y="3"/>
                        </a:cubicBezTo>
                        <a:cubicBezTo>
                          <a:pt x="248" y="4"/>
                          <a:pt x="241" y="4"/>
                          <a:pt x="233" y="5"/>
                        </a:cubicBezTo>
                        <a:cubicBezTo>
                          <a:pt x="225" y="5"/>
                          <a:pt x="215" y="5"/>
                          <a:pt x="208" y="11"/>
                        </a:cubicBezTo>
                        <a:cubicBezTo>
                          <a:pt x="200" y="19"/>
                          <a:pt x="201" y="29"/>
                          <a:pt x="188" y="30"/>
                        </a:cubicBezTo>
                        <a:cubicBezTo>
                          <a:pt x="171" y="31"/>
                          <a:pt x="152" y="32"/>
                          <a:pt x="135" y="32"/>
                        </a:cubicBezTo>
                        <a:cubicBezTo>
                          <a:pt x="125" y="32"/>
                          <a:pt x="115" y="32"/>
                          <a:pt x="105" y="32"/>
                        </a:cubicBezTo>
                        <a:cubicBezTo>
                          <a:pt x="100" y="32"/>
                          <a:pt x="89" y="30"/>
                          <a:pt x="85" y="34"/>
                        </a:cubicBezTo>
                        <a:cubicBezTo>
                          <a:pt x="79" y="39"/>
                          <a:pt x="81" y="49"/>
                          <a:pt x="78" y="55"/>
                        </a:cubicBezTo>
                        <a:cubicBezTo>
                          <a:pt x="74" y="65"/>
                          <a:pt x="64" y="63"/>
                          <a:pt x="55" y="64"/>
                        </a:cubicBezTo>
                        <a:cubicBezTo>
                          <a:pt x="43" y="64"/>
                          <a:pt x="30" y="65"/>
                          <a:pt x="19" y="68"/>
                        </a:cubicBezTo>
                        <a:cubicBezTo>
                          <a:pt x="9" y="72"/>
                          <a:pt x="8" y="76"/>
                          <a:pt x="5" y="86"/>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07" name="Freeform 173"/>
                  <p:cNvSpPr>
                    <a:spLocks/>
                  </p:cNvSpPr>
                  <p:nvPr/>
                </p:nvSpPr>
                <p:spPr bwMode="auto">
                  <a:xfrm>
                    <a:off x="1508" y="1600"/>
                    <a:ext cx="373" cy="43"/>
                  </a:xfrm>
                  <a:custGeom>
                    <a:avLst/>
                    <a:gdLst>
                      <a:gd name="T0" fmla="*/ 0 w 149"/>
                      <a:gd name="T1" fmla="*/ 116 h 16"/>
                      <a:gd name="T2" fmla="*/ 313 w 149"/>
                      <a:gd name="T3" fmla="*/ 22 h 16"/>
                      <a:gd name="T4" fmla="*/ 676 w 149"/>
                      <a:gd name="T5" fmla="*/ 22 h 16"/>
                      <a:gd name="T6" fmla="*/ 1367 w 149"/>
                      <a:gd name="T7" fmla="*/ 59 h 16"/>
                      <a:gd name="T8" fmla="*/ 1847 w 149"/>
                      <a:gd name="T9" fmla="*/ 59 h 16"/>
                      <a:gd name="T10" fmla="*/ 2306 w 149"/>
                      <a:gd name="T11" fmla="*/ 312 h 16"/>
                      <a:gd name="T12" fmla="*/ 1772 w 149"/>
                      <a:gd name="T13" fmla="*/ 218 h 16"/>
                      <a:gd name="T14" fmla="*/ 1334 w 149"/>
                      <a:gd name="T15" fmla="*/ 218 h 16"/>
                      <a:gd name="T16" fmla="*/ 909 w 149"/>
                      <a:gd name="T17" fmla="*/ 17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16">
                        <a:moveTo>
                          <a:pt x="0" y="6"/>
                        </a:moveTo>
                        <a:cubicBezTo>
                          <a:pt x="7" y="5"/>
                          <a:pt x="13" y="2"/>
                          <a:pt x="20" y="1"/>
                        </a:cubicBezTo>
                        <a:cubicBezTo>
                          <a:pt x="28" y="0"/>
                          <a:pt x="35" y="1"/>
                          <a:pt x="43" y="1"/>
                        </a:cubicBezTo>
                        <a:cubicBezTo>
                          <a:pt x="57" y="2"/>
                          <a:pt x="72" y="3"/>
                          <a:pt x="87" y="3"/>
                        </a:cubicBezTo>
                        <a:cubicBezTo>
                          <a:pt x="97" y="4"/>
                          <a:pt x="108" y="3"/>
                          <a:pt x="118" y="3"/>
                        </a:cubicBezTo>
                        <a:cubicBezTo>
                          <a:pt x="129" y="4"/>
                          <a:pt x="149" y="0"/>
                          <a:pt x="147" y="16"/>
                        </a:cubicBezTo>
                        <a:cubicBezTo>
                          <a:pt x="142" y="7"/>
                          <a:pt x="121" y="11"/>
                          <a:pt x="113" y="11"/>
                        </a:cubicBezTo>
                        <a:cubicBezTo>
                          <a:pt x="104" y="10"/>
                          <a:pt x="94" y="11"/>
                          <a:pt x="85" y="11"/>
                        </a:cubicBezTo>
                        <a:cubicBezTo>
                          <a:pt x="76" y="11"/>
                          <a:pt x="67" y="9"/>
                          <a:pt x="58" y="9"/>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08" name="Oval 174"/>
                  <p:cNvSpPr>
                    <a:spLocks noChangeArrowheads="1"/>
                  </p:cNvSpPr>
                  <p:nvPr/>
                </p:nvSpPr>
                <p:spPr bwMode="auto">
                  <a:xfrm>
                    <a:off x="966" y="1672"/>
                    <a:ext cx="42" cy="43"/>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09" name="Oval 175"/>
                  <p:cNvSpPr>
                    <a:spLocks noChangeArrowheads="1"/>
                  </p:cNvSpPr>
                  <p:nvPr/>
                </p:nvSpPr>
                <p:spPr bwMode="auto">
                  <a:xfrm>
                    <a:off x="1011" y="1669"/>
                    <a:ext cx="17" cy="16"/>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10" name="Oval 176"/>
                  <p:cNvSpPr>
                    <a:spLocks noChangeArrowheads="1"/>
                  </p:cNvSpPr>
                  <p:nvPr/>
                </p:nvSpPr>
                <p:spPr bwMode="auto">
                  <a:xfrm>
                    <a:off x="961" y="1731"/>
                    <a:ext cx="27" cy="29"/>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711" name="Freeform 177"/>
                  <p:cNvSpPr>
                    <a:spLocks/>
                  </p:cNvSpPr>
                  <p:nvPr/>
                </p:nvSpPr>
                <p:spPr bwMode="auto">
                  <a:xfrm>
                    <a:off x="768" y="1587"/>
                    <a:ext cx="1228" cy="381"/>
                  </a:xfrm>
                  <a:custGeom>
                    <a:avLst/>
                    <a:gdLst>
                      <a:gd name="T0" fmla="*/ 4629 w 491"/>
                      <a:gd name="T1" fmla="*/ 77 h 143"/>
                      <a:gd name="T2" fmla="*/ 4179 w 491"/>
                      <a:gd name="T3" fmla="*/ 226 h 143"/>
                      <a:gd name="T4" fmla="*/ 3051 w 491"/>
                      <a:gd name="T5" fmla="*/ 226 h 143"/>
                      <a:gd name="T6" fmla="*/ 3021 w 491"/>
                      <a:gd name="T7" fmla="*/ 477 h 143"/>
                      <a:gd name="T8" fmla="*/ 2363 w 491"/>
                      <a:gd name="T9" fmla="*/ 477 h 143"/>
                      <a:gd name="T10" fmla="*/ 1158 w 491"/>
                      <a:gd name="T11" fmla="*/ 512 h 143"/>
                      <a:gd name="T12" fmla="*/ 1033 w 491"/>
                      <a:gd name="T13" fmla="*/ 1271 h 143"/>
                      <a:gd name="T14" fmla="*/ 250 w 491"/>
                      <a:gd name="T15" fmla="*/ 1250 h 143"/>
                      <a:gd name="T16" fmla="*/ 95 w 491"/>
                      <a:gd name="T17" fmla="*/ 1399 h 143"/>
                      <a:gd name="T18" fmla="*/ 20 w 491"/>
                      <a:gd name="T19" fmla="*/ 1660 h 143"/>
                      <a:gd name="T20" fmla="*/ 33 w 491"/>
                      <a:gd name="T21" fmla="*/ 2022 h 143"/>
                      <a:gd name="T22" fmla="*/ 145 w 491"/>
                      <a:gd name="T23" fmla="*/ 2363 h 143"/>
                      <a:gd name="T24" fmla="*/ 770 w 491"/>
                      <a:gd name="T25" fmla="*/ 2478 h 143"/>
                      <a:gd name="T26" fmla="*/ 3191 w 491"/>
                      <a:gd name="T27" fmla="*/ 2401 h 143"/>
                      <a:gd name="T28" fmla="*/ 4317 w 491"/>
                      <a:gd name="T29" fmla="*/ 2385 h 143"/>
                      <a:gd name="T30" fmla="*/ 5272 w 491"/>
                      <a:gd name="T31" fmla="*/ 2342 h 143"/>
                      <a:gd name="T32" fmla="*/ 5647 w 491"/>
                      <a:gd name="T33" fmla="*/ 2081 h 143"/>
                      <a:gd name="T34" fmla="*/ 5710 w 491"/>
                      <a:gd name="T35" fmla="*/ 1647 h 143"/>
                      <a:gd name="T36" fmla="*/ 7213 w 491"/>
                      <a:gd name="T37" fmla="*/ 1569 h 143"/>
                      <a:gd name="T38" fmla="*/ 7305 w 491"/>
                      <a:gd name="T39" fmla="*/ 1228 h 143"/>
                      <a:gd name="T40" fmla="*/ 7651 w 491"/>
                      <a:gd name="T41" fmla="*/ 1172 h 143"/>
                      <a:gd name="T42" fmla="*/ 7601 w 491"/>
                      <a:gd name="T43" fmla="*/ 602 h 143"/>
                      <a:gd name="T44" fmla="*/ 7180 w 491"/>
                      <a:gd name="T45" fmla="*/ 546 h 143"/>
                      <a:gd name="T46" fmla="*/ 7100 w 491"/>
                      <a:gd name="T47" fmla="*/ 171 h 143"/>
                      <a:gd name="T48" fmla="*/ 6193 w 491"/>
                      <a:gd name="T49" fmla="*/ 35 h 143"/>
                      <a:gd name="T50" fmla="*/ 4629 w 491"/>
                      <a:gd name="T51" fmla="*/ 77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1" h="143">
                        <a:moveTo>
                          <a:pt x="296" y="4"/>
                        </a:moveTo>
                        <a:cubicBezTo>
                          <a:pt x="286" y="6"/>
                          <a:pt x="276" y="11"/>
                          <a:pt x="267" y="12"/>
                        </a:cubicBezTo>
                        <a:cubicBezTo>
                          <a:pt x="256" y="14"/>
                          <a:pt x="205" y="5"/>
                          <a:pt x="195" y="12"/>
                        </a:cubicBezTo>
                        <a:cubicBezTo>
                          <a:pt x="192" y="14"/>
                          <a:pt x="193" y="19"/>
                          <a:pt x="193" y="25"/>
                        </a:cubicBezTo>
                        <a:cubicBezTo>
                          <a:pt x="180" y="22"/>
                          <a:pt x="166" y="26"/>
                          <a:pt x="151" y="25"/>
                        </a:cubicBezTo>
                        <a:cubicBezTo>
                          <a:pt x="145" y="25"/>
                          <a:pt x="84" y="22"/>
                          <a:pt x="74" y="27"/>
                        </a:cubicBezTo>
                        <a:cubicBezTo>
                          <a:pt x="60" y="34"/>
                          <a:pt x="66" y="55"/>
                          <a:pt x="66" y="67"/>
                        </a:cubicBezTo>
                        <a:cubicBezTo>
                          <a:pt x="48" y="68"/>
                          <a:pt x="25" y="65"/>
                          <a:pt x="16" y="66"/>
                        </a:cubicBezTo>
                        <a:cubicBezTo>
                          <a:pt x="6" y="67"/>
                          <a:pt x="6" y="73"/>
                          <a:pt x="6" y="74"/>
                        </a:cubicBezTo>
                        <a:cubicBezTo>
                          <a:pt x="6" y="79"/>
                          <a:pt x="2" y="81"/>
                          <a:pt x="1" y="88"/>
                        </a:cubicBezTo>
                        <a:cubicBezTo>
                          <a:pt x="1" y="92"/>
                          <a:pt x="2" y="102"/>
                          <a:pt x="2" y="107"/>
                        </a:cubicBezTo>
                        <a:cubicBezTo>
                          <a:pt x="2" y="117"/>
                          <a:pt x="0" y="121"/>
                          <a:pt x="9" y="125"/>
                        </a:cubicBezTo>
                        <a:cubicBezTo>
                          <a:pt x="15" y="129"/>
                          <a:pt x="42" y="129"/>
                          <a:pt x="49" y="131"/>
                        </a:cubicBezTo>
                        <a:cubicBezTo>
                          <a:pt x="100" y="143"/>
                          <a:pt x="153" y="130"/>
                          <a:pt x="204" y="127"/>
                        </a:cubicBezTo>
                        <a:cubicBezTo>
                          <a:pt x="217" y="126"/>
                          <a:pt x="263" y="126"/>
                          <a:pt x="276" y="126"/>
                        </a:cubicBezTo>
                        <a:cubicBezTo>
                          <a:pt x="296" y="125"/>
                          <a:pt x="317" y="127"/>
                          <a:pt x="337" y="124"/>
                        </a:cubicBezTo>
                        <a:cubicBezTo>
                          <a:pt x="344" y="123"/>
                          <a:pt x="363" y="122"/>
                          <a:pt x="361" y="110"/>
                        </a:cubicBezTo>
                        <a:cubicBezTo>
                          <a:pt x="361" y="100"/>
                          <a:pt x="354" y="89"/>
                          <a:pt x="365" y="87"/>
                        </a:cubicBezTo>
                        <a:cubicBezTo>
                          <a:pt x="376" y="84"/>
                          <a:pt x="457" y="91"/>
                          <a:pt x="461" y="83"/>
                        </a:cubicBezTo>
                        <a:cubicBezTo>
                          <a:pt x="465" y="75"/>
                          <a:pt x="457" y="66"/>
                          <a:pt x="467" y="65"/>
                        </a:cubicBezTo>
                        <a:cubicBezTo>
                          <a:pt x="477" y="64"/>
                          <a:pt x="489" y="67"/>
                          <a:pt x="489" y="62"/>
                        </a:cubicBezTo>
                        <a:cubicBezTo>
                          <a:pt x="489" y="56"/>
                          <a:pt x="491" y="34"/>
                          <a:pt x="486" y="32"/>
                        </a:cubicBezTo>
                        <a:cubicBezTo>
                          <a:pt x="478" y="29"/>
                          <a:pt x="464" y="32"/>
                          <a:pt x="459" y="29"/>
                        </a:cubicBezTo>
                        <a:cubicBezTo>
                          <a:pt x="452" y="26"/>
                          <a:pt x="460" y="16"/>
                          <a:pt x="454" y="9"/>
                        </a:cubicBezTo>
                        <a:cubicBezTo>
                          <a:pt x="447" y="2"/>
                          <a:pt x="407" y="3"/>
                          <a:pt x="396" y="2"/>
                        </a:cubicBezTo>
                        <a:cubicBezTo>
                          <a:pt x="377" y="1"/>
                          <a:pt x="315" y="0"/>
                          <a:pt x="296" y="4"/>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574" name="Group 178"/>
                <p:cNvGrpSpPr>
                  <a:grpSpLocks/>
                </p:cNvGrpSpPr>
                <p:nvPr/>
              </p:nvGrpSpPr>
              <p:grpSpPr bwMode="auto">
                <a:xfrm>
                  <a:off x="19809296" y="17302337"/>
                  <a:ext cx="720000" cy="180000"/>
                  <a:chOff x="3552" y="1733"/>
                  <a:chExt cx="1188" cy="331"/>
                </a:xfrm>
              </p:grpSpPr>
              <p:sp>
                <p:nvSpPr>
                  <p:cNvPr id="1628" name="Freeform 179"/>
                  <p:cNvSpPr>
                    <a:spLocks/>
                  </p:cNvSpPr>
                  <p:nvPr/>
                </p:nvSpPr>
                <p:spPr bwMode="auto">
                  <a:xfrm>
                    <a:off x="3552" y="1733"/>
                    <a:ext cx="1183" cy="331"/>
                  </a:xfrm>
                  <a:custGeom>
                    <a:avLst/>
                    <a:gdLst>
                      <a:gd name="T0" fmla="*/ 1738 w 473"/>
                      <a:gd name="T1" fmla="*/ 115 h 124"/>
                      <a:gd name="T2" fmla="*/ 708 w 473"/>
                      <a:gd name="T3" fmla="*/ 398 h 124"/>
                      <a:gd name="T4" fmla="*/ 645 w 473"/>
                      <a:gd name="T5" fmla="*/ 876 h 124"/>
                      <a:gd name="T6" fmla="*/ 283 w 473"/>
                      <a:gd name="T7" fmla="*/ 990 h 124"/>
                      <a:gd name="T8" fmla="*/ 250 w 473"/>
                      <a:gd name="T9" fmla="*/ 1161 h 124"/>
                      <a:gd name="T10" fmla="*/ 20 w 473"/>
                      <a:gd name="T11" fmla="*/ 1297 h 124"/>
                      <a:gd name="T12" fmla="*/ 33 w 473"/>
                      <a:gd name="T13" fmla="*/ 1652 h 124"/>
                      <a:gd name="T14" fmla="*/ 720 w 473"/>
                      <a:gd name="T15" fmla="*/ 1695 h 124"/>
                      <a:gd name="T16" fmla="*/ 970 w 473"/>
                      <a:gd name="T17" fmla="*/ 1823 h 124"/>
                      <a:gd name="T18" fmla="*/ 1000 w 473"/>
                      <a:gd name="T19" fmla="*/ 2015 h 124"/>
                      <a:gd name="T20" fmla="*/ 1221 w 473"/>
                      <a:gd name="T21" fmla="*/ 2109 h 124"/>
                      <a:gd name="T22" fmla="*/ 1426 w 473"/>
                      <a:gd name="T23" fmla="*/ 2301 h 124"/>
                      <a:gd name="T24" fmla="*/ 1813 w 473"/>
                      <a:gd name="T25" fmla="*/ 2322 h 124"/>
                      <a:gd name="T26" fmla="*/ 3959 w 473"/>
                      <a:gd name="T27" fmla="*/ 2280 h 124"/>
                      <a:gd name="T28" fmla="*/ 4034 w 473"/>
                      <a:gd name="T29" fmla="*/ 2186 h 124"/>
                      <a:gd name="T30" fmla="*/ 5117 w 473"/>
                      <a:gd name="T31" fmla="*/ 1866 h 124"/>
                      <a:gd name="T32" fmla="*/ 5910 w 473"/>
                      <a:gd name="T33" fmla="*/ 1866 h 124"/>
                      <a:gd name="T34" fmla="*/ 6213 w 473"/>
                      <a:gd name="T35" fmla="*/ 1823 h 124"/>
                      <a:gd name="T36" fmla="*/ 6288 w 473"/>
                      <a:gd name="T37" fmla="*/ 1596 h 124"/>
                      <a:gd name="T38" fmla="*/ 6713 w 473"/>
                      <a:gd name="T39" fmla="*/ 1425 h 124"/>
                      <a:gd name="T40" fmla="*/ 6868 w 473"/>
                      <a:gd name="T41" fmla="*/ 969 h 124"/>
                      <a:gd name="T42" fmla="*/ 7288 w 473"/>
                      <a:gd name="T43" fmla="*/ 819 h 124"/>
                      <a:gd name="T44" fmla="*/ 7256 w 473"/>
                      <a:gd name="T45" fmla="*/ 419 h 124"/>
                      <a:gd name="T46" fmla="*/ 6588 w 473"/>
                      <a:gd name="T47" fmla="*/ 435 h 124"/>
                      <a:gd name="T48" fmla="*/ 5880 w 473"/>
                      <a:gd name="T49" fmla="*/ 320 h 124"/>
                      <a:gd name="T50" fmla="*/ 5472 w 473"/>
                      <a:gd name="T51" fmla="*/ 206 h 124"/>
                      <a:gd name="T52" fmla="*/ 4867 w 473"/>
                      <a:gd name="T53" fmla="*/ 264 h 124"/>
                      <a:gd name="T54" fmla="*/ 4692 w 473"/>
                      <a:gd name="T55" fmla="*/ 342 h 124"/>
                      <a:gd name="T56" fmla="*/ 4472 w 473"/>
                      <a:gd name="T57" fmla="*/ 171 h 124"/>
                      <a:gd name="T58" fmla="*/ 4004 w 473"/>
                      <a:gd name="T59" fmla="*/ 21 h 124"/>
                      <a:gd name="T60" fmla="*/ 2346 w 473"/>
                      <a:gd name="T61" fmla="*/ 77 h 124"/>
                      <a:gd name="T62" fmla="*/ 1738 w 473"/>
                      <a:gd name="T63" fmla="*/ 115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3" h="124">
                        <a:moveTo>
                          <a:pt x="111" y="6"/>
                        </a:moveTo>
                        <a:cubicBezTo>
                          <a:pt x="85" y="8"/>
                          <a:pt x="56" y="2"/>
                          <a:pt x="45" y="21"/>
                        </a:cubicBezTo>
                        <a:cubicBezTo>
                          <a:pt x="42" y="27"/>
                          <a:pt x="47" y="40"/>
                          <a:pt x="41" y="46"/>
                        </a:cubicBezTo>
                        <a:cubicBezTo>
                          <a:pt x="37" y="50"/>
                          <a:pt x="24" y="48"/>
                          <a:pt x="18" y="52"/>
                        </a:cubicBezTo>
                        <a:cubicBezTo>
                          <a:pt x="15" y="54"/>
                          <a:pt x="18" y="60"/>
                          <a:pt x="16" y="61"/>
                        </a:cubicBezTo>
                        <a:cubicBezTo>
                          <a:pt x="15" y="62"/>
                          <a:pt x="3" y="62"/>
                          <a:pt x="1" y="68"/>
                        </a:cubicBezTo>
                        <a:cubicBezTo>
                          <a:pt x="0" y="73"/>
                          <a:pt x="1" y="82"/>
                          <a:pt x="2" y="87"/>
                        </a:cubicBezTo>
                        <a:cubicBezTo>
                          <a:pt x="4" y="95"/>
                          <a:pt x="29" y="88"/>
                          <a:pt x="46" y="89"/>
                        </a:cubicBezTo>
                        <a:cubicBezTo>
                          <a:pt x="59" y="90"/>
                          <a:pt x="60" y="93"/>
                          <a:pt x="62" y="96"/>
                        </a:cubicBezTo>
                        <a:cubicBezTo>
                          <a:pt x="63" y="98"/>
                          <a:pt x="61" y="104"/>
                          <a:pt x="64" y="106"/>
                        </a:cubicBezTo>
                        <a:cubicBezTo>
                          <a:pt x="66" y="108"/>
                          <a:pt x="76" y="110"/>
                          <a:pt x="78" y="111"/>
                        </a:cubicBezTo>
                        <a:cubicBezTo>
                          <a:pt x="86" y="118"/>
                          <a:pt x="76" y="120"/>
                          <a:pt x="91" y="121"/>
                        </a:cubicBezTo>
                        <a:cubicBezTo>
                          <a:pt x="99" y="122"/>
                          <a:pt x="108" y="122"/>
                          <a:pt x="116" y="122"/>
                        </a:cubicBezTo>
                        <a:cubicBezTo>
                          <a:pt x="162" y="124"/>
                          <a:pt x="208" y="124"/>
                          <a:pt x="253" y="120"/>
                        </a:cubicBezTo>
                        <a:cubicBezTo>
                          <a:pt x="254" y="119"/>
                          <a:pt x="258" y="120"/>
                          <a:pt x="258" y="115"/>
                        </a:cubicBezTo>
                        <a:cubicBezTo>
                          <a:pt x="260" y="92"/>
                          <a:pt x="312" y="99"/>
                          <a:pt x="327" y="98"/>
                        </a:cubicBezTo>
                        <a:cubicBezTo>
                          <a:pt x="343" y="97"/>
                          <a:pt x="362" y="98"/>
                          <a:pt x="378" y="98"/>
                        </a:cubicBezTo>
                        <a:cubicBezTo>
                          <a:pt x="383" y="98"/>
                          <a:pt x="392" y="99"/>
                          <a:pt x="397" y="96"/>
                        </a:cubicBezTo>
                        <a:cubicBezTo>
                          <a:pt x="403" y="94"/>
                          <a:pt x="402" y="92"/>
                          <a:pt x="402" y="84"/>
                        </a:cubicBezTo>
                        <a:cubicBezTo>
                          <a:pt x="401" y="76"/>
                          <a:pt x="414" y="76"/>
                          <a:pt x="429" y="75"/>
                        </a:cubicBezTo>
                        <a:cubicBezTo>
                          <a:pt x="443" y="75"/>
                          <a:pt x="439" y="59"/>
                          <a:pt x="439" y="51"/>
                        </a:cubicBezTo>
                        <a:cubicBezTo>
                          <a:pt x="438" y="43"/>
                          <a:pt x="457" y="43"/>
                          <a:pt x="466" y="43"/>
                        </a:cubicBezTo>
                        <a:cubicBezTo>
                          <a:pt x="472" y="43"/>
                          <a:pt x="473" y="22"/>
                          <a:pt x="464" y="22"/>
                        </a:cubicBezTo>
                        <a:cubicBezTo>
                          <a:pt x="454" y="22"/>
                          <a:pt x="435" y="22"/>
                          <a:pt x="421" y="23"/>
                        </a:cubicBezTo>
                        <a:cubicBezTo>
                          <a:pt x="407" y="24"/>
                          <a:pt x="383" y="28"/>
                          <a:pt x="376" y="17"/>
                        </a:cubicBezTo>
                        <a:cubicBezTo>
                          <a:pt x="370" y="10"/>
                          <a:pt x="362" y="11"/>
                          <a:pt x="350" y="11"/>
                        </a:cubicBezTo>
                        <a:cubicBezTo>
                          <a:pt x="338" y="11"/>
                          <a:pt x="324" y="10"/>
                          <a:pt x="311" y="14"/>
                        </a:cubicBezTo>
                        <a:cubicBezTo>
                          <a:pt x="305" y="15"/>
                          <a:pt x="308" y="19"/>
                          <a:pt x="300" y="18"/>
                        </a:cubicBezTo>
                        <a:cubicBezTo>
                          <a:pt x="296" y="18"/>
                          <a:pt x="290" y="12"/>
                          <a:pt x="286" y="9"/>
                        </a:cubicBezTo>
                        <a:cubicBezTo>
                          <a:pt x="274" y="0"/>
                          <a:pt x="274" y="0"/>
                          <a:pt x="256" y="1"/>
                        </a:cubicBezTo>
                        <a:cubicBezTo>
                          <a:pt x="221" y="2"/>
                          <a:pt x="185" y="2"/>
                          <a:pt x="150" y="4"/>
                        </a:cubicBezTo>
                        <a:cubicBezTo>
                          <a:pt x="138" y="4"/>
                          <a:pt x="123" y="4"/>
                          <a:pt x="111" y="6"/>
                        </a:cubicBezTo>
                        <a:close/>
                      </a:path>
                    </a:pathLst>
                  </a:custGeom>
                  <a:solidFill>
                    <a:srgbClr val="F9D8D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29" name="Freeform 180"/>
                  <p:cNvSpPr>
                    <a:spLocks/>
                  </p:cNvSpPr>
                  <p:nvPr/>
                </p:nvSpPr>
                <p:spPr bwMode="auto">
                  <a:xfrm>
                    <a:off x="3677" y="1800"/>
                    <a:ext cx="1063" cy="251"/>
                  </a:xfrm>
                  <a:custGeom>
                    <a:avLst/>
                    <a:gdLst>
                      <a:gd name="T0" fmla="*/ 95 w 425"/>
                      <a:gd name="T1" fmla="*/ 1127 h 94"/>
                      <a:gd name="T2" fmla="*/ 283 w 425"/>
                      <a:gd name="T3" fmla="*/ 1311 h 94"/>
                      <a:gd name="T4" fmla="*/ 438 w 425"/>
                      <a:gd name="T5" fmla="*/ 1482 h 94"/>
                      <a:gd name="T6" fmla="*/ 645 w 425"/>
                      <a:gd name="T7" fmla="*/ 1653 h 94"/>
                      <a:gd name="T8" fmla="*/ 925 w 425"/>
                      <a:gd name="T9" fmla="*/ 1698 h 94"/>
                      <a:gd name="T10" fmla="*/ 2334 w 425"/>
                      <a:gd name="T11" fmla="*/ 1733 h 94"/>
                      <a:gd name="T12" fmla="*/ 2941 w 425"/>
                      <a:gd name="T13" fmla="*/ 1754 h 94"/>
                      <a:gd name="T14" fmla="*/ 3304 w 425"/>
                      <a:gd name="T15" fmla="*/ 1413 h 94"/>
                      <a:gd name="T16" fmla="*/ 3834 w 425"/>
                      <a:gd name="T17" fmla="*/ 1311 h 94"/>
                      <a:gd name="T18" fmla="*/ 4630 w 425"/>
                      <a:gd name="T19" fmla="*/ 1276 h 94"/>
                      <a:gd name="T20" fmla="*/ 4972 w 425"/>
                      <a:gd name="T21" fmla="*/ 1276 h 94"/>
                      <a:gd name="T22" fmla="*/ 5318 w 425"/>
                      <a:gd name="T23" fmla="*/ 1255 h 94"/>
                      <a:gd name="T24" fmla="*/ 5413 w 425"/>
                      <a:gd name="T25" fmla="*/ 956 h 94"/>
                      <a:gd name="T26" fmla="*/ 5743 w 425"/>
                      <a:gd name="T27" fmla="*/ 876 h 94"/>
                      <a:gd name="T28" fmla="*/ 5963 w 425"/>
                      <a:gd name="T29" fmla="*/ 705 h 94"/>
                      <a:gd name="T30" fmla="*/ 6005 w 425"/>
                      <a:gd name="T31" fmla="*/ 363 h 94"/>
                      <a:gd name="T32" fmla="*/ 6401 w 425"/>
                      <a:gd name="T33" fmla="*/ 0 h 94"/>
                      <a:gd name="T34" fmla="*/ 6193 w 425"/>
                      <a:gd name="T35" fmla="*/ 115 h 94"/>
                      <a:gd name="T36" fmla="*/ 5775 w 425"/>
                      <a:gd name="T37" fmla="*/ 171 h 94"/>
                      <a:gd name="T38" fmla="*/ 5725 w 425"/>
                      <a:gd name="T39" fmla="*/ 478 h 94"/>
                      <a:gd name="T40" fmla="*/ 5475 w 425"/>
                      <a:gd name="T41" fmla="*/ 628 h 94"/>
                      <a:gd name="T42" fmla="*/ 5192 w 425"/>
                      <a:gd name="T43" fmla="*/ 820 h 94"/>
                      <a:gd name="T44" fmla="*/ 4972 w 425"/>
                      <a:gd name="T45" fmla="*/ 991 h 94"/>
                      <a:gd name="T46" fmla="*/ 3942 w 425"/>
                      <a:gd name="T47" fmla="*/ 1071 h 94"/>
                      <a:gd name="T48" fmla="*/ 3159 w 425"/>
                      <a:gd name="T49" fmla="*/ 1127 h 94"/>
                      <a:gd name="T50" fmla="*/ 2941 w 425"/>
                      <a:gd name="T51" fmla="*/ 1370 h 94"/>
                      <a:gd name="T52" fmla="*/ 2521 w 425"/>
                      <a:gd name="T53" fmla="*/ 1447 h 94"/>
                      <a:gd name="T54" fmla="*/ 1563 w 425"/>
                      <a:gd name="T55" fmla="*/ 1482 h 94"/>
                      <a:gd name="T56" fmla="*/ 1033 w 425"/>
                      <a:gd name="T57" fmla="*/ 1541 h 94"/>
                      <a:gd name="T58" fmla="*/ 750 w 425"/>
                      <a:gd name="T59" fmla="*/ 1413 h 94"/>
                      <a:gd name="T60" fmla="*/ 470 w 425"/>
                      <a:gd name="T61" fmla="*/ 1255 h 94"/>
                      <a:gd name="T62" fmla="*/ 0 w 425"/>
                      <a:gd name="T63" fmla="*/ 1127 h 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5" h="94">
                        <a:moveTo>
                          <a:pt x="6" y="59"/>
                        </a:moveTo>
                        <a:cubicBezTo>
                          <a:pt x="13" y="58"/>
                          <a:pt x="16" y="63"/>
                          <a:pt x="18" y="69"/>
                        </a:cubicBezTo>
                        <a:cubicBezTo>
                          <a:pt x="20" y="78"/>
                          <a:pt x="20" y="76"/>
                          <a:pt x="28" y="78"/>
                        </a:cubicBezTo>
                        <a:cubicBezTo>
                          <a:pt x="35" y="80"/>
                          <a:pt x="35" y="84"/>
                          <a:pt x="41" y="87"/>
                        </a:cubicBezTo>
                        <a:cubicBezTo>
                          <a:pt x="45" y="89"/>
                          <a:pt x="54" y="89"/>
                          <a:pt x="59" y="89"/>
                        </a:cubicBezTo>
                        <a:cubicBezTo>
                          <a:pt x="89" y="92"/>
                          <a:pt x="119" y="93"/>
                          <a:pt x="149" y="91"/>
                        </a:cubicBezTo>
                        <a:cubicBezTo>
                          <a:pt x="163" y="90"/>
                          <a:pt x="175" y="90"/>
                          <a:pt x="188" y="92"/>
                        </a:cubicBezTo>
                        <a:cubicBezTo>
                          <a:pt x="203" y="94"/>
                          <a:pt x="200" y="79"/>
                          <a:pt x="211" y="74"/>
                        </a:cubicBezTo>
                        <a:cubicBezTo>
                          <a:pt x="220" y="69"/>
                          <a:pt x="235" y="70"/>
                          <a:pt x="245" y="69"/>
                        </a:cubicBezTo>
                        <a:cubicBezTo>
                          <a:pt x="262" y="68"/>
                          <a:pt x="279" y="67"/>
                          <a:pt x="296" y="67"/>
                        </a:cubicBezTo>
                        <a:cubicBezTo>
                          <a:pt x="303" y="67"/>
                          <a:pt x="310" y="67"/>
                          <a:pt x="318" y="67"/>
                        </a:cubicBezTo>
                        <a:cubicBezTo>
                          <a:pt x="323" y="67"/>
                          <a:pt x="336" y="69"/>
                          <a:pt x="340" y="66"/>
                        </a:cubicBezTo>
                        <a:cubicBezTo>
                          <a:pt x="344" y="63"/>
                          <a:pt x="342" y="54"/>
                          <a:pt x="346" y="50"/>
                        </a:cubicBezTo>
                        <a:cubicBezTo>
                          <a:pt x="351" y="46"/>
                          <a:pt x="361" y="47"/>
                          <a:pt x="367" y="46"/>
                        </a:cubicBezTo>
                        <a:cubicBezTo>
                          <a:pt x="374" y="45"/>
                          <a:pt x="380" y="44"/>
                          <a:pt x="381" y="37"/>
                        </a:cubicBezTo>
                        <a:cubicBezTo>
                          <a:pt x="382" y="30"/>
                          <a:pt x="377" y="25"/>
                          <a:pt x="384" y="19"/>
                        </a:cubicBezTo>
                        <a:cubicBezTo>
                          <a:pt x="388" y="16"/>
                          <a:pt x="425" y="11"/>
                          <a:pt x="409" y="0"/>
                        </a:cubicBezTo>
                        <a:cubicBezTo>
                          <a:pt x="405" y="4"/>
                          <a:pt x="402" y="5"/>
                          <a:pt x="396" y="6"/>
                        </a:cubicBezTo>
                        <a:cubicBezTo>
                          <a:pt x="389" y="7"/>
                          <a:pt x="374" y="4"/>
                          <a:pt x="369" y="9"/>
                        </a:cubicBezTo>
                        <a:cubicBezTo>
                          <a:pt x="365" y="13"/>
                          <a:pt x="367" y="21"/>
                          <a:pt x="366" y="25"/>
                        </a:cubicBezTo>
                        <a:cubicBezTo>
                          <a:pt x="364" y="34"/>
                          <a:pt x="358" y="33"/>
                          <a:pt x="350" y="33"/>
                        </a:cubicBezTo>
                        <a:cubicBezTo>
                          <a:pt x="340" y="34"/>
                          <a:pt x="337" y="34"/>
                          <a:pt x="332" y="43"/>
                        </a:cubicBezTo>
                        <a:cubicBezTo>
                          <a:pt x="329" y="50"/>
                          <a:pt x="326" y="52"/>
                          <a:pt x="318" y="52"/>
                        </a:cubicBezTo>
                        <a:cubicBezTo>
                          <a:pt x="296" y="54"/>
                          <a:pt x="274" y="55"/>
                          <a:pt x="252" y="56"/>
                        </a:cubicBezTo>
                        <a:cubicBezTo>
                          <a:pt x="236" y="56"/>
                          <a:pt x="216" y="54"/>
                          <a:pt x="202" y="59"/>
                        </a:cubicBezTo>
                        <a:cubicBezTo>
                          <a:pt x="195" y="62"/>
                          <a:pt x="193" y="68"/>
                          <a:pt x="188" y="72"/>
                        </a:cubicBezTo>
                        <a:cubicBezTo>
                          <a:pt x="181" y="76"/>
                          <a:pt x="169" y="75"/>
                          <a:pt x="161" y="76"/>
                        </a:cubicBezTo>
                        <a:cubicBezTo>
                          <a:pt x="141" y="77"/>
                          <a:pt x="120" y="78"/>
                          <a:pt x="100" y="78"/>
                        </a:cubicBezTo>
                        <a:cubicBezTo>
                          <a:pt x="88" y="79"/>
                          <a:pt x="77" y="81"/>
                          <a:pt x="66" y="81"/>
                        </a:cubicBezTo>
                        <a:cubicBezTo>
                          <a:pt x="56" y="82"/>
                          <a:pt x="56" y="77"/>
                          <a:pt x="48" y="74"/>
                        </a:cubicBezTo>
                        <a:cubicBezTo>
                          <a:pt x="41" y="70"/>
                          <a:pt x="35" y="72"/>
                          <a:pt x="30" y="66"/>
                        </a:cubicBezTo>
                        <a:cubicBezTo>
                          <a:pt x="21" y="57"/>
                          <a:pt x="13" y="56"/>
                          <a:pt x="0" y="59"/>
                        </a:cubicBezTo>
                      </a:path>
                    </a:pathLst>
                  </a:custGeom>
                  <a:solidFill>
                    <a:srgbClr val="F6BAC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30" name="Freeform 181"/>
                  <p:cNvSpPr>
                    <a:spLocks/>
                  </p:cNvSpPr>
                  <p:nvPr/>
                </p:nvSpPr>
                <p:spPr bwMode="auto">
                  <a:xfrm>
                    <a:off x="3665" y="1752"/>
                    <a:ext cx="597" cy="40"/>
                  </a:xfrm>
                  <a:custGeom>
                    <a:avLst/>
                    <a:gdLst>
                      <a:gd name="T0" fmla="*/ 0 w 239"/>
                      <a:gd name="T1" fmla="*/ 285 h 15"/>
                      <a:gd name="T2" fmla="*/ 1916 w 239"/>
                      <a:gd name="T3" fmla="*/ 93 h 15"/>
                      <a:gd name="T4" fmla="*/ 3724 w 239"/>
                      <a:gd name="T5" fmla="*/ 0 h 15"/>
                      <a:gd name="T6" fmla="*/ 0 60000 65536"/>
                      <a:gd name="T7" fmla="*/ 0 60000 65536"/>
                      <a:gd name="T8" fmla="*/ 0 60000 65536"/>
                    </a:gdLst>
                    <a:ahLst/>
                    <a:cxnLst>
                      <a:cxn ang="T6">
                        <a:pos x="T0" y="T1"/>
                      </a:cxn>
                      <a:cxn ang="T7">
                        <a:pos x="T2" y="T3"/>
                      </a:cxn>
                      <a:cxn ang="T8">
                        <a:pos x="T4" y="T5"/>
                      </a:cxn>
                    </a:cxnLst>
                    <a:rect l="0" t="0" r="r" b="b"/>
                    <a:pathLst>
                      <a:path w="239" h="15">
                        <a:moveTo>
                          <a:pt x="0" y="15"/>
                        </a:moveTo>
                        <a:cubicBezTo>
                          <a:pt x="19" y="6"/>
                          <a:pt x="74" y="3"/>
                          <a:pt x="123" y="5"/>
                        </a:cubicBezTo>
                        <a:cubicBezTo>
                          <a:pt x="173" y="6"/>
                          <a:pt x="233" y="0"/>
                          <a:pt x="239"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31" name="Freeform 182"/>
                  <p:cNvSpPr>
                    <a:spLocks/>
                  </p:cNvSpPr>
                  <p:nvPr/>
                </p:nvSpPr>
                <p:spPr bwMode="auto">
                  <a:xfrm>
                    <a:off x="3657" y="1797"/>
                    <a:ext cx="868" cy="59"/>
                  </a:xfrm>
                  <a:custGeom>
                    <a:avLst/>
                    <a:gdLst>
                      <a:gd name="T0" fmla="*/ 0 w 347"/>
                      <a:gd name="T1" fmla="*/ 424 h 22"/>
                      <a:gd name="T2" fmla="*/ 5431 w 347"/>
                      <a:gd name="T3" fmla="*/ 0 h 22"/>
                      <a:gd name="T4" fmla="*/ 0 60000 65536"/>
                      <a:gd name="T5" fmla="*/ 0 60000 65536"/>
                    </a:gdLst>
                    <a:ahLst/>
                    <a:cxnLst>
                      <a:cxn ang="T4">
                        <a:pos x="T0" y="T1"/>
                      </a:cxn>
                      <a:cxn ang="T5">
                        <a:pos x="T2" y="T3"/>
                      </a:cxn>
                    </a:cxnLst>
                    <a:rect l="0" t="0" r="r" b="b"/>
                    <a:pathLst>
                      <a:path w="347" h="22">
                        <a:moveTo>
                          <a:pt x="0" y="22"/>
                        </a:moveTo>
                        <a:cubicBezTo>
                          <a:pt x="28" y="17"/>
                          <a:pt x="287" y="2"/>
                          <a:pt x="347"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32" name="Freeform 183"/>
                  <p:cNvSpPr>
                    <a:spLocks/>
                  </p:cNvSpPr>
                  <p:nvPr/>
                </p:nvSpPr>
                <p:spPr bwMode="auto">
                  <a:xfrm>
                    <a:off x="3662" y="1776"/>
                    <a:ext cx="823" cy="43"/>
                  </a:xfrm>
                  <a:custGeom>
                    <a:avLst/>
                    <a:gdLst>
                      <a:gd name="T0" fmla="*/ 0 w 329"/>
                      <a:gd name="T1" fmla="*/ 312 h 16"/>
                      <a:gd name="T2" fmla="*/ 1784 w 329"/>
                      <a:gd name="T3" fmla="*/ 196 h 16"/>
                      <a:gd name="T4" fmla="*/ 4022 w 329"/>
                      <a:gd name="T5" fmla="*/ 59 h 16"/>
                      <a:gd name="T6" fmla="*/ 5151 w 329"/>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9" h="16">
                        <a:moveTo>
                          <a:pt x="0" y="16"/>
                        </a:moveTo>
                        <a:cubicBezTo>
                          <a:pt x="23" y="14"/>
                          <a:pt x="67" y="12"/>
                          <a:pt x="114" y="10"/>
                        </a:cubicBezTo>
                        <a:cubicBezTo>
                          <a:pt x="160" y="8"/>
                          <a:pt x="245" y="4"/>
                          <a:pt x="257" y="3"/>
                        </a:cubicBezTo>
                        <a:cubicBezTo>
                          <a:pt x="269" y="3"/>
                          <a:pt x="321" y="0"/>
                          <a:pt x="329"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33" name="Freeform 184"/>
                  <p:cNvSpPr>
                    <a:spLocks/>
                  </p:cNvSpPr>
                  <p:nvPr/>
                </p:nvSpPr>
                <p:spPr bwMode="auto">
                  <a:xfrm>
                    <a:off x="3595" y="1853"/>
                    <a:ext cx="1058" cy="40"/>
                  </a:xfrm>
                  <a:custGeom>
                    <a:avLst/>
                    <a:gdLst>
                      <a:gd name="T0" fmla="*/ 0 w 423"/>
                      <a:gd name="T1" fmla="*/ 285 h 15"/>
                      <a:gd name="T2" fmla="*/ 3159 w 423"/>
                      <a:gd name="T3" fmla="*/ 93 h 15"/>
                      <a:gd name="T4" fmla="*/ 6618 w 423"/>
                      <a:gd name="T5" fmla="*/ 0 h 15"/>
                      <a:gd name="T6" fmla="*/ 0 60000 65536"/>
                      <a:gd name="T7" fmla="*/ 0 60000 65536"/>
                      <a:gd name="T8" fmla="*/ 0 60000 65536"/>
                    </a:gdLst>
                    <a:ahLst/>
                    <a:cxnLst>
                      <a:cxn ang="T6">
                        <a:pos x="T0" y="T1"/>
                      </a:cxn>
                      <a:cxn ang="T7">
                        <a:pos x="T2" y="T3"/>
                      </a:cxn>
                      <a:cxn ang="T8">
                        <a:pos x="T4" y="T5"/>
                      </a:cxn>
                    </a:cxnLst>
                    <a:rect l="0" t="0" r="r" b="b"/>
                    <a:pathLst>
                      <a:path w="423" h="15">
                        <a:moveTo>
                          <a:pt x="0" y="15"/>
                        </a:moveTo>
                        <a:cubicBezTo>
                          <a:pt x="22" y="10"/>
                          <a:pt x="153" y="4"/>
                          <a:pt x="202" y="5"/>
                        </a:cubicBezTo>
                        <a:cubicBezTo>
                          <a:pt x="250" y="5"/>
                          <a:pt x="385" y="7"/>
                          <a:pt x="423"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34" name="Freeform 185"/>
                  <p:cNvSpPr>
                    <a:spLocks/>
                  </p:cNvSpPr>
                  <p:nvPr/>
                </p:nvSpPr>
                <p:spPr bwMode="auto">
                  <a:xfrm>
                    <a:off x="3554" y="1893"/>
                    <a:ext cx="1096" cy="46"/>
                  </a:xfrm>
                  <a:custGeom>
                    <a:avLst/>
                    <a:gdLst>
                      <a:gd name="T0" fmla="*/ 0 w 438"/>
                      <a:gd name="T1" fmla="*/ 336 h 17"/>
                      <a:gd name="T2" fmla="*/ 3368 w 438"/>
                      <a:gd name="T3" fmla="*/ 116 h 17"/>
                      <a:gd name="T4" fmla="*/ 5893 w 438"/>
                      <a:gd name="T5" fmla="*/ 60 h 17"/>
                      <a:gd name="T6" fmla="*/ 6864 w 43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 h="17">
                        <a:moveTo>
                          <a:pt x="0" y="17"/>
                        </a:moveTo>
                        <a:cubicBezTo>
                          <a:pt x="17" y="14"/>
                          <a:pt x="153" y="7"/>
                          <a:pt x="215" y="6"/>
                        </a:cubicBezTo>
                        <a:cubicBezTo>
                          <a:pt x="265" y="5"/>
                          <a:pt x="336" y="5"/>
                          <a:pt x="376" y="3"/>
                        </a:cubicBezTo>
                        <a:cubicBezTo>
                          <a:pt x="405" y="2"/>
                          <a:pt x="433" y="1"/>
                          <a:pt x="438"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35" name="Freeform 186"/>
                  <p:cNvSpPr>
                    <a:spLocks/>
                  </p:cNvSpPr>
                  <p:nvPr/>
                </p:nvSpPr>
                <p:spPr bwMode="auto">
                  <a:xfrm>
                    <a:off x="3672" y="1933"/>
                    <a:ext cx="915" cy="35"/>
                  </a:xfrm>
                  <a:custGeom>
                    <a:avLst/>
                    <a:gdLst>
                      <a:gd name="T0" fmla="*/ 0 w 366"/>
                      <a:gd name="T1" fmla="*/ 253 h 13"/>
                      <a:gd name="T2" fmla="*/ 4925 w 366"/>
                      <a:gd name="T3" fmla="*/ 59 h 13"/>
                      <a:gd name="T4" fmla="*/ 5720 w 366"/>
                      <a:gd name="T5" fmla="*/ 0 h 13"/>
                      <a:gd name="T6" fmla="*/ 0 60000 65536"/>
                      <a:gd name="T7" fmla="*/ 0 60000 65536"/>
                      <a:gd name="T8" fmla="*/ 0 60000 65536"/>
                    </a:gdLst>
                    <a:ahLst/>
                    <a:cxnLst>
                      <a:cxn ang="T6">
                        <a:pos x="T0" y="T1"/>
                      </a:cxn>
                      <a:cxn ang="T7">
                        <a:pos x="T2" y="T3"/>
                      </a:cxn>
                      <a:cxn ang="T8">
                        <a:pos x="T4" y="T5"/>
                      </a:cxn>
                    </a:cxnLst>
                    <a:rect l="0" t="0" r="r" b="b"/>
                    <a:pathLst>
                      <a:path w="366" h="13">
                        <a:moveTo>
                          <a:pt x="0" y="13"/>
                        </a:moveTo>
                        <a:cubicBezTo>
                          <a:pt x="22" y="12"/>
                          <a:pt x="266" y="5"/>
                          <a:pt x="315" y="3"/>
                        </a:cubicBezTo>
                        <a:cubicBezTo>
                          <a:pt x="353" y="1"/>
                          <a:pt x="366" y="0"/>
                          <a:pt x="366"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36" name="Freeform 187"/>
                  <p:cNvSpPr>
                    <a:spLocks/>
                  </p:cNvSpPr>
                  <p:nvPr/>
                </p:nvSpPr>
                <p:spPr bwMode="auto">
                  <a:xfrm>
                    <a:off x="3710" y="1992"/>
                    <a:ext cx="570" cy="16"/>
                  </a:xfrm>
                  <a:custGeom>
                    <a:avLst/>
                    <a:gdLst>
                      <a:gd name="T0" fmla="*/ 0 w 228"/>
                      <a:gd name="T1" fmla="*/ 115 h 6"/>
                      <a:gd name="T2" fmla="*/ 3563 w 228"/>
                      <a:gd name="T3" fmla="*/ 0 h 6"/>
                      <a:gd name="T4" fmla="*/ 0 60000 65536"/>
                      <a:gd name="T5" fmla="*/ 0 60000 65536"/>
                    </a:gdLst>
                    <a:ahLst/>
                    <a:cxnLst>
                      <a:cxn ang="T4">
                        <a:pos x="T0" y="T1"/>
                      </a:cxn>
                      <a:cxn ang="T5">
                        <a:pos x="T2" y="T3"/>
                      </a:cxn>
                    </a:cxnLst>
                    <a:rect l="0" t="0" r="r" b="b"/>
                    <a:pathLst>
                      <a:path w="228" h="6">
                        <a:moveTo>
                          <a:pt x="0" y="6"/>
                        </a:moveTo>
                        <a:cubicBezTo>
                          <a:pt x="16" y="4"/>
                          <a:pt x="167" y="3"/>
                          <a:pt x="228"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37" name="Freeform 188"/>
                  <p:cNvSpPr>
                    <a:spLocks/>
                  </p:cNvSpPr>
                  <p:nvPr/>
                </p:nvSpPr>
                <p:spPr bwMode="auto">
                  <a:xfrm>
                    <a:off x="3752" y="2019"/>
                    <a:ext cx="445" cy="10"/>
                  </a:xfrm>
                  <a:custGeom>
                    <a:avLst/>
                    <a:gdLst>
                      <a:gd name="T0" fmla="*/ 0 w 178"/>
                      <a:gd name="T1" fmla="*/ 63 h 4"/>
                      <a:gd name="T2" fmla="*/ 2783 w 178"/>
                      <a:gd name="T3" fmla="*/ 33 h 4"/>
                      <a:gd name="T4" fmla="*/ 0 60000 65536"/>
                      <a:gd name="T5" fmla="*/ 0 60000 65536"/>
                    </a:gdLst>
                    <a:ahLst/>
                    <a:cxnLst>
                      <a:cxn ang="T4">
                        <a:pos x="T0" y="T1"/>
                      </a:cxn>
                      <a:cxn ang="T5">
                        <a:pos x="T2" y="T3"/>
                      </a:cxn>
                    </a:cxnLst>
                    <a:rect l="0" t="0" r="r" b="b"/>
                    <a:pathLst>
                      <a:path w="178" h="4">
                        <a:moveTo>
                          <a:pt x="0" y="4"/>
                        </a:moveTo>
                        <a:cubicBezTo>
                          <a:pt x="25" y="0"/>
                          <a:pt x="156" y="4"/>
                          <a:pt x="178" y="2"/>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38" name="Freeform 189"/>
                  <p:cNvSpPr>
                    <a:spLocks/>
                  </p:cNvSpPr>
                  <p:nvPr/>
                </p:nvSpPr>
                <p:spPr bwMode="auto">
                  <a:xfrm>
                    <a:off x="3665" y="1760"/>
                    <a:ext cx="602" cy="40"/>
                  </a:xfrm>
                  <a:custGeom>
                    <a:avLst/>
                    <a:gdLst>
                      <a:gd name="T0" fmla="*/ 0 w 241"/>
                      <a:gd name="T1" fmla="*/ 285 h 15"/>
                      <a:gd name="T2" fmla="*/ 1916 w 241"/>
                      <a:gd name="T3" fmla="*/ 93 h 15"/>
                      <a:gd name="T4" fmla="*/ 3757 w 241"/>
                      <a:gd name="T5" fmla="*/ 0 h 15"/>
                      <a:gd name="T6" fmla="*/ 0 60000 65536"/>
                      <a:gd name="T7" fmla="*/ 0 60000 65536"/>
                      <a:gd name="T8" fmla="*/ 0 60000 65536"/>
                    </a:gdLst>
                    <a:ahLst/>
                    <a:cxnLst>
                      <a:cxn ang="T6">
                        <a:pos x="T0" y="T1"/>
                      </a:cxn>
                      <a:cxn ang="T7">
                        <a:pos x="T2" y="T3"/>
                      </a:cxn>
                      <a:cxn ang="T8">
                        <a:pos x="T4" y="T5"/>
                      </a:cxn>
                    </a:cxnLst>
                    <a:rect l="0" t="0" r="r" b="b"/>
                    <a:pathLst>
                      <a:path w="241" h="15">
                        <a:moveTo>
                          <a:pt x="0" y="15"/>
                        </a:moveTo>
                        <a:cubicBezTo>
                          <a:pt x="19" y="6"/>
                          <a:pt x="74" y="4"/>
                          <a:pt x="123" y="5"/>
                        </a:cubicBezTo>
                        <a:cubicBezTo>
                          <a:pt x="173" y="7"/>
                          <a:pt x="235" y="0"/>
                          <a:pt x="241"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39" name="Freeform 190"/>
                  <p:cNvSpPr>
                    <a:spLocks/>
                  </p:cNvSpPr>
                  <p:nvPr/>
                </p:nvSpPr>
                <p:spPr bwMode="auto">
                  <a:xfrm>
                    <a:off x="3652" y="1805"/>
                    <a:ext cx="898" cy="59"/>
                  </a:xfrm>
                  <a:custGeom>
                    <a:avLst/>
                    <a:gdLst>
                      <a:gd name="T0" fmla="*/ 0 w 359"/>
                      <a:gd name="T1" fmla="*/ 424 h 22"/>
                      <a:gd name="T2" fmla="*/ 5618 w 359"/>
                      <a:gd name="T3" fmla="*/ 0 h 22"/>
                      <a:gd name="T4" fmla="*/ 0 60000 65536"/>
                      <a:gd name="T5" fmla="*/ 0 60000 65536"/>
                    </a:gdLst>
                    <a:ahLst/>
                    <a:cxnLst>
                      <a:cxn ang="T4">
                        <a:pos x="T0" y="T1"/>
                      </a:cxn>
                      <a:cxn ang="T5">
                        <a:pos x="T2" y="T3"/>
                      </a:cxn>
                    </a:cxnLst>
                    <a:rect l="0" t="0" r="r" b="b"/>
                    <a:pathLst>
                      <a:path w="359" h="22">
                        <a:moveTo>
                          <a:pt x="0" y="22"/>
                        </a:moveTo>
                        <a:cubicBezTo>
                          <a:pt x="27" y="18"/>
                          <a:pt x="299" y="2"/>
                          <a:pt x="359"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40" name="Freeform 191"/>
                  <p:cNvSpPr>
                    <a:spLocks/>
                  </p:cNvSpPr>
                  <p:nvPr/>
                </p:nvSpPr>
                <p:spPr bwMode="auto">
                  <a:xfrm>
                    <a:off x="3662" y="1784"/>
                    <a:ext cx="830" cy="43"/>
                  </a:xfrm>
                  <a:custGeom>
                    <a:avLst/>
                    <a:gdLst>
                      <a:gd name="T0" fmla="*/ 0 w 332"/>
                      <a:gd name="T1" fmla="*/ 312 h 16"/>
                      <a:gd name="T2" fmla="*/ 1783 w 332"/>
                      <a:gd name="T3" fmla="*/ 218 h 16"/>
                      <a:gd name="T4" fmla="*/ 4020 w 332"/>
                      <a:gd name="T5" fmla="*/ 35 h 16"/>
                      <a:gd name="T6" fmla="*/ 5188 w 332"/>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2" h="16">
                        <a:moveTo>
                          <a:pt x="0" y="16"/>
                        </a:moveTo>
                        <a:cubicBezTo>
                          <a:pt x="23" y="14"/>
                          <a:pt x="67" y="13"/>
                          <a:pt x="114" y="11"/>
                        </a:cubicBezTo>
                        <a:cubicBezTo>
                          <a:pt x="160" y="9"/>
                          <a:pt x="245" y="3"/>
                          <a:pt x="257" y="2"/>
                        </a:cubicBezTo>
                        <a:cubicBezTo>
                          <a:pt x="269" y="2"/>
                          <a:pt x="324" y="0"/>
                          <a:pt x="332"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41" name="Freeform 192"/>
                  <p:cNvSpPr>
                    <a:spLocks/>
                  </p:cNvSpPr>
                  <p:nvPr/>
                </p:nvSpPr>
                <p:spPr bwMode="auto">
                  <a:xfrm>
                    <a:off x="3595" y="1864"/>
                    <a:ext cx="1058" cy="37"/>
                  </a:xfrm>
                  <a:custGeom>
                    <a:avLst/>
                    <a:gdLst>
                      <a:gd name="T0" fmla="*/ 0 w 423"/>
                      <a:gd name="T1" fmla="*/ 259 h 14"/>
                      <a:gd name="T2" fmla="*/ 3159 w 423"/>
                      <a:gd name="T3" fmla="*/ 77 h 14"/>
                      <a:gd name="T4" fmla="*/ 6618 w 423"/>
                      <a:gd name="T5" fmla="*/ 0 h 14"/>
                      <a:gd name="T6" fmla="*/ 0 60000 65536"/>
                      <a:gd name="T7" fmla="*/ 0 60000 65536"/>
                      <a:gd name="T8" fmla="*/ 0 60000 65536"/>
                    </a:gdLst>
                    <a:ahLst/>
                    <a:cxnLst>
                      <a:cxn ang="T6">
                        <a:pos x="T0" y="T1"/>
                      </a:cxn>
                      <a:cxn ang="T7">
                        <a:pos x="T2" y="T3"/>
                      </a:cxn>
                      <a:cxn ang="T8">
                        <a:pos x="T4" y="T5"/>
                      </a:cxn>
                    </a:cxnLst>
                    <a:rect l="0" t="0" r="r" b="b"/>
                    <a:pathLst>
                      <a:path w="423" h="14">
                        <a:moveTo>
                          <a:pt x="0" y="14"/>
                        </a:moveTo>
                        <a:cubicBezTo>
                          <a:pt x="22" y="9"/>
                          <a:pt x="153" y="4"/>
                          <a:pt x="202" y="4"/>
                        </a:cubicBezTo>
                        <a:cubicBezTo>
                          <a:pt x="250" y="5"/>
                          <a:pt x="385" y="7"/>
                          <a:pt x="423"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42" name="Freeform 193"/>
                  <p:cNvSpPr>
                    <a:spLocks/>
                  </p:cNvSpPr>
                  <p:nvPr/>
                </p:nvSpPr>
                <p:spPr bwMode="auto">
                  <a:xfrm>
                    <a:off x="3554" y="1901"/>
                    <a:ext cx="1096" cy="48"/>
                  </a:xfrm>
                  <a:custGeom>
                    <a:avLst/>
                    <a:gdLst>
                      <a:gd name="T0" fmla="*/ 0 w 438"/>
                      <a:gd name="T1" fmla="*/ 341 h 18"/>
                      <a:gd name="T2" fmla="*/ 3368 w 438"/>
                      <a:gd name="T3" fmla="*/ 136 h 18"/>
                      <a:gd name="T4" fmla="*/ 5893 w 438"/>
                      <a:gd name="T5" fmla="*/ 77 h 18"/>
                      <a:gd name="T6" fmla="*/ 6864 w 43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 h="18">
                        <a:moveTo>
                          <a:pt x="0" y="18"/>
                        </a:moveTo>
                        <a:cubicBezTo>
                          <a:pt x="17" y="15"/>
                          <a:pt x="153" y="8"/>
                          <a:pt x="215" y="7"/>
                        </a:cubicBezTo>
                        <a:cubicBezTo>
                          <a:pt x="265" y="6"/>
                          <a:pt x="336" y="6"/>
                          <a:pt x="376" y="4"/>
                        </a:cubicBezTo>
                        <a:cubicBezTo>
                          <a:pt x="405" y="3"/>
                          <a:pt x="433" y="1"/>
                          <a:pt x="438"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43" name="Freeform 194"/>
                  <p:cNvSpPr>
                    <a:spLocks/>
                  </p:cNvSpPr>
                  <p:nvPr/>
                </p:nvSpPr>
                <p:spPr bwMode="auto">
                  <a:xfrm>
                    <a:off x="3700" y="1944"/>
                    <a:ext cx="860" cy="32"/>
                  </a:xfrm>
                  <a:custGeom>
                    <a:avLst/>
                    <a:gdLst>
                      <a:gd name="T0" fmla="*/ 0 w 344"/>
                      <a:gd name="T1" fmla="*/ 227 h 12"/>
                      <a:gd name="T2" fmla="*/ 4750 w 344"/>
                      <a:gd name="T3" fmla="*/ 35 h 12"/>
                      <a:gd name="T4" fmla="*/ 5375 w 344"/>
                      <a:gd name="T5" fmla="*/ 0 h 12"/>
                      <a:gd name="T6" fmla="*/ 0 60000 65536"/>
                      <a:gd name="T7" fmla="*/ 0 60000 65536"/>
                      <a:gd name="T8" fmla="*/ 0 60000 65536"/>
                    </a:gdLst>
                    <a:ahLst/>
                    <a:cxnLst>
                      <a:cxn ang="T6">
                        <a:pos x="T0" y="T1"/>
                      </a:cxn>
                      <a:cxn ang="T7">
                        <a:pos x="T2" y="T3"/>
                      </a:cxn>
                      <a:cxn ang="T8">
                        <a:pos x="T4" y="T5"/>
                      </a:cxn>
                    </a:cxnLst>
                    <a:rect l="0" t="0" r="r" b="b"/>
                    <a:pathLst>
                      <a:path w="344" h="12">
                        <a:moveTo>
                          <a:pt x="0" y="12"/>
                        </a:moveTo>
                        <a:cubicBezTo>
                          <a:pt x="22" y="11"/>
                          <a:pt x="255" y="4"/>
                          <a:pt x="304" y="2"/>
                        </a:cubicBezTo>
                        <a:cubicBezTo>
                          <a:pt x="342" y="1"/>
                          <a:pt x="344" y="0"/>
                          <a:pt x="344"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44" name="Freeform 195"/>
                  <p:cNvSpPr>
                    <a:spLocks/>
                  </p:cNvSpPr>
                  <p:nvPr/>
                </p:nvSpPr>
                <p:spPr bwMode="auto">
                  <a:xfrm>
                    <a:off x="3712" y="2003"/>
                    <a:ext cx="510" cy="13"/>
                  </a:xfrm>
                  <a:custGeom>
                    <a:avLst/>
                    <a:gdLst>
                      <a:gd name="T0" fmla="*/ 0 w 204"/>
                      <a:gd name="T1" fmla="*/ 88 h 5"/>
                      <a:gd name="T2" fmla="*/ 3188 w 204"/>
                      <a:gd name="T3" fmla="*/ 0 h 5"/>
                      <a:gd name="T4" fmla="*/ 0 60000 65536"/>
                      <a:gd name="T5" fmla="*/ 0 60000 65536"/>
                    </a:gdLst>
                    <a:ahLst/>
                    <a:cxnLst>
                      <a:cxn ang="T4">
                        <a:pos x="T0" y="T1"/>
                      </a:cxn>
                      <a:cxn ang="T5">
                        <a:pos x="T2" y="T3"/>
                      </a:cxn>
                    </a:cxnLst>
                    <a:rect l="0" t="0" r="r" b="b"/>
                    <a:pathLst>
                      <a:path w="204" h="5">
                        <a:moveTo>
                          <a:pt x="0" y="5"/>
                        </a:moveTo>
                        <a:cubicBezTo>
                          <a:pt x="15" y="3"/>
                          <a:pt x="134" y="3"/>
                          <a:pt x="204"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45" name="Freeform 196"/>
                  <p:cNvSpPr>
                    <a:spLocks/>
                  </p:cNvSpPr>
                  <p:nvPr/>
                </p:nvSpPr>
                <p:spPr bwMode="auto">
                  <a:xfrm>
                    <a:off x="3752" y="2029"/>
                    <a:ext cx="445" cy="8"/>
                  </a:xfrm>
                  <a:custGeom>
                    <a:avLst/>
                    <a:gdLst>
                      <a:gd name="T0" fmla="*/ 0 w 178"/>
                      <a:gd name="T1" fmla="*/ 56 h 3"/>
                      <a:gd name="T2" fmla="*/ 2783 w 178"/>
                      <a:gd name="T3" fmla="*/ 35 h 3"/>
                      <a:gd name="T4" fmla="*/ 0 60000 65536"/>
                      <a:gd name="T5" fmla="*/ 0 60000 65536"/>
                    </a:gdLst>
                    <a:ahLst/>
                    <a:cxnLst>
                      <a:cxn ang="T4">
                        <a:pos x="T0" y="T1"/>
                      </a:cxn>
                      <a:cxn ang="T5">
                        <a:pos x="T2" y="T3"/>
                      </a:cxn>
                    </a:cxnLst>
                    <a:rect l="0" t="0" r="r" b="b"/>
                    <a:pathLst>
                      <a:path w="178" h="3">
                        <a:moveTo>
                          <a:pt x="0" y="3"/>
                        </a:moveTo>
                        <a:cubicBezTo>
                          <a:pt x="25" y="0"/>
                          <a:pt x="156" y="3"/>
                          <a:pt x="178" y="2"/>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46" name="Freeform 197"/>
                  <p:cNvSpPr>
                    <a:spLocks/>
                  </p:cNvSpPr>
                  <p:nvPr/>
                </p:nvSpPr>
                <p:spPr bwMode="auto">
                  <a:xfrm>
                    <a:off x="3665" y="1757"/>
                    <a:ext cx="597" cy="38"/>
                  </a:xfrm>
                  <a:custGeom>
                    <a:avLst/>
                    <a:gdLst>
                      <a:gd name="T0" fmla="*/ 0 w 239"/>
                      <a:gd name="T1" fmla="*/ 280 h 14"/>
                      <a:gd name="T2" fmla="*/ 1916 w 239"/>
                      <a:gd name="T3" fmla="*/ 81 h 14"/>
                      <a:gd name="T4" fmla="*/ 3724 w 239"/>
                      <a:gd name="T5" fmla="*/ 0 h 14"/>
                      <a:gd name="T6" fmla="*/ 0 60000 65536"/>
                      <a:gd name="T7" fmla="*/ 0 60000 65536"/>
                      <a:gd name="T8" fmla="*/ 0 60000 65536"/>
                    </a:gdLst>
                    <a:ahLst/>
                    <a:cxnLst>
                      <a:cxn ang="T6">
                        <a:pos x="T0" y="T1"/>
                      </a:cxn>
                      <a:cxn ang="T7">
                        <a:pos x="T2" y="T3"/>
                      </a:cxn>
                      <a:cxn ang="T8">
                        <a:pos x="T4" y="T5"/>
                      </a:cxn>
                    </a:cxnLst>
                    <a:rect l="0" t="0" r="r" b="b"/>
                    <a:pathLst>
                      <a:path w="239" h="14">
                        <a:moveTo>
                          <a:pt x="0" y="14"/>
                        </a:moveTo>
                        <a:cubicBezTo>
                          <a:pt x="19" y="5"/>
                          <a:pt x="74" y="2"/>
                          <a:pt x="123" y="4"/>
                        </a:cubicBezTo>
                        <a:cubicBezTo>
                          <a:pt x="173" y="6"/>
                          <a:pt x="233" y="0"/>
                          <a:pt x="239"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47" name="Freeform 198"/>
                  <p:cNvSpPr>
                    <a:spLocks/>
                  </p:cNvSpPr>
                  <p:nvPr/>
                </p:nvSpPr>
                <p:spPr bwMode="auto">
                  <a:xfrm>
                    <a:off x="3652" y="1800"/>
                    <a:ext cx="898" cy="59"/>
                  </a:xfrm>
                  <a:custGeom>
                    <a:avLst/>
                    <a:gdLst>
                      <a:gd name="T0" fmla="*/ 0 w 359"/>
                      <a:gd name="T1" fmla="*/ 424 h 22"/>
                      <a:gd name="T2" fmla="*/ 5618 w 359"/>
                      <a:gd name="T3" fmla="*/ 0 h 22"/>
                      <a:gd name="T4" fmla="*/ 0 60000 65536"/>
                      <a:gd name="T5" fmla="*/ 0 60000 65536"/>
                    </a:gdLst>
                    <a:ahLst/>
                    <a:cxnLst>
                      <a:cxn ang="T4">
                        <a:pos x="T0" y="T1"/>
                      </a:cxn>
                      <a:cxn ang="T5">
                        <a:pos x="T2" y="T3"/>
                      </a:cxn>
                    </a:cxnLst>
                    <a:rect l="0" t="0" r="r" b="b"/>
                    <a:pathLst>
                      <a:path w="359" h="22">
                        <a:moveTo>
                          <a:pt x="0" y="22"/>
                        </a:moveTo>
                        <a:cubicBezTo>
                          <a:pt x="27" y="18"/>
                          <a:pt x="299" y="2"/>
                          <a:pt x="359"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48" name="Freeform 199"/>
                  <p:cNvSpPr>
                    <a:spLocks/>
                  </p:cNvSpPr>
                  <p:nvPr/>
                </p:nvSpPr>
                <p:spPr bwMode="auto">
                  <a:xfrm>
                    <a:off x="3662" y="1779"/>
                    <a:ext cx="830" cy="42"/>
                  </a:xfrm>
                  <a:custGeom>
                    <a:avLst/>
                    <a:gdLst>
                      <a:gd name="T0" fmla="*/ 0 w 332"/>
                      <a:gd name="T1" fmla="*/ 289 h 16"/>
                      <a:gd name="T2" fmla="*/ 1783 w 332"/>
                      <a:gd name="T3" fmla="*/ 200 h 16"/>
                      <a:gd name="T4" fmla="*/ 4020 w 332"/>
                      <a:gd name="T5" fmla="*/ 34 h 16"/>
                      <a:gd name="T6" fmla="*/ 5188 w 332"/>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2" h="16">
                        <a:moveTo>
                          <a:pt x="0" y="16"/>
                        </a:moveTo>
                        <a:cubicBezTo>
                          <a:pt x="23" y="14"/>
                          <a:pt x="67" y="13"/>
                          <a:pt x="114" y="11"/>
                        </a:cubicBezTo>
                        <a:cubicBezTo>
                          <a:pt x="160" y="8"/>
                          <a:pt x="245" y="3"/>
                          <a:pt x="257" y="2"/>
                        </a:cubicBezTo>
                        <a:cubicBezTo>
                          <a:pt x="269" y="2"/>
                          <a:pt x="324" y="0"/>
                          <a:pt x="332"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49" name="Freeform 200"/>
                  <p:cNvSpPr>
                    <a:spLocks/>
                  </p:cNvSpPr>
                  <p:nvPr/>
                </p:nvSpPr>
                <p:spPr bwMode="auto">
                  <a:xfrm>
                    <a:off x="3595" y="1859"/>
                    <a:ext cx="1058" cy="37"/>
                  </a:xfrm>
                  <a:custGeom>
                    <a:avLst/>
                    <a:gdLst>
                      <a:gd name="T0" fmla="*/ 0 w 423"/>
                      <a:gd name="T1" fmla="*/ 259 h 14"/>
                      <a:gd name="T2" fmla="*/ 3159 w 423"/>
                      <a:gd name="T3" fmla="*/ 77 h 14"/>
                      <a:gd name="T4" fmla="*/ 6618 w 423"/>
                      <a:gd name="T5" fmla="*/ 0 h 14"/>
                      <a:gd name="T6" fmla="*/ 0 60000 65536"/>
                      <a:gd name="T7" fmla="*/ 0 60000 65536"/>
                      <a:gd name="T8" fmla="*/ 0 60000 65536"/>
                    </a:gdLst>
                    <a:ahLst/>
                    <a:cxnLst>
                      <a:cxn ang="T6">
                        <a:pos x="T0" y="T1"/>
                      </a:cxn>
                      <a:cxn ang="T7">
                        <a:pos x="T2" y="T3"/>
                      </a:cxn>
                      <a:cxn ang="T8">
                        <a:pos x="T4" y="T5"/>
                      </a:cxn>
                    </a:cxnLst>
                    <a:rect l="0" t="0" r="r" b="b"/>
                    <a:pathLst>
                      <a:path w="423" h="14">
                        <a:moveTo>
                          <a:pt x="0" y="14"/>
                        </a:moveTo>
                        <a:cubicBezTo>
                          <a:pt x="22" y="9"/>
                          <a:pt x="153" y="4"/>
                          <a:pt x="202" y="4"/>
                        </a:cubicBezTo>
                        <a:cubicBezTo>
                          <a:pt x="250" y="5"/>
                          <a:pt x="385" y="6"/>
                          <a:pt x="423"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50" name="Freeform 201"/>
                  <p:cNvSpPr>
                    <a:spLocks/>
                  </p:cNvSpPr>
                  <p:nvPr/>
                </p:nvSpPr>
                <p:spPr bwMode="auto">
                  <a:xfrm>
                    <a:off x="3554" y="1896"/>
                    <a:ext cx="1096" cy="48"/>
                  </a:xfrm>
                  <a:custGeom>
                    <a:avLst/>
                    <a:gdLst>
                      <a:gd name="T0" fmla="*/ 0 w 438"/>
                      <a:gd name="T1" fmla="*/ 341 h 18"/>
                      <a:gd name="T2" fmla="*/ 3368 w 438"/>
                      <a:gd name="T3" fmla="*/ 136 h 18"/>
                      <a:gd name="T4" fmla="*/ 5893 w 438"/>
                      <a:gd name="T5" fmla="*/ 77 h 18"/>
                      <a:gd name="T6" fmla="*/ 6864 w 438"/>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8" h="18">
                        <a:moveTo>
                          <a:pt x="0" y="18"/>
                        </a:moveTo>
                        <a:cubicBezTo>
                          <a:pt x="17" y="15"/>
                          <a:pt x="153" y="8"/>
                          <a:pt x="215" y="7"/>
                        </a:cubicBezTo>
                        <a:cubicBezTo>
                          <a:pt x="265" y="6"/>
                          <a:pt x="336" y="5"/>
                          <a:pt x="376" y="4"/>
                        </a:cubicBezTo>
                        <a:cubicBezTo>
                          <a:pt x="405" y="3"/>
                          <a:pt x="433" y="1"/>
                          <a:pt x="438"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51" name="Freeform 202"/>
                  <p:cNvSpPr>
                    <a:spLocks/>
                  </p:cNvSpPr>
                  <p:nvPr/>
                </p:nvSpPr>
                <p:spPr bwMode="auto">
                  <a:xfrm>
                    <a:off x="3672" y="1936"/>
                    <a:ext cx="915" cy="37"/>
                  </a:xfrm>
                  <a:custGeom>
                    <a:avLst/>
                    <a:gdLst>
                      <a:gd name="T0" fmla="*/ 0 w 366"/>
                      <a:gd name="T1" fmla="*/ 259 h 14"/>
                      <a:gd name="T2" fmla="*/ 4925 w 366"/>
                      <a:gd name="T3" fmla="*/ 56 h 14"/>
                      <a:gd name="T4" fmla="*/ 5720 w 366"/>
                      <a:gd name="T5" fmla="*/ 0 h 14"/>
                      <a:gd name="T6" fmla="*/ 0 60000 65536"/>
                      <a:gd name="T7" fmla="*/ 0 60000 65536"/>
                      <a:gd name="T8" fmla="*/ 0 60000 65536"/>
                    </a:gdLst>
                    <a:ahLst/>
                    <a:cxnLst>
                      <a:cxn ang="T6">
                        <a:pos x="T0" y="T1"/>
                      </a:cxn>
                      <a:cxn ang="T7">
                        <a:pos x="T2" y="T3"/>
                      </a:cxn>
                      <a:cxn ang="T8">
                        <a:pos x="T4" y="T5"/>
                      </a:cxn>
                    </a:cxnLst>
                    <a:rect l="0" t="0" r="r" b="b"/>
                    <a:pathLst>
                      <a:path w="366" h="14">
                        <a:moveTo>
                          <a:pt x="0" y="14"/>
                        </a:moveTo>
                        <a:cubicBezTo>
                          <a:pt x="22" y="13"/>
                          <a:pt x="266" y="5"/>
                          <a:pt x="315" y="3"/>
                        </a:cubicBezTo>
                        <a:cubicBezTo>
                          <a:pt x="353" y="1"/>
                          <a:pt x="366" y="0"/>
                          <a:pt x="366"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52" name="Freeform 203"/>
                  <p:cNvSpPr>
                    <a:spLocks/>
                  </p:cNvSpPr>
                  <p:nvPr/>
                </p:nvSpPr>
                <p:spPr bwMode="auto">
                  <a:xfrm>
                    <a:off x="3710" y="1995"/>
                    <a:ext cx="570" cy="16"/>
                  </a:xfrm>
                  <a:custGeom>
                    <a:avLst/>
                    <a:gdLst>
                      <a:gd name="T0" fmla="*/ 0 w 228"/>
                      <a:gd name="T1" fmla="*/ 115 h 6"/>
                      <a:gd name="T2" fmla="*/ 3563 w 228"/>
                      <a:gd name="T3" fmla="*/ 0 h 6"/>
                      <a:gd name="T4" fmla="*/ 0 60000 65536"/>
                      <a:gd name="T5" fmla="*/ 0 60000 65536"/>
                    </a:gdLst>
                    <a:ahLst/>
                    <a:cxnLst>
                      <a:cxn ang="T4">
                        <a:pos x="T0" y="T1"/>
                      </a:cxn>
                      <a:cxn ang="T5">
                        <a:pos x="T2" y="T3"/>
                      </a:cxn>
                    </a:cxnLst>
                    <a:rect l="0" t="0" r="r" b="b"/>
                    <a:pathLst>
                      <a:path w="228" h="6">
                        <a:moveTo>
                          <a:pt x="0" y="6"/>
                        </a:moveTo>
                        <a:cubicBezTo>
                          <a:pt x="16" y="4"/>
                          <a:pt x="167" y="3"/>
                          <a:pt x="228" y="0"/>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53" name="Freeform 204"/>
                  <p:cNvSpPr>
                    <a:spLocks/>
                  </p:cNvSpPr>
                  <p:nvPr/>
                </p:nvSpPr>
                <p:spPr bwMode="auto">
                  <a:xfrm>
                    <a:off x="3752" y="2024"/>
                    <a:ext cx="445" cy="8"/>
                  </a:xfrm>
                  <a:custGeom>
                    <a:avLst/>
                    <a:gdLst>
                      <a:gd name="T0" fmla="*/ 0 w 178"/>
                      <a:gd name="T1" fmla="*/ 56 h 3"/>
                      <a:gd name="T2" fmla="*/ 2783 w 178"/>
                      <a:gd name="T3" fmla="*/ 21 h 3"/>
                      <a:gd name="T4" fmla="*/ 0 60000 65536"/>
                      <a:gd name="T5" fmla="*/ 0 60000 65536"/>
                    </a:gdLst>
                    <a:ahLst/>
                    <a:cxnLst>
                      <a:cxn ang="T4">
                        <a:pos x="T0" y="T1"/>
                      </a:cxn>
                      <a:cxn ang="T5">
                        <a:pos x="T2" y="T3"/>
                      </a:cxn>
                    </a:cxnLst>
                    <a:rect l="0" t="0" r="r" b="b"/>
                    <a:pathLst>
                      <a:path w="178" h="3">
                        <a:moveTo>
                          <a:pt x="0" y="3"/>
                        </a:moveTo>
                        <a:cubicBezTo>
                          <a:pt x="25" y="0"/>
                          <a:pt x="156" y="3"/>
                          <a:pt x="178" y="1"/>
                        </a:cubicBezTo>
                      </a:path>
                    </a:pathLst>
                  </a:custGeom>
                  <a:noFill/>
                  <a:ln w="4763"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54" name="Freeform 205"/>
                  <p:cNvSpPr>
                    <a:spLocks/>
                  </p:cNvSpPr>
                  <p:nvPr/>
                </p:nvSpPr>
                <p:spPr bwMode="auto">
                  <a:xfrm>
                    <a:off x="3557" y="1760"/>
                    <a:ext cx="303" cy="203"/>
                  </a:xfrm>
                  <a:custGeom>
                    <a:avLst/>
                    <a:gdLst>
                      <a:gd name="T0" fmla="*/ 83 w 121"/>
                      <a:gd name="T1" fmla="*/ 1448 h 76"/>
                      <a:gd name="T2" fmla="*/ 63 w 121"/>
                      <a:gd name="T3" fmla="*/ 1084 h 76"/>
                      <a:gd name="T4" fmla="*/ 313 w 121"/>
                      <a:gd name="T5" fmla="*/ 970 h 76"/>
                      <a:gd name="T6" fmla="*/ 363 w 121"/>
                      <a:gd name="T7" fmla="*/ 857 h 76"/>
                      <a:gd name="T8" fmla="*/ 488 w 121"/>
                      <a:gd name="T9" fmla="*/ 820 h 76"/>
                      <a:gd name="T10" fmla="*/ 739 w 121"/>
                      <a:gd name="T11" fmla="*/ 649 h 76"/>
                      <a:gd name="T12" fmla="*/ 992 w 121"/>
                      <a:gd name="T13" fmla="*/ 77 h 76"/>
                      <a:gd name="T14" fmla="*/ 1901 w 121"/>
                      <a:gd name="T15" fmla="*/ 35 h 76"/>
                      <a:gd name="T16" fmla="*/ 1317 w 121"/>
                      <a:gd name="T17" fmla="*/ 136 h 76"/>
                      <a:gd name="T18" fmla="*/ 959 w 121"/>
                      <a:gd name="T19" fmla="*/ 286 h 76"/>
                      <a:gd name="T20" fmla="*/ 784 w 121"/>
                      <a:gd name="T21" fmla="*/ 879 h 76"/>
                      <a:gd name="T22" fmla="*/ 563 w 121"/>
                      <a:gd name="T23" fmla="*/ 935 h 76"/>
                      <a:gd name="T24" fmla="*/ 426 w 121"/>
                      <a:gd name="T25" fmla="*/ 1084 h 76"/>
                      <a:gd name="T26" fmla="*/ 238 w 121"/>
                      <a:gd name="T27" fmla="*/ 1183 h 76"/>
                      <a:gd name="T28" fmla="*/ 95 w 121"/>
                      <a:gd name="T29" fmla="*/ 1413 h 76"/>
                      <a:gd name="T30" fmla="*/ 125 w 121"/>
                      <a:gd name="T31" fmla="*/ 1392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 h="76">
                        <a:moveTo>
                          <a:pt x="5" y="76"/>
                        </a:moveTo>
                        <a:cubicBezTo>
                          <a:pt x="3" y="71"/>
                          <a:pt x="0" y="61"/>
                          <a:pt x="4" y="57"/>
                        </a:cubicBezTo>
                        <a:cubicBezTo>
                          <a:pt x="10" y="53"/>
                          <a:pt x="17" y="60"/>
                          <a:pt x="20" y="51"/>
                        </a:cubicBezTo>
                        <a:cubicBezTo>
                          <a:pt x="22" y="47"/>
                          <a:pt x="17" y="48"/>
                          <a:pt x="23" y="45"/>
                        </a:cubicBezTo>
                        <a:cubicBezTo>
                          <a:pt x="25" y="43"/>
                          <a:pt x="29" y="44"/>
                          <a:pt x="31" y="43"/>
                        </a:cubicBezTo>
                        <a:cubicBezTo>
                          <a:pt x="39" y="41"/>
                          <a:pt x="46" y="42"/>
                          <a:pt x="47" y="34"/>
                        </a:cubicBezTo>
                        <a:cubicBezTo>
                          <a:pt x="50" y="20"/>
                          <a:pt x="47" y="8"/>
                          <a:pt x="63" y="4"/>
                        </a:cubicBezTo>
                        <a:cubicBezTo>
                          <a:pt x="82" y="0"/>
                          <a:pt x="102" y="2"/>
                          <a:pt x="121" y="2"/>
                        </a:cubicBezTo>
                        <a:cubicBezTo>
                          <a:pt x="109" y="4"/>
                          <a:pt x="97" y="4"/>
                          <a:pt x="84" y="7"/>
                        </a:cubicBezTo>
                        <a:cubicBezTo>
                          <a:pt x="77" y="9"/>
                          <a:pt x="65" y="9"/>
                          <a:pt x="61" y="15"/>
                        </a:cubicBezTo>
                        <a:cubicBezTo>
                          <a:pt x="55" y="24"/>
                          <a:pt x="59" y="39"/>
                          <a:pt x="50" y="46"/>
                        </a:cubicBezTo>
                        <a:cubicBezTo>
                          <a:pt x="46" y="49"/>
                          <a:pt x="41" y="48"/>
                          <a:pt x="36" y="49"/>
                        </a:cubicBezTo>
                        <a:cubicBezTo>
                          <a:pt x="29" y="50"/>
                          <a:pt x="29" y="51"/>
                          <a:pt x="27" y="57"/>
                        </a:cubicBezTo>
                        <a:cubicBezTo>
                          <a:pt x="24" y="64"/>
                          <a:pt x="22" y="62"/>
                          <a:pt x="15" y="62"/>
                        </a:cubicBezTo>
                        <a:cubicBezTo>
                          <a:pt x="8" y="64"/>
                          <a:pt x="9" y="68"/>
                          <a:pt x="6" y="74"/>
                        </a:cubicBezTo>
                        <a:cubicBezTo>
                          <a:pt x="7" y="74"/>
                          <a:pt x="7" y="74"/>
                          <a:pt x="8" y="73"/>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55" name="Freeform 206"/>
                  <p:cNvSpPr>
                    <a:spLocks/>
                  </p:cNvSpPr>
                  <p:nvPr/>
                </p:nvSpPr>
                <p:spPr bwMode="auto">
                  <a:xfrm>
                    <a:off x="4345" y="1768"/>
                    <a:ext cx="220" cy="67"/>
                  </a:xfrm>
                  <a:custGeom>
                    <a:avLst/>
                    <a:gdLst>
                      <a:gd name="T0" fmla="*/ 0 w 88"/>
                      <a:gd name="T1" fmla="*/ 137 h 25"/>
                      <a:gd name="T2" fmla="*/ 375 w 88"/>
                      <a:gd name="T3" fmla="*/ 35 h 25"/>
                      <a:gd name="T4" fmla="*/ 738 w 88"/>
                      <a:gd name="T5" fmla="*/ 78 h 25"/>
                      <a:gd name="T6" fmla="*/ 958 w 88"/>
                      <a:gd name="T7" fmla="*/ 273 h 25"/>
                      <a:gd name="T8" fmla="*/ 1375 w 88"/>
                      <a:gd name="T9" fmla="*/ 346 h 25"/>
                      <a:gd name="T10" fmla="*/ 770 w 88"/>
                      <a:gd name="T11" fmla="*/ 330 h 25"/>
                      <a:gd name="T12" fmla="*/ 500 w 88"/>
                      <a:gd name="T13" fmla="*/ 137 h 25"/>
                      <a:gd name="T14" fmla="*/ 83 w 88"/>
                      <a:gd name="T15" fmla="*/ 78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25">
                        <a:moveTo>
                          <a:pt x="0" y="7"/>
                        </a:moveTo>
                        <a:cubicBezTo>
                          <a:pt x="5" y="0"/>
                          <a:pt x="17" y="2"/>
                          <a:pt x="24" y="2"/>
                        </a:cubicBezTo>
                        <a:cubicBezTo>
                          <a:pt x="31" y="2"/>
                          <a:pt x="41" y="1"/>
                          <a:pt x="47" y="4"/>
                        </a:cubicBezTo>
                        <a:cubicBezTo>
                          <a:pt x="52" y="6"/>
                          <a:pt x="55" y="12"/>
                          <a:pt x="61" y="14"/>
                        </a:cubicBezTo>
                        <a:cubicBezTo>
                          <a:pt x="69" y="17"/>
                          <a:pt x="79" y="17"/>
                          <a:pt x="88" y="18"/>
                        </a:cubicBezTo>
                        <a:cubicBezTo>
                          <a:pt x="75" y="18"/>
                          <a:pt x="62" y="25"/>
                          <a:pt x="49" y="17"/>
                        </a:cubicBezTo>
                        <a:cubicBezTo>
                          <a:pt x="42" y="12"/>
                          <a:pt x="42" y="8"/>
                          <a:pt x="32" y="7"/>
                        </a:cubicBezTo>
                        <a:cubicBezTo>
                          <a:pt x="23" y="6"/>
                          <a:pt x="14" y="5"/>
                          <a:pt x="5" y="4"/>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56" name="Oval 207"/>
                  <p:cNvSpPr>
                    <a:spLocks noChangeArrowheads="1"/>
                  </p:cNvSpPr>
                  <p:nvPr/>
                </p:nvSpPr>
                <p:spPr bwMode="auto">
                  <a:xfrm>
                    <a:off x="3705" y="1771"/>
                    <a:ext cx="42" cy="42"/>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57" name="Oval 208"/>
                  <p:cNvSpPr>
                    <a:spLocks noChangeArrowheads="1"/>
                  </p:cNvSpPr>
                  <p:nvPr/>
                </p:nvSpPr>
                <p:spPr bwMode="auto">
                  <a:xfrm>
                    <a:off x="3755" y="1776"/>
                    <a:ext cx="17" cy="16"/>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58" name="Oval 209"/>
                  <p:cNvSpPr>
                    <a:spLocks noChangeArrowheads="1"/>
                  </p:cNvSpPr>
                  <p:nvPr/>
                </p:nvSpPr>
                <p:spPr bwMode="auto">
                  <a:xfrm>
                    <a:off x="3682" y="1811"/>
                    <a:ext cx="28" cy="29"/>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59" name="Freeform 210"/>
                  <p:cNvSpPr>
                    <a:spLocks/>
                  </p:cNvSpPr>
                  <p:nvPr/>
                </p:nvSpPr>
                <p:spPr bwMode="auto">
                  <a:xfrm>
                    <a:off x="3552" y="1733"/>
                    <a:ext cx="1183" cy="331"/>
                  </a:xfrm>
                  <a:custGeom>
                    <a:avLst/>
                    <a:gdLst>
                      <a:gd name="T0" fmla="*/ 1738 w 473"/>
                      <a:gd name="T1" fmla="*/ 115 h 124"/>
                      <a:gd name="T2" fmla="*/ 708 w 473"/>
                      <a:gd name="T3" fmla="*/ 398 h 124"/>
                      <a:gd name="T4" fmla="*/ 645 w 473"/>
                      <a:gd name="T5" fmla="*/ 876 h 124"/>
                      <a:gd name="T6" fmla="*/ 283 w 473"/>
                      <a:gd name="T7" fmla="*/ 990 h 124"/>
                      <a:gd name="T8" fmla="*/ 250 w 473"/>
                      <a:gd name="T9" fmla="*/ 1161 h 124"/>
                      <a:gd name="T10" fmla="*/ 20 w 473"/>
                      <a:gd name="T11" fmla="*/ 1297 h 124"/>
                      <a:gd name="T12" fmla="*/ 33 w 473"/>
                      <a:gd name="T13" fmla="*/ 1652 h 124"/>
                      <a:gd name="T14" fmla="*/ 720 w 473"/>
                      <a:gd name="T15" fmla="*/ 1695 h 124"/>
                      <a:gd name="T16" fmla="*/ 970 w 473"/>
                      <a:gd name="T17" fmla="*/ 1823 h 124"/>
                      <a:gd name="T18" fmla="*/ 1000 w 473"/>
                      <a:gd name="T19" fmla="*/ 2015 h 124"/>
                      <a:gd name="T20" fmla="*/ 1221 w 473"/>
                      <a:gd name="T21" fmla="*/ 2109 h 124"/>
                      <a:gd name="T22" fmla="*/ 1426 w 473"/>
                      <a:gd name="T23" fmla="*/ 2301 h 124"/>
                      <a:gd name="T24" fmla="*/ 1813 w 473"/>
                      <a:gd name="T25" fmla="*/ 2322 h 124"/>
                      <a:gd name="T26" fmla="*/ 3959 w 473"/>
                      <a:gd name="T27" fmla="*/ 2280 h 124"/>
                      <a:gd name="T28" fmla="*/ 4034 w 473"/>
                      <a:gd name="T29" fmla="*/ 2186 h 124"/>
                      <a:gd name="T30" fmla="*/ 5117 w 473"/>
                      <a:gd name="T31" fmla="*/ 1866 h 124"/>
                      <a:gd name="T32" fmla="*/ 5910 w 473"/>
                      <a:gd name="T33" fmla="*/ 1866 h 124"/>
                      <a:gd name="T34" fmla="*/ 6213 w 473"/>
                      <a:gd name="T35" fmla="*/ 1823 h 124"/>
                      <a:gd name="T36" fmla="*/ 6288 w 473"/>
                      <a:gd name="T37" fmla="*/ 1596 h 124"/>
                      <a:gd name="T38" fmla="*/ 6713 w 473"/>
                      <a:gd name="T39" fmla="*/ 1425 h 124"/>
                      <a:gd name="T40" fmla="*/ 6868 w 473"/>
                      <a:gd name="T41" fmla="*/ 969 h 124"/>
                      <a:gd name="T42" fmla="*/ 7288 w 473"/>
                      <a:gd name="T43" fmla="*/ 819 h 124"/>
                      <a:gd name="T44" fmla="*/ 7256 w 473"/>
                      <a:gd name="T45" fmla="*/ 419 h 124"/>
                      <a:gd name="T46" fmla="*/ 6588 w 473"/>
                      <a:gd name="T47" fmla="*/ 435 h 124"/>
                      <a:gd name="T48" fmla="*/ 5880 w 473"/>
                      <a:gd name="T49" fmla="*/ 320 h 124"/>
                      <a:gd name="T50" fmla="*/ 5472 w 473"/>
                      <a:gd name="T51" fmla="*/ 206 h 124"/>
                      <a:gd name="T52" fmla="*/ 4867 w 473"/>
                      <a:gd name="T53" fmla="*/ 264 h 124"/>
                      <a:gd name="T54" fmla="*/ 4692 w 473"/>
                      <a:gd name="T55" fmla="*/ 342 h 124"/>
                      <a:gd name="T56" fmla="*/ 4472 w 473"/>
                      <a:gd name="T57" fmla="*/ 171 h 124"/>
                      <a:gd name="T58" fmla="*/ 4004 w 473"/>
                      <a:gd name="T59" fmla="*/ 21 h 124"/>
                      <a:gd name="T60" fmla="*/ 2346 w 473"/>
                      <a:gd name="T61" fmla="*/ 77 h 124"/>
                      <a:gd name="T62" fmla="*/ 1738 w 473"/>
                      <a:gd name="T63" fmla="*/ 115 h 1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73" h="124">
                        <a:moveTo>
                          <a:pt x="111" y="6"/>
                        </a:moveTo>
                        <a:cubicBezTo>
                          <a:pt x="85" y="8"/>
                          <a:pt x="56" y="2"/>
                          <a:pt x="45" y="21"/>
                        </a:cubicBezTo>
                        <a:cubicBezTo>
                          <a:pt x="42" y="27"/>
                          <a:pt x="47" y="40"/>
                          <a:pt x="41" y="46"/>
                        </a:cubicBezTo>
                        <a:cubicBezTo>
                          <a:pt x="37" y="50"/>
                          <a:pt x="24" y="48"/>
                          <a:pt x="18" y="52"/>
                        </a:cubicBezTo>
                        <a:cubicBezTo>
                          <a:pt x="15" y="54"/>
                          <a:pt x="18" y="60"/>
                          <a:pt x="16" y="61"/>
                        </a:cubicBezTo>
                        <a:cubicBezTo>
                          <a:pt x="15" y="62"/>
                          <a:pt x="3" y="62"/>
                          <a:pt x="1" y="68"/>
                        </a:cubicBezTo>
                        <a:cubicBezTo>
                          <a:pt x="0" y="73"/>
                          <a:pt x="1" y="82"/>
                          <a:pt x="2" y="87"/>
                        </a:cubicBezTo>
                        <a:cubicBezTo>
                          <a:pt x="4" y="95"/>
                          <a:pt x="29" y="88"/>
                          <a:pt x="46" y="89"/>
                        </a:cubicBezTo>
                        <a:cubicBezTo>
                          <a:pt x="59" y="90"/>
                          <a:pt x="60" y="93"/>
                          <a:pt x="62" y="96"/>
                        </a:cubicBezTo>
                        <a:cubicBezTo>
                          <a:pt x="63" y="98"/>
                          <a:pt x="61" y="104"/>
                          <a:pt x="64" y="106"/>
                        </a:cubicBezTo>
                        <a:cubicBezTo>
                          <a:pt x="66" y="108"/>
                          <a:pt x="76" y="110"/>
                          <a:pt x="78" y="111"/>
                        </a:cubicBezTo>
                        <a:cubicBezTo>
                          <a:pt x="86" y="118"/>
                          <a:pt x="76" y="120"/>
                          <a:pt x="91" y="121"/>
                        </a:cubicBezTo>
                        <a:cubicBezTo>
                          <a:pt x="99" y="122"/>
                          <a:pt x="108" y="122"/>
                          <a:pt x="116" y="122"/>
                        </a:cubicBezTo>
                        <a:cubicBezTo>
                          <a:pt x="162" y="124"/>
                          <a:pt x="208" y="124"/>
                          <a:pt x="253" y="120"/>
                        </a:cubicBezTo>
                        <a:cubicBezTo>
                          <a:pt x="254" y="119"/>
                          <a:pt x="258" y="120"/>
                          <a:pt x="258" y="115"/>
                        </a:cubicBezTo>
                        <a:cubicBezTo>
                          <a:pt x="260" y="92"/>
                          <a:pt x="312" y="99"/>
                          <a:pt x="327" y="98"/>
                        </a:cubicBezTo>
                        <a:cubicBezTo>
                          <a:pt x="343" y="97"/>
                          <a:pt x="362" y="98"/>
                          <a:pt x="378" y="98"/>
                        </a:cubicBezTo>
                        <a:cubicBezTo>
                          <a:pt x="383" y="98"/>
                          <a:pt x="392" y="99"/>
                          <a:pt x="397" y="96"/>
                        </a:cubicBezTo>
                        <a:cubicBezTo>
                          <a:pt x="403" y="94"/>
                          <a:pt x="402" y="92"/>
                          <a:pt x="402" y="84"/>
                        </a:cubicBezTo>
                        <a:cubicBezTo>
                          <a:pt x="401" y="76"/>
                          <a:pt x="414" y="76"/>
                          <a:pt x="429" y="75"/>
                        </a:cubicBezTo>
                        <a:cubicBezTo>
                          <a:pt x="443" y="75"/>
                          <a:pt x="439" y="59"/>
                          <a:pt x="439" y="51"/>
                        </a:cubicBezTo>
                        <a:cubicBezTo>
                          <a:pt x="438" y="43"/>
                          <a:pt x="457" y="43"/>
                          <a:pt x="466" y="43"/>
                        </a:cubicBezTo>
                        <a:cubicBezTo>
                          <a:pt x="472" y="43"/>
                          <a:pt x="473" y="22"/>
                          <a:pt x="464" y="22"/>
                        </a:cubicBezTo>
                        <a:cubicBezTo>
                          <a:pt x="454" y="22"/>
                          <a:pt x="435" y="22"/>
                          <a:pt x="421" y="23"/>
                        </a:cubicBezTo>
                        <a:cubicBezTo>
                          <a:pt x="407" y="24"/>
                          <a:pt x="383" y="28"/>
                          <a:pt x="376" y="17"/>
                        </a:cubicBezTo>
                        <a:cubicBezTo>
                          <a:pt x="370" y="10"/>
                          <a:pt x="362" y="11"/>
                          <a:pt x="350" y="11"/>
                        </a:cubicBezTo>
                        <a:cubicBezTo>
                          <a:pt x="338" y="11"/>
                          <a:pt x="324" y="10"/>
                          <a:pt x="311" y="14"/>
                        </a:cubicBezTo>
                        <a:cubicBezTo>
                          <a:pt x="305" y="15"/>
                          <a:pt x="308" y="19"/>
                          <a:pt x="300" y="18"/>
                        </a:cubicBezTo>
                        <a:cubicBezTo>
                          <a:pt x="296" y="18"/>
                          <a:pt x="290" y="12"/>
                          <a:pt x="286" y="9"/>
                        </a:cubicBezTo>
                        <a:cubicBezTo>
                          <a:pt x="274" y="0"/>
                          <a:pt x="274" y="0"/>
                          <a:pt x="256" y="1"/>
                        </a:cubicBezTo>
                        <a:cubicBezTo>
                          <a:pt x="221" y="2"/>
                          <a:pt x="185" y="2"/>
                          <a:pt x="150" y="4"/>
                        </a:cubicBezTo>
                        <a:cubicBezTo>
                          <a:pt x="138" y="4"/>
                          <a:pt x="123" y="4"/>
                          <a:pt x="111" y="6"/>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nvGrpSpPr>
                <p:cNvPr id="1575" name="Group 125"/>
                <p:cNvGrpSpPr>
                  <a:grpSpLocks/>
                </p:cNvGrpSpPr>
                <p:nvPr/>
              </p:nvGrpSpPr>
              <p:grpSpPr bwMode="auto">
                <a:xfrm>
                  <a:off x="20241344" y="17014305"/>
                  <a:ext cx="720000" cy="180000"/>
                  <a:chOff x="768" y="1587"/>
                  <a:chExt cx="1228" cy="381"/>
                </a:xfrm>
              </p:grpSpPr>
              <p:sp>
                <p:nvSpPr>
                  <p:cNvPr id="1576" name="Freeform 126"/>
                  <p:cNvSpPr>
                    <a:spLocks/>
                  </p:cNvSpPr>
                  <p:nvPr/>
                </p:nvSpPr>
                <p:spPr bwMode="auto">
                  <a:xfrm>
                    <a:off x="768" y="1587"/>
                    <a:ext cx="1228" cy="381"/>
                  </a:xfrm>
                  <a:custGeom>
                    <a:avLst/>
                    <a:gdLst>
                      <a:gd name="T0" fmla="*/ 4629 w 491"/>
                      <a:gd name="T1" fmla="*/ 77 h 143"/>
                      <a:gd name="T2" fmla="*/ 4179 w 491"/>
                      <a:gd name="T3" fmla="*/ 226 h 143"/>
                      <a:gd name="T4" fmla="*/ 3051 w 491"/>
                      <a:gd name="T5" fmla="*/ 226 h 143"/>
                      <a:gd name="T6" fmla="*/ 3021 w 491"/>
                      <a:gd name="T7" fmla="*/ 477 h 143"/>
                      <a:gd name="T8" fmla="*/ 2363 w 491"/>
                      <a:gd name="T9" fmla="*/ 477 h 143"/>
                      <a:gd name="T10" fmla="*/ 1158 w 491"/>
                      <a:gd name="T11" fmla="*/ 512 h 143"/>
                      <a:gd name="T12" fmla="*/ 1033 w 491"/>
                      <a:gd name="T13" fmla="*/ 1271 h 143"/>
                      <a:gd name="T14" fmla="*/ 250 w 491"/>
                      <a:gd name="T15" fmla="*/ 1250 h 143"/>
                      <a:gd name="T16" fmla="*/ 95 w 491"/>
                      <a:gd name="T17" fmla="*/ 1399 h 143"/>
                      <a:gd name="T18" fmla="*/ 20 w 491"/>
                      <a:gd name="T19" fmla="*/ 1660 h 143"/>
                      <a:gd name="T20" fmla="*/ 33 w 491"/>
                      <a:gd name="T21" fmla="*/ 2022 h 143"/>
                      <a:gd name="T22" fmla="*/ 145 w 491"/>
                      <a:gd name="T23" fmla="*/ 2363 h 143"/>
                      <a:gd name="T24" fmla="*/ 770 w 491"/>
                      <a:gd name="T25" fmla="*/ 2478 h 143"/>
                      <a:gd name="T26" fmla="*/ 3191 w 491"/>
                      <a:gd name="T27" fmla="*/ 2401 h 143"/>
                      <a:gd name="T28" fmla="*/ 4317 w 491"/>
                      <a:gd name="T29" fmla="*/ 2385 h 143"/>
                      <a:gd name="T30" fmla="*/ 5272 w 491"/>
                      <a:gd name="T31" fmla="*/ 2342 h 143"/>
                      <a:gd name="T32" fmla="*/ 5647 w 491"/>
                      <a:gd name="T33" fmla="*/ 2081 h 143"/>
                      <a:gd name="T34" fmla="*/ 5710 w 491"/>
                      <a:gd name="T35" fmla="*/ 1647 h 143"/>
                      <a:gd name="T36" fmla="*/ 7213 w 491"/>
                      <a:gd name="T37" fmla="*/ 1569 h 143"/>
                      <a:gd name="T38" fmla="*/ 7305 w 491"/>
                      <a:gd name="T39" fmla="*/ 1228 h 143"/>
                      <a:gd name="T40" fmla="*/ 7651 w 491"/>
                      <a:gd name="T41" fmla="*/ 1172 h 143"/>
                      <a:gd name="T42" fmla="*/ 7601 w 491"/>
                      <a:gd name="T43" fmla="*/ 602 h 143"/>
                      <a:gd name="T44" fmla="*/ 7180 w 491"/>
                      <a:gd name="T45" fmla="*/ 546 h 143"/>
                      <a:gd name="T46" fmla="*/ 7100 w 491"/>
                      <a:gd name="T47" fmla="*/ 171 h 143"/>
                      <a:gd name="T48" fmla="*/ 6193 w 491"/>
                      <a:gd name="T49" fmla="*/ 35 h 143"/>
                      <a:gd name="T50" fmla="*/ 4629 w 491"/>
                      <a:gd name="T51" fmla="*/ 77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1" h="143">
                        <a:moveTo>
                          <a:pt x="296" y="4"/>
                        </a:moveTo>
                        <a:cubicBezTo>
                          <a:pt x="286" y="6"/>
                          <a:pt x="276" y="11"/>
                          <a:pt x="267" y="12"/>
                        </a:cubicBezTo>
                        <a:cubicBezTo>
                          <a:pt x="256" y="14"/>
                          <a:pt x="205" y="5"/>
                          <a:pt x="195" y="12"/>
                        </a:cubicBezTo>
                        <a:cubicBezTo>
                          <a:pt x="192" y="14"/>
                          <a:pt x="193" y="19"/>
                          <a:pt x="193" y="25"/>
                        </a:cubicBezTo>
                        <a:cubicBezTo>
                          <a:pt x="180" y="22"/>
                          <a:pt x="166" y="26"/>
                          <a:pt x="151" y="25"/>
                        </a:cubicBezTo>
                        <a:cubicBezTo>
                          <a:pt x="145" y="25"/>
                          <a:pt x="84" y="22"/>
                          <a:pt x="74" y="27"/>
                        </a:cubicBezTo>
                        <a:cubicBezTo>
                          <a:pt x="60" y="34"/>
                          <a:pt x="66" y="55"/>
                          <a:pt x="66" y="67"/>
                        </a:cubicBezTo>
                        <a:cubicBezTo>
                          <a:pt x="48" y="68"/>
                          <a:pt x="25" y="65"/>
                          <a:pt x="16" y="66"/>
                        </a:cubicBezTo>
                        <a:cubicBezTo>
                          <a:pt x="6" y="67"/>
                          <a:pt x="6" y="73"/>
                          <a:pt x="6" y="74"/>
                        </a:cubicBezTo>
                        <a:cubicBezTo>
                          <a:pt x="6" y="79"/>
                          <a:pt x="2" y="81"/>
                          <a:pt x="1" y="88"/>
                        </a:cubicBezTo>
                        <a:cubicBezTo>
                          <a:pt x="1" y="92"/>
                          <a:pt x="2" y="102"/>
                          <a:pt x="2" y="107"/>
                        </a:cubicBezTo>
                        <a:cubicBezTo>
                          <a:pt x="2" y="117"/>
                          <a:pt x="0" y="121"/>
                          <a:pt x="9" y="125"/>
                        </a:cubicBezTo>
                        <a:cubicBezTo>
                          <a:pt x="15" y="129"/>
                          <a:pt x="42" y="129"/>
                          <a:pt x="49" y="131"/>
                        </a:cubicBezTo>
                        <a:cubicBezTo>
                          <a:pt x="100" y="143"/>
                          <a:pt x="153" y="130"/>
                          <a:pt x="204" y="127"/>
                        </a:cubicBezTo>
                        <a:cubicBezTo>
                          <a:pt x="217" y="126"/>
                          <a:pt x="263" y="126"/>
                          <a:pt x="276" y="126"/>
                        </a:cubicBezTo>
                        <a:cubicBezTo>
                          <a:pt x="296" y="125"/>
                          <a:pt x="317" y="127"/>
                          <a:pt x="337" y="124"/>
                        </a:cubicBezTo>
                        <a:cubicBezTo>
                          <a:pt x="344" y="123"/>
                          <a:pt x="363" y="122"/>
                          <a:pt x="361" y="110"/>
                        </a:cubicBezTo>
                        <a:cubicBezTo>
                          <a:pt x="361" y="100"/>
                          <a:pt x="354" y="89"/>
                          <a:pt x="365" y="87"/>
                        </a:cubicBezTo>
                        <a:cubicBezTo>
                          <a:pt x="376" y="84"/>
                          <a:pt x="457" y="91"/>
                          <a:pt x="461" y="83"/>
                        </a:cubicBezTo>
                        <a:cubicBezTo>
                          <a:pt x="465" y="75"/>
                          <a:pt x="457" y="66"/>
                          <a:pt x="467" y="65"/>
                        </a:cubicBezTo>
                        <a:cubicBezTo>
                          <a:pt x="477" y="64"/>
                          <a:pt x="489" y="67"/>
                          <a:pt x="489" y="62"/>
                        </a:cubicBezTo>
                        <a:cubicBezTo>
                          <a:pt x="489" y="56"/>
                          <a:pt x="491" y="34"/>
                          <a:pt x="486" y="32"/>
                        </a:cubicBezTo>
                        <a:cubicBezTo>
                          <a:pt x="478" y="29"/>
                          <a:pt x="464" y="32"/>
                          <a:pt x="459" y="29"/>
                        </a:cubicBezTo>
                        <a:cubicBezTo>
                          <a:pt x="452" y="26"/>
                          <a:pt x="460" y="16"/>
                          <a:pt x="454" y="9"/>
                        </a:cubicBezTo>
                        <a:cubicBezTo>
                          <a:pt x="447" y="2"/>
                          <a:pt x="407" y="3"/>
                          <a:pt x="396" y="2"/>
                        </a:cubicBezTo>
                        <a:cubicBezTo>
                          <a:pt x="377" y="1"/>
                          <a:pt x="315" y="0"/>
                          <a:pt x="296" y="4"/>
                        </a:cubicBezTo>
                        <a:close/>
                      </a:path>
                    </a:pathLst>
                  </a:custGeom>
                  <a:solidFill>
                    <a:srgbClr val="F9D8DB"/>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77" name="Freeform 127"/>
                  <p:cNvSpPr>
                    <a:spLocks/>
                  </p:cNvSpPr>
                  <p:nvPr/>
                </p:nvSpPr>
                <p:spPr bwMode="auto">
                  <a:xfrm>
                    <a:off x="803" y="1688"/>
                    <a:ext cx="1173" cy="248"/>
                  </a:xfrm>
                  <a:custGeom>
                    <a:avLst/>
                    <a:gdLst>
                      <a:gd name="T0" fmla="*/ 0 w 469"/>
                      <a:gd name="T1" fmla="*/ 1536 h 93"/>
                      <a:gd name="T2" fmla="*/ 1271 w 469"/>
                      <a:gd name="T3" fmla="*/ 1763 h 93"/>
                      <a:gd name="T4" fmla="*/ 2721 w 469"/>
                      <a:gd name="T5" fmla="*/ 1557 h 93"/>
                      <a:gd name="T6" fmla="*/ 3191 w 469"/>
                      <a:gd name="T7" fmla="*/ 1501 h 93"/>
                      <a:gd name="T8" fmla="*/ 3567 w 469"/>
                      <a:gd name="T9" fmla="*/ 1515 h 93"/>
                      <a:gd name="T10" fmla="*/ 4222 w 469"/>
                      <a:gd name="T11" fmla="*/ 1515 h 93"/>
                      <a:gd name="T12" fmla="*/ 4910 w 469"/>
                      <a:gd name="T13" fmla="*/ 1515 h 93"/>
                      <a:gd name="T14" fmla="*/ 5210 w 469"/>
                      <a:gd name="T15" fmla="*/ 1459 h 93"/>
                      <a:gd name="T16" fmla="*/ 5255 w 469"/>
                      <a:gd name="T17" fmla="*/ 1160 h 93"/>
                      <a:gd name="T18" fmla="*/ 5680 w 469"/>
                      <a:gd name="T19" fmla="*/ 819 h 93"/>
                      <a:gd name="T20" fmla="*/ 6618 w 469"/>
                      <a:gd name="T21" fmla="*/ 797 h 93"/>
                      <a:gd name="T22" fmla="*/ 6838 w 469"/>
                      <a:gd name="T23" fmla="*/ 683 h 93"/>
                      <a:gd name="T24" fmla="*/ 6838 w 469"/>
                      <a:gd name="T25" fmla="*/ 512 h 93"/>
                      <a:gd name="T26" fmla="*/ 6993 w 469"/>
                      <a:gd name="T27" fmla="*/ 456 h 93"/>
                      <a:gd name="T28" fmla="*/ 7288 w 469"/>
                      <a:gd name="T29" fmla="*/ 376 h 93"/>
                      <a:gd name="T30" fmla="*/ 7256 w 469"/>
                      <a:gd name="T31" fmla="*/ 0 h 93"/>
                      <a:gd name="T32" fmla="*/ 7131 w 469"/>
                      <a:gd name="T33" fmla="*/ 285 h 93"/>
                      <a:gd name="T34" fmla="*/ 6630 w 469"/>
                      <a:gd name="T35" fmla="*/ 285 h 93"/>
                      <a:gd name="T36" fmla="*/ 6568 w 469"/>
                      <a:gd name="T37" fmla="*/ 661 h 93"/>
                      <a:gd name="T38" fmla="*/ 6193 w 469"/>
                      <a:gd name="T39" fmla="*/ 627 h 93"/>
                      <a:gd name="T40" fmla="*/ 5630 w 469"/>
                      <a:gd name="T41" fmla="*/ 661 h 93"/>
                      <a:gd name="T42" fmla="*/ 5097 w 469"/>
                      <a:gd name="T43" fmla="*/ 797 h 93"/>
                      <a:gd name="T44" fmla="*/ 5005 w 469"/>
                      <a:gd name="T45" fmla="*/ 1059 h 93"/>
                      <a:gd name="T46" fmla="*/ 4972 w 469"/>
                      <a:gd name="T47" fmla="*/ 1195 h 93"/>
                      <a:gd name="T48" fmla="*/ 4755 w 469"/>
                      <a:gd name="T49" fmla="*/ 1272 h 93"/>
                      <a:gd name="T50" fmla="*/ 3772 w 469"/>
                      <a:gd name="T51" fmla="*/ 1421 h 93"/>
                      <a:gd name="T52" fmla="*/ 2614 w 469"/>
                      <a:gd name="T53" fmla="*/ 1443 h 93"/>
                      <a:gd name="T54" fmla="*/ 1396 w 469"/>
                      <a:gd name="T55" fmla="*/ 1592 h 93"/>
                      <a:gd name="T56" fmla="*/ 783 w 469"/>
                      <a:gd name="T57" fmla="*/ 1536 h 93"/>
                      <a:gd name="T58" fmla="*/ 458 w 469"/>
                      <a:gd name="T59" fmla="*/ 1557 h 93"/>
                      <a:gd name="T60" fmla="*/ 33 w 469"/>
                      <a:gd name="T61" fmla="*/ 1536 h 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69" h="93">
                        <a:moveTo>
                          <a:pt x="0" y="81"/>
                        </a:moveTo>
                        <a:cubicBezTo>
                          <a:pt x="27" y="86"/>
                          <a:pt x="53" y="93"/>
                          <a:pt x="81" y="93"/>
                        </a:cubicBezTo>
                        <a:cubicBezTo>
                          <a:pt x="112" y="93"/>
                          <a:pt x="143" y="83"/>
                          <a:pt x="174" y="82"/>
                        </a:cubicBezTo>
                        <a:cubicBezTo>
                          <a:pt x="184" y="82"/>
                          <a:pt x="194" y="80"/>
                          <a:pt x="204" y="79"/>
                        </a:cubicBezTo>
                        <a:cubicBezTo>
                          <a:pt x="212" y="79"/>
                          <a:pt x="219" y="80"/>
                          <a:pt x="228" y="80"/>
                        </a:cubicBezTo>
                        <a:cubicBezTo>
                          <a:pt x="242" y="80"/>
                          <a:pt x="256" y="80"/>
                          <a:pt x="270" y="80"/>
                        </a:cubicBezTo>
                        <a:cubicBezTo>
                          <a:pt x="285" y="80"/>
                          <a:pt x="299" y="81"/>
                          <a:pt x="314" y="80"/>
                        </a:cubicBezTo>
                        <a:cubicBezTo>
                          <a:pt x="320" y="80"/>
                          <a:pt x="328" y="80"/>
                          <a:pt x="333" y="77"/>
                        </a:cubicBezTo>
                        <a:cubicBezTo>
                          <a:pt x="338" y="73"/>
                          <a:pt x="337" y="68"/>
                          <a:pt x="336" y="61"/>
                        </a:cubicBezTo>
                        <a:cubicBezTo>
                          <a:pt x="336" y="44"/>
                          <a:pt x="350" y="44"/>
                          <a:pt x="363" y="43"/>
                        </a:cubicBezTo>
                        <a:cubicBezTo>
                          <a:pt x="382" y="41"/>
                          <a:pt x="404" y="41"/>
                          <a:pt x="423" y="42"/>
                        </a:cubicBezTo>
                        <a:cubicBezTo>
                          <a:pt x="429" y="42"/>
                          <a:pt x="435" y="44"/>
                          <a:pt x="437" y="36"/>
                        </a:cubicBezTo>
                        <a:cubicBezTo>
                          <a:pt x="438" y="32"/>
                          <a:pt x="435" y="30"/>
                          <a:pt x="437" y="27"/>
                        </a:cubicBezTo>
                        <a:cubicBezTo>
                          <a:pt x="439" y="24"/>
                          <a:pt x="444" y="24"/>
                          <a:pt x="447" y="24"/>
                        </a:cubicBezTo>
                        <a:cubicBezTo>
                          <a:pt x="453" y="24"/>
                          <a:pt x="462" y="26"/>
                          <a:pt x="466" y="20"/>
                        </a:cubicBezTo>
                        <a:cubicBezTo>
                          <a:pt x="469" y="15"/>
                          <a:pt x="467" y="5"/>
                          <a:pt x="464" y="0"/>
                        </a:cubicBezTo>
                        <a:cubicBezTo>
                          <a:pt x="462" y="7"/>
                          <a:pt x="464" y="13"/>
                          <a:pt x="456" y="15"/>
                        </a:cubicBezTo>
                        <a:cubicBezTo>
                          <a:pt x="448" y="17"/>
                          <a:pt x="430" y="9"/>
                          <a:pt x="424" y="15"/>
                        </a:cubicBezTo>
                        <a:cubicBezTo>
                          <a:pt x="419" y="19"/>
                          <a:pt x="424" y="30"/>
                          <a:pt x="420" y="35"/>
                        </a:cubicBezTo>
                        <a:cubicBezTo>
                          <a:pt x="415" y="40"/>
                          <a:pt x="402" y="33"/>
                          <a:pt x="396" y="33"/>
                        </a:cubicBezTo>
                        <a:cubicBezTo>
                          <a:pt x="386" y="34"/>
                          <a:pt x="370" y="35"/>
                          <a:pt x="360" y="35"/>
                        </a:cubicBezTo>
                        <a:cubicBezTo>
                          <a:pt x="350" y="36"/>
                          <a:pt x="335" y="37"/>
                          <a:pt x="326" y="42"/>
                        </a:cubicBezTo>
                        <a:cubicBezTo>
                          <a:pt x="320" y="45"/>
                          <a:pt x="321" y="50"/>
                          <a:pt x="320" y="56"/>
                        </a:cubicBezTo>
                        <a:cubicBezTo>
                          <a:pt x="319" y="60"/>
                          <a:pt x="320" y="61"/>
                          <a:pt x="318" y="63"/>
                        </a:cubicBezTo>
                        <a:cubicBezTo>
                          <a:pt x="315" y="65"/>
                          <a:pt x="307" y="66"/>
                          <a:pt x="304" y="67"/>
                        </a:cubicBezTo>
                        <a:cubicBezTo>
                          <a:pt x="284" y="72"/>
                          <a:pt x="262" y="74"/>
                          <a:pt x="241" y="75"/>
                        </a:cubicBezTo>
                        <a:cubicBezTo>
                          <a:pt x="216" y="77"/>
                          <a:pt x="192" y="73"/>
                          <a:pt x="167" y="76"/>
                        </a:cubicBezTo>
                        <a:cubicBezTo>
                          <a:pt x="141" y="79"/>
                          <a:pt x="115" y="85"/>
                          <a:pt x="89" y="84"/>
                        </a:cubicBezTo>
                        <a:cubicBezTo>
                          <a:pt x="76" y="84"/>
                          <a:pt x="63" y="81"/>
                          <a:pt x="50" y="81"/>
                        </a:cubicBezTo>
                        <a:cubicBezTo>
                          <a:pt x="43" y="81"/>
                          <a:pt x="36" y="82"/>
                          <a:pt x="29" y="82"/>
                        </a:cubicBezTo>
                        <a:cubicBezTo>
                          <a:pt x="23" y="81"/>
                          <a:pt x="7" y="80"/>
                          <a:pt x="2" y="81"/>
                        </a:cubicBezTo>
                      </a:path>
                    </a:pathLst>
                  </a:custGeom>
                  <a:solidFill>
                    <a:srgbClr val="F6BAC5"/>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78" name="Freeform 128"/>
                  <p:cNvSpPr>
                    <a:spLocks/>
                  </p:cNvSpPr>
                  <p:nvPr/>
                </p:nvSpPr>
                <p:spPr bwMode="auto">
                  <a:xfrm>
                    <a:off x="1251" y="1637"/>
                    <a:ext cx="657" cy="22"/>
                  </a:xfrm>
                  <a:custGeom>
                    <a:avLst/>
                    <a:gdLst>
                      <a:gd name="T0" fmla="*/ 0 w 263"/>
                      <a:gd name="T1" fmla="*/ 107 h 8"/>
                      <a:gd name="T2" fmla="*/ 1791 w 263"/>
                      <a:gd name="T3" fmla="*/ 22 h 8"/>
                      <a:gd name="T4" fmla="*/ 4099 w 263"/>
                      <a:gd name="T5" fmla="*/ 168 h 8"/>
                      <a:gd name="T6" fmla="*/ 0 60000 65536"/>
                      <a:gd name="T7" fmla="*/ 0 60000 65536"/>
                      <a:gd name="T8" fmla="*/ 0 60000 65536"/>
                    </a:gdLst>
                    <a:ahLst/>
                    <a:cxnLst>
                      <a:cxn ang="T6">
                        <a:pos x="T0" y="T1"/>
                      </a:cxn>
                      <a:cxn ang="T7">
                        <a:pos x="T2" y="T3"/>
                      </a:cxn>
                      <a:cxn ang="T8">
                        <a:pos x="T4" y="T5"/>
                      </a:cxn>
                    </a:cxnLst>
                    <a:rect l="0" t="0" r="r" b="b"/>
                    <a:pathLst>
                      <a:path w="263" h="8">
                        <a:moveTo>
                          <a:pt x="0" y="5"/>
                        </a:moveTo>
                        <a:cubicBezTo>
                          <a:pt x="17" y="7"/>
                          <a:pt x="84" y="0"/>
                          <a:pt x="115" y="1"/>
                        </a:cubicBezTo>
                        <a:cubicBezTo>
                          <a:pt x="146" y="2"/>
                          <a:pt x="234" y="7"/>
                          <a:pt x="263" y="8"/>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79" name="Freeform 129"/>
                  <p:cNvSpPr>
                    <a:spLocks/>
                  </p:cNvSpPr>
                  <p:nvPr/>
                </p:nvSpPr>
                <p:spPr bwMode="auto">
                  <a:xfrm>
                    <a:off x="1458" y="1608"/>
                    <a:ext cx="450" cy="27"/>
                  </a:xfrm>
                  <a:custGeom>
                    <a:avLst/>
                    <a:gdLst>
                      <a:gd name="T0" fmla="*/ 0 w 180"/>
                      <a:gd name="T1" fmla="*/ 38 h 10"/>
                      <a:gd name="T2" fmla="*/ 2813 w 180"/>
                      <a:gd name="T3" fmla="*/ 197 h 10"/>
                      <a:gd name="T4" fmla="*/ 0 60000 65536"/>
                      <a:gd name="T5" fmla="*/ 0 60000 65536"/>
                    </a:gdLst>
                    <a:ahLst/>
                    <a:cxnLst>
                      <a:cxn ang="T4">
                        <a:pos x="T0" y="T1"/>
                      </a:cxn>
                      <a:cxn ang="T5">
                        <a:pos x="T2" y="T3"/>
                      </a:cxn>
                    </a:cxnLst>
                    <a:rect l="0" t="0" r="r" b="b"/>
                    <a:pathLst>
                      <a:path w="180" h="10">
                        <a:moveTo>
                          <a:pt x="0" y="2"/>
                        </a:moveTo>
                        <a:cubicBezTo>
                          <a:pt x="19" y="0"/>
                          <a:pt x="147" y="6"/>
                          <a:pt x="180" y="1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80" name="Freeform 130"/>
                  <p:cNvSpPr>
                    <a:spLocks/>
                  </p:cNvSpPr>
                  <p:nvPr/>
                </p:nvSpPr>
                <p:spPr bwMode="auto">
                  <a:xfrm>
                    <a:off x="941" y="1672"/>
                    <a:ext cx="1050" cy="16"/>
                  </a:xfrm>
                  <a:custGeom>
                    <a:avLst/>
                    <a:gdLst>
                      <a:gd name="T0" fmla="*/ 0 w 420"/>
                      <a:gd name="T1" fmla="*/ 56 h 6"/>
                      <a:gd name="T2" fmla="*/ 2333 w 420"/>
                      <a:gd name="T3" fmla="*/ 21 h 6"/>
                      <a:gd name="T4" fmla="*/ 6563 w 420"/>
                      <a:gd name="T5" fmla="*/ 115 h 6"/>
                      <a:gd name="T6" fmla="*/ 0 60000 65536"/>
                      <a:gd name="T7" fmla="*/ 0 60000 65536"/>
                      <a:gd name="T8" fmla="*/ 0 60000 65536"/>
                    </a:gdLst>
                    <a:ahLst/>
                    <a:cxnLst>
                      <a:cxn ang="T6">
                        <a:pos x="T0" y="T1"/>
                      </a:cxn>
                      <a:cxn ang="T7">
                        <a:pos x="T2" y="T3"/>
                      </a:cxn>
                      <a:cxn ang="T8">
                        <a:pos x="T4" y="T5"/>
                      </a:cxn>
                    </a:cxnLst>
                    <a:rect l="0" t="0" r="r" b="b"/>
                    <a:pathLst>
                      <a:path w="420" h="6">
                        <a:moveTo>
                          <a:pt x="0" y="3"/>
                        </a:moveTo>
                        <a:cubicBezTo>
                          <a:pt x="22" y="4"/>
                          <a:pt x="80" y="3"/>
                          <a:pt x="149" y="1"/>
                        </a:cubicBezTo>
                        <a:cubicBezTo>
                          <a:pt x="218" y="0"/>
                          <a:pt x="377" y="1"/>
                          <a:pt x="420" y="6"/>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81" name="Freeform 131"/>
                  <p:cNvSpPr>
                    <a:spLocks/>
                  </p:cNvSpPr>
                  <p:nvPr/>
                </p:nvSpPr>
                <p:spPr bwMode="auto">
                  <a:xfrm>
                    <a:off x="933" y="1701"/>
                    <a:ext cx="1060" cy="11"/>
                  </a:xfrm>
                  <a:custGeom>
                    <a:avLst/>
                    <a:gdLst>
                      <a:gd name="T0" fmla="*/ 0 w 424"/>
                      <a:gd name="T1" fmla="*/ 61 h 4"/>
                      <a:gd name="T2" fmla="*/ 2313 w 424"/>
                      <a:gd name="T3" fmla="*/ 47 h 4"/>
                      <a:gd name="T4" fmla="*/ 4988 w 424"/>
                      <a:gd name="T5" fmla="*/ 47 h 4"/>
                      <a:gd name="T6" fmla="*/ 6625 w 424"/>
                      <a:gd name="T7" fmla="*/ 8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1" y="4"/>
                          <a:pt x="82" y="2"/>
                          <a:pt x="148" y="2"/>
                        </a:cubicBezTo>
                        <a:cubicBezTo>
                          <a:pt x="198" y="1"/>
                          <a:pt x="270" y="3"/>
                          <a:pt x="319" y="2"/>
                        </a:cubicBezTo>
                        <a:cubicBezTo>
                          <a:pt x="361" y="0"/>
                          <a:pt x="408" y="3"/>
                          <a:pt x="424"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82" name="Freeform 132"/>
                  <p:cNvSpPr>
                    <a:spLocks/>
                  </p:cNvSpPr>
                  <p:nvPr/>
                </p:nvSpPr>
                <p:spPr bwMode="auto">
                  <a:xfrm>
                    <a:off x="933" y="1728"/>
                    <a:ext cx="1060" cy="11"/>
                  </a:xfrm>
                  <a:custGeom>
                    <a:avLst/>
                    <a:gdLst>
                      <a:gd name="T0" fmla="*/ 0 w 424"/>
                      <a:gd name="T1" fmla="*/ 61 h 4"/>
                      <a:gd name="T2" fmla="*/ 2270 w 424"/>
                      <a:gd name="T3" fmla="*/ 61 h 4"/>
                      <a:gd name="T4" fmla="*/ 4845 w 424"/>
                      <a:gd name="T5" fmla="*/ 47 h 4"/>
                      <a:gd name="T6" fmla="*/ 6625 w 424"/>
                      <a:gd name="T7" fmla="*/ 6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0" y="3"/>
                          <a:pt x="80" y="3"/>
                          <a:pt x="145" y="3"/>
                        </a:cubicBezTo>
                        <a:cubicBezTo>
                          <a:pt x="204" y="3"/>
                          <a:pt x="275" y="4"/>
                          <a:pt x="310" y="2"/>
                        </a:cubicBezTo>
                        <a:cubicBezTo>
                          <a:pt x="353" y="0"/>
                          <a:pt x="409" y="3"/>
                          <a:pt x="424"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83" name="Freeform 133"/>
                  <p:cNvSpPr>
                    <a:spLocks/>
                  </p:cNvSpPr>
                  <p:nvPr/>
                </p:nvSpPr>
                <p:spPr bwMode="auto">
                  <a:xfrm>
                    <a:off x="933" y="1752"/>
                    <a:ext cx="995" cy="21"/>
                  </a:xfrm>
                  <a:custGeom>
                    <a:avLst/>
                    <a:gdLst>
                      <a:gd name="T0" fmla="*/ 0 w 398"/>
                      <a:gd name="T1" fmla="*/ 76 h 8"/>
                      <a:gd name="T2" fmla="*/ 4720 w 398"/>
                      <a:gd name="T3" fmla="*/ 76 h 8"/>
                      <a:gd name="T4" fmla="*/ 6220 w 398"/>
                      <a:gd name="T5" fmla="*/ 55 h 8"/>
                      <a:gd name="T6" fmla="*/ 0 60000 65536"/>
                      <a:gd name="T7" fmla="*/ 0 60000 65536"/>
                      <a:gd name="T8" fmla="*/ 0 60000 65536"/>
                    </a:gdLst>
                    <a:ahLst/>
                    <a:cxnLst>
                      <a:cxn ang="T6">
                        <a:pos x="T0" y="T1"/>
                      </a:cxn>
                      <a:cxn ang="T7">
                        <a:pos x="T2" y="T3"/>
                      </a:cxn>
                      <a:cxn ang="T8">
                        <a:pos x="T4" y="T5"/>
                      </a:cxn>
                    </a:cxnLst>
                    <a:rect l="0" t="0" r="r" b="b"/>
                    <a:pathLst>
                      <a:path w="398" h="8">
                        <a:moveTo>
                          <a:pt x="0" y="4"/>
                        </a:moveTo>
                        <a:cubicBezTo>
                          <a:pt x="39" y="4"/>
                          <a:pt x="258" y="8"/>
                          <a:pt x="302" y="4"/>
                        </a:cubicBezTo>
                        <a:cubicBezTo>
                          <a:pt x="345" y="0"/>
                          <a:pt x="385" y="3"/>
                          <a:pt x="398"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84" name="Freeform 134"/>
                  <p:cNvSpPr>
                    <a:spLocks/>
                  </p:cNvSpPr>
                  <p:nvPr/>
                </p:nvSpPr>
                <p:spPr bwMode="auto">
                  <a:xfrm>
                    <a:off x="781" y="1781"/>
                    <a:ext cx="1142" cy="19"/>
                  </a:xfrm>
                  <a:custGeom>
                    <a:avLst/>
                    <a:gdLst>
                      <a:gd name="T0" fmla="*/ 0 w 457"/>
                      <a:gd name="T1" fmla="*/ 81 h 7"/>
                      <a:gd name="T2" fmla="*/ 1729 w 457"/>
                      <a:gd name="T3" fmla="*/ 81 h 7"/>
                      <a:gd name="T4" fmla="*/ 4353 w 457"/>
                      <a:gd name="T5" fmla="*/ 117 h 7"/>
                      <a:gd name="T6" fmla="*/ 7132 w 457"/>
                      <a:gd name="T7" fmla="*/ 6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4"/>
                        </a:moveTo>
                        <a:cubicBezTo>
                          <a:pt x="16" y="5"/>
                          <a:pt x="66" y="5"/>
                          <a:pt x="111" y="4"/>
                        </a:cubicBezTo>
                        <a:cubicBezTo>
                          <a:pt x="156" y="2"/>
                          <a:pt x="232" y="7"/>
                          <a:pt x="279" y="6"/>
                        </a:cubicBezTo>
                        <a:cubicBezTo>
                          <a:pt x="327" y="4"/>
                          <a:pt x="448" y="0"/>
                          <a:pt x="457"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85" name="Freeform 135"/>
                  <p:cNvSpPr>
                    <a:spLocks/>
                  </p:cNvSpPr>
                  <p:nvPr/>
                </p:nvSpPr>
                <p:spPr bwMode="auto">
                  <a:xfrm>
                    <a:off x="771" y="1813"/>
                    <a:ext cx="907" cy="22"/>
                  </a:xfrm>
                  <a:custGeom>
                    <a:avLst/>
                    <a:gdLst>
                      <a:gd name="T0" fmla="*/ 0 w 363"/>
                      <a:gd name="T1" fmla="*/ 143 h 8"/>
                      <a:gd name="T2" fmla="*/ 2496 w 363"/>
                      <a:gd name="T3" fmla="*/ 0 h 8"/>
                      <a:gd name="T4" fmla="*/ 5662 w 363"/>
                      <a:gd name="T5" fmla="*/ 0 h 8"/>
                      <a:gd name="T6" fmla="*/ 0 60000 65536"/>
                      <a:gd name="T7" fmla="*/ 0 60000 65536"/>
                      <a:gd name="T8" fmla="*/ 0 60000 65536"/>
                    </a:gdLst>
                    <a:ahLst/>
                    <a:cxnLst>
                      <a:cxn ang="T6">
                        <a:pos x="T0" y="T1"/>
                      </a:cxn>
                      <a:cxn ang="T7">
                        <a:pos x="T2" y="T3"/>
                      </a:cxn>
                      <a:cxn ang="T8">
                        <a:pos x="T4" y="T5"/>
                      </a:cxn>
                    </a:cxnLst>
                    <a:rect l="0" t="0" r="r" b="b"/>
                    <a:pathLst>
                      <a:path w="363" h="8">
                        <a:moveTo>
                          <a:pt x="0" y="7"/>
                        </a:moveTo>
                        <a:cubicBezTo>
                          <a:pt x="12" y="8"/>
                          <a:pt x="126" y="0"/>
                          <a:pt x="160" y="0"/>
                        </a:cubicBezTo>
                        <a:cubicBezTo>
                          <a:pt x="195" y="0"/>
                          <a:pt x="306" y="3"/>
                          <a:pt x="363" y="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86" name="Freeform 136"/>
                  <p:cNvSpPr>
                    <a:spLocks/>
                  </p:cNvSpPr>
                  <p:nvPr/>
                </p:nvSpPr>
                <p:spPr bwMode="auto">
                  <a:xfrm>
                    <a:off x="773" y="1840"/>
                    <a:ext cx="893" cy="35"/>
                  </a:xfrm>
                  <a:custGeom>
                    <a:avLst/>
                    <a:gdLst>
                      <a:gd name="T0" fmla="*/ 0 w 357"/>
                      <a:gd name="T1" fmla="*/ 175 h 13"/>
                      <a:gd name="T2" fmla="*/ 2189 w 357"/>
                      <a:gd name="T3" fmla="*/ 22 h 13"/>
                      <a:gd name="T4" fmla="*/ 5588 w 357"/>
                      <a:gd name="T5" fmla="*/ 35 h 13"/>
                      <a:gd name="T6" fmla="*/ 0 60000 65536"/>
                      <a:gd name="T7" fmla="*/ 0 60000 65536"/>
                      <a:gd name="T8" fmla="*/ 0 60000 65536"/>
                    </a:gdLst>
                    <a:ahLst/>
                    <a:cxnLst>
                      <a:cxn ang="T6">
                        <a:pos x="T0" y="T1"/>
                      </a:cxn>
                      <a:cxn ang="T7">
                        <a:pos x="T2" y="T3"/>
                      </a:cxn>
                      <a:cxn ang="T8">
                        <a:pos x="T4" y="T5"/>
                      </a:cxn>
                    </a:cxnLst>
                    <a:rect l="0" t="0" r="r" b="b"/>
                    <a:pathLst>
                      <a:path w="357" h="13">
                        <a:moveTo>
                          <a:pt x="0" y="9"/>
                        </a:moveTo>
                        <a:cubicBezTo>
                          <a:pt x="14" y="13"/>
                          <a:pt x="88" y="1"/>
                          <a:pt x="140" y="1"/>
                        </a:cubicBezTo>
                        <a:cubicBezTo>
                          <a:pt x="192" y="0"/>
                          <a:pt x="324" y="4"/>
                          <a:pt x="357"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87" name="Freeform 137"/>
                  <p:cNvSpPr>
                    <a:spLocks/>
                  </p:cNvSpPr>
                  <p:nvPr/>
                </p:nvSpPr>
                <p:spPr bwMode="auto">
                  <a:xfrm>
                    <a:off x="773" y="1869"/>
                    <a:ext cx="895" cy="27"/>
                  </a:xfrm>
                  <a:custGeom>
                    <a:avLst/>
                    <a:gdLst>
                      <a:gd name="T0" fmla="*/ 0 w 358"/>
                      <a:gd name="T1" fmla="*/ 138 h 10"/>
                      <a:gd name="T2" fmla="*/ 2000 w 358"/>
                      <a:gd name="T3" fmla="*/ 38 h 10"/>
                      <a:gd name="T4" fmla="*/ 5595 w 358"/>
                      <a:gd name="T5" fmla="*/ 103 h 10"/>
                      <a:gd name="T6" fmla="*/ 0 60000 65536"/>
                      <a:gd name="T7" fmla="*/ 0 60000 65536"/>
                      <a:gd name="T8" fmla="*/ 0 60000 65536"/>
                    </a:gdLst>
                    <a:ahLst/>
                    <a:cxnLst>
                      <a:cxn ang="T6">
                        <a:pos x="T0" y="T1"/>
                      </a:cxn>
                      <a:cxn ang="T7">
                        <a:pos x="T2" y="T3"/>
                      </a:cxn>
                      <a:cxn ang="T8">
                        <a:pos x="T4" y="T5"/>
                      </a:cxn>
                    </a:cxnLst>
                    <a:rect l="0" t="0" r="r" b="b"/>
                    <a:pathLst>
                      <a:path w="358" h="10">
                        <a:moveTo>
                          <a:pt x="0" y="7"/>
                        </a:moveTo>
                        <a:cubicBezTo>
                          <a:pt x="12" y="10"/>
                          <a:pt x="92" y="3"/>
                          <a:pt x="128" y="2"/>
                        </a:cubicBezTo>
                        <a:cubicBezTo>
                          <a:pt x="164" y="0"/>
                          <a:pt x="338" y="4"/>
                          <a:pt x="358"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88" name="Freeform 138"/>
                  <p:cNvSpPr>
                    <a:spLocks/>
                  </p:cNvSpPr>
                  <p:nvPr/>
                </p:nvSpPr>
                <p:spPr bwMode="auto">
                  <a:xfrm>
                    <a:off x="881" y="1907"/>
                    <a:ext cx="600" cy="26"/>
                  </a:xfrm>
                  <a:custGeom>
                    <a:avLst/>
                    <a:gdLst>
                      <a:gd name="T0" fmla="*/ 0 w 240"/>
                      <a:gd name="T1" fmla="*/ 156 h 10"/>
                      <a:gd name="T2" fmla="*/ 3750 w 240"/>
                      <a:gd name="T3" fmla="*/ 68 h 10"/>
                      <a:gd name="T4" fmla="*/ 0 60000 65536"/>
                      <a:gd name="T5" fmla="*/ 0 60000 65536"/>
                    </a:gdLst>
                    <a:ahLst/>
                    <a:cxnLst>
                      <a:cxn ang="T4">
                        <a:pos x="T0" y="T1"/>
                      </a:cxn>
                      <a:cxn ang="T5">
                        <a:pos x="T2" y="T3"/>
                      </a:cxn>
                    </a:cxnLst>
                    <a:rect l="0" t="0" r="r" b="b"/>
                    <a:pathLst>
                      <a:path w="240" h="10">
                        <a:moveTo>
                          <a:pt x="0" y="9"/>
                        </a:moveTo>
                        <a:cubicBezTo>
                          <a:pt x="18" y="10"/>
                          <a:pt x="134" y="0"/>
                          <a:pt x="240"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89" name="Freeform 139"/>
                  <p:cNvSpPr>
                    <a:spLocks/>
                  </p:cNvSpPr>
                  <p:nvPr/>
                </p:nvSpPr>
                <p:spPr bwMode="auto">
                  <a:xfrm>
                    <a:off x="1251" y="1637"/>
                    <a:ext cx="657" cy="22"/>
                  </a:xfrm>
                  <a:custGeom>
                    <a:avLst/>
                    <a:gdLst>
                      <a:gd name="T0" fmla="*/ 0 w 263"/>
                      <a:gd name="T1" fmla="*/ 107 h 8"/>
                      <a:gd name="T2" fmla="*/ 1791 w 263"/>
                      <a:gd name="T3" fmla="*/ 22 h 8"/>
                      <a:gd name="T4" fmla="*/ 4099 w 263"/>
                      <a:gd name="T5" fmla="*/ 168 h 8"/>
                      <a:gd name="T6" fmla="*/ 0 60000 65536"/>
                      <a:gd name="T7" fmla="*/ 0 60000 65536"/>
                      <a:gd name="T8" fmla="*/ 0 60000 65536"/>
                    </a:gdLst>
                    <a:ahLst/>
                    <a:cxnLst>
                      <a:cxn ang="T6">
                        <a:pos x="T0" y="T1"/>
                      </a:cxn>
                      <a:cxn ang="T7">
                        <a:pos x="T2" y="T3"/>
                      </a:cxn>
                      <a:cxn ang="T8">
                        <a:pos x="T4" y="T5"/>
                      </a:cxn>
                    </a:cxnLst>
                    <a:rect l="0" t="0" r="r" b="b"/>
                    <a:pathLst>
                      <a:path w="263" h="8">
                        <a:moveTo>
                          <a:pt x="0" y="5"/>
                        </a:moveTo>
                        <a:cubicBezTo>
                          <a:pt x="17" y="7"/>
                          <a:pt x="84" y="0"/>
                          <a:pt x="115" y="1"/>
                        </a:cubicBezTo>
                        <a:cubicBezTo>
                          <a:pt x="146" y="2"/>
                          <a:pt x="234" y="7"/>
                          <a:pt x="263" y="8"/>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90" name="Freeform 140"/>
                  <p:cNvSpPr>
                    <a:spLocks/>
                  </p:cNvSpPr>
                  <p:nvPr/>
                </p:nvSpPr>
                <p:spPr bwMode="auto">
                  <a:xfrm>
                    <a:off x="1458" y="1608"/>
                    <a:ext cx="450" cy="27"/>
                  </a:xfrm>
                  <a:custGeom>
                    <a:avLst/>
                    <a:gdLst>
                      <a:gd name="T0" fmla="*/ 0 w 180"/>
                      <a:gd name="T1" fmla="*/ 38 h 10"/>
                      <a:gd name="T2" fmla="*/ 2813 w 180"/>
                      <a:gd name="T3" fmla="*/ 197 h 10"/>
                      <a:gd name="T4" fmla="*/ 0 60000 65536"/>
                      <a:gd name="T5" fmla="*/ 0 60000 65536"/>
                    </a:gdLst>
                    <a:ahLst/>
                    <a:cxnLst>
                      <a:cxn ang="T4">
                        <a:pos x="T0" y="T1"/>
                      </a:cxn>
                      <a:cxn ang="T5">
                        <a:pos x="T2" y="T3"/>
                      </a:cxn>
                    </a:cxnLst>
                    <a:rect l="0" t="0" r="r" b="b"/>
                    <a:pathLst>
                      <a:path w="180" h="10">
                        <a:moveTo>
                          <a:pt x="0" y="2"/>
                        </a:moveTo>
                        <a:cubicBezTo>
                          <a:pt x="19" y="0"/>
                          <a:pt x="147" y="6"/>
                          <a:pt x="180" y="10"/>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91" name="Freeform 141"/>
                  <p:cNvSpPr>
                    <a:spLocks/>
                  </p:cNvSpPr>
                  <p:nvPr/>
                </p:nvSpPr>
                <p:spPr bwMode="auto">
                  <a:xfrm>
                    <a:off x="941" y="1672"/>
                    <a:ext cx="1050" cy="16"/>
                  </a:xfrm>
                  <a:custGeom>
                    <a:avLst/>
                    <a:gdLst>
                      <a:gd name="T0" fmla="*/ 0 w 420"/>
                      <a:gd name="T1" fmla="*/ 56 h 6"/>
                      <a:gd name="T2" fmla="*/ 2333 w 420"/>
                      <a:gd name="T3" fmla="*/ 21 h 6"/>
                      <a:gd name="T4" fmla="*/ 6563 w 420"/>
                      <a:gd name="T5" fmla="*/ 115 h 6"/>
                      <a:gd name="T6" fmla="*/ 0 60000 65536"/>
                      <a:gd name="T7" fmla="*/ 0 60000 65536"/>
                      <a:gd name="T8" fmla="*/ 0 60000 65536"/>
                    </a:gdLst>
                    <a:ahLst/>
                    <a:cxnLst>
                      <a:cxn ang="T6">
                        <a:pos x="T0" y="T1"/>
                      </a:cxn>
                      <a:cxn ang="T7">
                        <a:pos x="T2" y="T3"/>
                      </a:cxn>
                      <a:cxn ang="T8">
                        <a:pos x="T4" y="T5"/>
                      </a:cxn>
                    </a:cxnLst>
                    <a:rect l="0" t="0" r="r" b="b"/>
                    <a:pathLst>
                      <a:path w="420" h="6">
                        <a:moveTo>
                          <a:pt x="0" y="3"/>
                        </a:moveTo>
                        <a:cubicBezTo>
                          <a:pt x="22" y="4"/>
                          <a:pt x="80" y="3"/>
                          <a:pt x="149" y="1"/>
                        </a:cubicBezTo>
                        <a:cubicBezTo>
                          <a:pt x="218" y="0"/>
                          <a:pt x="377" y="1"/>
                          <a:pt x="420" y="6"/>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92" name="Freeform 142"/>
                  <p:cNvSpPr>
                    <a:spLocks/>
                  </p:cNvSpPr>
                  <p:nvPr/>
                </p:nvSpPr>
                <p:spPr bwMode="auto">
                  <a:xfrm>
                    <a:off x="933" y="1701"/>
                    <a:ext cx="1060" cy="11"/>
                  </a:xfrm>
                  <a:custGeom>
                    <a:avLst/>
                    <a:gdLst>
                      <a:gd name="T0" fmla="*/ 0 w 424"/>
                      <a:gd name="T1" fmla="*/ 61 h 4"/>
                      <a:gd name="T2" fmla="*/ 2313 w 424"/>
                      <a:gd name="T3" fmla="*/ 47 h 4"/>
                      <a:gd name="T4" fmla="*/ 4988 w 424"/>
                      <a:gd name="T5" fmla="*/ 47 h 4"/>
                      <a:gd name="T6" fmla="*/ 6625 w 424"/>
                      <a:gd name="T7" fmla="*/ 8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1" y="4"/>
                          <a:pt x="82" y="2"/>
                          <a:pt x="148" y="2"/>
                        </a:cubicBezTo>
                        <a:cubicBezTo>
                          <a:pt x="198" y="1"/>
                          <a:pt x="270" y="3"/>
                          <a:pt x="319" y="2"/>
                        </a:cubicBezTo>
                        <a:cubicBezTo>
                          <a:pt x="361" y="0"/>
                          <a:pt x="408" y="3"/>
                          <a:pt x="424" y="4"/>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93" name="Freeform 143"/>
                  <p:cNvSpPr>
                    <a:spLocks/>
                  </p:cNvSpPr>
                  <p:nvPr/>
                </p:nvSpPr>
                <p:spPr bwMode="auto">
                  <a:xfrm>
                    <a:off x="933" y="1728"/>
                    <a:ext cx="1060" cy="11"/>
                  </a:xfrm>
                  <a:custGeom>
                    <a:avLst/>
                    <a:gdLst>
                      <a:gd name="T0" fmla="*/ 0 w 424"/>
                      <a:gd name="T1" fmla="*/ 61 h 4"/>
                      <a:gd name="T2" fmla="*/ 2270 w 424"/>
                      <a:gd name="T3" fmla="*/ 61 h 4"/>
                      <a:gd name="T4" fmla="*/ 4845 w 424"/>
                      <a:gd name="T5" fmla="*/ 47 h 4"/>
                      <a:gd name="T6" fmla="*/ 6625 w 424"/>
                      <a:gd name="T7" fmla="*/ 6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3"/>
                        </a:moveTo>
                        <a:cubicBezTo>
                          <a:pt x="20" y="3"/>
                          <a:pt x="80" y="3"/>
                          <a:pt x="145" y="3"/>
                        </a:cubicBezTo>
                        <a:cubicBezTo>
                          <a:pt x="204" y="3"/>
                          <a:pt x="275" y="4"/>
                          <a:pt x="310" y="2"/>
                        </a:cubicBezTo>
                        <a:cubicBezTo>
                          <a:pt x="353" y="0"/>
                          <a:pt x="409" y="3"/>
                          <a:pt x="424" y="3"/>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94" name="Freeform 144"/>
                  <p:cNvSpPr>
                    <a:spLocks/>
                  </p:cNvSpPr>
                  <p:nvPr/>
                </p:nvSpPr>
                <p:spPr bwMode="auto">
                  <a:xfrm>
                    <a:off x="933" y="1752"/>
                    <a:ext cx="995" cy="21"/>
                  </a:xfrm>
                  <a:custGeom>
                    <a:avLst/>
                    <a:gdLst>
                      <a:gd name="T0" fmla="*/ 0 w 398"/>
                      <a:gd name="T1" fmla="*/ 76 h 8"/>
                      <a:gd name="T2" fmla="*/ 4720 w 398"/>
                      <a:gd name="T3" fmla="*/ 76 h 8"/>
                      <a:gd name="T4" fmla="*/ 6220 w 398"/>
                      <a:gd name="T5" fmla="*/ 55 h 8"/>
                      <a:gd name="T6" fmla="*/ 0 60000 65536"/>
                      <a:gd name="T7" fmla="*/ 0 60000 65536"/>
                      <a:gd name="T8" fmla="*/ 0 60000 65536"/>
                    </a:gdLst>
                    <a:ahLst/>
                    <a:cxnLst>
                      <a:cxn ang="T6">
                        <a:pos x="T0" y="T1"/>
                      </a:cxn>
                      <a:cxn ang="T7">
                        <a:pos x="T2" y="T3"/>
                      </a:cxn>
                      <a:cxn ang="T8">
                        <a:pos x="T4" y="T5"/>
                      </a:cxn>
                    </a:cxnLst>
                    <a:rect l="0" t="0" r="r" b="b"/>
                    <a:pathLst>
                      <a:path w="398" h="8">
                        <a:moveTo>
                          <a:pt x="0" y="4"/>
                        </a:moveTo>
                        <a:cubicBezTo>
                          <a:pt x="39" y="4"/>
                          <a:pt x="258" y="8"/>
                          <a:pt x="302" y="4"/>
                        </a:cubicBezTo>
                        <a:cubicBezTo>
                          <a:pt x="345" y="0"/>
                          <a:pt x="385" y="3"/>
                          <a:pt x="398" y="3"/>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95" name="Freeform 145"/>
                  <p:cNvSpPr>
                    <a:spLocks/>
                  </p:cNvSpPr>
                  <p:nvPr/>
                </p:nvSpPr>
                <p:spPr bwMode="auto">
                  <a:xfrm>
                    <a:off x="781" y="1781"/>
                    <a:ext cx="1142" cy="19"/>
                  </a:xfrm>
                  <a:custGeom>
                    <a:avLst/>
                    <a:gdLst>
                      <a:gd name="T0" fmla="*/ 0 w 457"/>
                      <a:gd name="T1" fmla="*/ 81 h 7"/>
                      <a:gd name="T2" fmla="*/ 1729 w 457"/>
                      <a:gd name="T3" fmla="*/ 81 h 7"/>
                      <a:gd name="T4" fmla="*/ 4353 w 457"/>
                      <a:gd name="T5" fmla="*/ 117 h 7"/>
                      <a:gd name="T6" fmla="*/ 7132 w 457"/>
                      <a:gd name="T7" fmla="*/ 6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4"/>
                        </a:moveTo>
                        <a:cubicBezTo>
                          <a:pt x="16" y="5"/>
                          <a:pt x="66" y="5"/>
                          <a:pt x="111" y="4"/>
                        </a:cubicBezTo>
                        <a:cubicBezTo>
                          <a:pt x="156" y="2"/>
                          <a:pt x="232" y="7"/>
                          <a:pt x="279" y="6"/>
                        </a:cubicBezTo>
                        <a:cubicBezTo>
                          <a:pt x="327" y="4"/>
                          <a:pt x="448" y="0"/>
                          <a:pt x="457" y="3"/>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96" name="Freeform 146"/>
                  <p:cNvSpPr>
                    <a:spLocks/>
                  </p:cNvSpPr>
                  <p:nvPr/>
                </p:nvSpPr>
                <p:spPr bwMode="auto">
                  <a:xfrm>
                    <a:off x="771" y="1813"/>
                    <a:ext cx="907" cy="22"/>
                  </a:xfrm>
                  <a:custGeom>
                    <a:avLst/>
                    <a:gdLst>
                      <a:gd name="T0" fmla="*/ 0 w 363"/>
                      <a:gd name="T1" fmla="*/ 143 h 8"/>
                      <a:gd name="T2" fmla="*/ 2496 w 363"/>
                      <a:gd name="T3" fmla="*/ 0 h 8"/>
                      <a:gd name="T4" fmla="*/ 5662 w 363"/>
                      <a:gd name="T5" fmla="*/ 0 h 8"/>
                      <a:gd name="T6" fmla="*/ 0 60000 65536"/>
                      <a:gd name="T7" fmla="*/ 0 60000 65536"/>
                      <a:gd name="T8" fmla="*/ 0 60000 65536"/>
                    </a:gdLst>
                    <a:ahLst/>
                    <a:cxnLst>
                      <a:cxn ang="T6">
                        <a:pos x="T0" y="T1"/>
                      </a:cxn>
                      <a:cxn ang="T7">
                        <a:pos x="T2" y="T3"/>
                      </a:cxn>
                      <a:cxn ang="T8">
                        <a:pos x="T4" y="T5"/>
                      </a:cxn>
                    </a:cxnLst>
                    <a:rect l="0" t="0" r="r" b="b"/>
                    <a:pathLst>
                      <a:path w="363" h="8">
                        <a:moveTo>
                          <a:pt x="0" y="7"/>
                        </a:moveTo>
                        <a:cubicBezTo>
                          <a:pt x="12" y="8"/>
                          <a:pt x="126" y="0"/>
                          <a:pt x="160" y="0"/>
                        </a:cubicBezTo>
                        <a:cubicBezTo>
                          <a:pt x="195" y="0"/>
                          <a:pt x="306" y="3"/>
                          <a:pt x="363" y="0"/>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97" name="Freeform 147"/>
                  <p:cNvSpPr>
                    <a:spLocks/>
                  </p:cNvSpPr>
                  <p:nvPr/>
                </p:nvSpPr>
                <p:spPr bwMode="auto">
                  <a:xfrm>
                    <a:off x="773" y="1840"/>
                    <a:ext cx="893" cy="35"/>
                  </a:xfrm>
                  <a:custGeom>
                    <a:avLst/>
                    <a:gdLst>
                      <a:gd name="T0" fmla="*/ 0 w 357"/>
                      <a:gd name="T1" fmla="*/ 175 h 13"/>
                      <a:gd name="T2" fmla="*/ 2189 w 357"/>
                      <a:gd name="T3" fmla="*/ 22 h 13"/>
                      <a:gd name="T4" fmla="*/ 5588 w 357"/>
                      <a:gd name="T5" fmla="*/ 35 h 13"/>
                      <a:gd name="T6" fmla="*/ 0 60000 65536"/>
                      <a:gd name="T7" fmla="*/ 0 60000 65536"/>
                      <a:gd name="T8" fmla="*/ 0 60000 65536"/>
                    </a:gdLst>
                    <a:ahLst/>
                    <a:cxnLst>
                      <a:cxn ang="T6">
                        <a:pos x="T0" y="T1"/>
                      </a:cxn>
                      <a:cxn ang="T7">
                        <a:pos x="T2" y="T3"/>
                      </a:cxn>
                      <a:cxn ang="T8">
                        <a:pos x="T4" y="T5"/>
                      </a:cxn>
                    </a:cxnLst>
                    <a:rect l="0" t="0" r="r" b="b"/>
                    <a:pathLst>
                      <a:path w="357" h="13">
                        <a:moveTo>
                          <a:pt x="0" y="9"/>
                        </a:moveTo>
                        <a:cubicBezTo>
                          <a:pt x="14" y="13"/>
                          <a:pt x="88" y="1"/>
                          <a:pt x="140" y="1"/>
                        </a:cubicBezTo>
                        <a:cubicBezTo>
                          <a:pt x="192" y="0"/>
                          <a:pt x="324" y="4"/>
                          <a:pt x="357" y="2"/>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98" name="Freeform 148"/>
                  <p:cNvSpPr>
                    <a:spLocks/>
                  </p:cNvSpPr>
                  <p:nvPr/>
                </p:nvSpPr>
                <p:spPr bwMode="auto">
                  <a:xfrm>
                    <a:off x="773" y="1869"/>
                    <a:ext cx="895" cy="27"/>
                  </a:xfrm>
                  <a:custGeom>
                    <a:avLst/>
                    <a:gdLst>
                      <a:gd name="T0" fmla="*/ 0 w 358"/>
                      <a:gd name="T1" fmla="*/ 138 h 10"/>
                      <a:gd name="T2" fmla="*/ 2000 w 358"/>
                      <a:gd name="T3" fmla="*/ 38 h 10"/>
                      <a:gd name="T4" fmla="*/ 5595 w 358"/>
                      <a:gd name="T5" fmla="*/ 103 h 10"/>
                      <a:gd name="T6" fmla="*/ 0 60000 65536"/>
                      <a:gd name="T7" fmla="*/ 0 60000 65536"/>
                      <a:gd name="T8" fmla="*/ 0 60000 65536"/>
                    </a:gdLst>
                    <a:ahLst/>
                    <a:cxnLst>
                      <a:cxn ang="T6">
                        <a:pos x="T0" y="T1"/>
                      </a:cxn>
                      <a:cxn ang="T7">
                        <a:pos x="T2" y="T3"/>
                      </a:cxn>
                      <a:cxn ang="T8">
                        <a:pos x="T4" y="T5"/>
                      </a:cxn>
                    </a:cxnLst>
                    <a:rect l="0" t="0" r="r" b="b"/>
                    <a:pathLst>
                      <a:path w="358" h="10">
                        <a:moveTo>
                          <a:pt x="0" y="7"/>
                        </a:moveTo>
                        <a:cubicBezTo>
                          <a:pt x="12" y="10"/>
                          <a:pt x="92" y="3"/>
                          <a:pt x="128" y="2"/>
                        </a:cubicBezTo>
                        <a:cubicBezTo>
                          <a:pt x="164" y="0"/>
                          <a:pt x="338" y="4"/>
                          <a:pt x="358" y="5"/>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599" name="Freeform 149"/>
                  <p:cNvSpPr>
                    <a:spLocks/>
                  </p:cNvSpPr>
                  <p:nvPr/>
                </p:nvSpPr>
                <p:spPr bwMode="auto">
                  <a:xfrm>
                    <a:off x="881" y="1907"/>
                    <a:ext cx="600" cy="26"/>
                  </a:xfrm>
                  <a:custGeom>
                    <a:avLst/>
                    <a:gdLst>
                      <a:gd name="T0" fmla="*/ 0 w 240"/>
                      <a:gd name="T1" fmla="*/ 156 h 10"/>
                      <a:gd name="T2" fmla="*/ 3750 w 240"/>
                      <a:gd name="T3" fmla="*/ 68 h 10"/>
                      <a:gd name="T4" fmla="*/ 0 60000 65536"/>
                      <a:gd name="T5" fmla="*/ 0 60000 65536"/>
                    </a:gdLst>
                    <a:ahLst/>
                    <a:cxnLst>
                      <a:cxn ang="T4">
                        <a:pos x="T0" y="T1"/>
                      </a:cxn>
                      <a:cxn ang="T5">
                        <a:pos x="T2" y="T3"/>
                      </a:cxn>
                    </a:cxnLst>
                    <a:rect l="0" t="0" r="r" b="b"/>
                    <a:pathLst>
                      <a:path w="240" h="10">
                        <a:moveTo>
                          <a:pt x="0" y="9"/>
                        </a:moveTo>
                        <a:cubicBezTo>
                          <a:pt x="18" y="10"/>
                          <a:pt x="134" y="0"/>
                          <a:pt x="240" y="4"/>
                        </a:cubicBezTo>
                      </a:path>
                    </a:pathLst>
                  </a:custGeom>
                  <a:noFill/>
                  <a:ln w="7938" cap="rnd">
                    <a:solidFill>
                      <a:srgbClr val="F6BAC5"/>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00" name="Freeform 150"/>
                  <p:cNvSpPr>
                    <a:spLocks/>
                  </p:cNvSpPr>
                  <p:nvPr/>
                </p:nvSpPr>
                <p:spPr bwMode="auto">
                  <a:xfrm>
                    <a:off x="1243" y="1645"/>
                    <a:ext cx="673" cy="24"/>
                  </a:xfrm>
                  <a:custGeom>
                    <a:avLst/>
                    <a:gdLst>
                      <a:gd name="T0" fmla="*/ 0 w 269"/>
                      <a:gd name="T1" fmla="*/ 56 h 9"/>
                      <a:gd name="T2" fmla="*/ 1846 w 269"/>
                      <a:gd name="T3" fmla="*/ 35 h 9"/>
                      <a:gd name="T4" fmla="*/ 4213 w 269"/>
                      <a:gd name="T5" fmla="*/ 171 h 9"/>
                      <a:gd name="T6" fmla="*/ 0 60000 65536"/>
                      <a:gd name="T7" fmla="*/ 0 60000 65536"/>
                      <a:gd name="T8" fmla="*/ 0 60000 65536"/>
                    </a:gdLst>
                    <a:ahLst/>
                    <a:cxnLst>
                      <a:cxn ang="T6">
                        <a:pos x="T0" y="T1"/>
                      </a:cxn>
                      <a:cxn ang="T7">
                        <a:pos x="T2" y="T3"/>
                      </a:cxn>
                      <a:cxn ang="T8">
                        <a:pos x="T4" y="T5"/>
                      </a:cxn>
                    </a:cxnLst>
                    <a:rect l="0" t="0" r="r" b="b"/>
                    <a:pathLst>
                      <a:path w="269" h="9">
                        <a:moveTo>
                          <a:pt x="0" y="3"/>
                        </a:moveTo>
                        <a:cubicBezTo>
                          <a:pt x="18" y="9"/>
                          <a:pt x="87" y="0"/>
                          <a:pt x="118" y="2"/>
                        </a:cubicBezTo>
                        <a:cubicBezTo>
                          <a:pt x="149" y="3"/>
                          <a:pt x="240" y="7"/>
                          <a:pt x="269" y="9"/>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01" name="Freeform 151"/>
                  <p:cNvSpPr>
                    <a:spLocks/>
                  </p:cNvSpPr>
                  <p:nvPr/>
                </p:nvSpPr>
                <p:spPr bwMode="auto">
                  <a:xfrm>
                    <a:off x="1443" y="1616"/>
                    <a:ext cx="465" cy="27"/>
                  </a:xfrm>
                  <a:custGeom>
                    <a:avLst/>
                    <a:gdLst>
                      <a:gd name="T0" fmla="*/ 0 w 186"/>
                      <a:gd name="T1" fmla="*/ 59 h 10"/>
                      <a:gd name="T2" fmla="*/ 2908 w 186"/>
                      <a:gd name="T3" fmla="*/ 197 h 10"/>
                      <a:gd name="T4" fmla="*/ 0 60000 65536"/>
                      <a:gd name="T5" fmla="*/ 0 60000 65536"/>
                    </a:gdLst>
                    <a:ahLst/>
                    <a:cxnLst>
                      <a:cxn ang="T4">
                        <a:pos x="T0" y="T1"/>
                      </a:cxn>
                      <a:cxn ang="T5">
                        <a:pos x="T2" y="T3"/>
                      </a:cxn>
                    </a:cxnLst>
                    <a:rect l="0" t="0" r="r" b="b"/>
                    <a:pathLst>
                      <a:path w="186" h="10">
                        <a:moveTo>
                          <a:pt x="0" y="3"/>
                        </a:moveTo>
                        <a:cubicBezTo>
                          <a:pt x="19" y="0"/>
                          <a:pt x="153" y="6"/>
                          <a:pt x="186" y="1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02" name="Freeform 152"/>
                  <p:cNvSpPr>
                    <a:spLocks/>
                  </p:cNvSpPr>
                  <p:nvPr/>
                </p:nvSpPr>
                <p:spPr bwMode="auto">
                  <a:xfrm>
                    <a:off x="933" y="1683"/>
                    <a:ext cx="1058" cy="16"/>
                  </a:xfrm>
                  <a:custGeom>
                    <a:avLst/>
                    <a:gdLst>
                      <a:gd name="T0" fmla="*/ 0 w 423"/>
                      <a:gd name="T1" fmla="*/ 56 h 6"/>
                      <a:gd name="T2" fmla="*/ 2376 w 423"/>
                      <a:gd name="T3" fmla="*/ 21 h 6"/>
                      <a:gd name="T4" fmla="*/ 6618 w 423"/>
                      <a:gd name="T5" fmla="*/ 115 h 6"/>
                      <a:gd name="T6" fmla="*/ 0 60000 65536"/>
                      <a:gd name="T7" fmla="*/ 0 60000 65536"/>
                      <a:gd name="T8" fmla="*/ 0 60000 65536"/>
                    </a:gdLst>
                    <a:ahLst/>
                    <a:cxnLst>
                      <a:cxn ang="T6">
                        <a:pos x="T0" y="T1"/>
                      </a:cxn>
                      <a:cxn ang="T7">
                        <a:pos x="T2" y="T3"/>
                      </a:cxn>
                      <a:cxn ang="T8">
                        <a:pos x="T4" y="T5"/>
                      </a:cxn>
                    </a:cxnLst>
                    <a:rect l="0" t="0" r="r" b="b"/>
                    <a:pathLst>
                      <a:path w="423" h="6">
                        <a:moveTo>
                          <a:pt x="0" y="3"/>
                        </a:moveTo>
                        <a:cubicBezTo>
                          <a:pt x="23" y="4"/>
                          <a:pt x="83" y="2"/>
                          <a:pt x="152" y="1"/>
                        </a:cubicBezTo>
                        <a:cubicBezTo>
                          <a:pt x="221" y="0"/>
                          <a:pt x="380" y="1"/>
                          <a:pt x="423" y="6"/>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03" name="Freeform 153"/>
                  <p:cNvSpPr>
                    <a:spLocks/>
                  </p:cNvSpPr>
                  <p:nvPr/>
                </p:nvSpPr>
                <p:spPr bwMode="auto">
                  <a:xfrm>
                    <a:off x="933" y="1712"/>
                    <a:ext cx="1060" cy="11"/>
                  </a:xfrm>
                  <a:custGeom>
                    <a:avLst/>
                    <a:gdLst>
                      <a:gd name="T0" fmla="*/ 0 w 424"/>
                      <a:gd name="T1" fmla="*/ 47 h 4"/>
                      <a:gd name="T2" fmla="*/ 2313 w 424"/>
                      <a:gd name="T3" fmla="*/ 22 h 4"/>
                      <a:gd name="T4" fmla="*/ 4988 w 424"/>
                      <a:gd name="T5" fmla="*/ 22 h 4"/>
                      <a:gd name="T6" fmla="*/ 6625 w 424"/>
                      <a:gd name="T7" fmla="*/ 8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4">
                        <a:moveTo>
                          <a:pt x="0" y="2"/>
                        </a:moveTo>
                        <a:cubicBezTo>
                          <a:pt x="21" y="3"/>
                          <a:pt x="82" y="2"/>
                          <a:pt x="148" y="1"/>
                        </a:cubicBezTo>
                        <a:cubicBezTo>
                          <a:pt x="198" y="1"/>
                          <a:pt x="270" y="3"/>
                          <a:pt x="319" y="1"/>
                        </a:cubicBezTo>
                        <a:cubicBezTo>
                          <a:pt x="361" y="0"/>
                          <a:pt x="408" y="3"/>
                          <a:pt x="424" y="4"/>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04" name="Freeform 154"/>
                  <p:cNvSpPr>
                    <a:spLocks/>
                  </p:cNvSpPr>
                  <p:nvPr/>
                </p:nvSpPr>
                <p:spPr bwMode="auto">
                  <a:xfrm>
                    <a:off x="933" y="1739"/>
                    <a:ext cx="1060" cy="8"/>
                  </a:xfrm>
                  <a:custGeom>
                    <a:avLst/>
                    <a:gdLst>
                      <a:gd name="T0" fmla="*/ 0 w 424"/>
                      <a:gd name="T1" fmla="*/ 35 h 3"/>
                      <a:gd name="T2" fmla="*/ 2270 w 424"/>
                      <a:gd name="T3" fmla="*/ 56 h 3"/>
                      <a:gd name="T4" fmla="*/ 4845 w 424"/>
                      <a:gd name="T5" fmla="*/ 35 h 3"/>
                      <a:gd name="T6" fmla="*/ 6625 w 424"/>
                      <a:gd name="T7" fmla="*/ 5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3">
                        <a:moveTo>
                          <a:pt x="0" y="2"/>
                        </a:moveTo>
                        <a:cubicBezTo>
                          <a:pt x="20" y="3"/>
                          <a:pt x="80" y="3"/>
                          <a:pt x="145" y="3"/>
                        </a:cubicBezTo>
                        <a:cubicBezTo>
                          <a:pt x="204" y="3"/>
                          <a:pt x="275" y="3"/>
                          <a:pt x="310" y="2"/>
                        </a:cubicBezTo>
                        <a:cubicBezTo>
                          <a:pt x="353" y="0"/>
                          <a:pt x="409" y="3"/>
                          <a:pt x="424"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05" name="Freeform 155"/>
                  <p:cNvSpPr>
                    <a:spLocks/>
                  </p:cNvSpPr>
                  <p:nvPr/>
                </p:nvSpPr>
                <p:spPr bwMode="auto">
                  <a:xfrm>
                    <a:off x="933" y="1760"/>
                    <a:ext cx="985" cy="24"/>
                  </a:xfrm>
                  <a:custGeom>
                    <a:avLst/>
                    <a:gdLst>
                      <a:gd name="T0" fmla="*/ 0 w 394"/>
                      <a:gd name="T1" fmla="*/ 77 h 9"/>
                      <a:gd name="T2" fmla="*/ 4720 w 394"/>
                      <a:gd name="T3" fmla="*/ 77 h 9"/>
                      <a:gd name="T4" fmla="*/ 6158 w 394"/>
                      <a:gd name="T5" fmla="*/ 56 h 9"/>
                      <a:gd name="T6" fmla="*/ 0 60000 65536"/>
                      <a:gd name="T7" fmla="*/ 0 60000 65536"/>
                      <a:gd name="T8" fmla="*/ 0 60000 65536"/>
                    </a:gdLst>
                    <a:ahLst/>
                    <a:cxnLst>
                      <a:cxn ang="T6">
                        <a:pos x="T0" y="T1"/>
                      </a:cxn>
                      <a:cxn ang="T7">
                        <a:pos x="T2" y="T3"/>
                      </a:cxn>
                      <a:cxn ang="T8">
                        <a:pos x="T4" y="T5"/>
                      </a:cxn>
                    </a:cxnLst>
                    <a:rect l="0" t="0" r="r" b="b"/>
                    <a:pathLst>
                      <a:path w="394" h="9">
                        <a:moveTo>
                          <a:pt x="0" y="4"/>
                        </a:moveTo>
                        <a:cubicBezTo>
                          <a:pt x="39" y="5"/>
                          <a:pt x="258" y="9"/>
                          <a:pt x="302" y="4"/>
                        </a:cubicBezTo>
                        <a:cubicBezTo>
                          <a:pt x="345" y="0"/>
                          <a:pt x="381" y="4"/>
                          <a:pt x="394"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06" name="Freeform 156"/>
                  <p:cNvSpPr>
                    <a:spLocks/>
                  </p:cNvSpPr>
                  <p:nvPr/>
                </p:nvSpPr>
                <p:spPr bwMode="auto">
                  <a:xfrm>
                    <a:off x="781" y="1792"/>
                    <a:ext cx="1142" cy="19"/>
                  </a:xfrm>
                  <a:custGeom>
                    <a:avLst/>
                    <a:gdLst>
                      <a:gd name="T0" fmla="*/ 0 w 457"/>
                      <a:gd name="T1" fmla="*/ 60 h 7"/>
                      <a:gd name="T2" fmla="*/ 1729 w 457"/>
                      <a:gd name="T3" fmla="*/ 60 h 7"/>
                      <a:gd name="T4" fmla="*/ 4353 w 457"/>
                      <a:gd name="T5" fmla="*/ 103 h 7"/>
                      <a:gd name="T6" fmla="*/ 7132 w 457"/>
                      <a:gd name="T7" fmla="*/ 6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3"/>
                        </a:moveTo>
                        <a:cubicBezTo>
                          <a:pt x="16" y="5"/>
                          <a:pt x="66" y="5"/>
                          <a:pt x="111" y="3"/>
                        </a:cubicBezTo>
                        <a:cubicBezTo>
                          <a:pt x="156" y="2"/>
                          <a:pt x="232" y="7"/>
                          <a:pt x="279" y="5"/>
                        </a:cubicBezTo>
                        <a:cubicBezTo>
                          <a:pt x="327" y="4"/>
                          <a:pt x="448" y="0"/>
                          <a:pt x="457" y="3"/>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07" name="Freeform 157"/>
                  <p:cNvSpPr>
                    <a:spLocks/>
                  </p:cNvSpPr>
                  <p:nvPr/>
                </p:nvSpPr>
                <p:spPr bwMode="auto">
                  <a:xfrm>
                    <a:off x="771" y="1821"/>
                    <a:ext cx="897" cy="24"/>
                  </a:xfrm>
                  <a:custGeom>
                    <a:avLst/>
                    <a:gdLst>
                      <a:gd name="T0" fmla="*/ 0 w 359"/>
                      <a:gd name="T1" fmla="*/ 149 h 9"/>
                      <a:gd name="T2" fmla="*/ 2496 w 359"/>
                      <a:gd name="T3" fmla="*/ 0 h 9"/>
                      <a:gd name="T4" fmla="*/ 5599 w 359"/>
                      <a:gd name="T5" fmla="*/ 21 h 9"/>
                      <a:gd name="T6" fmla="*/ 0 60000 65536"/>
                      <a:gd name="T7" fmla="*/ 0 60000 65536"/>
                      <a:gd name="T8" fmla="*/ 0 60000 65536"/>
                    </a:gdLst>
                    <a:ahLst/>
                    <a:cxnLst>
                      <a:cxn ang="T6">
                        <a:pos x="T0" y="T1"/>
                      </a:cxn>
                      <a:cxn ang="T7">
                        <a:pos x="T2" y="T3"/>
                      </a:cxn>
                      <a:cxn ang="T8">
                        <a:pos x="T4" y="T5"/>
                      </a:cxn>
                    </a:cxnLst>
                    <a:rect l="0" t="0" r="r" b="b"/>
                    <a:pathLst>
                      <a:path w="359" h="9">
                        <a:moveTo>
                          <a:pt x="0" y="8"/>
                        </a:moveTo>
                        <a:cubicBezTo>
                          <a:pt x="12" y="9"/>
                          <a:pt x="126" y="0"/>
                          <a:pt x="160" y="0"/>
                        </a:cubicBezTo>
                        <a:cubicBezTo>
                          <a:pt x="195" y="0"/>
                          <a:pt x="302" y="4"/>
                          <a:pt x="359"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08" name="Freeform 158"/>
                  <p:cNvSpPr>
                    <a:spLocks/>
                  </p:cNvSpPr>
                  <p:nvPr/>
                </p:nvSpPr>
                <p:spPr bwMode="auto">
                  <a:xfrm>
                    <a:off x="773" y="1851"/>
                    <a:ext cx="893" cy="32"/>
                  </a:xfrm>
                  <a:custGeom>
                    <a:avLst/>
                    <a:gdLst>
                      <a:gd name="T0" fmla="*/ 0 w 357"/>
                      <a:gd name="T1" fmla="*/ 149 h 12"/>
                      <a:gd name="T2" fmla="*/ 2189 w 357"/>
                      <a:gd name="T3" fmla="*/ 0 h 12"/>
                      <a:gd name="T4" fmla="*/ 5588 w 357"/>
                      <a:gd name="T5" fmla="*/ 21 h 12"/>
                      <a:gd name="T6" fmla="*/ 0 60000 65536"/>
                      <a:gd name="T7" fmla="*/ 0 60000 65536"/>
                      <a:gd name="T8" fmla="*/ 0 60000 65536"/>
                    </a:gdLst>
                    <a:ahLst/>
                    <a:cxnLst>
                      <a:cxn ang="T6">
                        <a:pos x="T0" y="T1"/>
                      </a:cxn>
                      <a:cxn ang="T7">
                        <a:pos x="T2" y="T3"/>
                      </a:cxn>
                      <a:cxn ang="T8">
                        <a:pos x="T4" y="T5"/>
                      </a:cxn>
                    </a:cxnLst>
                    <a:rect l="0" t="0" r="r" b="b"/>
                    <a:pathLst>
                      <a:path w="357" h="12">
                        <a:moveTo>
                          <a:pt x="0" y="8"/>
                        </a:moveTo>
                        <a:cubicBezTo>
                          <a:pt x="14" y="12"/>
                          <a:pt x="88" y="1"/>
                          <a:pt x="140" y="0"/>
                        </a:cubicBezTo>
                        <a:cubicBezTo>
                          <a:pt x="192" y="0"/>
                          <a:pt x="324" y="3"/>
                          <a:pt x="357" y="1"/>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09" name="Freeform 159"/>
                  <p:cNvSpPr>
                    <a:spLocks/>
                  </p:cNvSpPr>
                  <p:nvPr/>
                </p:nvSpPr>
                <p:spPr bwMode="auto">
                  <a:xfrm>
                    <a:off x="773" y="1880"/>
                    <a:ext cx="895" cy="27"/>
                  </a:xfrm>
                  <a:custGeom>
                    <a:avLst/>
                    <a:gdLst>
                      <a:gd name="T0" fmla="*/ 0 w 358"/>
                      <a:gd name="T1" fmla="*/ 138 h 10"/>
                      <a:gd name="T2" fmla="*/ 2000 w 358"/>
                      <a:gd name="T3" fmla="*/ 22 h 10"/>
                      <a:gd name="T4" fmla="*/ 5595 w 358"/>
                      <a:gd name="T5" fmla="*/ 81 h 10"/>
                      <a:gd name="T6" fmla="*/ 0 60000 65536"/>
                      <a:gd name="T7" fmla="*/ 0 60000 65536"/>
                      <a:gd name="T8" fmla="*/ 0 60000 65536"/>
                    </a:gdLst>
                    <a:ahLst/>
                    <a:cxnLst>
                      <a:cxn ang="T6">
                        <a:pos x="T0" y="T1"/>
                      </a:cxn>
                      <a:cxn ang="T7">
                        <a:pos x="T2" y="T3"/>
                      </a:cxn>
                      <a:cxn ang="T8">
                        <a:pos x="T4" y="T5"/>
                      </a:cxn>
                    </a:cxnLst>
                    <a:rect l="0" t="0" r="r" b="b"/>
                    <a:pathLst>
                      <a:path w="358" h="10">
                        <a:moveTo>
                          <a:pt x="0" y="7"/>
                        </a:moveTo>
                        <a:cubicBezTo>
                          <a:pt x="12" y="10"/>
                          <a:pt x="92" y="3"/>
                          <a:pt x="128" y="1"/>
                        </a:cubicBezTo>
                        <a:cubicBezTo>
                          <a:pt x="164" y="0"/>
                          <a:pt x="338" y="3"/>
                          <a:pt x="358" y="4"/>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10" name="Freeform 160"/>
                  <p:cNvSpPr>
                    <a:spLocks/>
                  </p:cNvSpPr>
                  <p:nvPr/>
                </p:nvSpPr>
                <p:spPr bwMode="auto">
                  <a:xfrm>
                    <a:off x="911" y="1925"/>
                    <a:ext cx="300" cy="14"/>
                  </a:xfrm>
                  <a:custGeom>
                    <a:avLst/>
                    <a:gdLst>
                      <a:gd name="T0" fmla="*/ 0 w 120"/>
                      <a:gd name="T1" fmla="*/ 109 h 5"/>
                      <a:gd name="T2" fmla="*/ 1875 w 120"/>
                      <a:gd name="T3" fmla="*/ 0 h 5"/>
                      <a:gd name="T4" fmla="*/ 0 60000 65536"/>
                      <a:gd name="T5" fmla="*/ 0 60000 65536"/>
                    </a:gdLst>
                    <a:ahLst/>
                    <a:cxnLst>
                      <a:cxn ang="T4">
                        <a:pos x="T0" y="T1"/>
                      </a:cxn>
                      <a:cxn ang="T5">
                        <a:pos x="T2" y="T3"/>
                      </a:cxn>
                    </a:cxnLst>
                    <a:rect l="0" t="0" r="r" b="b"/>
                    <a:pathLst>
                      <a:path w="120" h="5">
                        <a:moveTo>
                          <a:pt x="0" y="5"/>
                        </a:moveTo>
                        <a:cubicBezTo>
                          <a:pt x="12" y="5"/>
                          <a:pt x="59" y="2"/>
                          <a:pt x="120" y="0"/>
                        </a:cubicBezTo>
                      </a:path>
                    </a:pathLst>
                  </a:custGeom>
                  <a:noFill/>
                  <a:ln w="7938" cap="flat">
                    <a:solidFill>
                      <a:srgbClr val="FCEEF0"/>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11" name="Freeform 161"/>
                  <p:cNvSpPr>
                    <a:spLocks/>
                  </p:cNvSpPr>
                  <p:nvPr/>
                </p:nvSpPr>
                <p:spPr bwMode="auto">
                  <a:xfrm>
                    <a:off x="1251" y="1640"/>
                    <a:ext cx="665" cy="24"/>
                  </a:xfrm>
                  <a:custGeom>
                    <a:avLst/>
                    <a:gdLst>
                      <a:gd name="T0" fmla="*/ 0 w 266"/>
                      <a:gd name="T1" fmla="*/ 93 h 9"/>
                      <a:gd name="T2" fmla="*/ 1800 w 266"/>
                      <a:gd name="T3" fmla="*/ 21 h 9"/>
                      <a:gd name="T4" fmla="*/ 4158 w 266"/>
                      <a:gd name="T5" fmla="*/ 171 h 9"/>
                      <a:gd name="T6" fmla="*/ 0 60000 65536"/>
                      <a:gd name="T7" fmla="*/ 0 60000 65536"/>
                      <a:gd name="T8" fmla="*/ 0 60000 65536"/>
                    </a:gdLst>
                    <a:ahLst/>
                    <a:cxnLst>
                      <a:cxn ang="T6">
                        <a:pos x="T0" y="T1"/>
                      </a:cxn>
                      <a:cxn ang="T7">
                        <a:pos x="T2" y="T3"/>
                      </a:cxn>
                      <a:cxn ang="T8">
                        <a:pos x="T4" y="T5"/>
                      </a:cxn>
                    </a:cxnLst>
                    <a:rect l="0" t="0" r="r" b="b"/>
                    <a:pathLst>
                      <a:path w="266" h="9">
                        <a:moveTo>
                          <a:pt x="0" y="5"/>
                        </a:moveTo>
                        <a:cubicBezTo>
                          <a:pt x="17" y="7"/>
                          <a:pt x="84" y="0"/>
                          <a:pt x="115" y="1"/>
                        </a:cubicBezTo>
                        <a:cubicBezTo>
                          <a:pt x="146" y="3"/>
                          <a:pt x="237" y="7"/>
                          <a:pt x="266" y="9"/>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12" name="Freeform 162"/>
                  <p:cNvSpPr>
                    <a:spLocks/>
                  </p:cNvSpPr>
                  <p:nvPr/>
                </p:nvSpPr>
                <p:spPr bwMode="auto">
                  <a:xfrm>
                    <a:off x="1443" y="1611"/>
                    <a:ext cx="465" cy="26"/>
                  </a:xfrm>
                  <a:custGeom>
                    <a:avLst/>
                    <a:gdLst>
                      <a:gd name="T0" fmla="*/ 0 w 186"/>
                      <a:gd name="T1" fmla="*/ 55 h 10"/>
                      <a:gd name="T2" fmla="*/ 2908 w 186"/>
                      <a:gd name="T3" fmla="*/ 177 h 10"/>
                      <a:gd name="T4" fmla="*/ 0 60000 65536"/>
                      <a:gd name="T5" fmla="*/ 0 60000 65536"/>
                    </a:gdLst>
                    <a:ahLst/>
                    <a:cxnLst>
                      <a:cxn ang="T4">
                        <a:pos x="T0" y="T1"/>
                      </a:cxn>
                      <a:cxn ang="T5">
                        <a:pos x="T2" y="T3"/>
                      </a:cxn>
                    </a:cxnLst>
                    <a:rect l="0" t="0" r="r" b="b"/>
                    <a:pathLst>
                      <a:path w="186" h="10">
                        <a:moveTo>
                          <a:pt x="0" y="3"/>
                        </a:moveTo>
                        <a:cubicBezTo>
                          <a:pt x="19" y="0"/>
                          <a:pt x="153" y="6"/>
                          <a:pt x="186" y="10"/>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13" name="Freeform 163"/>
                  <p:cNvSpPr>
                    <a:spLocks/>
                  </p:cNvSpPr>
                  <p:nvPr/>
                </p:nvSpPr>
                <p:spPr bwMode="auto">
                  <a:xfrm>
                    <a:off x="933" y="1677"/>
                    <a:ext cx="1058" cy="14"/>
                  </a:xfrm>
                  <a:custGeom>
                    <a:avLst/>
                    <a:gdLst>
                      <a:gd name="T0" fmla="*/ 0 w 423"/>
                      <a:gd name="T1" fmla="*/ 48 h 5"/>
                      <a:gd name="T2" fmla="*/ 2376 w 423"/>
                      <a:gd name="T3" fmla="*/ 22 h 5"/>
                      <a:gd name="T4" fmla="*/ 6618 w 423"/>
                      <a:gd name="T5" fmla="*/ 109 h 5"/>
                      <a:gd name="T6" fmla="*/ 0 60000 65536"/>
                      <a:gd name="T7" fmla="*/ 0 60000 65536"/>
                      <a:gd name="T8" fmla="*/ 0 60000 65536"/>
                    </a:gdLst>
                    <a:ahLst/>
                    <a:cxnLst>
                      <a:cxn ang="T6">
                        <a:pos x="T0" y="T1"/>
                      </a:cxn>
                      <a:cxn ang="T7">
                        <a:pos x="T2" y="T3"/>
                      </a:cxn>
                      <a:cxn ang="T8">
                        <a:pos x="T4" y="T5"/>
                      </a:cxn>
                    </a:cxnLst>
                    <a:rect l="0" t="0" r="r" b="b"/>
                    <a:pathLst>
                      <a:path w="423" h="5">
                        <a:moveTo>
                          <a:pt x="0" y="2"/>
                        </a:moveTo>
                        <a:cubicBezTo>
                          <a:pt x="23" y="4"/>
                          <a:pt x="83" y="2"/>
                          <a:pt x="152" y="1"/>
                        </a:cubicBezTo>
                        <a:cubicBezTo>
                          <a:pt x="221" y="0"/>
                          <a:pt x="380" y="1"/>
                          <a:pt x="423"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14" name="Freeform 164"/>
                  <p:cNvSpPr>
                    <a:spLocks/>
                  </p:cNvSpPr>
                  <p:nvPr/>
                </p:nvSpPr>
                <p:spPr bwMode="auto">
                  <a:xfrm>
                    <a:off x="933" y="1707"/>
                    <a:ext cx="1060" cy="8"/>
                  </a:xfrm>
                  <a:custGeom>
                    <a:avLst/>
                    <a:gdLst>
                      <a:gd name="T0" fmla="*/ 0 w 424"/>
                      <a:gd name="T1" fmla="*/ 35 h 3"/>
                      <a:gd name="T2" fmla="*/ 2313 w 424"/>
                      <a:gd name="T3" fmla="*/ 21 h 3"/>
                      <a:gd name="T4" fmla="*/ 4988 w 424"/>
                      <a:gd name="T5" fmla="*/ 21 h 3"/>
                      <a:gd name="T6" fmla="*/ 6625 w 424"/>
                      <a:gd name="T7" fmla="*/ 5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3">
                        <a:moveTo>
                          <a:pt x="0" y="2"/>
                        </a:moveTo>
                        <a:cubicBezTo>
                          <a:pt x="21" y="3"/>
                          <a:pt x="82" y="2"/>
                          <a:pt x="148" y="1"/>
                        </a:cubicBezTo>
                        <a:cubicBezTo>
                          <a:pt x="198" y="1"/>
                          <a:pt x="270" y="2"/>
                          <a:pt x="319" y="1"/>
                        </a:cubicBezTo>
                        <a:cubicBezTo>
                          <a:pt x="361" y="0"/>
                          <a:pt x="408" y="2"/>
                          <a:pt x="424"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15" name="Freeform 165"/>
                  <p:cNvSpPr>
                    <a:spLocks/>
                  </p:cNvSpPr>
                  <p:nvPr/>
                </p:nvSpPr>
                <p:spPr bwMode="auto">
                  <a:xfrm>
                    <a:off x="933" y="1733"/>
                    <a:ext cx="1060" cy="8"/>
                  </a:xfrm>
                  <a:custGeom>
                    <a:avLst/>
                    <a:gdLst>
                      <a:gd name="T0" fmla="*/ 0 w 424"/>
                      <a:gd name="T1" fmla="*/ 35 h 3"/>
                      <a:gd name="T2" fmla="*/ 2270 w 424"/>
                      <a:gd name="T3" fmla="*/ 35 h 3"/>
                      <a:gd name="T4" fmla="*/ 4845 w 424"/>
                      <a:gd name="T5" fmla="*/ 35 h 3"/>
                      <a:gd name="T6" fmla="*/ 6625 w 424"/>
                      <a:gd name="T7" fmla="*/ 56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4" h="3">
                        <a:moveTo>
                          <a:pt x="0" y="2"/>
                        </a:moveTo>
                        <a:cubicBezTo>
                          <a:pt x="20" y="3"/>
                          <a:pt x="80" y="3"/>
                          <a:pt x="145" y="2"/>
                        </a:cubicBezTo>
                        <a:cubicBezTo>
                          <a:pt x="204" y="3"/>
                          <a:pt x="275" y="3"/>
                          <a:pt x="310" y="2"/>
                        </a:cubicBezTo>
                        <a:cubicBezTo>
                          <a:pt x="353" y="0"/>
                          <a:pt x="409" y="3"/>
                          <a:pt x="424"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16" name="Freeform 166"/>
                  <p:cNvSpPr>
                    <a:spLocks/>
                  </p:cNvSpPr>
                  <p:nvPr/>
                </p:nvSpPr>
                <p:spPr bwMode="auto">
                  <a:xfrm>
                    <a:off x="933" y="1755"/>
                    <a:ext cx="995" cy="21"/>
                  </a:xfrm>
                  <a:custGeom>
                    <a:avLst/>
                    <a:gdLst>
                      <a:gd name="T0" fmla="*/ 0 w 398"/>
                      <a:gd name="T1" fmla="*/ 76 h 8"/>
                      <a:gd name="T2" fmla="*/ 4720 w 398"/>
                      <a:gd name="T3" fmla="*/ 76 h 8"/>
                      <a:gd name="T4" fmla="*/ 6220 w 398"/>
                      <a:gd name="T5" fmla="*/ 55 h 8"/>
                      <a:gd name="T6" fmla="*/ 0 60000 65536"/>
                      <a:gd name="T7" fmla="*/ 0 60000 65536"/>
                      <a:gd name="T8" fmla="*/ 0 60000 65536"/>
                    </a:gdLst>
                    <a:ahLst/>
                    <a:cxnLst>
                      <a:cxn ang="T6">
                        <a:pos x="T0" y="T1"/>
                      </a:cxn>
                      <a:cxn ang="T7">
                        <a:pos x="T2" y="T3"/>
                      </a:cxn>
                      <a:cxn ang="T8">
                        <a:pos x="T4" y="T5"/>
                      </a:cxn>
                    </a:cxnLst>
                    <a:rect l="0" t="0" r="r" b="b"/>
                    <a:pathLst>
                      <a:path w="398" h="8">
                        <a:moveTo>
                          <a:pt x="0" y="4"/>
                        </a:moveTo>
                        <a:cubicBezTo>
                          <a:pt x="39" y="5"/>
                          <a:pt x="258" y="8"/>
                          <a:pt x="302" y="4"/>
                        </a:cubicBezTo>
                        <a:cubicBezTo>
                          <a:pt x="345" y="0"/>
                          <a:pt x="385" y="4"/>
                          <a:pt x="398"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17" name="Freeform 167"/>
                  <p:cNvSpPr>
                    <a:spLocks/>
                  </p:cNvSpPr>
                  <p:nvPr/>
                </p:nvSpPr>
                <p:spPr bwMode="auto">
                  <a:xfrm>
                    <a:off x="781" y="1787"/>
                    <a:ext cx="1142" cy="18"/>
                  </a:xfrm>
                  <a:custGeom>
                    <a:avLst/>
                    <a:gdLst>
                      <a:gd name="T0" fmla="*/ 0 w 457"/>
                      <a:gd name="T1" fmla="*/ 54 h 7"/>
                      <a:gd name="T2" fmla="*/ 1729 w 457"/>
                      <a:gd name="T3" fmla="*/ 54 h 7"/>
                      <a:gd name="T4" fmla="*/ 4353 w 457"/>
                      <a:gd name="T5" fmla="*/ 85 h 7"/>
                      <a:gd name="T6" fmla="*/ 7132 w 457"/>
                      <a:gd name="T7" fmla="*/ 54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7">
                        <a:moveTo>
                          <a:pt x="0" y="3"/>
                        </a:moveTo>
                        <a:cubicBezTo>
                          <a:pt x="16" y="4"/>
                          <a:pt x="66" y="5"/>
                          <a:pt x="111" y="3"/>
                        </a:cubicBezTo>
                        <a:cubicBezTo>
                          <a:pt x="156" y="1"/>
                          <a:pt x="232" y="7"/>
                          <a:pt x="279" y="5"/>
                        </a:cubicBezTo>
                        <a:cubicBezTo>
                          <a:pt x="327" y="3"/>
                          <a:pt x="448" y="0"/>
                          <a:pt x="457" y="3"/>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18" name="Freeform 168"/>
                  <p:cNvSpPr>
                    <a:spLocks/>
                  </p:cNvSpPr>
                  <p:nvPr/>
                </p:nvSpPr>
                <p:spPr bwMode="auto">
                  <a:xfrm>
                    <a:off x="771" y="1816"/>
                    <a:ext cx="907" cy="24"/>
                  </a:xfrm>
                  <a:custGeom>
                    <a:avLst/>
                    <a:gdLst>
                      <a:gd name="T0" fmla="*/ 0 w 363"/>
                      <a:gd name="T1" fmla="*/ 149 h 9"/>
                      <a:gd name="T2" fmla="*/ 2496 w 363"/>
                      <a:gd name="T3" fmla="*/ 0 h 9"/>
                      <a:gd name="T4" fmla="*/ 5662 w 363"/>
                      <a:gd name="T5" fmla="*/ 21 h 9"/>
                      <a:gd name="T6" fmla="*/ 0 60000 65536"/>
                      <a:gd name="T7" fmla="*/ 0 60000 65536"/>
                      <a:gd name="T8" fmla="*/ 0 60000 65536"/>
                    </a:gdLst>
                    <a:ahLst/>
                    <a:cxnLst>
                      <a:cxn ang="T6">
                        <a:pos x="T0" y="T1"/>
                      </a:cxn>
                      <a:cxn ang="T7">
                        <a:pos x="T2" y="T3"/>
                      </a:cxn>
                      <a:cxn ang="T8">
                        <a:pos x="T4" y="T5"/>
                      </a:cxn>
                    </a:cxnLst>
                    <a:rect l="0" t="0" r="r" b="b"/>
                    <a:pathLst>
                      <a:path w="363" h="9">
                        <a:moveTo>
                          <a:pt x="0" y="8"/>
                        </a:moveTo>
                        <a:cubicBezTo>
                          <a:pt x="12" y="9"/>
                          <a:pt x="126" y="0"/>
                          <a:pt x="160" y="0"/>
                        </a:cubicBezTo>
                        <a:cubicBezTo>
                          <a:pt x="195" y="0"/>
                          <a:pt x="306" y="3"/>
                          <a:pt x="363" y="1"/>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19" name="Freeform 169"/>
                  <p:cNvSpPr>
                    <a:spLocks/>
                  </p:cNvSpPr>
                  <p:nvPr/>
                </p:nvSpPr>
                <p:spPr bwMode="auto">
                  <a:xfrm>
                    <a:off x="773" y="1843"/>
                    <a:ext cx="893" cy="34"/>
                  </a:xfrm>
                  <a:custGeom>
                    <a:avLst/>
                    <a:gdLst>
                      <a:gd name="T0" fmla="*/ 0 w 357"/>
                      <a:gd name="T1" fmla="*/ 165 h 13"/>
                      <a:gd name="T2" fmla="*/ 2189 w 357"/>
                      <a:gd name="T3" fmla="*/ 21 h 13"/>
                      <a:gd name="T4" fmla="*/ 5588 w 357"/>
                      <a:gd name="T5" fmla="*/ 34 h 13"/>
                      <a:gd name="T6" fmla="*/ 0 60000 65536"/>
                      <a:gd name="T7" fmla="*/ 0 60000 65536"/>
                      <a:gd name="T8" fmla="*/ 0 60000 65536"/>
                    </a:gdLst>
                    <a:ahLst/>
                    <a:cxnLst>
                      <a:cxn ang="T6">
                        <a:pos x="T0" y="T1"/>
                      </a:cxn>
                      <a:cxn ang="T7">
                        <a:pos x="T2" y="T3"/>
                      </a:cxn>
                      <a:cxn ang="T8">
                        <a:pos x="T4" y="T5"/>
                      </a:cxn>
                    </a:cxnLst>
                    <a:rect l="0" t="0" r="r" b="b"/>
                    <a:pathLst>
                      <a:path w="357" h="13">
                        <a:moveTo>
                          <a:pt x="0" y="9"/>
                        </a:moveTo>
                        <a:cubicBezTo>
                          <a:pt x="14" y="13"/>
                          <a:pt x="88" y="1"/>
                          <a:pt x="140" y="1"/>
                        </a:cubicBezTo>
                        <a:cubicBezTo>
                          <a:pt x="192" y="0"/>
                          <a:pt x="324" y="4"/>
                          <a:pt x="357" y="2"/>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20" name="Freeform 170"/>
                  <p:cNvSpPr>
                    <a:spLocks/>
                  </p:cNvSpPr>
                  <p:nvPr/>
                </p:nvSpPr>
                <p:spPr bwMode="auto">
                  <a:xfrm>
                    <a:off x="773" y="1872"/>
                    <a:ext cx="895" cy="27"/>
                  </a:xfrm>
                  <a:custGeom>
                    <a:avLst/>
                    <a:gdLst>
                      <a:gd name="T0" fmla="*/ 0 w 358"/>
                      <a:gd name="T1" fmla="*/ 159 h 10"/>
                      <a:gd name="T2" fmla="*/ 2000 w 358"/>
                      <a:gd name="T3" fmla="*/ 38 h 10"/>
                      <a:gd name="T4" fmla="*/ 5595 w 358"/>
                      <a:gd name="T5" fmla="*/ 103 h 10"/>
                      <a:gd name="T6" fmla="*/ 0 60000 65536"/>
                      <a:gd name="T7" fmla="*/ 0 60000 65536"/>
                      <a:gd name="T8" fmla="*/ 0 60000 65536"/>
                    </a:gdLst>
                    <a:ahLst/>
                    <a:cxnLst>
                      <a:cxn ang="T6">
                        <a:pos x="T0" y="T1"/>
                      </a:cxn>
                      <a:cxn ang="T7">
                        <a:pos x="T2" y="T3"/>
                      </a:cxn>
                      <a:cxn ang="T8">
                        <a:pos x="T4" y="T5"/>
                      </a:cxn>
                    </a:cxnLst>
                    <a:rect l="0" t="0" r="r" b="b"/>
                    <a:pathLst>
                      <a:path w="358" h="10">
                        <a:moveTo>
                          <a:pt x="0" y="8"/>
                        </a:moveTo>
                        <a:cubicBezTo>
                          <a:pt x="12" y="10"/>
                          <a:pt x="92" y="4"/>
                          <a:pt x="128" y="2"/>
                        </a:cubicBezTo>
                        <a:cubicBezTo>
                          <a:pt x="164" y="0"/>
                          <a:pt x="338" y="4"/>
                          <a:pt x="358" y="5"/>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21" name="Freeform 171"/>
                  <p:cNvSpPr>
                    <a:spLocks/>
                  </p:cNvSpPr>
                  <p:nvPr/>
                </p:nvSpPr>
                <p:spPr bwMode="auto">
                  <a:xfrm>
                    <a:off x="881" y="1909"/>
                    <a:ext cx="600" cy="27"/>
                  </a:xfrm>
                  <a:custGeom>
                    <a:avLst/>
                    <a:gdLst>
                      <a:gd name="T0" fmla="*/ 0 w 240"/>
                      <a:gd name="T1" fmla="*/ 176 h 10"/>
                      <a:gd name="T2" fmla="*/ 3750 w 240"/>
                      <a:gd name="T3" fmla="*/ 81 h 10"/>
                      <a:gd name="T4" fmla="*/ 0 60000 65536"/>
                      <a:gd name="T5" fmla="*/ 0 60000 65536"/>
                    </a:gdLst>
                    <a:ahLst/>
                    <a:cxnLst>
                      <a:cxn ang="T4">
                        <a:pos x="T0" y="T1"/>
                      </a:cxn>
                      <a:cxn ang="T5">
                        <a:pos x="T2" y="T3"/>
                      </a:cxn>
                    </a:cxnLst>
                    <a:rect l="0" t="0" r="r" b="b"/>
                    <a:pathLst>
                      <a:path w="240" h="10">
                        <a:moveTo>
                          <a:pt x="0" y="9"/>
                        </a:moveTo>
                        <a:cubicBezTo>
                          <a:pt x="18" y="10"/>
                          <a:pt x="134" y="0"/>
                          <a:pt x="240" y="4"/>
                        </a:cubicBezTo>
                      </a:path>
                    </a:pathLst>
                  </a:custGeom>
                  <a:noFill/>
                  <a:ln w="3175" cap="flat">
                    <a:solidFill>
                      <a:srgbClr val="7D7D7D"/>
                    </a:solidFill>
                    <a:prstDash val="solid"/>
                    <a:miter lim="800000"/>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22" name="Freeform 172"/>
                  <p:cNvSpPr>
                    <a:spLocks/>
                  </p:cNvSpPr>
                  <p:nvPr/>
                </p:nvSpPr>
                <p:spPr bwMode="auto">
                  <a:xfrm>
                    <a:off x="783" y="1627"/>
                    <a:ext cx="638" cy="237"/>
                  </a:xfrm>
                  <a:custGeom>
                    <a:avLst/>
                    <a:gdLst>
                      <a:gd name="T0" fmla="*/ 50 w 255"/>
                      <a:gd name="T1" fmla="*/ 1680 h 89"/>
                      <a:gd name="T2" fmla="*/ 20 w 255"/>
                      <a:gd name="T3" fmla="*/ 1454 h 89"/>
                      <a:gd name="T4" fmla="*/ 95 w 255"/>
                      <a:gd name="T5" fmla="*/ 1190 h 89"/>
                      <a:gd name="T6" fmla="*/ 563 w 255"/>
                      <a:gd name="T7" fmla="*/ 1036 h 89"/>
                      <a:gd name="T8" fmla="*/ 1083 w 255"/>
                      <a:gd name="T9" fmla="*/ 943 h 89"/>
                      <a:gd name="T10" fmla="*/ 1208 w 255"/>
                      <a:gd name="T11" fmla="*/ 397 h 89"/>
                      <a:gd name="T12" fmla="*/ 1866 w 255"/>
                      <a:gd name="T13" fmla="*/ 362 h 89"/>
                      <a:gd name="T14" fmla="*/ 2567 w 255"/>
                      <a:gd name="T15" fmla="*/ 375 h 89"/>
                      <a:gd name="T16" fmla="*/ 2867 w 255"/>
                      <a:gd name="T17" fmla="*/ 375 h 89"/>
                      <a:gd name="T18" fmla="*/ 3005 w 255"/>
                      <a:gd name="T19" fmla="*/ 170 h 89"/>
                      <a:gd name="T20" fmla="*/ 3213 w 255"/>
                      <a:gd name="T21" fmla="*/ 21 h 89"/>
                      <a:gd name="T22" fmla="*/ 3650 w 255"/>
                      <a:gd name="T23" fmla="*/ 21 h 89"/>
                      <a:gd name="T24" fmla="*/ 3993 w 255"/>
                      <a:gd name="T25" fmla="*/ 56 h 89"/>
                      <a:gd name="T26" fmla="*/ 3650 w 255"/>
                      <a:gd name="T27" fmla="*/ 93 h 89"/>
                      <a:gd name="T28" fmla="*/ 3255 w 255"/>
                      <a:gd name="T29" fmla="*/ 205 h 89"/>
                      <a:gd name="T30" fmla="*/ 2942 w 255"/>
                      <a:gd name="T31" fmla="*/ 567 h 89"/>
                      <a:gd name="T32" fmla="*/ 2117 w 255"/>
                      <a:gd name="T33" fmla="*/ 602 h 89"/>
                      <a:gd name="T34" fmla="*/ 1646 w 255"/>
                      <a:gd name="T35" fmla="*/ 602 h 89"/>
                      <a:gd name="T36" fmla="*/ 1334 w 255"/>
                      <a:gd name="T37" fmla="*/ 644 h 89"/>
                      <a:gd name="T38" fmla="*/ 1221 w 255"/>
                      <a:gd name="T39" fmla="*/ 1036 h 89"/>
                      <a:gd name="T40" fmla="*/ 863 w 255"/>
                      <a:gd name="T41" fmla="*/ 1206 h 89"/>
                      <a:gd name="T42" fmla="*/ 300 w 255"/>
                      <a:gd name="T43" fmla="*/ 1284 h 89"/>
                      <a:gd name="T44" fmla="*/ 83 w 255"/>
                      <a:gd name="T45" fmla="*/ 1624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5" h="89">
                        <a:moveTo>
                          <a:pt x="3" y="89"/>
                        </a:moveTo>
                        <a:cubicBezTo>
                          <a:pt x="3" y="85"/>
                          <a:pt x="0" y="82"/>
                          <a:pt x="1" y="77"/>
                        </a:cubicBezTo>
                        <a:cubicBezTo>
                          <a:pt x="2" y="73"/>
                          <a:pt x="4" y="67"/>
                          <a:pt x="6" y="63"/>
                        </a:cubicBezTo>
                        <a:cubicBezTo>
                          <a:pt x="11" y="54"/>
                          <a:pt x="27" y="55"/>
                          <a:pt x="36" y="55"/>
                        </a:cubicBezTo>
                        <a:cubicBezTo>
                          <a:pt x="45" y="55"/>
                          <a:pt x="68" y="60"/>
                          <a:pt x="69" y="50"/>
                        </a:cubicBezTo>
                        <a:cubicBezTo>
                          <a:pt x="71" y="39"/>
                          <a:pt x="65" y="26"/>
                          <a:pt x="77" y="21"/>
                        </a:cubicBezTo>
                        <a:cubicBezTo>
                          <a:pt x="91" y="15"/>
                          <a:pt x="105" y="18"/>
                          <a:pt x="119" y="19"/>
                        </a:cubicBezTo>
                        <a:cubicBezTo>
                          <a:pt x="134" y="20"/>
                          <a:pt x="149" y="20"/>
                          <a:pt x="164" y="20"/>
                        </a:cubicBezTo>
                        <a:cubicBezTo>
                          <a:pt x="170" y="20"/>
                          <a:pt x="177" y="20"/>
                          <a:pt x="183" y="20"/>
                        </a:cubicBezTo>
                        <a:cubicBezTo>
                          <a:pt x="192" y="19"/>
                          <a:pt x="191" y="15"/>
                          <a:pt x="192" y="9"/>
                        </a:cubicBezTo>
                        <a:cubicBezTo>
                          <a:pt x="194" y="1"/>
                          <a:pt x="199" y="2"/>
                          <a:pt x="205" y="1"/>
                        </a:cubicBezTo>
                        <a:cubicBezTo>
                          <a:pt x="215" y="1"/>
                          <a:pt x="224" y="0"/>
                          <a:pt x="233" y="1"/>
                        </a:cubicBezTo>
                        <a:cubicBezTo>
                          <a:pt x="241" y="1"/>
                          <a:pt x="248" y="2"/>
                          <a:pt x="255" y="3"/>
                        </a:cubicBezTo>
                        <a:cubicBezTo>
                          <a:pt x="248" y="4"/>
                          <a:pt x="241" y="4"/>
                          <a:pt x="233" y="5"/>
                        </a:cubicBezTo>
                        <a:cubicBezTo>
                          <a:pt x="225" y="5"/>
                          <a:pt x="215" y="5"/>
                          <a:pt x="208" y="11"/>
                        </a:cubicBezTo>
                        <a:cubicBezTo>
                          <a:pt x="200" y="19"/>
                          <a:pt x="201" y="29"/>
                          <a:pt x="188" y="30"/>
                        </a:cubicBezTo>
                        <a:cubicBezTo>
                          <a:pt x="171" y="31"/>
                          <a:pt x="152" y="32"/>
                          <a:pt x="135" y="32"/>
                        </a:cubicBezTo>
                        <a:cubicBezTo>
                          <a:pt x="125" y="32"/>
                          <a:pt x="115" y="32"/>
                          <a:pt x="105" y="32"/>
                        </a:cubicBezTo>
                        <a:cubicBezTo>
                          <a:pt x="100" y="32"/>
                          <a:pt x="89" y="30"/>
                          <a:pt x="85" y="34"/>
                        </a:cubicBezTo>
                        <a:cubicBezTo>
                          <a:pt x="79" y="39"/>
                          <a:pt x="81" y="49"/>
                          <a:pt x="78" y="55"/>
                        </a:cubicBezTo>
                        <a:cubicBezTo>
                          <a:pt x="74" y="65"/>
                          <a:pt x="64" y="63"/>
                          <a:pt x="55" y="64"/>
                        </a:cubicBezTo>
                        <a:cubicBezTo>
                          <a:pt x="43" y="64"/>
                          <a:pt x="30" y="65"/>
                          <a:pt x="19" y="68"/>
                        </a:cubicBezTo>
                        <a:cubicBezTo>
                          <a:pt x="9" y="72"/>
                          <a:pt x="8" y="76"/>
                          <a:pt x="5" y="86"/>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23" name="Freeform 173"/>
                  <p:cNvSpPr>
                    <a:spLocks/>
                  </p:cNvSpPr>
                  <p:nvPr/>
                </p:nvSpPr>
                <p:spPr bwMode="auto">
                  <a:xfrm>
                    <a:off x="1508" y="1600"/>
                    <a:ext cx="373" cy="43"/>
                  </a:xfrm>
                  <a:custGeom>
                    <a:avLst/>
                    <a:gdLst>
                      <a:gd name="T0" fmla="*/ 0 w 149"/>
                      <a:gd name="T1" fmla="*/ 116 h 16"/>
                      <a:gd name="T2" fmla="*/ 313 w 149"/>
                      <a:gd name="T3" fmla="*/ 22 h 16"/>
                      <a:gd name="T4" fmla="*/ 676 w 149"/>
                      <a:gd name="T5" fmla="*/ 22 h 16"/>
                      <a:gd name="T6" fmla="*/ 1367 w 149"/>
                      <a:gd name="T7" fmla="*/ 59 h 16"/>
                      <a:gd name="T8" fmla="*/ 1847 w 149"/>
                      <a:gd name="T9" fmla="*/ 59 h 16"/>
                      <a:gd name="T10" fmla="*/ 2306 w 149"/>
                      <a:gd name="T11" fmla="*/ 312 h 16"/>
                      <a:gd name="T12" fmla="*/ 1772 w 149"/>
                      <a:gd name="T13" fmla="*/ 218 h 16"/>
                      <a:gd name="T14" fmla="*/ 1334 w 149"/>
                      <a:gd name="T15" fmla="*/ 218 h 16"/>
                      <a:gd name="T16" fmla="*/ 909 w 149"/>
                      <a:gd name="T17" fmla="*/ 17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 h="16">
                        <a:moveTo>
                          <a:pt x="0" y="6"/>
                        </a:moveTo>
                        <a:cubicBezTo>
                          <a:pt x="7" y="5"/>
                          <a:pt x="13" y="2"/>
                          <a:pt x="20" y="1"/>
                        </a:cubicBezTo>
                        <a:cubicBezTo>
                          <a:pt x="28" y="0"/>
                          <a:pt x="35" y="1"/>
                          <a:pt x="43" y="1"/>
                        </a:cubicBezTo>
                        <a:cubicBezTo>
                          <a:pt x="57" y="2"/>
                          <a:pt x="72" y="3"/>
                          <a:pt x="87" y="3"/>
                        </a:cubicBezTo>
                        <a:cubicBezTo>
                          <a:pt x="97" y="4"/>
                          <a:pt x="108" y="3"/>
                          <a:pt x="118" y="3"/>
                        </a:cubicBezTo>
                        <a:cubicBezTo>
                          <a:pt x="129" y="4"/>
                          <a:pt x="149" y="0"/>
                          <a:pt x="147" y="16"/>
                        </a:cubicBezTo>
                        <a:cubicBezTo>
                          <a:pt x="142" y="7"/>
                          <a:pt x="121" y="11"/>
                          <a:pt x="113" y="11"/>
                        </a:cubicBezTo>
                        <a:cubicBezTo>
                          <a:pt x="104" y="10"/>
                          <a:pt x="94" y="11"/>
                          <a:pt x="85" y="11"/>
                        </a:cubicBezTo>
                        <a:cubicBezTo>
                          <a:pt x="76" y="11"/>
                          <a:pt x="67" y="9"/>
                          <a:pt x="58" y="9"/>
                        </a:cubicBezTo>
                      </a:path>
                    </a:pathLst>
                  </a:custGeom>
                  <a:solidFill>
                    <a:srgbClr val="FCEEF0"/>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24" name="Oval 174"/>
                  <p:cNvSpPr>
                    <a:spLocks noChangeArrowheads="1"/>
                  </p:cNvSpPr>
                  <p:nvPr/>
                </p:nvSpPr>
                <p:spPr bwMode="auto">
                  <a:xfrm>
                    <a:off x="966" y="1672"/>
                    <a:ext cx="42" cy="43"/>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25" name="Oval 175"/>
                  <p:cNvSpPr>
                    <a:spLocks noChangeArrowheads="1"/>
                  </p:cNvSpPr>
                  <p:nvPr/>
                </p:nvSpPr>
                <p:spPr bwMode="auto">
                  <a:xfrm>
                    <a:off x="1011" y="1669"/>
                    <a:ext cx="17" cy="16"/>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26" name="Oval 176"/>
                  <p:cNvSpPr>
                    <a:spLocks noChangeArrowheads="1"/>
                  </p:cNvSpPr>
                  <p:nvPr/>
                </p:nvSpPr>
                <p:spPr bwMode="auto">
                  <a:xfrm>
                    <a:off x="961" y="1731"/>
                    <a:ext cx="27" cy="29"/>
                  </a:xfrm>
                  <a:prstGeom prst="ellipse">
                    <a:avLst/>
                  </a:prstGeom>
                  <a:solidFill>
                    <a:srgbClr val="FFFFFF"/>
                  </a:solidFill>
                  <a:ln w="9525">
                    <a:noFill/>
                    <a:round/>
                    <a:headEnd/>
                    <a:tailEnd/>
                  </a:ln>
                </p:spPr>
                <p:txBody>
                  <a:bodyPr/>
                  <a:lstStyle/>
                  <a:p>
                    <a:endParaRPr lang="fr-FR" sz="1000">
                      <a:ln w="0"/>
                      <a:latin typeface="Arial" panose="020B0604020202020204" pitchFamily="34" charset="0"/>
                      <a:cs typeface="Arial" panose="020B0604020202020204" pitchFamily="34" charset="0"/>
                    </a:endParaRPr>
                  </a:p>
                </p:txBody>
              </p:sp>
              <p:sp>
                <p:nvSpPr>
                  <p:cNvPr id="1627" name="Freeform 177"/>
                  <p:cNvSpPr>
                    <a:spLocks/>
                  </p:cNvSpPr>
                  <p:nvPr/>
                </p:nvSpPr>
                <p:spPr bwMode="auto">
                  <a:xfrm>
                    <a:off x="768" y="1587"/>
                    <a:ext cx="1228" cy="381"/>
                  </a:xfrm>
                  <a:custGeom>
                    <a:avLst/>
                    <a:gdLst>
                      <a:gd name="T0" fmla="*/ 4629 w 491"/>
                      <a:gd name="T1" fmla="*/ 77 h 143"/>
                      <a:gd name="T2" fmla="*/ 4179 w 491"/>
                      <a:gd name="T3" fmla="*/ 226 h 143"/>
                      <a:gd name="T4" fmla="*/ 3051 w 491"/>
                      <a:gd name="T5" fmla="*/ 226 h 143"/>
                      <a:gd name="T6" fmla="*/ 3021 w 491"/>
                      <a:gd name="T7" fmla="*/ 477 h 143"/>
                      <a:gd name="T8" fmla="*/ 2363 w 491"/>
                      <a:gd name="T9" fmla="*/ 477 h 143"/>
                      <a:gd name="T10" fmla="*/ 1158 w 491"/>
                      <a:gd name="T11" fmla="*/ 512 h 143"/>
                      <a:gd name="T12" fmla="*/ 1033 w 491"/>
                      <a:gd name="T13" fmla="*/ 1271 h 143"/>
                      <a:gd name="T14" fmla="*/ 250 w 491"/>
                      <a:gd name="T15" fmla="*/ 1250 h 143"/>
                      <a:gd name="T16" fmla="*/ 95 w 491"/>
                      <a:gd name="T17" fmla="*/ 1399 h 143"/>
                      <a:gd name="T18" fmla="*/ 20 w 491"/>
                      <a:gd name="T19" fmla="*/ 1660 h 143"/>
                      <a:gd name="T20" fmla="*/ 33 w 491"/>
                      <a:gd name="T21" fmla="*/ 2022 h 143"/>
                      <a:gd name="T22" fmla="*/ 145 w 491"/>
                      <a:gd name="T23" fmla="*/ 2363 h 143"/>
                      <a:gd name="T24" fmla="*/ 770 w 491"/>
                      <a:gd name="T25" fmla="*/ 2478 h 143"/>
                      <a:gd name="T26" fmla="*/ 3191 w 491"/>
                      <a:gd name="T27" fmla="*/ 2401 h 143"/>
                      <a:gd name="T28" fmla="*/ 4317 w 491"/>
                      <a:gd name="T29" fmla="*/ 2385 h 143"/>
                      <a:gd name="T30" fmla="*/ 5272 w 491"/>
                      <a:gd name="T31" fmla="*/ 2342 h 143"/>
                      <a:gd name="T32" fmla="*/ 5647 w 491"/>
                      <a:gd name="T33" fmla="*/ 2081 h 143"/>
                      <a:gd name="T34" fmla="*/ 5710 w 491"/>
                      <a:gd name="T35" fmla="*/ 1647 h 143"/>
                      <a:gd name="T36" fmla="*/ 7213 w 491"/>
                      <a:gd name="T37" fmla="*/ 1569 h 143"/>
                      <a:gd name="T38" fmla="*/ 7305 w 491"/>
                      <a:gd name="T39" fmla="*/ 1228 h 143"/>
                      <a:gd name="T40" fmla="*/ 7651 w 491"/>
                      <a:gd name="T41" fmla="*/ 1172 h 143"/>
                      <a:gd name="T42" fmla="*/ 7601 w 491"/>
                      <a:gd name="T43" fmla="*/ 602 h 143"/>
                      <a:gd name="T44" fmla="*/ 7180 w 491"/>
                      <a:gd name="T45" fmla="*/ 546 h 143"/>
                      <a:gd name="T46" fmla="*/ 7100 w 491"/>
                      <a:gd name="T47" fmla="*/ 171 h 143"/>
                      <a:gd name="T48" fmla="*/ 6193 w 491"/>
                      <a:gd name="T49" fmla="*/ 35 h 143"/>
                      <a:gd name="T50" fmla="*/ 4629 w 491"/>
                      <a:gd name="T51" fmla="*/ 77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1" h="143">
                        <a:moveTo>
                          <a:pt x="296" y="4"/>
                        </a:moveTo>
                        <a:cubicBezTo>
                          <a:pt x="286" y="6"/>
                          <a:pt x="276" y="11"/>
                          <a:pt x="267" y="12"/>
                        </a:cubicBezTo>
                        <a:cubicBezTo>
                          <a:pt x="256" y="14"/>
                          <a:pt x="205" y="5"/>
                          <a:pt x="195" y="12"/>
                        </a:cubicBezTo>
                        <a:cubicBezTo>
                          <a:pt x="192" y="14"/>
                          <a:pt x="193" y="19"/>
                          <a:pt x="193" y="25"/>
                        </a:cubicBezTo>
                        <a:cubicBezTo>
                          <a:pt x="180" y="22"/>
                          <a:pt x="166" y="26"/>
                          <a:pt x="151" y="25"/>
                        </a:cubicBezTo>
                        <a:cubicBezTo>
                          <a:pt x="145" y="25"/>
                          <a:pt x="84" y="22"/>
                          <a:pt x="74" y="27"/>
                        </a:cubicBezTo>
                        <a:cubicBezTo>
                          <a:pt x="60" y="34"/>
                          <a:pt x="66" y="55"/>
                          <a:pt x="66" y="67"/>
                        </a:cubicBezTo>
                        <a:cubicBezTo>
                          <a:pt x="48" y="68"/>
                          <a:pt x="25" y="65"/>
                          <a:pt x="16" y="66"/>
                        </a:cubicBezTo>
                        <a:cubicBezTo>
                          <a:pt x="6" y="67"/>
                          <a:pt x="6" y="73"/>
                          <a:pt x="6" y="74"/>
                        </a:cubicBezTo>
                        <a:cubicBezTo>
                          <a:pt x="6" y="79"/>
                          <a:pt x="2" y="81"/>
                          <a:pt x="1" y="88"/>
                        </a:cubicBezTo>
                        <a:cubicBezTo>
                          <a:pt x="1" y="92"/>
                          <a:pt x="2" y="102"/>
                          <a:pt x="2" y="107"/>
                        </a:cubicBezTo>
                        <a:cubicBezTo>
                          <a:pt x="2" y="117"/>
                          <a:pt x="0" y="121"/>
                          <a:pt x="9" y="125"/>
                        </a:cubicBezTo>
                        <a:cubicBezTo>
                          <a:pt x="15" y="129"/>
                          <a:pt x="42" y="129"/>
                          <a:pt x="49" y="131"/>
                        </a:cubicBezTo>
                        <a:cubicBezTo>
                          <a:pt x="100" y="143"/>
                          <a:pt x="153" y="130"/>
                          <a:pt x="204" y="127"/>
                        </a:cubicBezTo>
                        <a:cubicBezTo>
                          <a:pt x="217" y="126"/>
                          <a:pt x="263" y="126"/>
                          <a:pt x="276" y="126"/>
                        </a:cubicBezTo>
                        <a:cubicBezTo>
                          <a:pt x="296" y="125"/>
                          <a:pt x="317" y="127"/>
                          <a:pt x="337" y="124"/>
                        </a:cubicBezTo>
                        <a:cubicBezTo>
                          <a:pt x="344" y="123"/>
                          <a:pt x="363" y="122"/>
                          <a:pt x="361" y="110"/>
                        </a:cubicBezTo>
                        <a:cubicBezTo>
                          <a:pt x="361" y="100"/>
                          <a:pt x="354" y="89"/>
                          <a:pt x="365" y="87"/>
                        </a:cubicBezTo>
                        <a:cubicBezTo>
                          <a:pt x="376" y="84"/>
                          <a:pt x="457" y="91"/>
                          <a:pt x="461" y="83"/>
                        </a:cubicBezTo>
                        <a:cubicBezTo>
                          <a:pt x="465" y="75"/>
                          <a:pt x="457" y="66"/>
                          <a:pt x="467" y="65"/>
                        </a:cubicBezTo>
                        <a:cubicBezTo>
                          <a:pt x="477" y="64"/>
                          <a:pt x="489" y="67"/>
                          <a:pt x="489" y="62"/>
                        </a:cubicBezTo>
                        <a:cubicBezTo>
                          <a:pt x="489" y="56"/>
                          <a:pt x="491" y="34"/>
                          <a:pt x="486" y="32"/>
                        </a:cubicBezTo>
                        <a:cubicBezTo>
                          <a:pt x="478" y="29"/>
                          <a:pt x="464" y="32"/>
                          <a:pt x="459" y="29"/>
                        </a:cubicBezTo>
                        <a:cubicBezTo>
                          <a:pt x="452" y="26"/>
                          <a:pt x="460" y="16"/>
                          <a:pt x="454" y="9"/>
                        </a:cubicBezTo>
                        <a:cubicBezTo>
                          <a:pt x="447" y="2"/>
                          <a:pt x="407" y="3"/>
                          <a:pt x="396" y="2"/>
                        </a:cubicBezTo>
                        <a:cubicBezTo>
                          <a:pt x="377" y="1"/>
                          <a:pt x="315" y="0"/>
                          <a:pt x="296" y="4"/>
                        </a:cubicBezTo>
                        <a:close/>
                      </a:path>
                    </a:pathLst>
                  </a:custGeom>
                  <a:noFill/>
                  <a:ln w="7938" cap="rnd">
                    <a:solidFill>
                      <a:srgbClr val="333333"/>
                    </a:solidFill>
                    <a:prstDash val="solid"/>
                    <a:round/>
                    <a:headEnd/>
                    <a:tailEnd/>
                  </a:ln>
                </p:spPr>
                <p:txBody>
                  <a:bodyPr/>
                  <a:lstStyle/>
                  <a:p>
                    <a:endParaRPr lang="fr-FR" sz="1000">
                      <a:ln w="0"/>
                      <a:latin typeface="Arial" panose="020B0604020202020204" pitchFamily="34" charset="0"/>
                      <a:cs typeface="Arial" panose="020B0604020202020204" pitchFamily="34" charset="0"/>
                    </a:endParaRPr>
                  </a:p>
                </p:txBody>
              </p:sp>
            </p:grpSp>
          </p:grpSp>
          <p:pic>
            <p:nvPicPr>
              <p:cNvPr id="149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510" b="100000" l="241" r="89880"/>
                        </a14:imgEffect>
                      </a14:imgLayer>
                    </a14:imgProps>
                  </a:ext>
                </a:extLst>
              </a:blip>
              <a:srcRect r="8000"/>
              <a:stretch>
                <a:fillRect/>
              </a:stretch>
            </p:blipFill>
            <p:spPr bwMode="auto">
              <a:xfrm>
                <a:off x="869657" y="3948021"/>
                <a:ext cx="1764111" cy="995680"/>
              </a:xfrm>
              <a:prstGeom prst="rect">
                <a:avLst/>
              </a:prstGeom>
              <a:noFill/>
              <a:ln w="9525">
                <a:noFill/>
                <a:miter lim="800000"/>
                <a:headEnd/>
                <a:tailEnd/>
              </a:ln>
            </p:spPr>
          </p:pic>
          <p:sp>
            <p:nvSpPr>
              <p:cNvPr id="1497" name="ZoneTexte 1342"/>
              <p:cNvSpPr txBox="1"/>
              <p:nvPr/>
            </p:nvSpPr>
            <p:spPr>
              <a:xfrm>
                <a:off x="4932997" y="5261216"/>
                <a:ext cx="1166099" cy="461665"/>
              </a:xfrm>
              <a:prstGeom prst="rect">
                <a:avLst/>
              </a:prstGeom>
              <a:noFill/>
            </p:spPr>
            <p:txBody>
              <a:bodyPr wrap="square" rtlCol="0">
                <a:spAutoFit/>
              </a:bodyPr>
              <a:lstStyle/>
              <a:p>
                <a:pPr algn="ctr"/>
                <a:r>
                  <a:rPr lang="fr-FR" sz="1200" b="1" dirty="0" err="1">
                    <a:ln w="0"/>
                    <a:latin typeface="Arial" panose="020B0604020202020204" pitchFamily="34" charset="0"/>
                    <a:cs typeface="Arial" panose="020B0604020202020204" pitchFamily="34" charset="0"/>
                  </a:rPr>
                  <a:t>CMs</a:t>
                </a:r>
                <a:r>
                  <a:rPr lang="fr-FR" sz="1200" b="1" dirty="0">
                    <a:ln w="0"/>
                    <a:latin typeface="Arial" panose="020B0604020202020204" pitchFamily="34" charset="0"/>
                    <a:cs typeface="Arial" panose="020B0604020202020204" pitchFamily="34" charset="0"/>
                  </a:rPr>
                  <a:t> vivant et non-battant</a:t>
                </a:r>
              </a:p>
            </p:txBody>
          </p:sp>
          <p:sp>
            <p:nvSpPr>
              <p:cNvPr id="1498" name="ZoneTexte 1343"/>
              <p:cNvSpPr txBox="1"/>
              <p:nvPr/>
            </p:nvSpPr>
            <p:spPr>
              <a:xfrm>
                <a:off x="1159757" y="5672236"/>
                <a:ext cx="1169076" cy="276999"/>
              </a:xfrm>
              <a:prstGeom prst="rect">
                <a:avLst/>
              </a:prstGeom>
              <a:noFill/>
            </p:spPr>
            <p:txBody>
              <a:bodyPr wrap="square" rtlCol="0">
                <a:spAutoFit/>
              </a:bodyPr>
              <a:lstStyle/>
              <a:p>
                <a:pPr algn="ctr"/>
                <a:r>
                  <a:rPr lang="en-US" sz="1200" dirty="0">
                    <a:ln w="0"/>
                    <a:latin typeface="Arial" panose="020B0604020202020204" pitchFamily="34" charset="0"/>
                    <a:cs typeface="Arial" panose="020B0604020202020204" pitchFamily="34" charset="0"/>
                  </a:rPr>
                  <a:t>37°C / 5%CO</a:t>
                </a:r>
                <a:r>
                  <a:rPr lang="en-US" sz="1200" baseline="-25000" dirty="0">
                    <a:ln w="0"/>
                    <a:latin typeface="Arial" panose="020B0604020202020204" pitchFamily="34" charset="0"/>
                    <a:cs typeface="Arial" panose="020B0604020202020204" pitchFamily="34" charset="0"/>
                  </a:rPr>
                  <a:t>2</a:t>
                </a:r>
                <a:endParaRPr lang="en-US" sz="1200" dirty="0">
                  <a:ln w="0"/>
                  <a:latin typeface="Arial" panose="020B0604020202020204" pitchFamily="34" charset="0"/>
                  <a:cs typeface="Arial" panose="020B0604020202020204" pitchFamily="34" charset="0"/>
                </a:endParaRPr>
              </a:p>
            </p:txBody>
          </p:sp>
          <p:grpSp>
            <p:nvGrpSpPr>
              <p:cNvPr id="1499" name="Group 380"/>
              <p:cNvGrpSpPr>
                <a:grpSpLocks/>
              </p:cNvGrpSpPr>
              <p:nvPr/>
            </p:nvGrpSpPr>
            <p:grpSpPr bwMode="auto">
              <a:xfrm>
                <a:off x="618289" y="2739645"/>
                <a:ext cx="854216" cy="721196"/>
                <a:chOff x="2112" y="2406"/>
                <a:chExt cx="1343" cy="1270"/>
              </a:xfrm>
              <a:solidFill>
                <a:schemeClr val="tx1">
                  <a:lumMod val="65000"/>
                  <a:lumOff val="35000"/>
                </a:schemeClr>
              </a:solidFill>
            </p:grpSpPr>
            <p:sp>
              <p:nvSpPr>
                <p:cNvPr id="1506" name="Freeform 381"/>
                <p:cNvSpPr>
                  <a:spLocks/>
                </p:cNvSpPr>
                <p:nvPr/>
              </p:nvSpPr>
              <p:spPr bwMode="auto">
                <a:xfrm>
                  <a:off x="2142" y="2406"/>
                  <a:ext cx="1313" cy="1270"/>
                </a:xfrm>
                <a:custGeom>
                  <a:avLst/>
                  <a:gdLst>
                    <a:gd name="T0" fmla="*/ 3096 w 525"/>
                    <a:gd name="T1" fmla="*/ 6897 h 476"/>
                    <a:gd name="T2" fmla="*/ 2471 w 525"/>
                    <a:gd name="T3" fmla="*/ 11659 h 476"/>
                    <a:gd name="T4" fmla="*/ 313 w 525"/>
                    <a:gd name="T5" fmla="*/ 16374 h 476"/>
                    <a:gd name="T6" fmla="*/ 4897 w 525"/>
                    <a:gd name="T7" fmla="*/ 21027 h 476"/>
                    <a:gd name="T8" fmla="*/ 13060 w 525"/>
                    <a:gd name="T9" fmla="*/ 21542 h 476"/>
                    <a:gd name="T10" fmla="*/ 20540 w 525"/>
                    <a:gd name="T11" fmla="*/ 24117 h 476"/>
                    <a:gd name="T12" fmla="*/ 13498 w 525"/>
                    <a:gd name="T13" fmla="*/ 21027 h 476"/>
                    <a:gd name="T14" fmla="*/ 5630 w 525"/>
                    <a:gd name="T15" fmla="*/ 20267 h 476"/>
                    <a:gd name="T16" fmla="*/ 1376 w 525"/>
                    <a:gd name="T17" fmla="*/ 16465 h 476"/>
                    <a:gd name="T18" fmla="*/ 2864 w 525"/>
                    <a:gd name="T19" fmla="*/ 14037 h 476"/>
                    <a:gd name="T20" fmla="*/ 4034 w 525"/>
                    <a:gd name="T21" fmla="*/ 13882 h 476"/>
                    <a:gd name="T22" fmla="*/ 6535 w 525"/>
                    <a:gd name="T23" fmla="*/ 14893 h 476"/>
                    <a:gd name="T24" fmla="*/ 9231 w 525"/>
                    <a:gd name="T25" fmla="*/ 14792 h 476"/>
                    <a:gd name="T26" fmla="*/ 11622 w 525"/>
                    <a:gd name="T27" fmla="*/ 14701 h 476"/>
                    <a:gd name="T28" fmla="*/ 12797 w 525"/>
                    <a:gd name="T29" fmla="*/ 15859 h 476"/>
                    <a:gd name="T30" fmla="*/ 13968 w 525"/>
                    <a:gd name="T31" fmla="*/ 16865 h 476"/>
                    <a:gd name="T32" fmla="*/ 14280 w 525"/>
                    <a:gd name="T33" fmla="*/ 17377 h 476"/>
                    <a:gd name="T34" fmla="*/ 14468 w 525"/>
                    <a:gd name="T35" fmla="*/ 17591 h 476"/>
                    <a:gd name="T36" fmla="*/ 14435 w 525"/>
                    <a:gd name="T37" fmla="*/ 17318 h 476"/>
                    <a:gd name="T38" fmla="*/ 14393 w 525"/>
                    <a:gd name="T39" fmla="*/ 16828 h 476"/>
                    <a:gd name="T40" fmla="*/ 14781 w 525"/>
                    <a:gd name="T41" fmla="*/ 17020 h 476"/>
                    <a:gd name="T42" fmla="*/ 15018 w 525"/>
                    <a:gd name="T43" fmla="*/ 17134 h 476"/>
                    <a:gd name="T44" fmla="*/ 15093 w 525"/>
                    <a:gd name="T45" fmla="*/ 17228 h 476"/>
                    <a:gd name="T46" fmla="*/ 15018 w 525"/>
                    <a:gd name="T47" fmla="*/ 16771 h 476"/>
                    <a:gd name="T48" fmla="*/ 15093 w 525"/>
                    <a:gd name="T49" fmla="*/ 16828 h 476"/>
                    <a:gd name="T50" fmla="*/ 15218 w 525"/>
                    <a:gd name="T51" fmla="*/ 16865 h 476"/>
                    <a:gd name="T52" fmla="*/ 15143 w 525"/>
                    <a:gd name="T53" fmla="*/ 16566 h 476"/>
                    <a:gd name="T54" fmla="*/ 15018 w 525"/>
                    <a:gd name="T55" fmla="*/ 16225 h 476"/>
                    <a:gd name="T56" fmla="*/ 14706 w 525"/>
                    <a:gd name="T57" fmla="*/ 16067 h 476"/>
                    <a:gd name="T58" fmla="*/ 14623 w 525"/>
                    <a:gd name="T59" fmla="*/ 15918 h 476"/>
                    <a:gd name="T60" fmla="*/ 14080 w 525"/>
                    <a:gd name="T61" fmla="*/ 15859 h 476"/>
                    <a:gd name="T62" fmla="*/ 13455 w 525"/>
                    <a:gd name="T63" fmla="*/ 15099 h 476"/>
                    <a:gd name="T64" fmla="*/ 13580 w 525"/>
                    <a:gd name="T65" fmla="*/ 14736 h 476"/>
                    <a:gd name="T66" fmla="*/ 13998 w 525"/>
                    <a:gd name="T67" fmla="*/ 15043 h 476"/>
                    <a:gd name="T68" fmla="*/ 14310 w 525"/>
                    <a:gd name="T69" fmla="*/ 15461 h 476"/>
                    <a:gd name="T70" fmla="*/ 14435 w 525"/>
                    <a:gd name="T71" fmla="*/ 15611 h 476"/>
                    <a:gd name="T72" fmla="*/ 14435 w 525"/>
                    <a:gd name="T73" fmla="*/ 15304 h 476"/>
                    <a:gd name="T74" fmla="*/ 14623 w 525"/>
                    <a:gd name="T75" fmla="*/ 15304 h 476"/>
                    <a:gd name="T76" fmla="*/ 14861 w 525"/>
                    <a:gd name="T77" fmla="*/ 15461 h 476"/>
                    <a:gd name="T78" fmla="*/ 14936 w 525"/>
                    <a:gd name="T79" fmla="*/ 15611 h 476"/>
                    <a:gd name="T80" fmla="*/ 14781 w 525"/>
                    <a:gd name="T81" fmla="*/ 14893 h 476"/>
                    <a:gd name="T82" fmla="*/ 15018 w 525"/>
                    <a:gd name="T83" fmla="*/ 15005 h 476"/>
                    <a:gd name="T84" fmla="*/ 14706 w 525"/>
                    <a:gd name="T85" fmla="*/ 14336 h 476"/>
                    <a:gd name="T86" fmla="*/ 14235 w 525"/>
                    <a:gd name="T87" fmla="*/ 14130 h 476"/>
                    <a:gd name="T88" fmla="*/ 13810 w 525"/>
                    <a:gd name="T89" fmla="*/ 13882 h 476"/>
                    <a:gd name="T90" fmla="*/ 13580 w 525"/>
                    <a:gd name="T91" fmla="*/ 13482 h 476"/>
                    <a:gd name="T92" fmla="*/ 13655 w 525"/>
                    <a:gd name="T93" fmla="*/ 13183 h 476"/>
                    <a:gd name="T94" fmla="*/ 13580 w 525"/>
                    <a:gd name="T95" fmla="*/ 13276 h 476"/>
                    <a:gd name="T96" fmla="*/ 15061 w 525"/>
                    <a:gd name="T97" fmla="*/ 12273 h 476"/>
                    <a:gd name="T98" fmla="*/ 15769 w 525"/>
                    <a:gd name="T99" fmla="*/ 12273 h 476"/>
                    <a:gd name="T100" fmla="*/ 17102 w 525"/>
                    <a:gd name="T101" fmla="*/ 12820 h 476"/>
                    <a:gd name="T102" fmla="*/ 18194 w 525"/>
                    <a:gd name="T103" fmla="*/ 12572 h 476"/>
                    <a:gd name="T104" fmla="*/ 18852 w 525"/>
                    <a:gd name="T105" fmla="*/ 12001 h 476"/>
                    <a:gd name="T106" fmla="*/ 18457 w 525"/>
                    <a:gd name="T107" fmla="*/ 10387 h 476"/>
                    <a:gd name="T108" fmla="*/ 17882 w 525"/>
                    <a:gd name="T109" fmla="*/ 8778 h 476"/>
                    <a:gd name="T110" fmla="*/ 17444 w 525"/>
                    <a:gd name="T111" fmla="*/ 7503 h 476"/>
                    <a:gd name="T112" fmla="*/ 16739 w 525"/>
                    <a:gd name="T113" fmla="*/ 6230 h 476"/>
                    <a:gd name="T114" fmla="*/ 15999 w 525"/>
                    <a:gd name="T115" fmla="*/ 4771 h 476"/>
                    <a:gd name="T116" fmla="*/ 15143 w 525"/>
                    <a:gd name="T117" fmla="*/ 2185 h 476"/>
                    <a:gd name="T118" fmla="*/ 14123 w 525"/>
                    <a:gd name="T119" fmla="*/ 2377 h 476"/>
                    <a:gd name="T120" fmla="*/ 14280 w 525"/>
                    <a:gd name="T121" fmla="*/ 3858 h 476"/>
                    <a:gd name="T122" fmla="*/ 13685 w 525"/>
                    <a:gd name="T123" fmla="*/ 3701 h 476"/>
                    <a:gd name="T124" fmla="*/ 3096 w 525"/>
                    <a:gd name="T125" fmla="*/ 6897 h 4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5" h="476">
                      <a:moveTo>
                        <a:pt x="79" y="136"/>
                      </a:moveTo>
                      <a:cubicBezTo>
                        <a:pt x="63" y="190"/>
                        <a:pt x="69" y="212"/>
                        <a:pt x="63" y="230"/>
                      </a:cubicBezTo>
                      <a:cubicBezTo>
                        <a:pt x="56" y="247"/>
                        <a:pt x="19" y="271"/>
                        <a:pt x="8" y="323"/>
                      </a:cubicBezTo>
                      <a:cubicBezTo>
                        <a:pt x="0" y="357"/>
                        <a:pt x="24" y="394"/>
                        <a:pt x="125" y="415"/>
                      </a:cubicBezTo>
                      <a:cubicBezTo>
                        <a:pt x="227" y="436"/>
                        <a:pt x="284" y="423"/>
                        <a:pt x="334" y="425"/>
                      </a:cubicBezTo>
                      <a:cubicBezTo>
                        <a:pt x="385" y="427"/>
                        <a:pt x="490" y="426"/>
                        <a:pt x="525" y="476"/>
                      </a:cubicBezTo>
                      <a:cubicBezTo>
                        <a:pt x="490" y="426"/>
                        <a:pt x="396" y="417"/>
                        <a:pt x="345" y="415"/>
                      </a:cubicBezTo>
                      <a:cubicBezTo>
                        <a:pt x="295" y="412"/>
                        <a:pt x="246" y="421"/>
                        <a:pt x="144" y="400"/>
                      </a:cubicBezTo>
                      <a:cubicBezTo>
                        <a:pt x="60" y="379"/>
                        <a:pt x="28" y="359"/>
                        <a:pt x="35" y="325"/>
                      </a:cubicBezTo>
                      <a:cubicBezTo>
                        <a:pt x="40" y="303"/>
                        <a:pt x="68" y="280"/>
                        <a:pt x="73" y="277"/>
                      </a:cubicBezTo>
                      <a:cubicBezTo>
                        <a:pt x="82" y="270"/>
                        <a:pt x="92" y="269"/>
                        <a:pt x="103" y="274"/>
                      </a:cubicBezTo>
                      <a:cubicBezTo>
                        <a:pt x="121" y="283"/>
                        <a:pt x="156" y="294"/>
                        <a:pt x="167" y="294"/>
                      </a:cubicBezTo>
                      <a:cubicBezTo>
                        <a:pt x="179" y="294"/>
                        <a:pt x="214" y="296"/>
                        <a:pt x="236" y="292"/>
                      </a:cubicBezTo>
                      <a:cubicBezTo>
                        <a:pt x="259" y="287"/>
                        <a:pt x="277" y="274"/>
                        <a:pt x="297" y="290"/>
                      </a:cubicBezTo>
                      <a:cubicBezTo>
                        <a:pt x="305" y="297"/>
                        <a:pt x="318" y="307"/>
                        <a:pt x="327" y="313"/>
                      </a:cubicBezTo>
                      <a:cubicBezTo>
                        <a:pt x="335" y="319"/>
                        <a:pt x="354" y="329"/>
                        <a:pt x="357" y="333"/>
                      </a:cubicBezTo>
                      <a:cubicBezTo>
                        <a:pt x="359" y="337"/>
                        <a:pt x="364" y="341"/>
                        <a:pt x="365" y="343"/>
                      </a:cubicBezTo>
                      <a:cubicBezTo>
                        <a:pt x="367" y="344"/>
                        <a:pt x="367" y="347"/>
                        <a:pt x="370" y="347"/>
                      </a:cubicBezTo>
                      <a:cubicBezTo>
                        <a:pt x="372" y="346"/>
                        <a:pt x="369" y="344"/>
                        <a:pt x="369" y="342"/>
                      </a:cubicBezTo>
                      <a:cubicBezTo>
                        <a:pt x="369" y="340"/>
                        <a:pt x="370" y="335"/>
                        <a:pt x="368" y="332"/>
                      </a:cubicBezTo>
                      <a:cubicBezTo>
                        <a:pt x="370" y="333"/>
                        <a:pt x="375" y="336"/>
                        <a:pt x="378" y="336"/>
                      </a:cubicBezTo>
                      <a:cubicBezTo>
                        <a:pt x="381" y="337"/>
                        <a:pt x="382" y="337"/>
                        <a:pt x="384" y="338"/>
                      </a:cubicBezTo>
                      <a:cubicBezTo>
                        <a:pt x="385" y="339"/>
                        <a:pt x="385" y="341"/>
                        <a:pt x="386" y="340"/>
                      </a:cubicBezTo>
                      <a:cubicBezTo>
                        <a:pt x="388" y="338"/>
                        <a:pt x="387" y="336"/>
                        <a:pt x="384" y="331"/>
                      </a:cubicBezTo>
                      <a:cubicBezTo>
                        <a:pt x="384" y="331"/>
                        <a:pt x="385" y="331"/>
                        <a:pt x="386" y="332"/>
                      </a:cubicBezTo>
                      <a:cubicBezTo>
                        <a:pt x="387" y="334"/>
                        <a:pt x="389" y="333"/>
                        <a:pt x="389" y="333"/>
                      </a:cubicBezTo>
                      <a:cubicBezTo>
                        <a:pt x="389" y="333"/>
                        <a:pt x="388" y="330"/>
                        <a:pt x="387" y="327"/>
                      </a:cubicBezTo>
                      <a:cubicBezTo>
                        <a:pt x="386" y="324"/>
                        <a:pt x="385" y="322"/>
                        <a:pt x="384" y="320"/>
                      </a:cubicBezTo>
                      <a:cubicBezTo>
                        <a:pt x="382" y="318"/>
                        <a:pt x="376" y="317"/>
                        <a:pt x="376" y="317"/>
                      </a:cubicBezTo>
                      <a:cubicBezTo>
                        <a:pt x="376" y="317"/>
                        <a:pt x="375" y="316"/>
                        <a:pt x="374" y="314"/>
                      </a:cubicBezTo>
                      <a:cubicBezTo>
                        <a:pt x="372" y="313"/>
                        <a:pt x="361" y="314"/>
                        <a:pt x="360" y="313"/>
                      </a:cubicBezTo>
                      <a:cubicBezTo>
                        <a:pt x="359" y="313"/>
                        <a:pt x="345" y="301"/>
                        <a:pt x="344" y="298"/>
                      </a:cubicBezTo>
                      <a:cubicBezTo>
                        <a:pt x="342" y="296"/>
                        <a:pt x="345" y="290"/>
                        <a:pt x="347" y="291"/>
                      </a:cubicBezTo>
                      <a:cubicBezTo>
                        <a:pt x="349" y="292"/>
                        <a:pt x="355" y="293"/>
                        <a:pt x="358" y="297"/>
                      </a:cubicBezTo>
                      <a:cubicBezTo>
                        <a:pt x="360" y="299"/>
                        <a:pt x="364" y="303"/>
                        <a:pt x="366" y="305"/>
                      </a:cubicBezTo>
                      <a:cubicBezTo>
                        <a:pt x="369" y="307"/>
                        <a:pt x="367" y="308"/>
                        <a:pt x="369" y="308"/>
                      </a:cubicBezTo>
                      <a:cubicBezTo>
                        <a:pt x="370" y="307"/>
                        <a:pt x="371" y="305"/>
                        <a:pt x="369" y="302"/>
                      </a:cubicBezTo>
                      <a:cubicBezTo>
                        <a:pt x="369" y="302"/>
                        <a:pt x="371" y="302"/>
                        <a:pt x="374" y="302"/>
                      </a:cubicBezTo>
                      <a:cubicBezTo>
                        <a:pt x="376" y="303"/>
                        <a:pt x="379" y="303"/>
                        <a:pt x="380" y="305"/>
                      </a:cubicBezTo>
                      <a:cubicBezTo>
                        <a:pt x="381" y="307"/>
                        <a:pt x="381" y="309"/>
                        <a:pt x="382" y="308"/>
                      </a:cubicBezTo>
                      <a:cubicBezTo>
                        <a:pt x="383" y="306"/>
                        <a:pt x="383" y="301"/>
                        <a:pt x="378" y="294"/>
                      </a:cubicBezTo>
                      <a:cubicBezTo>
                        <a:pt x="378" y="294"/>
                        <a:pt x="382" y="294"/>
                        <a:pt x="384" y="296"/>
                      </a:cubicBezTo>
                      <a:cubicBezTo>
                        <a:pt x="385" y="294"/>
                        <a:pt x="380" y="286"/>
                        <a:pt x="376" y="283"/>
                      </a:cubicBezTo>
                      <a:cubicBezTo>
                        <a:pt x="373" y="281"/>
                        <a:pt x="366" y="280"/>
                        <a:pt x="364" y="279"/>
                      </a:cubicBezTo>
                      <a:cubicBezTo>
                        <a:pt x="361" y="277"/>
                        <a:pt x="358" y="275"/>
                        <a:pt x="353" y="274"/>
                      </a:cubicBezTo>
                      <a:cubicBezTo>
                        <a:pt x="348" y="272"/>
                        <a:pt x="350" y="272"/>
                        <a:pt x="347" y="266"/>
                      </a:cubicBezTo>
                      <a:cubicBezTo>
                        <a:pt x="347" y="264"/>
                        <a:pt x="347" y="262"/>
                        <a:pt x="349" y="260"/>
                      </a:cubicBezTo>
                      <a:cubicBezTo>
                        <a:pt x="347" y="262"/>
                        <a:pt x="347" y="262"/>
                        <a:pt x="347" y="262"/>
                      </a:cubicBezTo>
                      <a:cubicBezTo>
                        <a:pt x="350" y="255"/>
                        <a:pt x="362" y="241"/>
                        <a:pt x="385" y="242"/>
                      </a:cubicBezTo>
                      <a:cubicBezTo>
                        <a:pt x="385" y="242"/>
                        <a:pt x="391" y="244"/>
                        <a:pt x="403" y="242"/>
                      </a:cubicBezTo>
                      <a:cubicBezTo>
                        <a:pt x="416" y="240"/>
                        <a:pt x="430" y="250"/>
                        <a:pt x="437" y="253"/>
                      </a:cubicBezTo>
                      <a:cubicBezTo>
                        <a:pt x="445" y="256"/>
                        <a:pt x="459" y="249"/>
                        <a:pt x="465" y="248"/>
                      </a:cubicBezTo>
                      <a:cubicBezTo>
                        <a:pt x="470" y="246"/>
                        <a:pt x="478" y="244"/>
                        <a:pt x="482" y="237"/>
                      </a:cubicBezTo>
                      <a:cubicBezTo>
                        <a:pt x="487" y="229"/>
                        <a:pt x="478" y="218"/>
                        <a:pt x="472" y="205"/>
                      </a:cubicBezTo>
                      <a:cubicBezTo>
                        <a:pt x="467" y="192"/>
                        <a:pt x="459" y="182"/>
                        <a:pt x="457" y="173"/>
                      </a:cubicBezTo>
                      <a:cubicBezTo>
                        <a:pt x="458" y="151"/>
                        <a:pt x="446" y="148"/>
                        <a:pt x="446" y="148"/>
                      </a:cubicBezTo>
                      <a:cubicBezTo>
                        <a:pt x="446" y="148"/>
                        <a:pt x="434" y="137"/>
                        <a:pt x="428" y="123"/>
                      </a:cubicBezTo>
                      <a:cubicBezTo>
                        <a:pt x="421" y="109"/>
                        <a:pt x="417" y="104"/>
                        <a:pt x="409" y="94"/>
                      </a:cubicBezTo>
                      <a:cubicBezTo>
                        <a:pt x="409" y="94"/>
                        <a:pt x="411" y="63"/>
                        <a:pt x="387" y="43"/>
                      </a:cubicBezTo>
                      <a:cubicBezTo>
                        <a:pt x="363" y="23"/>
                        <a:pt x="357" y="32"/>
                        <a:pt x="361" y="47"/>
                      </a:cubicBezTo>
                      <a:cubicBezTo>
                        <a:pt x="364" y="63"/>
                        <a:pt x="365" y="76"/>
                        <a:pt x="365" y="76"/>
                      </a:cubicBezTo>
                      <a:cubicBezTo>
                        <a:pt x="365" y="76"/>
                        <a:pt x="361" y="79"/>
                        <a:pt x="350" y="73"/>
                      </a:cubicBezTo>
                      <a:cubicBezTo>
                        <a:pt x="183" y="0"/>
                        <a:pt x="92" y="92"/>
                        <a:pt x="79" y="1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07" name="Freeform 382"/>
                <p:cNvSpPr>
                  <a:spLocks/>
                </p:cNvSpPr>
                <p:nvPr/>
              </p:nvSpPr>
              <p:spPr bwMode="auto">
                <a:xfrm>
                  <a:off x="2480" y="2736"/>
                  <a:ext cx="498" cy="406"/>
                </a:xfrm>
                <a:custGeom>
                  <a:avLst/>
                  <a:gdLst>
                    <a:gd name="T0" fmla="*/ 0 w 199"/>
                    <a:gd name="T1" fmla="*/ 6728 h 152"/>
                    <a:gd name="T2" fmla="*/ 2192 w 199"/>
                    <a:gd name="T3" fmla="*/ 6763 h 152"/>
                    <a:gd name="T4" fmla="*/ 4902 w 199"/>
                    <a:gd name="T5" fmla="*/ 4573 h 152"/>
                    <a:gd name="T6" fmla="*/ 6031 w 199"/>
                    <a:gd name="T7" fmla="*/ 0 h 152"/>
                    <a:gd name="T8" fmla="*/ 6582 w 199"/>
                    <a:gd name="T9" fmla="*/ 857 h 152"/>
                    <a:gd name="T10" fmla="*/ 7490 w 199"/>
                    <a:gd name="T11" fmla="*/ 2348 h 152"/>
                    <a:gd name="T12" fmla="*/ 6507 w 199"/>
                    <a:gd name="T13" fmla="*/ 5601 h 152"/>
                    <a:gd name="T14" fmla="*/ 4702 w 199"/>
                    <a:gd name="T15" fmla="*/ 7070 h 152"/>
                    <a:gd name="T16" fmla="*/ 2663 w 199"/>
                    <a:gd name="T17" fmla="*/ 7583 h 152"/>
                    <a:gd name="T18" fmla="*/ 313 w 199"/>
                    <a:gd name="T19" fmla="*/ 7220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 h="152">
                      <a:moveTo>
                        <a:pt x="0" y="132"/>
                      </a:moveTo>
                      <a:cubicBezTo>
                        <a:pt x="9" y="138"/>
                        <a:pt x="46" y="135"/>
                        <a:pt x="56" y="133"/>
                      </a:cubicBezTo>
                      <a:cubicBezTo>
                        <a:pt x="83" y="126"/>
                        <a:pt x="107" y="111"/>
                        <a:pt x="125" y="90"/>
                      </a:cubicBezTo>
                      <a:cubicBezTo>
                        <a:pt x="144" y="66"/>
                        <a:pt x="155" y="31"/>
                        <a:pt x="154" y="0"/>
                      </a:cubicBezTo>
                      <a:cubicBezTo>
                        <a:pt x="155" y="6"/>
                        <a:pt x="164" y="13"/>
                        <a:pt x="168" y="17"/>
                      </a:cubicBezTo>
                      <a:cubicBezTo>
                        <a:pt x="177" y="26"/>
                        <a:pt x="186" y="33"/>
                        <a:pt x="191" y="46"/>
                      </a:cubicBezTo>
                      <a:cubicBezTo>
                        <a:pt x="199" y="66"/>
                        <a:pt x="180" y="96"/>
                        <a:pt x="166" y="110"/>
                      </a:cubicBezTo>
                      <a:cubicBezTo>
                        <a:pt x="153" y="123"/>
                        <a:pt x="138" y="133"/>
                        <a:pt x="120" y="139"/>
                      </a:cubicBezTo>
                      <a:cubicBezTo>
                        <a:pt x="104" y="143"/>
                        <a:pt x="85" y="147"/>
                        <a:pt x="68" y="149"/>
                      </a:cubicBezTo>
                      <a:cubicBezTo>
                        <a:pt x="46" y="152"/>
                        <a:pt x="29" y="146"/>
                        <a:pt x="8" y="14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08" name="Freeform 383"/>
                <p:cNvSpPr>
                  <a:spLocks/>
                </p:cNvSpPr>
                <p:nvPr/>
              </p:nvSpPr>
              <p:spPr bwMode="auto">
                <a:xfrm>
                  <a:off x="2467" y="3160"/>
                  <a:ext cx="238" cy="110"/>
                </a:xfrm>
                <a:custGeom>
                  <a:avLst/>
                  <a:gdLst>
                    <a:gd name="T0" fmla="*/ 0 w 95"/>
                    <a:gd name="T1" fmla="*/ 0 h 41"/>
                    <a:gd name="T2" fmla="*/ 208 w 95"/>
                    <a:gd name="T3" fmla="*/ 215 h 41"/>
                    <a:gd name="T4" fmla="*/ 1180 w 95"/>
                    <a:gd name="T5" fmla="*/ 735 h 41"/>
                    <a:gd name="T6" fmla="*/ 1576 w 95"/>
                    <a:gd name="T7" fmla="*/ 1505 h 41"/>
                    <a:gd name="T8" fmla="*/ 1651 w 95"/>
                    <a:gd name="T9" fmla="*/ 1604 h 41"/>
                    <a:gd name="T10" fmla="*/ 1701 w 95"/>
                    <a:gd name="T11" fmla="*/ 1757 h 41"/>
                    <a:gd name="T12" fmla="*/ 1731 w 95"/>
                    <a:gd name="T13" fmla="*/ 1663 h 41"/>
                    <a:gd name="T14" fmla="*/ 1776 w 95"/>
                    <a:gd name="T15" fmla="*/ 1446 h 41"/>
                    <a:gd name="T16" fmla="*/ 1701 w 95"/>
                    <a:gd name="T17" fmla="*/ 987 h 41"/>
                    <a:gd name="T18" fmla="*/ 2277 w 95"/>
                    <a:gd name="T19" fmla="*/ 1138 h 41"/>
                    <a:gd name="T20" fmla="*/ 2673 w 95"/>
                    <a:gd name="T21" fmla="*/ 1757 h 41"/>
                    <a:gd name="T22" fmla="*/ 2874 w 95"/>
                    <a:gd name="T23" fmla="*/ 1972 h 41"/>
                    <a:gd name="T24" fmla="*/ 2956 w 95"/>
                    <a:gd name="T25" fmla="*/ 2122 h 41"/>
                    <a:gd name="T26" fmla="*/ 2956 w 95"/>
                    <a:gd name="T27" fmla="*/ 1972 h 41"/>
                    <a:gd name="T28" fmla="*/ 2906 w 95"/>
                    <a:gd name="T29" fmla="*/ 1390 h 41"/>
                    <a:gd name="T30" fmla="*/ 3194 w 95"/>
                    <a:gd name="T31" fmla="*/ 1505 h 41"/>
                    <a:gd name="T32" fmla="*/ 3427 w 95"/>
                    <a:gd name="T33" fmla="*/ 1604 h 41"/>
                    <a:gd name="T34" fmla="*/ 3507 w 95"/>
                    <a:gd name="T35" fmla="*/ 1663 h 41"/>
                    <a:gd name="T36" fmla="*/ 3507 w 95"/>
                    <a:gd name="T37" fmla="*/ 1505 h 41"/>
                    <a:gd name="T38" fmla="*/ 3427 w 95"/>
                    <a:gd name="T39" fmla="*/ 1296 h 41"/>
                    <a:gd name="T40" fmla="*/ 3615 w 95"/>
                    <a:gd name="T41" fmla="*/ 1296 h 41"/>
                    <a:gd name="T42" fmla="*/ 3740 w 95"/>
                    <a:gd name="T43" fmla="*/ 1296 h 41"/>
                    <a:gd name="T44" fmla="*/ 3665 w 95"/>
                    <a:gd name="T45" fmla="*/ 1194 h 41"/>
                    <a:gd name="T46" fmla="*/ 3352 w 95"/>
                    <a:gd name="T47" fmla="*/ 770 h 41"/>
                    <a:gd name="T48" fmla="*/ 2831 w 95"/>
                    <a:gd name="T49" fmla="*/ 518 h 41"/>
                    <a:gd name="T50" fmla="*/ 1380 w 95"/>
                    <a:gd name="T51" fmla="*/ 461 h 41"/>
                    <a:gd name="T52" fmla="*/ 0 w 95"/>
                    <a:gd name="T53" fmla="*/ 0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41">
                      <a:moveTo>
                        <a:pt x="0" y="0"/>
                      </a:moveTo>
                      <a:cubicBezTo>
                        <a:pt x="1" y="2"/>
                        <a:pt x="3" y="3"/>
                        <a:pt x="5" y="4"/>
                      </a:cubicBezTo>
                      <a:cubicBezTo>
                        <a:pt x="10" y="6"/>
                        <a:pt x="26" y="12"/>
                        <a:pt x="30" y="14"/>
                      </a:cubicBezTo>
                      <a:cubicBezTo>
                        <a:pt x="33" y="16"/>
                        <a:pt x="37" y="24"/>
                        <a:pt x="40" y="29"/>
                      </a:cubicBezTo>
                      <a:cubicBezTo>
                        <a:pt x="40" y="30"/>
                        <a:pt x="41" y="31"/>
                        <a:pt x="42" y="31"/>
                      </a:cubicBezTo>
                      <a:cubicBezTo>
                        <a:pt x="43" y="33"/>
                        <a:pt x="43" y="34"/>
                        <a:pt x="43" y="34"/>
                      </a:cubicBezTo>
                      <a:cubicBezTo>
                        <a:pt x="44" y="34"/>
                        <a:pt x="44" y="33"/>
                        <a:pt x="44" y="32"/>
                      </a:cubicBezTo>
                      <a:cubicBezTo>
                        <a:pt x="44" y="31"/>
                        <a:pt x="45" y="29"/>
                        <a:pt x="45" y="28"/>
                      </a:cubicBezTo>
                      <a:cubicBezTo>
                        <a:pt x="44" y="23"/>
                        <a:pt x="43" y="19"/>
                        <a:pt x="43" y="19"/>
                      </a:cubicBezTo>
                      <a:cubicBezTo>
                        <a:pt x="43" y="19"/>
                        <a:pt x="55" y="19"/>
                        <a:pt x="58" y="22"/>
                      </a:cubicBezTo>
                      <a:cubicBezTo>
                        <a:pt x="61" y="25"/>
                        <a:pt x="67" y="32"/>
                        <a:pt x="68" y="34"/>
                      </a:cubicBezTo>
                      <a:cubicBezTo>
                        <a:pt x="69" y="36"/>
                        <a:pt x="71" y="37"/>
                        <a:pt x="73" y="38"/>
                      </a:cubicBezTo>
                      <a:cubicBezTo>
                        <a:pt x="74" y="39"/>
                        <a:pt x="74" y="41"/>
                        <a:pt x="75" y="41"/>
                      </a:cubicBezTo>
                      <a:cubicBezTo>
                        <a:pt x="76" y="41"/>
                        <a:pt x="75" y="39"/>
                        <a:pt x="75" y="38"/>
                      </a:cubicBezTo>
                      <a:cubicBezTo>
                        <a:pt x="75" y="35"/>
                        <a:pt x="74" y="27"/>
                        <a:pt x="74" y="27"/>
                      </a:cubicBezTo>
                      <a:cubicBezTo>
                        <a:pt x="74" y="27"/>
                        <a:pt x="78" y="28"/>
                        <a:pt x="81" y="29"/>
                      </a:cubicBezTo>
                      <a:cubicBezTo>
                        <a:pt x="83" y="29"/>
                        <a:pt x="86" y="31"/>
                        <a:pt x="87" y="31"/>
                      </a:cubicBezTo>
                      <a:cubicBezTo>
                        <a:pt x="88" y="31"/>
                        <a:pt x="88" y="32"/>
                        <a:pt x="89" y="32"/>
                      </a:cubicBezTo>
                      <a:cubicBezTo>
                        <a:pt x="90" y="31"/>
                        <a:pt x="90" y="31"/>
                        <a:pt x="89" y="29"/>
                      </a:cubicBezTo>
                      <a:cubicBezTo>
                        <a:pt x="88" y="28"/>
                        <a:pt x="88" y="25"/>
                        <a:pt x="87" y="25"/>
                      </a:cubicBezTo>
                      <a:cubicBezTo>
                        <a:pt x="87" y="24"/>
                        <a:pt x="90" y="24"/>
                        <a:pt x="92" y="25"/>
                      </a:cubicBezTo>
                      <a:cubicBezTo>
                        <a:pt x="93" y="26"/>
                        <a:pt x="94" y="27"/>
                        <a:pt x="95" y="25"/>
                      </a:cubicBezTo>
                      <a:cubicBezTo>
                        <a:pt x="95" y="25"/>
                        <a:pt x="94" y="24"/>
                        <a:pt x="93" y="23"/>
                      </a:cubicBezTo>
                      <a:cubicBezTo>
                        <a:pt x="91" y="20"/>
                        <a:pt x="87" y="16"/>
                        <a:pt x="85" y="15"/>
                      </a:cubicBezTo>
                      <a:cubicBezTo>
                        <a:pt x="82" y="13"/>
                        <a:pt x="78" y="11"/>
                        <a:pt x="72" y="10"/>
                      </a:cubicBezTo>
                      <a:cubicBezTo>
                        <a:pt x="57" y="10"/>
                        <a:pt x="42" y="9"/>
                        <a:pt x="35" y="9"/>
                      </a:cubicBezTo>
                      <a:cubicBezTo>
                        <a:pt x="29" y="9"/>
                        <a:pt x="14" y="5"/>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09" name="Freeform 384"/>
                <p:cNvSpPr>
                  <a:spLocks/>
                </p:cNvSpPr>
                <p:nvPr/>
              </p:nvSpPr>
              <p:spPr bwMode="auto">
                <a:xfrm>
                  <a:off x="2244" y="2946"/>
                  <a:ext cx="1116" cy="390"/>
                </a:xfrm>
                <a:custGeom>
                  <a:avLst/>
                  <a:gdLst>
                    <a:gd name="T0" fmla="*/ 0 w 446"/>
                    <a:gd name="T1" fmla="*/ 5393 h 146"/>
                    <a:gd name="T2" fmla="*/ 1021 w 446"/>
                    <a:gd name="T3" fmla="*/ 4116 h 146"/>
                    <a:gd name="T4" fmla="*/ 1301 w 446"/>
                    <a:gd name="T5" fmla="*/ 3868 h 146"/>
                    <a:gd name="T6" fmla="*/ 2472 w 446"/>
                    <a:gd name="T7" fmla="*/ 3718 h 146"/>
                    <a:gd name="T8" fmla="*/ 4984 w 446"/>
                    <a:gd name="T9" fmla="*/ 4723 h 146"/>
                    <a:gd name="T10" fmla="*/ 7677 w 446"/>
                    <a:gd name="T11" fmla="*/ 4632 h 146"/>
                    <a:gd name="T12" fmla="*/ 10074 w 446"/>
                    <a:gd name="T13" fmla="*/ 4538 h 146"/>
                    <a:gd name="T14" fmla="*/ 11253 w 446"/>
                    <a:gd name="T15" fmla="*/ 5700 h 146"/>
                    <a:gd name="T16" fmla="*/ 12421 w 446"/>
                    <a:gd name="T17" fmla="*/ 6729 h 146"/>
                    <a:gd name="T18" fmla="*/ 12736 w 446"/>
                    <a:gd name="T19" fmla="*/ 7220 h 146"/>
                    <a:gd name="T20" fmla="*/ 12942 w 446"/>
                    <a:gd name="T21" fmla="*/ 7434 h 146"/>
                    <a:gd name="T22" fmla="*/ 12892 w 446"/>
                    <a:gd name="T23" fmla="*/ 7186 h 146"/>
                    <a:gd name="T24" fmla="*/ 12862 w 446"/>
                    <a:gd name="T25" fmla="*/ 6673 h 146"/>
                    <a:gd name="T26" fmla="*/ 13254 w 446"/>
                    <a:gd name="T27" fmla="*/ 6878 h 146"/>
                    <a:gd name="T28" fmla="*/ 13487 w 446"/>
                    <a:gd name="T29" fmla="*/ 6977 h 146"/>
                    <a:gd name="T30" fmla="*/ 13567 w 446"/>
                    <a:gd name="T31" fmla="*/ 7071 h 146"/>
                    <a:gd name="T32" fmla="*/ 13487 w 446"/>
                    <a:gd name="T33" fmla="*/ 6614 h 146"/>
                    <a:gd name="T34" fmla="*/ 13567 w 446"/>
                    <a:gd name="T35" fmla="*/ 6673 h 146"/>
                    <a:gd name="T36" fmla="*/ 13675 w 446"/>
                    <a:gd name="T37" fmla="*/ 6729 h 146"/>
                    <a:gd name="T38" fmla="*/ 13600 w 446"/>
                    <a:gd name="T39" fmla="*/ 6422 h 146"/>
                    <a:gd name="T40" fmla="*/ 13487 w 446"/>
                    <a:gd name="T41" fmla="*/ 6058 h 146"/>
                    <a:gd name="T42" fmla="*/ 13174 w 446"/>
                    <a:gd name="T43" fmla="*/ 5909 h 146"/>
                    <a:gd name="T44" fmla="*/ 13099 w 446"/>
                    <a:gd name="T45" fmla="*/ 5759 h 146"/>
                    <a:gd name="T46" fmla="*/ 12546 w 446"/>
                    <a:gd name="T47" fmla="*/ 5700 h 146"/>
                    <a:gd name="T48" fmla="*/ 11921 w 446"/>
                    <a:gd name="T49" fmla="*/ 4936 h 146"/>
                    <a:gd name="T50" fmla="*/ 12033 w 446"/>
                    <a:gd name="T51" fmla="*/ 4573 h 146"/>
                    <a:gd name="T52" fmla="*/ 12471 w 446"/>
                    <a:gd name="T53" fmla="*/ 4880 h 146"/>
                    <a:gd name="T54" fmla="*/ 12786 w 446"/>
                    <a:gd name="T55" fmla="*/ 5302 h 146"/>
                    <a:gd name="T56" fmla="*/ 12892 w 446"/>
                    <a:gd name="T57" fmla="*/ 5452 h 146"/>
                    <a:gd name="T58" fmla="*/ 12892 w 446"/>
                    <a:gd name="T59" fmla="*/ 5145 h 146"/>
                    <a:gd name="T60" fmla="*/ 13099 w 446"/>
                    <a:gd name="T61" fmla="*/ 5145 h 146"/>
                    <a:gd name="T62" fmla="*/ 13329 w 446"/>
                    <a:gd name="T63" fmla="*/ 5302 h 146"/>
                    <a:gd name="T64" fmla="*/ 13412 w 446"/>
                    <a:gd name="T65" fmla="*/ 5452 h 146"/>
                    <a:gd name="T66" fmla="*/ 13362 w 446"/>
                    <a:gd name="T67" fmla="*/ 5030 h 146"/>
                    <a:gd name="T68" fmla="*/ 12736 w 446"/>
                    <a:gd name="T69" fmla="*/ 4424 h 146"/>
                    <a:gd name="T70" fmla="*/ 12786 w 446"/>
                    <a:gd name="T71" fmla="*/ 4026 h 146"/>
                    <a:gd name="T72" fmla="*/ 12704 w 446"/>
                    <a:gd name="T73" fmla="*/ 3967 h 146"/>
                    <a:gd name="T74" fmla="*/ 12266 w 446"/>
                    <a:gd name="T75" fmla="*/ 3718 h 146"/>
                    <a:gd name="T76" fmla="*/ 12033 w 446"/>
                    <a:gd name="T77" fmla="*/ 3318 h 146"/>
                    <a:gd name="T78" fmla="*/ 12108 w 446"/>
                    <a:gd name="T79" fmla="*/ 3010 h 146"/>
                    <a:gd name="T80" fmla="*/ 12033 w 446"/>
                    <a:gd name="T81" fmla="*/ 3104 h 146"/>
                    <a:gd name="T82" fmla="*/ 13517 w 446"/>
                    <a:gd name="T83" fmla="*/ 2097 h 146"/>
                    <a:gd name="T84" fmla="*/ 14225 w 446"/>
                    <a:gd name="T85" fmla="*/ 2097 h 146"/>
                    <a:gd name="T86" fmla="*/ 14508 w 446"/>
                    <a:gd name="T87" fmla="*/ 2097 h 146"/>
                    <a:gd name="T88" fmla="*/ 15008 w 446"/>
                    <a:gd name="T89" fmla="*/ 2097 h 146"/>
                    <a:gd name="T90" fmla="*/ 15717 w 446"/>
                    <a:gd name="T91" fmla="*/ 2498 h 146"/>
                    <a:gd name="T92" fmla="*/ 16467 w 446"/>
                    <a:gd name="T93" fmla="*/ 2348 h 146"/>
                    <a:gd name="T94" fmla="*/ 17093 w 446"/>
                    <a:gd name="T95" fmla="*/ 914 h 146"/>
                    <a:gd name="T96" fmla="*/ 16185 w 446"/>
                    <a:gd name="T97" fmla="*/ 1528 h 146"/>
                    <a:gd name="T98" fmla="*/ 15559 w 446"/>
                    <a:gd name="T99" fmla="*/ 1277 h 146"/>
                    <a:gd name="T100" fmla="*/ 14933 w 446"/>
                    <a:gd name="T101" fmla="*/ 857 h 146"/>
                    <a:gd name="T102" fmla="*/ 14038 w 446"/>
                    <a:gd name="T103" fmla="*/ 857 h 146"/>
                    <a:gd name="T104" fmla="*/ 13412 w 446"/>
                    <a:gd name="T105" fmla="*/ 820 h 146"/>
                    <a:gd name="T106" fmla="*/ 12786 w 446"/>
                    <a:gd name="T107" fmla="*/ 705 h 146"/>
                    <a:gd name="T108" fmla="*/ 12191 w 446"/>
                    <a:gd name="T109" fmla="*/ 248 h 146"/>
                    <a:gd name="T110" fmla="*/ 10857 w 446"/>
                    <a:gd name="T111" fmla="*/ 1277 h 146"/>
                    <a:gd name="T112" fmla="*/ 9761 w 446"/>
                    <a:gd name="T113" fmla="*/ 2097 h 146"/>
                    <a:gd name="T114" fmla="*/ 8428 w 446"/>
                    <a:gd name="T115" fmla="*/ 2898 h 146"/>
                    <a:gd name="T116" fmla="*/ 4827 w 446"/>
                    <a:gd name="T117" fmla="*/ 3203 h 146"/>
                    <a:gd name="T118" fmla="*/ 2117 w 446"/>
                    <a:gd name="T119" fmla="*/ 2591 h 146"/>
                    <a:gd name="T120" fmla="*/ 988 w 446"/>
                    <a:gd name="T121" fmla="*/ 3660 h 146"/>
                    <a:gd name="T122" fmla="*/ 0 w 446"/>
                    <a:gd name="T123" fmla="*/ 5393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6" h="146">
                      <a:moveTo>
                        <a:pt x="0" y="106"/>
                      </a:moveTo>
                      <a:cubicBezTo>
                        <a:pt x="4" y="97"/>
                        <a:pt x="17" y="85"/>
                        <a:pt x="26" y="81"/>
                      </a:cubicBezTo>
                      <a:cubicBezTo>
                        <a:pt x="29" y="79"/>
                        <a:pt x="32" y="76"/>
                        <a:pt x="33" y="76"/>
                      </a:cubicBezTo>
                      <a:cubicBezTo>
                        <a:pt x="42" y="69"/>
                        <a:pt x="52" y="68"/>
                        <a:pt x="63" y="73"/>
                      </a:cubicBezTo>
                      <a:cubicBezTo>
                        <a:pt x="81" y="82"/>
                        <a:pt x="116" y="93"/>
                        <a:pt x="127" y="93"/>
                      </a:cubicBezTo>
                      <a:cubicBezTo>
                        <a:pt x="139" y="93"/>
                        <a:pt x="174" y="95"/>
                        <a:pt x="196" y="91"/>
                      </a:cubicBezTo>
                      <a:cubicBezTo>
                        <a:pt x="219" y="86"/>
                        <a:pt x="237" y="73"/>
                        <a:pt x="257" y="89"/>
                      </a:cubicBezTo>
                      <a:cubicBezTo>
                        <a:pt x="265" y="96"/>
                        <a:pt x="278" y="106"/>
                        <a:pt x="287" y="112"/>
                      </a:cubicBezTo>
                      <a:cubicBezTo>
                        <a:pt x="295" y="118"/>
                        <a:pt x="314" y="128"/>
                        <a:pt x="317" y="132"/>
                      </a:cubicBezTo>
                      <a:cubicBezTo>
                        <a:pt x="319" y="136"/>
                        <a:pt x="324" y="140"/>
                        <a:pt x="325" y="142"/>
                      </a:cubicBezTo>
                      <a:cubicBezTo>
                        <a:pt x="327" y="143"/>
                        <a:pt x="327" y="146"/>
                        <a:pt x="330" y="146"/>
                      </a:cubicBezTo>
                      <a:cubicBezTo>
                        <a:pt x="332" y="145"/>
                        <a:pt x="329" y="143"/>
                        <a:pt x="329" y="141"/>
                      </a:cubicBezTo>
                      <a:cubicBezTo>
                        <a:pt x="329" y="139"/>
                        <a:pt x="330" y="134"/>
                        <a:pt x="328" y="131"/>
                      </a:cubicBezTo>
                      <a:cubicBezTo>
                        <a:pt x="330" y="132"/>
                        <a:pt x="335" y="135"/>
                        <a:pt x="338" y="135"/>
                      </a:cubicBezTo>
                      <a:cubicBezTo>
                        <a:pt x="341" y="136"/>
                        <a:pt x="342" y="136"/>
                        <a:pt x="344" y="137"/>
                      </a:cubicBezTo>
                      <a:cubicBezTo>
                        <a:pt x="345" y="138"/>
                        <a:pt x="345" y="140"/>
                        <a:pt x="346" y="139"/>
                      </a:cubicBezTo>
                      <a:cubicBezTo>
                        <a:pt x="348" y="137"/>
                        <a:pt x="347" y="135"/>
                        <a:pt x="344" y="130"/>
                      </a:cubicBezTo>
                      <a:cubicBezTo>
                        <a:pt x="344" y="130"/>
                        <a:pt x="345" y="130"/>
                        <a:pt x="346" y="131"/>
                      </a:cubicBezTo>
                      <a:cubicBezTo>
                        <a:pt x="347" y="133"/>
                        <a:pt x="349" y="132"/>
                        <a:pt x="349" y="132"/>
                      </a:cubicBezTo>
                      <a:cubicBezTo>
                        <a:pt x="349" y="132"/>
                        <a:pt x="348" y="129"/>
                        <a:pt x="347" y="126"/>
                      </a:cubicBezTo>
                      <a:cubicBezTo>
                        <a:pt x="346" y="123"/>
                        <a:pt x="345" y="121"/>
                        <a:pt x="344" y="119"/>
                      </a:cubicBezTo>
                      <a:cubicBezTo>
                        <a:pt x="342" y="117"/>
                        <a:pt x="336" y="116"/>
                        <a:pt x="336" y="116"/>
                      </a:cubicBezTo>
                      <a:cubicBezTo>
                        <a:pt x="336" y="116"/>
                        <a:pt x="335" y="115"/>
                        <a:pt x="334" y="113"/>
                      </a:cubicBezTo>
                      <a:cubicBezTo>
                        <a:pt x="332" y="112"/>
                        <a:pt x="321" y="113"/>
                        <a:pt x="320" y="112"/>
                      </a:cubicBezTo>
                      <a:cubicBezTo>
                        <a:pt x="319" y="112"/>
                        <a:pt x="305" y="100"/>
                        <a:pt x="304" y="97"/>
                      </a:cubicBezTo>
                      <a:cubicBezTo>
                        <a:pt x="302" y="95"/>
                        <a:pt x="305" y="89"/>
                        <a:pt x="307" y="90"/>
                      </a:cubicBezTo>
                      <a:cubicBezTo>
                        <a:pt x="309" y="91"/>
                        <a:pt x="315" y="92"/>
                        <a:pt x="318" y="96"/>
                      </a:cubicBezTo>
                      <a:cubicBezTo>
                        <a:pt x="320" y="98"/>
                        <a:pt x="324" y="102"/>
                        <a:pt x="326" y="104"/>
                      </a:cubicBezTo>
                      <a:cubicBezTo>
                        <a:pt x="329" y="106"/>
                        <a:pt x="327" y="107"/>
                        <a:pt x="329" y="107"/>
                      </a:cubicBezTo>
                      <a:cubicBezTo>
                        <a:pt x="330" y="106"/>
                        <a:pt x="331" y="104"/>
                        <a:pt x="329" y="101"/>
                      </a:cubicBezTo>
                      <a:cubicBezTo>
                        <a:pt x="329" y="101"/>
                        <a:pt x="331" y="101"/>
                        <a:pt x="334" y="101"/>
                      </a:cubicBezTo>
                      <a:cubicBezTo>
                        <a:pt x="336" y="102"/>
                        <a:pt x="339" y="102"/>
                        <a:pt x="340" y="104"/>
                      </a:cubicBezTo>
                      <a:cubicBezTo>
                        <a:pt x="341" y="106"/>
                        <a:pt x="341" y="108"/>
                        <a:pt x="342" y="107"/>
                      </a:cubicBezTo>
                      <a:cubicBezTo>
                        <a:pt x="343" y="106"/>
                        <a:pt x="343" y="103"/>
                        <a:pt x="341" y="99"/>
                      </a:cubicBezTo>
                      <a:cubicBezTo>
                        <a:pt x="335" y="96"/>
                        <a:pt x="327" y="92"/>
                        <a:pt x="325" y="87"/>
                      </a:cubicBezTo>
                      <a:cubicBezTo>
                        <a:pt x="323" y="85"/>
                        <a:pt x="325" y="82"/>
                        <a:pt x="326" y="79"/>
                      </a:cubicBezTo>
                      <a:cubicBezTo>
                        <a:pt x="325" y="78"/>
                        <a:pt x="324" y="78"/>
                        <a:pt x="324" y="78"/>
                      </a:cubicBezTo>
                      <a:cubicBezTo>
                        <a:pt x="321" y="76"/>
                        <a:pt x="318" y="74"/>
                        <a:pt x="313" y="73"/>
                      </a:cubicBezTo>
                      <a:cubicBezTo>
                        <a:pt x="308" y="71"/>
                        <a:pt x="310" y="71"/>
                        <a:pt x="307" y="65"/>
                      </a:cubicBezTo>
                      <a:cubicBezTo>
                        <a:pt x="307" y="63"/>
                        <a:pt x="307" y="61"/>
                        <a:pt x="309" y="59"/>
                      </a:cubicBezTo>
                      <a:cubicBezTo>
                        <a:pt x="307" y="61"/>
                        <a:pt x="307" y="61"/>
                        <a:pt x="307" y="61"/>
                      </a:cubicBezTo>
                      <a:cubicBezTo>
                        <a:pt x="310" y="54"/>
                        <a:pt x="322" y="40"/>
                        <a:pt x="345" y="41"/>
                      </a:cubicBezTo>
                      <a:cubicBezTo>
                        <a:pt x="345" y="41"/>
                        <a:pt x="351" y="43"/>
                        <a:pt x="363" y="41"/>
                      </a:cubicBezTo>
                      <a:cubicBezTo>
                        <a:pt x="365" y="41"/>
                        <a:pt x="368" y="41"/>
                        <a:pt x="370" y="41"/>
                      </a:cubicBezTo>
                      <a:cubicBezTo>
                        <a:pt x="375" y="40"/>
                        <a:pt x="379" y="39"/>
                        <a:pt x="383" y="41"/>
                      </a:cubicBezTo>
                      <a:cubicBezTo>
                        <a:pt x="390" y="44"/>
                        <a:pt x="393" y="48"/>
                        <a:pt x="401" y="49"/>
                      </a:cubicBezTo>
                      <a:cubicBezTo>
                        <a:pt x="408" y="49"/>
                        <a:pt x="414" y="48"/>
                        <a:pt x="420" y="46"/>
                      </a:cubicBezTo>
                      <a:cubicBezTo>
                        <a:pt x="433" y="41"/>
                        <a:pt x="446" y="33"/>
                        <a:pt x="436" y="18"/>
                      </a:cubicBezTo>
                      <a:cubicBezTo>
                        <a:pt x="438" y="34"/>
                        <a:pt x="425" y="33"/>
                        <a:pt x="413" y="30"/>
                      </a:cubicBezTo>
                      <a:cubicBezTo>
                        <a:pt x="408" y="29"/>
                        <a:pt x="402" y="27"/>
                        <a:pt x="397" y="25"/>
                      </a:cubicBezTo>
                      <a:cubicBezTo>
                        <a:pt x="390" y="23"/>
                        <a:pt x="389" y="17"/>
                        <a:pt x="381" y="17"/>
                      </a:cubicBezTo>
                      <a:cubicBezTo>
                        <a:pt x="373" y="16"/>
                        <a:pt x="366" y="17"/>
                        <a:pt x="358" y="17"/>
                      </a:cubicBezTo>
                      <a:cubicBezTo>
                        <a:pt x="352" y="16"/>
                        <a:pt x="347" y="16"/>
                        <a:pt x="342" y="16"/>
                      </a:cubicBezTo>
                      <a:cubicBezTo>
                        <a:pt x="337" y="16"/>
                        <a:pt x="331" y="15"/>
                        <a:pt x="326" y="14"/>
                      </a:cubicBezTo>
                      <a:cubicBezTo>
                        <a:pt x="320" y="13"/>
                        <a:pt x="317" y="6"/>
                        <a:pt x="311" y="5"/>
                      </a:cubicBezTo>
                      <a:cubicBezTo>
                        <a:pt x="293" y="0"/>
                        <a:pt x="290" y="20"/>
                        <a:pt x="277" y="25"/>
                      </a:cubicBezTo>
                      <a:cubicBezTo>
                        <a:pt x="267" y="30"/>
                        <a:pt x="258" y="34"/>
                        <a:pt x="249" y="41"/>
                      </a:cubicBezTo>
                      <a:cubicBezTo>
                        <a:pt x="239" y="48"/>
                        <a:pt x="227" y="54"/>
                        <a:pt x="215" y="57"/>
                      </a:cubicBezTo>
                      <a:cubicBezTo>
                        <a:pt x="186" y="66"/>
                        <a:pt x="153" y="66"/>
                        <a:pt x="123" y="63"/>
                      </a:cubicBezTo>
                      <a:cubicBezTo>
                        <a:pt x="100" y="60"/>
                        <a:pt x="77" y="44"/>
                        <a:pt x="54" y="51"/>
                      </a:cubicBezTo>
                      <a:cubicBezTo>
                        <a:pt x="42" y="54"/>
                        <a:pt x="35" y="64"/>
                        <a:pt x="25" y="72"/>
                      </a:cubicBezTo>
                      <a:cubicBezTo>
                        <a:pt x="15" y="80"/>
                        <a:pt x="1" y="92"/>
                        <a:pt x="0" y="1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10" name="Freeform 385"/>
                <p:cNvSpPr>
                  <a:spLocks/>
                </p:cNvSpPr>
                <p:nvPr/>
              </p:nvSpPr>
              <p:spPr bwMode="auto">
                <a:xfrm>
                  <a:off x="2745" y="2811"/>
                  <a:ext cx="355" cy="291"/>
                </a:xfrm>
                <a:custGeom>
                  <a:avLst/>
                  <a:gdLst>
                    <a:gd name="T0" fmla="*/ 0 w 142"/>
                    <a:gd name="T1" fmla="*/ 5537 h 109"/>
                    <a:gd name="T2" fmla="*/ 2500 w 142"/>
                    <a:gd name="T3" fmla="*/ 3043 h 109"/>
                    <a:gd name="T4" fmla="*/ 2863 w 142"/>
                    <a:gd name="T5" fmla="*/ 1004 h 109"/>
                    <a:gd name="T6" fmla="*/ 3208 w 142"/>
                    <a:gd name="T7" fmla="*/ 93 h 109"/>
                    <a:gd name="T8" fmla="*/ 3875 w 142"/>
                    <a:gd name="T9" fmla="*/ 550 h 109"/>
                    <a:gd name="T10" fmla="*/ 4270 w 142"/>
                    <a:gd name="T11" fmla="*/ 1276 h 109"/>
                    <a:gd name="T12" fmla="*/ 4500 w 142"/>
                    <a:gd name="T13" fmla="*/ 1733 h 109"/>
                    <a:gd name="T14" fmla="*/ 4533 w 142"/>
                    <a:gd name="T15" fmla="*/ 2280 h 109"/>
                    <a:gd name="T16" fmla="*/ 5158 w 142"/>
                    <a:gd name="T17" fmla="*/ 3158 h 109"/>
                    <a:gd name="T18" fmla="*/ 4613 w 142"/>
                    <a:gd name="T19" fmla="*/ 3863 h 109"/>
                    <a:gd name="T20" fmla="*/ 3095 w 142"/>
                    <a:gd name="T21" fmla="*/ 4261 h 109"/>
                    <a:gd name="T22" fmla="*/ 2083 w 142"/>
                    <a:gd name="T23" fmla="*/ 4776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 h="109">
                      <a:moveTo>
                        <a:pt x="0" y="109"/>
                      </a:moveTo>
                      <a:cubicBezTo>
                        <a:pt x="26" y="101"/>
                        <a:pt x="49" y="83"/>
                        <a:pt x="64" y="60"/>
                      </a:cubicBezTo>
                      <a:cubicBezTo>
                        <a:pt x="72" y="48"/>
                        <a:pt x="78" y="35"/>
                        <a:pt x="73" y="20"/>
                      </a:cubicBezTo>
                      <a:cubicBezTo>
                        <a:pt x="69" y="11"/>
                        <a:pt x="76" y="0"/>
                        <a:pt x="82" y="2"/>
                      </a:cubicBezTo>
                      <a:cubicBezTo>
                        <a:pt x="88" y="4"/>
                        <a:pt x="94" y="7"/>
                        <a:pt x="99" y="11"/>
                      </a:cubicBezTo>
                      <a:cubicBezTo>
                        <a:pt x="104" y="15"/>
                        <a:pt x="105" y="20"/>
                        <a:pt x="109" y="25"/>
                      </a:cubicBezTo>
                      <a:cubicBezTo>
                        <a:pt x="113" y="28"/>
                        <a:pt x="115" y="28"/>
                        <a:pt x="115" y="34"/>
                      </a:cubicBezTo>
                      <a:cubicBezTo>
                        <a:pt x="116" y="38"/>
                        <a:pt x="114" y="40"/>
                        <a:pt x="116" y="45"/>
                      </a:cubicBezTo>
                      <a:cubicBezTo>
                        <a:pt x="119" y="52"/>
                        <a:pt x="126" y="57"/>
                        <a:pt x="132" y="62"/>
                      </a:cubicBezTo>
                      <a:cubicBezTo>
                        <a:pt x="142" y="71"/>
                        <a:pt x="127" y="74"/>
                        <a:pt x="118" y="76"/>
                      </a:cubicBezTo>
                      <a:cubicBezTo>
                        <a:pt x="105" y="78"/>
                        <a:pt x="92" y="80"/>
                        <a:pt x="79" y="84"/>
                      </a:cubicBezTo>
                      <a:cubicBezTo>
                        <a:pt x="73" y="86"/>
                        <a:pt x="60" y="95"/>
                        <a:pt x="53" y="9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11" name="Freeform 386"/>
                <p:cNvSpPr>
                  <a:spLocks/>
                </p:cNvSpPr>
                <p:nvPr/>
              </p:nvSpPr>
              <p:spPr bwMode="auto">
                <a:xfrm>
                  <a:off x="3050" y="2494"/>
                  <a:ext cx="110" cy="154"/>
                </a:xfrm>
                <a:custGeom>
                  <a:avLst/>
                  <a:gdLst>
                    <a:gd name="T0" fmla="*/ 158 w 44"/>
                    <a:gd name="T1" fmla="*/ 149 h 58"/>
                    <a:gd name="T2" fmla="*/ 1250 w 44"/>
                    <a:gd name="T3" fmla="*/ 1346 h 58"/>
                    <a:gd name="T4" fmla="*/ 1488 w 44"/>
                    <a:gd name="T5" fmla="*/ 2884 h 58"/>
                    <a:gd name="T6" fmla="*/ 938 w 44"/>
                    <a:gd name="T7" fmla="*/ 1649 h 58"/>
                    <a:gd name="T8" fmla="*/ 0 w 44"/>
                    <a:gd name="T9" fmla="*/ 0 h 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58">
                      <a:moveTo>
                        <a:pt x="4" y="3"/>
                      </a:moveTo>
                      <a:cubicBezTo>
                        <a:pt x="14" y="1"/>
                        <a:pt x="27" y="20"/>
                        <a:pt x="32" y="27"/>
                      </a:cubicBezTo>
                      <a:cubicBezTo>
                        <a:pt x="37" y="35"/>
                        <a:pt x="44" y="49"/>
                        <a:pt x="38" y="58"/>
                      </a:cubicBezTo>
                      <a:cubicBezTo>
                        <a:pt x="28" y="56"/>
                        <a:pt x="28" y="40"/>
                        <a:pt x="24" y="33"/>
                      </a:cubicBezTo>
                      <a:cubicBezTo>
                        <a:pt x="18" y="22"/>
                        <a:pt x="10" y="7"/>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12" name="Freeform 387"/>
                <p:cNvSpPr>
                  <a:spLocks/>
                </p:cNvSpPr>
                <p:nvPr/>
              </p:nvSpPr>
              <p:spPr bwMode="auto">
                <a:xfrm>
                  <a:off x="2994" y="2708"/>
                  <a:ext cx="40" cy="88"/>
                </a:xfrm>
                <a:custGeom>
                  <a:avLst/>
                  <a:gdLst>
                    <a:gd name="T0" fmla="*/ 550 w 16"/>
                    <a:gd name="T1" fmla="*/ 205 h 33"/>
                    <a:gd name="T2" fmla="*/ 238 w 16"/>
                    <a:gd name="T3" fmla="*/ 909 h 33"/>
                    <a:gd name="T4" fmla="*/ 395 w 16"/>
                    <a:gd name="T5" fmla="*/ 1421 h 33"/>
                    <a:gd name="T6" fmla="*/ 395 w 16"/>
                    <a:gd name="T7" fmla="*/ 853 h 33"/>
                    <a:gd name="T8" fmla="*/ 625 w 16"/>
                    <a:gd name="T9" fmla="*/ 45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33">
                      <a:moveTo>
                        <a:pt x="14" y="4"/>
                      </a:moveTo>
                      <a:cubicBezTo>
                        <a:pt x="0" y="0"/>
                        <a:pt x="6" y="10"/>
                        <a:pt x="6" y="18"/>
                      </a:cubicBezTo>
                      <a:cubicBezTo>
                        <a:pt x="6" y="20"/>
                        <a:pt x="2" y="33"/>
                        <a:pt x="10" y="28"/>
                      </a:cubicBezTo>
                      <a:cubicBezTo>
                        <a:pt x="12" y="26"/>
                        <a:pt x="9" y="20"/>
                        <a:pt x="10" y="17"/>
                      </a:cubicBezTo>
                      <a:cubicBezTo>
                        <a:pt x="11" y="13"/>
                        <a:pt x="13" y="12"/>
                        <a:pt x="16" y="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13" name="Freeform 388"/>
                <p:cNvSpPr>
                  <a:spLocks/>
                </p:cNvSpPr>
                <p:nvPr/>
              </p:nvSpPr>
              <p:spPr bwMode="auto">
                <a:xfrm>
                  <a:off x="2880" y="2626"/>
                  <a:ext cx="143" cy="85"/>
                </a:xfrm>
                <a:custGeom>
                  <a:avLst/>
                  <a:gdLst>
                    <a:gd name="T0" fmla="*/ 2102 w 57"/>
                    <a:gd name="T1" fmla="*/ 1052 h 32"/>
                    <a:gd name="T2" fmla="*/ 993 w 57"/>
                    <a:gd name="T3" fmla="*/ 56 h 32"/>
                    <a:gd name="T4" fmla="*/ 0 w 57"/>
                    <a:gd name="T5" fmla="*/ 805 h 32"/>
                    <a:gd name="T6" fmla="*/ 868 w 57"/>
                    <a:gd name="T7" fmla="*/ 396 h 32"/>
                    <a:gd name="T8" fmla="*/ 1581 w 57"/>
                    <a:gd name="T9" fmla="*/ 691 h 32"/>
                    <a:gd name="T10" fmla="*/ 1864 w 57"/>
                    <a:gd name="T11" fmla="*/ 1235 h 32"/>
                    <a:gd name="T12" fmla="*/ 2260 w 57"/>
                    <a:gd name="T13" fmla="*/ 1389 h 32"/>
                    <a:gd name="T14" fmla="*/ 2178 w 57"/>
                    <a:gd name="T15" fmla="*/ 1086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32">
                      <a:moveTo>
                        <a:pt x="53" y="21"/>
                      </a:moveTo>
                      <a:cubicBezTo>
                        <a:pt x="47" y="8"/>
                        <a:pt x="39" y="3"/>
                        <a:pt x="25" y="1"/>
                      </a:cubicBezTo>
                      <a:cubicBezTo>
                        <a:pt x="13" y="0"/>
                        <a:pt x="0" y="0"/>
                        <a:pt x="0" y="16"/>
                      </a:cubicBezTo>
                      <a:cubicBezTo>
                        <a:pt x="7" y="14"/>
                        <a:pt x="14" y="8"/>
                        <a:pt x="22" y="8"/>
                      </a:cubicBezTo>
                      <a:cubicBezTo>
                        <a:pt x="27" y="8"/>
                        <a:pt x="35" y="12"/>
                        <a:pt x="40" y="14"/>
                      </a:cubicBezTo>
                      <a:cubicBezTo>
                        <a:pt x="47" y="17"/>
                        <a:pt x="44" y="20"/>
                        <a:pt x="47" y="25"/>
                      </a:cubicBezTo>
                      <a:cubicBezTo>
                        <a:pt x="49" y="32"/>
                        <a:pt x="51" y="27"/>
                        <a:pt x="57" y="28"/>
                      </a:cubicBezTo>
                      <a:cubicBezTo>
                        <a:pt x="56" y="26"/>
                        <a:pt x="56" y="24"/>
                        <a:pt x="55" y="2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14" name="Freeform 389"/>
                <p:cNvSpPr>
                  <a:spLocks/>
                </p:cNvSpPr>
                <p:nvPr/>
              </p:nvSpPr>
              <p:spPr bwMode="auto">
                <a:xfrm>
                  <a:off x="3038" y="3160"/>
                  <a:ext cx="42" cy="38"/>
                </a:xfrm>
                <a:custGeom>
                  <a:avLst/>
                  <a:gdLst>
                    <a:gd name="T0" fmla="*/ 0 w 17"/>
                    <a:gd name="T1" fmla="*/ 0 h 14"/>
                    <a:gd name="T2" fmla="*/ 410 w 17"/>
                    <a:gd name="T3" fmla="*/ 280 h 14"/>
                    <a:gd name="T4" fmla="*/ 635 w 17"/>
                    <a:gd name="T5" fmla="*/ 760 h 14"/>
                    <a:gd name="T6" fmla="*/ 183 w 17"/>
                    <a:gd name="T7" fmla="*/ 537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4">
                      <a:moveTo>
                        <a:pt x="0" y="0"/>
                      </a:moveTo>
                      <a:cubicBezTo>
                        <a:pt x="6" y="2"/>
                        <a:pt x="6" y="0"/>
                        <a:pt x="11" y="5"/>
                      </a:cubicBezTo>
                      <a:cubicBezTo>
                        <a:pt x="13" y="7"/>
                        <a:pt x="17" y="10"/>
                        <a:pt x="17" y="14"/>
                      </a:cubicBezTo>
                      <a:cubicBezTo>
                        <a:pt x="13" y="12"/>
                        <a:pt x="9" y="11"/>
                        <a:pt x="5" y="10"/>
                      </a:cubicBezTo>
                    </a:path>
                  </a:pathLst>
                </a:custGeom>
                <a:grpFill/>
                <a:ln w="9525">
                  <a:solidFill>
                    <a:srgbClr val="6B6B6B"/>
                  </a:solidFill>
                  <a:round/>
                  <a:headEnd/>
                  <a:tailEnd/>
                </a:ln>
              </p:spPr>
              <p:txBody>
                <a:bodyPr/>
                <a:lstStyle/>
                <a:p>
                  <a:endParaRPr lang="fr-FR" sz="1400">
                    <a:ln w="0"/>
                    <a:latin typeface="Arial" panose="020B0604020202020204" pitchFamily="34" charset="0"/>
                    <a:cs typeface="Arial" panose="020B0604020202020204" pitchFamily="34" charset="0"/>
                  </a:endParaRPr>
                </a:p>
              </p:txBody>
            </p:sp>
            <p:sp>
              <p:nvSpPr>
                <p:cNvPr id="1515" name="Freeform 390"/>
                <p:cNvSpPr>
                  <a:spLocks/>
                </p:cNvSpPr>
                <p:nvPr/>
              </p:nvSpPr>
              <p:spPr bwMode="auto">
                <a:xfrm>
                  <a:off x="3140" y="2862"/>
                  <a:ext cx="68" cy="69"/>
                </a:xfrm>
                <a:custGeom>
                  <a:avLst/>
                  <a:gdLst>
                    <a:gd name="T0" fmla="*/ 1007 w 27"/>
                    <a:gd name="T1" fmla="*/ 1085 h 26"/>
                    <a:gd name="T2" fmla="*/ 685 w 27"/>
                    <a:gd name="T3" fmla="*/ 295 h 26"/>
                    <a:gd name="T4" fmla="*/ 50 w 27"/>
                    <a:gd name="T5" fmla="*/ 507 h 26"/>
                    <a:gd name="T6" fmla="*/ 368 w 27"/>
                    <a:gd name="T7" fmla="*/ 1197 h 26"/>
                    <a:gd name="T8" fmla="*/ 881 w 27"/>
                    <a:gd name="T9" fmla="*/ 1085 h 26"/>
                    <a:gd name="T10" fmla="*/ 1007 w 27"/>
                    <a:gd name="T11" fmla="*/ 1085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6">
                      <a:moveTo>
                        <a:pt x="25" y="22"/>
                      </a:moveTo>
                      <a:cubicBezTo>
                        <a:pt x="23" y="20"/>
                        <a:pt x="27" y="11"/>
                        <a:pt x="17" y="6"/>
                      </a:cubicBezTo>
                      <a:cubicBezTo>
                        <a:pt x="8" y="0"/>
                        <a:pt x="1" y="10"/>
                        <a:pt x="1" y="10"/>
                      </a:cubicBezTo>
                      <a:cubicBezTo>
                        <a:pt x="0" y="17"/>
                        <a:pt x="4" y="22"/>
                        <a:pt x="9" y="24"/>
                      </a:cubicBezTo>
                      <a:cubicBezTo>
                        <a:pt x="13" y="26"/>
                        <a:pt x="22" y="22"/>
                        <a:pt x="22" y="22"/>
                      </a:cubicBezTo>
                      <a:lnTo>
                        <a:pt x="25"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16" name="Freeform 391"/>
                <p:cNvSpPr>
                  <a:spLocks/>
                </p:cNvSpPr>
                <p:nvPr/>
              </p:nvSpPr>
              <p:spPr bwMode="auto">
                <a:xfrm>
                  <a:off x="3145" y="2872"/>
                  <a:ext cx="55" cy="56"/>
                </a:xfrm>
                <a:custGeom>
                  <a:avLst/>
                  <a:gdLst>
                    <a:gd name="T0" fmla="*/ 125 w 22"/>
                    <a:gd name="T1" fmla="*/ 248 h 21"/>
                    <a:gd name="T2" fmla="*/ 625 w 22"/>
                    <a:gd name="T3" fmla="*/ 149 h 21"/>
                    <a:gd name="T4" fmla="*/ 708 w 22"/>
                    <a:gd name="T5" fmla="*/ 819 h 21"/>
                    <a:gd name="T6" fmla="*/ 208 w 22"/>
                    <a:gd name="T7" fmla="*/ 909 h 21"/>
                    <a:gd name="T8" fmla="*/ 125 w 22"/>
                    <a:gd name="T9" fmla="*/ 24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3" y="5"/>
                      </a:moveTo>
                      <a:cubicBezTo>
                        <a:pt x="6" y="0"/>
                        <a:pt x="12" y="0"/>
                        <a:pt x="16" y="3"/>
                      </a:cubicBezTo>
                      <a:cubicBezTo>
                        <a:pt x="21" y="6"/>
                        <a:pt x="22" y="12"/>
                        <a:pt x="18" y="16"/>
                      </a:cubicBezTo>
                      <a:cubicBezTo>
                        <a:pt x="15" y="20"/>
                        <a:pt x="9" y="21"/>
                        <a:pt x="5" y="18"/>
                      </a:cubicBezTo>
                      <a:cubicBezTo>
                        <a:pt x="1" y="15"/>
                        <a:pt x="0" y="9"/>
                        <a:pt x="3"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17" name="Freeform 392"/>
                <p:cNvSpPr>
                  <a:spLocks/>
                </p:cNvSpPr>
                <p:nvPr/>
              </p:nvSpPr>
              <p:spPr bwMode="auto">
                <a:xfrm>
                  <a:off x="3160" y="2888"/>
                  <a:ext cx="23" cy="24"/>
                </a:xfrm>
                <a:custGeom>
                  <a:avLst/>
                  <a:gdLst>
                    <a:gd name="T0" fmla="*/ 84 w 9"/>
                    <a:gd name="T1" fmla="*/ 93 h 9"/>
                    <a:gd name="T2" fmla="*/ 302 w 9"/>
                    <a:gd name="T3" fmla="*/ 56 h 9"/>
                    <a:gd name="T4" fmla="*/ 332 w 9"/>
                    <a:gd name="T5" fmla="*/ 363 h 9"/>
                    <a:gd name="T6" fmla="*/ 130 w 9"/>
                    <a:gd name="T7" fmla="*/ 363 h 9"/>
                    <a:gd name="T8" fmla="*/ 84 w 9"/>
                    <a:gd name="T9" fmla="*/ 9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2" y="2"/>
                      </a:moveTo>
                      <a:cubicBezTo>
                        <a:pt x="3" y="0"/>
                        <a:pt x="5" y="0"/>
                        <a:pt x="7" y="1"/>
                      </a:cubicBezTo>
                      <a:cubicBezTo>
                        <a:pt x="9" y="3"/>
                        <a:pt x="9" y="5"/>
                        <a:pt x="8" y="7"/>
                      </a:cubicBezTo>
                      <a:cubicBezTo>
                        <a:pt x="7" y="8"/>
                        <a:pt x="4" y="9"/>
                        <a:pt x="3" y="7"/>
                      </a:cubicBezTo>
                      <a:cubicBezTo>
                        <a:pt x="1" y="6"/>
                        <a:pt x="0" y="4"/>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18" name="Freeform 393"/>
                <p:cNvSpPr>
                  <a:spLocks/>
                </p:cNvSpPr>
                <p:nvPr/>
              </p:nvSpPr>
              <p:spPr bwMode="auto">
                <a:xfrm>
                  <a:off x="3250" y="2792"/>
                  <a:ext cx="33" cy="75"/>
                </a:xfrm>
                <a:custGeom>
                  <a:avLst/>
                  <a:gdLst>
                    <a:gd name="T0" fmla="*/ 373 w 13"/>
                    <a:gd name="T1" fmla="*/ 927 h 28"/>
                    <a:gd name="T2" fmla="*/ 541 w 13"/>
                    <a:gd name="T3" fmla="*/ 1441 h 28"/>
                    <a:gd name="T4" fmla="*/ 490 w 13"/>
                    <a:gd name="T5" fmla="*/ 1350 h 28"/>
                    <a:gd name="T6" fmla="*/ 51 w 13"/>
                    <a:gd name="T7" fmla="*/ 56 h 28"/>
                    <a:gd name="T8" fmla="*/ 0 w 13"/>
                    <a:gd name="T9" fmla="*/ 0 h 28"/>
                    <a:gd name="T10" fmla="*/ 0 w 13"/>
                    <a:gd name="T11" fmla="*/ 0 h 28"/>
                    <a:gd name="T12" fmla="*/ 160 w 13"/>
                    <a:gd name="T13" fmla="*/ 402 h 28"/>
                    <a:gd name="T14" fmla="*/ 373 w 13"/>
                    <a:gd name="T15" fmla="*/ 927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28">
                      <a:moveTo>
                        <a:pt x="9" y="18"/>
                      </a:moveTo>
                      <a:cubicBezTo>
                        <a:pt x="10" y="20"/>
                        <a:pt x="10" y="26"/>
                        <a:pt x="13" y="28"/>
                      </a:cubicBezTo>
                      <a:cubicBezTo>
                        <a:pt x="12" y="27"/>
                        <a:pt x="12" y="27"/>
                        <a:pt x="12" y="26"/>
                      </a:cubicBezTo>
                      <a:cubicBezTo>
                        <a:pt x="13" y="4"/>
                        <a:pt x="1" y="1"/>
                        <a:pt x="1" y="1"/>
                      </a:cubicBezTo>
                      <a:cubicBezTo>
                        <a:pt x="1" y="1"/>
                        <a:pt x="1" y="1"/>
                        <a:pt x="0" y="0"/>
                      </a:cubicBezTo>
                      <a:cubicBezTo>
                        <a:pt x="0" y="0"/>
                        <a:pt x="0" y="0"/>
                        <a:pt x="0" y="0"/>
                      </a:cubicBezTo>
                      <a:cubicBezTo>
                        <a:pt x="1" y="3"/>
                        <a:pt x="2" y="6"/>
                        <a:pt x="4" y="8"/>
                      </a:cubicBezTo>
                      <a:cubicBezTo>
                        <a:pt x="6" y="11"/>
                        <a:pt x="8" y="14"/>
                        <a:pt x="9"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19" name="Freeform 394"/>
                <p:cNvSpPr>
                  <a:spLocks/>
                </p:cNvSpPr>
                <p:nvPr/>
              </p:nvSpPr>
              <p:spPr bwMode="auto">
                <a:xfrm>
                  <a:off x="2697" y="3054"/>
                  <a:ext cx="208" cy="128"/>
                </a:xfrm>
                <a:custGeom>
                  <a:avLst/>
                  <a:gdLst>
                    <a:gd name="T0" fmla="*/ 0 w 83"/>
                    <a:gd name="T1" fmla="*/ 2275 h 48"/>
                    <a:gd name="T2" fmla="*/ 1418 w 83"/>
                    <a:gd name="T3" fmla="*/ 1672 h 48"/>
                    <a:gd name="T4" fmla="*/ 2015 w 83"/>
                    <a:gd name="T5" fmla="*/ 1421 h 48"/>
                    <a:gd name="T6" fmla="*/ 2727 w 83"/>
                    <a:gd name="T7" fmla="*/ 605 h 48"/>
                    <a:gd name="T8" fmla="*/ 3198 w 83"/>
                    <a:gd name="T9" fmla="*/ 307 h 48"/>
                    <a:gd name="T10" fmla="*/ 3040 w 83"/>
                    <a:gd name="T11" fmla="*/ 1003 h 48"/>
                    <a:gd name="T12" fmla="*/ 3040 w 83"/>
                    <a:gd name="T13" fmla="*/ 1877 h 48"/>
                    <a:gd name="T14" fmla="*/ 3273 w 83"/>
                    <a:gd name="T15" fmla="*/ 2424 h 48"/>
                    <a:gd name="T16" fmla="*/ 2802 w 83"/>
                    <a:gd name="T17" fmla="*/ 1912 h 48"/>
                    <a:gd name="T18" fmla="*/ 2331 w 83"/>
                    <a:gd name="T19" fmla="*/ 1672 h 48"/>
                    <a:gd name="T20" fmla="*/ 1100 w 83"/>
                    <a:gd name="T21" fmla="*/ 1912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3" h="48">
                      <a:moveTo>
                        <a:pt x="0" y="45"/>
                      </a:moveTo>
                      <a:cubicBezTo>
                        <a:pt x="12" y="43"/>
                        <a:pt x="25" y="38"/>
                        <a:pt x="36" y="33"/>
                      </a:cubicBezTo>
                      <a:cubicBezTo>
                        <a:pt x="41" y="31"/>
                        <a:pt x="46" y="31"/>
                        <a:pt x="51" y="28"/>
                      </a:cubicBezTo>
                      <a:cubicBezTo>
                        <a:pt x="59" y="25"/>
                        <a:pt x="64" y="19"/>
                        <a:pt x="69" y="12"/>
                      </a:cubicBezTo>
                      <a:cubicBezTo>
                        <a:pt x="72" y="10"/>
                        <a:pt x="79" y="0"/>
                        <a:pt x="81" y="6"/>
                      </a:cubicBezTo>
                      <a:cubicBezTo>
                        <a:pt x="83" y="10"/>
                        <a:pt x="78" y="16"/>
                        <a:pt x="77" y="20"/>
                      </a:cubicBezTo>
                      <a:cubicBezTo>
                        <a:pt x="75" y="25"/>
                        <a:pt x="75" y="32"/>
                        <a:pt x="77" y="37"/>
                      </a:cubicBezTo>
                      <a:cubicBezTo>
                        <a:pt x="78" y="41"/>
                        <a:pt x="81" y="44"/>
                        <a:pt x="83" y="48"/>
                      </a:cubicBezTo>
                      <a:cubicBezTo>
                        <a:pt x="78" y="47"/>
                        <a:pt x="75" y="41"/>
                        <a:pt x="71" y="38"/>
                      </a:cubicBezTo>
                      <a:cubicBezTo>
                        <a:pt x="67" y="36"/>
                        <a:pt x="63" y="34"/>
                        <a:pt x="59" y="33"/>
                      </a:cubicBezTo>
                      <a:cubicBezTo>
                        <a:pt x="49" y="31"/>
                        <a:pt x="38" y="36"/>
                        <a:pt x="28" y="3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20" name="Freeform 395"/>
                <p:cNvSpPr>
                  <a:spLocks/>
                </p:cNvSpPr>
                <p:nvPr/>
              </p:nvSpPr>
              <p:spPr bwMode="auto">
                <a:xfrm>
                  <a:off x="2990" y="3120"/>
                  <a:ext cx="38" cy="64"/>
                </a:xfrm>
                <a:custGeom>
                  <a:avLst/>
                  <a:gdLst>
                    <a:gd name="T0" fmla="*/ 213 w 15"/>
                    <a:gd name="T1" fmla="*/ 56 h 24"/>
                    <a:gd name="T2" fmla="*/ 0 w 15"/>
                    <a:gd name="T3" fmla="*/ 1216 h 24"/>
                    <a:gd name="T4" fmla="*/ 616 w 15"/>
                    <a:gd name="T5" fmla="*/ 1059 h 24"/>
                    <a:gd name="T6" fmla="*/ 327 w 15"/>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4">
                      <a:moveTo>
                        <a:pt x="5" y="1"/>
                      </a:moveTo>
                      <a:cubicBezTo>
                        <a:pt x="0" y="5"/>
                        <a:pt x="0" y="18"/>
                        <a:pt x="0" y="24"/>
                      </a:cubicBezTo>
                      <a:cubicBezTo>
                        <a:pt x="5" y="17"/>
                        <a:pt x="9" y="19"/>
                        <a:pt x="15" y="21"/>
                      </a:cubicBezTo>
                      <a:cubicBezTo>
                        <a:pt x="12" y="17"/>
                        <a:pt x="5" y="6"/>
                        <a:pt x="8" y="0"/>
                      </a:cubicBezTo>
                    </a:path>
                  </a:pathLst>
                </a:custGeom>
                <a:grpFill/>
                <a:ln w="9525">
                  <a:solidFill>
                    <a:srgbClr val="6B6B6B"/>
                  </a:solidFill>
                  <a:round/>
                  <a:headEnd/>
                  <a:tailEnd/>
                </a:ln>
              </p:spPr>
              <p:txBody>
                <a:bodyPr/>
                <a:lstStyle/>
                <a:p>
                  <a:endParaRPr lang="fr-FR" sz="1400">
                    <a:ln w="0"/>
                    <a:latin typeface="Arial" panose="020B0604020202020204" pitchFamily="34" charset="0"/>
                    <a:cs typeface="Arial" panose="020B0604020202020204" pitchFamily="34" charset="0"/>
                  </a:endParaRPr>
                </a:p>
              </p:txBody>
            </p:sp>
            <p:sp>
              <p:nvSpPr>
                <p:cNvPr id="1521" name="Freeform 396"/>
                <p:cNvSpPr>
                  <a:spLocks/>
                </p:cNvSpPr>
                <p:nvPr/>
              </p:nvSpPr>
              <p:spPr bwMode="auto">
                <a:xfrm>
                  <a:off x="2530" y="3182"/>
                  <a:ext cx="115" cy="32"/>
                </a:xfrm>
                <a:custGeom>
                  <a:avLst/>
                  <a:gdLst>
                    <a:gd name="T0" fmla="*/ 0 w 46"/>
                    <a:gd name="T1" fmla="*/ 93 h 12"/>
                    <a:gd name="T2" fmla="*/ 550 w 46"/>
                    <a:gd name="T3" fmla="*/ 605 h 12"/>
                    <a:gd name="T4" fmla="*/ 1800 w 46"/>
                    <a:gd name="T5" fmla="*/ 0 h 12"/>
                    <a:gd name="T6" fmla="*/ 313 w 46"/>
                    <a:gd name="T7" fmla="*/ 93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12">
                      <a:moveTo>
                        <a:pt x="0" y="2"/>
                      </a:moveTo>
                      <a:cubicBezTo>
                        <a:pt x="6" y="4"/>
                        <a:pt x="10" y="8"/>
                        <a:pt x="14" y="12"/>
                      </a:cubicBezTo>
                      <a:cubicBezTo>
                        <a:pt x="19" y="2"/>
                        <a:pt x="41" y="12"/>
                        <a:pt x="46" y="0"/>
                      </a:cubicBezTo>
                      <a:cubicBezTo>
                        <a:pt x="34" y="5"/>
                        <a:pt x="19" y="0"/>
                        <a:pt x="8" y="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22" name="Freeform 397"/>
                <p:cNvSpPr>
                  <a:spLocks/>
                </p:cNvSpPr>
                <p:nvPr/>
              </p:nvSpPr>
              <p:spPr bwMode="auto">
                <a:xfrm>
                  <a:off x="2337" y="3096"/>
                  <a:ext cx="85" cy="35"/>
                </a:xfrm>
                <a:custGeom>
                  <a:avLst/>
                  <a:gdLst>
                    <a:gd name="T0" fmla="*/ 0 w 34"/>
                    <a:gd name="T1" fmla="*/ 369 h 13"/>
                    <a:gd name="T2" fmla="*/ 1333 w 34"/>
                    <a:gd name="T3" fmla="*/ 681 h 13"/>
                    <a:gd name="T4" fmla="*/ 750 w 34"/>
                    <a:gd name="T5" fmla="*/ 59 h 13"/>
                    <a:gd name="T6" fmla="*/ 83 w 34"/>
                    <a:gd name="T7" fmla="*/ 312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3">
                      <a:moveTo>
                        <a:pt x="0" y="7"/>
                      </a:moveTo>
                      <a:cubicBezTo>
                        <a:pt x="12" y="1"/>
                        <a:pt x="22" y="10"/>
                        <a:pt x="34" y="13"/>
                      </a:cubicBezTo>
                      <a:cubicBezTo>
                        <a:pt x="27" y="11"/>
                        <a:pt x="25" y="3"/>
                        <a:pt x="19" y="1"/>
                      </a:cubicBezTo>
                      <a:cubicBezTo>
                        <a:pt x="14" y="0"/>
                        <a:pt x="6" y="2"/>
                        <a:pt x="2" y="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23" name="Freeform 398"/>
                <p:cNvSpPr>
                  <a:spLocks/>
                </p:cNvSpPr>
                <p:nvPr/>
              </p:nvSpPr>
              <p:spPr bwMode="auto">
                <a:xfrm>
                  <a:off x="3223" y="3014"/>
                  <a:ext cx="40" cy="42"/>
                </a:xfrm>
                <a:custGeom>
                  <a:avLst/>
                  <a:gdLst>
                    <a:gd name="T0" fmla="*/ 0 w 16"/>
                    <a:gd name="T1" fmla="*/ 89 h 16"/>
                    <a:gd name="T2" fmla="*/ 238 w 16"/>
                    <a:gd name="T3" fmla="*/ 669 h 16"/>
                    <a:gd name="T4" fmla="*/ 625 w 16"/>
                    <a:gd name="T5" fmla="*/ 614 h 16"/>
                    <a:gd name="T6" fmla="*/ 0 w 16"/>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6">
                      <a:moveTo>
                        <a:pt x="0" y="2"/>
                      </a:moveTo>
                      <a:cubicBezTo>
                        <a:pt x="0" y="7"/>
                        <a:pt x="2" y="12"/>
                        <a:pt x="6" y="14"/>
                      </a:cubicBezTo>
                      <a:cubicBezTo>
                        <a:pt x="9" y="15"/>
                        <a:pt x="16" y="16"/>
                        <a:pt x="16" y="13"/>
                      </a:cubicBezTo>
                      <a:cubicBezTo>
                        <a:pt x="8" y="13"/>
                        <a:pt x="1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24" name="Freeform 399"/>
                <p:cNvSpPr>
                  <a:spLocks/>
                </p:cNvSpPr>
                <p:nvPr/>
              </p:nvSpPr>
              <p:spPr bwMode="auto">
                <a:xfrm>
                  <a:off x="3293" y="3019"/>
                  <a:ext cx="40" cy="24"/>
                </a:xfrm>
                <a:custGeom>
                  <a:avLst/>
                  <a:gdLst>
                    <a:gd name="T0" fmla="*/ 0 w 16"/>
                    <a:gd name="T1" fmla="*/ 149 h 9"/>
                    <a:gd name="T2" fmla="*/ 313 w 16"/>
                    <a:gd name="T3" fmla="*/ 397 h 9"/>
                    <a:gd name="T4" fmla="*/ 625 w 16"/>
                    <a:gd name="T5" fmla="*/ 0 h 9"/>
                    <a:gd name="T6" fmla="*/ 313 w 16"/>
                    <a:gd name="T7" fmla="*/ 149 h 9"/>
                    <a:gd name="T8" fmla="*/ 0 w 16"/>
                    <a:gd name="T9" fmla="*/ 149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9">
                      <a:moveTo>
                        <a:pt x="0" y="3"/>
                      </a:moveTo>
                      <a:cubicBezTo>
                        <a:pt x="5" y="4"/>
                        <a:pt x="1" y="9"/>
                        <a:pt x="8" y="8"/>
                      </a:cubicBezTo>
                      <a:cubicBezTo>
                        <a:pt x="12" y="7"/>
                        <a:pt x="14" y="4"/>
                        <a:pt x="16" y="0"/>
                      </a:cubicBezTo>
                      <a:cubicBezTo>
                        <a:pt x="13" y="1"/>
                        <a:pt x="12" y="3"/>
                        <a:pt x="8" y="3"/>
                      </a:cubicBezTo>
                      <a:cubicBezTo>
                        <a:pt x="5" y="3"/>
                        <a:pt x="2" y="2"/>
                        <a:pt x="0" y="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25" name="Freeform 400"/>
                <p:cNvSpPr>
                  <a:spLocks/>
                </p:cNvSpPr>
                <p:nvPr/>
              </p:nvSpPr>
              <p:spPr bwMode="auto">
                <a:xfrm>
                  <a:off x="2993" y="2723"/>
                  <a:ext cx="27" cy="29"/>
                </a:xfrm>
                <a:custGeom>
                  <a:avLst/>
                  <a:gdLst>
                    <a:gd name="T0" fmla="*/ 253 w 11"/>
                    <a:gd name="T1" fmla="*/ 0 h 11"/>
                    <a:gd name="T2" fmla="*/ 223 w 11"/>
                    <a:gd name="T3" fmla="*/ 527 h 11"/>
                    <a:gd name="T4" fmla="*/ 398 w 11"/>
                    <a:gd name="T5" fmla="*/ 55 h 11"/>
                    <a:gd name="T6" fmla="*/ 0 60000 65536"/>
                    <a:gd name="T7" fmla="*/ 0 60000 65536"/>
                    <a:gd name="T8" fmla="*/ 0 60000 65536"/>
                  </a:gdLst>
                  <a:ahLst/>
                  <a:cxnLst>
                    <a:cxn ang="T6">
                      <a:pos x="T0" y="T1"/>
                    </a:cxn>
                    <a:cxn ang="T7">
                      <a:pos x="T2" y="T3"/>
                    </a:cxn>
                    <a:cxn ang="T8">
                      <a:pos x="T4" y="T5"/>
                    </a:cxn>
                  </a:cxnLst>
                  <a:rect l="0" t="0" r="r" b="b"/>
                  <a:pathLst>
                    <a:path w="11" h="11">
                      <a:moveTo>
                        <a:pt x="7" y="0"/>
                      </a:moveTo>
                      <a:cubicBezTo>
                        <a:pt x="0" y="1"/>
                        <a:pt x="3" y="7"/>
                        <a:pt x="6" y="11"/>
                      </a:cubicBezTo>
                      <a:cubicBezTo>
                        <a:pt x="7" y="7"/>
                        <a:pt x="8" y="4"/>
                        <a:pt x="11" y="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26" name="Freeform 401"/>
                <p:cNvSpPr>
                  <a:spLocks/>
                </p:cNvSpPr>
                <p:nvPr/>
              </p:nvSpPr>
              <p:spPr bwMode="auto">
                <a:xfrm>
                  <a:off x="2893" y="2635"/>
                  <a:ext cx="107" cy="32"/>
                </a:xfrm>
                <a:custGeom>
                  <a:avLst/>
                  <a:gdLst>
                    <a:gd name="T0" fmla="*/ 105 w 43"/>
                    <a:gd name="T1" fmla="*/ 149 h 12"/>
                    <a:gd name="T2" fmla="*/ 537 w 43"/>
                    <a:gd name="T3" fmla="*/ 56 h 12"/>
                    <a:gd name="T4" fmla="*/ 953 w 43"/>
                    <a:gd name="T5" fmla="*/ 56 h 12"/>
                    <a:gd name="T6" fmla="*/ 1647 w 43"/>
                    <a:gd name="T7" fmla="*/ 605 h 12"/>
                    <a:gd name="T8" fmla="*/ 799 w 43"/>
                    <a:gd name="T9" fmla="*/ 149 h 12"/>
                    <a:gd name="T10" fmla="*/ 341 w 43"/>
                    <a:gd name="T11" fmla="*/ 149 h 12"/>
                    <a:gd name="T12" fmla="*/ 0 w 43"/>
                    <a:gd name="T13" fmla="*/ 205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 h="12">
                      <a:moveTo>
                        <a:pt x="3" y="3"/>
                      </a:moveTo>
                      <a:cubicBezTo>
                        <a:pt x="6" y="0"/>
                        <a:pt x="9" y="0"/>
                        <a:pt x="14" y="1"/>
                      </a:cubicBezTo>
                      <a:cubicBezTo>
                        <a:pt x="18" y="1"/>
                        <a:pt x="21" y="1"/>
                        <a:pt x="25" y="1"/>
                      </a:cubicBezTo>
                      <a:cubicBezTo>
                        <a:pt x="33" y="1"/>
                        <a:pt x="41" y="4"/>
                        <a:pt x="43" y="12"/>
                      </a:cubicBezTo>
                      <a:cubicBezTo>
                        <a:pt x="39" y="3"/>
                        <a:pt x="28" y="4"/>
                        <a:pt x="21" y="3"/>
                      </a:cubicBezTo>
                      <a:cubicBezTo>
                        <a:pt x="17" y="3"/>
                        <a:pt x="13" y="4"/>
                        <a:pt x="9" y="3"/>
                      </a:cubicBezTo>
                      <a:cubicBezTo>
                        <a:pt x="6" y="3"/>
                        <a:pt x="3" y="1"/>
                        <a:pt x="0" y="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27" name="Freeform 402"/>
                <p:cNvSpPr>
                  <a:spLocks/>
                </p:cNvSpPr>
                <p:nvPr/>
              </p:nvSpPr>
              <p:spPr bwMode="auto">
                <a:xfrm>
                  <a:off x="3028" y="2608"/>
                  <a:ext cx="20" cy="14"/>
                </a:xfrm>
                <a:custGeom>
                  <a:avLst/>
                  <a:gdLst>
                    <a:gd name="T0" fmla="*/ 0 w 8"/>
                    <a:gd name="T1" fmla="*/ 0 h 5"/>
                    <a:gd name="T2" fmla="*/ 313 w 8"/>
                    <a:gd name="T3" fmla="*/ 0 h 5"/>
                    <a:gd name="T4" fmla="*/ 283 w 8"/>
                    <a:gd name="T5" fmla="*/ 305 h 5"/>
                    <a:gd name="T6" fmla="*/ 0 60000 65536"/>
                    <a:gd name="T7" fmla="*/ 0 60000 65536"/>
                    <a:gd name="T8" fmla="*/ 0 60000 65536"/>
                  </a:gdLst>
                  <a:ahLst/>
                  <a:cxnLst>
                    <a:cxn ang="T6">
                      <a:pos x="T0" y="T1"/>
                    </a:cxn>
                    <a:cxn ang="T7">
                      <a:pos x="T2" y="T3"/>
                    </a:cxn>
                    <a:cxn ang="T8">
                      <a:pos x="T4" y="T5"/>
                    </a:cxn>
                  </a:cxnLst>
                  <a:rect l="0" t="0" r="r" b="b"/>
                  <a:pathLst>
                    <a:path w="8" h="5">
                      <a:moveTo>
                        <a:pt x="0" y="0"/>
                      </a:moveTo>
                      <a:cubicBezTo>
                        <a:pt x="2" y="1"/>
                        <a:pt x="5" y="1"/>
                        <a:pt x="8" y="0"/>
                      </a:cubicBezTo>
                      <a:cubicBezTo>
                        <a:pt x="7" y="1"/>
                        <a:pt x="7" y="3"/>
                        <a:pt x="7" y="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28" name="Freeform 403"/>
                <p:cNvSpPr>
                  <a:spLocks/>
                </p:cNvSpPr>
                <p:nvPr/>
              </p:nvSpPr>
              <p:spPr bwMode="auto">
                <a:xfrm>
                  <a:off x="3038" y="2710"/>
                  <a:ext cx="42" cy="170"/>
                </a:xfrm>
                <a:custGeom>
                  <a:avLst/>
                  <a:gdLst>
                    <a:gd name="T0" fmla="*/ 635 w 17"/>
                    <a:gd name="T1" fmla="*/ 0 h 64"/>
                    <a:gd name="T2" fmla="*/ 452 w 17"/>
                    <a:gd name="T3" fmla="*/ 3190 h 64"/>
                    <a:gd name="T4" fmla="*/ 378 w 17"/>
                    <a:gd name="T5" fmla="*/ 1835 h 64"/>
                    <a:gd name="T6" fmla="*/ 410 w 17"/>
                    <a:gd name="T7" fmla="*/ 1052 h 64"/>
                    <a:gd name="T8" fmla="*/ 635 w 17"/>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4">
                      <a:moveTo>
                        <a:pt x="17" y="0"/>
                      </a:moveTo>
                      <a:cubicBezTo>
                        <a:pt x="3" y="12"/>
                        <a:pt x="0" y="51"/>
                        <a:pt x="12" y="64"/>
                      </a:cubicBezTo>
                      <a:cubicBezTo>
                        <a:pt x="9" y="56"/>
                        <a:pt x="10" y="46"/>
                        <a:pt x="10" y="37"/>
                      </a:cubicBezTo>
                      <a:cubicBezTo>
                        <a:pt x="11" y="32"/>
                        <a:pt x="9" y="29"/>
                        <a:pt x="11" y="21"/>
                      </a:cubicBezTo>
                      <a:cubicBezTo>
                        <a:pt x="12" y="15"/>
                        <a:pt x="13" y="6"/>
                        <a:pt x="17"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29" name="Freeform 404"/>
                <p:cNvSpPr>
                  <a:spLocks/>
                </p:cNvSpPr>
                <p:nvPr/>
              </p:nvSpPr>
              <p:spPr bwMode="auto">
                <a:xfrm>
                  <a:off x="2885" y="2696"/>
                  <a:ext cx="88" cy="99"/>
                </a:xfrm>
                <a:custGeom>
                  <a:avLst/>
                  <a:gdLst>
                    <a:gd name="T0" fmla="*/ 0 w 35"/>
                    <a:gd name="T1" fmla="*/ 0 h 37"/>
                    <a:gd name="T2" fmla="*/ 475 w 35"/>
                    <a:gd name="T3" fmla="*/ 1188 h 37"/>
                    <a:gd name="T4" fmla="*/ 1398 w 35"/>
                    <a:gd name="T5" fmla="*/ 1897 h 37"/>
                    <a:gd name="T6" fmla="*/ 606 w 35"/>
                    <a:gd name="T7" fmla="*/ 974 h 37"/>
                    <a:gd name="T8" fmla="*/ 0 w 35"/>
                    <a:gd name="T9" fmla="*/ 5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37">
                      <a:moveTo>
                        <a:pt x="0" y="0"/>
                      </a:moveTo>
                      <a:cubicBezTo>
                        <a:pt x="0" y="6"/>
                        <a:pt x="8" y="19"/>
                        <a:pt x="12" y="23"/>
                      </a:cubicBezTo>
                      <a:cubicBezTo>
                        <a:pt x="18" y="31"/>
                        <a:pt x="27" y="33"/>
                        <a:pt x="35" y="37"/>
                      </a:cubicBezTo>
                      <a:cubicBezTo>
                        <a:pt x="27" y="31"/>
                        <a:pt x="20" y="26"/>
                        <a:pt x="15" y="19"/>
                      </a:cubicBezTo>
                      <a:cubicBezTo>
                        <a:pt x="11" y="13"/>
                        <a:pt x="3" y="7"/>
                        <a:pt x="0" y="1"/>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30" name="Freeform 405"/>
                <p:cNvSpPr>
                  <a:spLocks/>
                </p:cNvSpPr>
                <p:nvPr/>
              </p:nvSpPr>
              <p:spPr bwMode="auto">
                <a:xfrm>
                  <a:off x="2850" y="2675"/>
                  <a:ext cx="123" cy="211"/>
                </a:xfrm>
                <a:custGeom>
                  <a:avLst/>
                  <a:gdLst>
                    <a:gd name="T0" fmla="*/ 238 w 49"/>
                    <a:gd name="T1" fmla="*/ 0 h 79"/>
                    <a:gd name="T2" fmla="*/ 522 w 49"/>
                    <a:gd name="T3" fmla="*/ 2134 h 79"/>
                    <a:gd name="T4" fmla="*/ 1027 w 49"/>
                    <a:gd name="T5" fmla="*/ 3045 h 79"/>
                    <a:gd name="T6" fmla="*/ 1343 w 49"/>
                    <a:gd name="T7" fmla="*/ 4022 h 79"/>
                    <a:gd name="T8" fmla="*/ 1632 w 49"/>
                    <a:gd name="T9" fmla="*/ 3411 h 79"/>
                    <a:gd name="T10" fmla="*/ 1898 w 49"/>
                    <a:gd name="T11" fmla="*/ 2954 h 79"/>
                    <a:gd name="T12" fmla="*/ 1185 w 49"/>
                    <a:gd name="T13" fmla="*/ 2246 h 79"/>
                    <a:gd name="T14" fmla="*/ 238 w 49"/>
                    <a:gd name="T15" fmla="*/ 662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79">
                      <a:moveTo>
                        <a:pt x="6" y="0"/>
                      </a:moveTo>
                      <a:cubicBezTo>
                        <a:pt x="0" y="10"/>
                        <a:pt x="7" y="33"/>
                        <a:pt x="13" y="42"/>
                      </a:cubicBezTo>
                      <a:cubicBezTo>
                        <a:pt x="18" y="48"/>
                        <a:pt x="23" y="53"/>
                        <a:pt x="26" y="60"/>
                      </a:cubicBezTo>
                      <a:cubicBezTo>
                        <a:pt x="29" y="65"/>
                        <a:pt x="30" y="74"/>
                        <a:pt x="34" y="79"/>
                      </a:cubicBezTo>
                      <a:cubicBezTo>
                        <a:pt x="38" y="76"/>
                        <a:pt x="38" y="71"/>
                        <a:pt x="41" y="67"/>
                      </a:cubicBezTo>
                      <a:cubicBezTo>
                        <a:pt x="43" y="64"/>
                        <a:pt x="47" y="62"/>
                        <a:pt x="48" y="58"/>
                      </a:cubicBezTo>
                      <a:cubicBezTo>
                        <a:pt x="49" y="50"/>
                        <a:pt x="35" y="47"/>
                        <a:pt x="30" y="44"/>
                      </a:cubicBezTo>
                      <a:cubicBezTo>
                        <a:pt x="20" y="36"/>
                        <a:pt x="8" y="27"/>
                        <a:pt x="6" y="1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31" name="Freeform 406"/>
                <p:cNvSpPr>
                  <a:spLocks/>
                </p:cNvSpPr>
                <p:nvPr/>
              </p:nvSpPr>
              <p:spPr bwMode="auto">
                <a:xfrm>
                  <a:off x="2953" y="2811"/>
                  <a:ext cx="52" cy="77"/>
                </a:xfrm>
                <a:custGeom>
                  <a:avLst/>
                  <a:gdLst>
                    <a:gd name="T0" fmla="*/ 0 w 21"/>
                    <a:gd name="T1" fmla="*/ 0 h 29"/>
                    <a:gd name="T2" fmla="*/ 565 w 21"/>
                    <a:gd name="T3" fmla="*/ 451 h 29"/>
                    <a:gd name="T4" fmla="*/ 485 w 21"/>
                    <a:gd name="T5" fmla="*/ 1439 h 29"/>
                    <a:gd name="T6" fmla="*/ 0 60000 65536"/>
                    <a:gd name="T7" fmla="*/ 0 60000 65536"/>
                    <a:gd name="T8" fmla="*/ 0 60000 65536"/>
                  </a:gdLst>
                  <a:ahLst/>
                  <a:cxnLst>
                    <a:cxn ang="T6">
                      <a:pos x="T0" y="T1"/>
                    </a:cxn>
                    <a:cxn ang="T7">
                      <a:pos x="T2" y="T3"/>
                    </a:cxn>
                    <a:cxn ang="T8">
                      <a:pos x="T4" y="T5"/>
                    </a:cxn>
                  </a:cxnLst>
                  <a:rect l="0" t="0" r="r" b="b"/>
                  <a:pathLst>
                    <a:path w="21" h="29">
                      <a:moveTo>
                        <a:pt x="0" y="0"/>
                      </a:moveTo>
                      <a:cubicBezTo>
                        <a:pt x="6" y="3"/>
                        <a:pt x="10" y="3"/>
                        <a:pt x="15" y="9"/>
                      </a:cubicBezTo>
                      <a:cubicBezTo>
                        <a:pt x="18" y="14"/>
                        <a:pt x="21" y="25"/>
                        <a:pt x="13" y="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32" name="Freeform 407"/>
                <p:cNvSpPr>
                  <a:spLocks/>
                </p:cNvSpPr>
                <p:nvPr/>
              </p:nvSpPr>
              <p:spPr bwMode="auto">
                <a:xfrm>
                  <a:off x="2908" y="2563"/>
                  <a:ext cx="142" cy="120"/>
                </a:xfrm>
                <a:custGeom>
                  <a:avLst/>
                  <a:gdLst>
                    <a:gd name="T0" fmla="*/ 725 w 57"/>
                    <a:gd name="T1" fmla="*/ 456 h 45"/>
                    <a:gd name="T2" fmla="*/ 1702 w 57"/>
                    <a:gd name="T3" fmla="*/ 1515 h 45"/>
                    <a:gd name="T4" fmla="*/ 1931 w 57"/>
                    <a:gd name="T5" fmla="*/ 2125 h 45"/>
                    <a:gd name="T6" fmla="*/ 2043 w 57"/>
                    <a:gd name="T7" fmla="*/ 1421 h 45"/>
                    <a:gd name="T8" fmla="*/ 1806 w 57"/>
                    <a:gd name="T9" fmla="*/ 968 h 45"/>
                    <a:gd name="T10" fmla="*/ 1111 w 57"/>
                    <a:gd name="T11" fmla="*/ 547 h 45"/>
                    <a:gd name="T12" fmla="*/ 0 w 57"/>
                    <a:gd name="T13" fmla="*/ 0 h 45"/>
                    <a:gd name="T14" fmla="*/ 924 w 57"/>
                    <a:gd name="T15" fmla="*/ 704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45">
                      <a:moveTo>
                        <a:pt x="19" y="9"/>
                      </a:moveTo>
                      <a:cubicBezTo>
                        <a:pt x="26" y="17"/>
                        <a:pt x="37" y="21"/>
                        <a:pt x="44" y="30"/>
                      </a:cubicBezTo>
                      <a:cubicBezTo>
                        <a:pt x="46" y="32"/>
                        <a:pt x="49" y="42"/>
                        <a:pt x="50" y="42"/>
                      </a:cubicBezTo>
                      <a:cubicBezTo>
                        <a:pt x="57" y="45"/>
                        <a:pt x="54" y="31"/>
                        <a:pt x="53" y="28"/>
                      </a:cubicBezTo>
                      <a:cubicBezTo>
                        <a:pt x="52" y="21"/>
                        <a:pt x="52" y="21"/>
                        <a:pt x="47" y="19"/>
                      </a:cubicBezTo>
                      <a:cubicBezTo>
                        <a:pt x="41" y="16"/>
                        <a:pt x="35" y="13"/>
                        <a:pt x="29" y="11"/>
                      </a:cubicBezTo>
                      <a:cubicBezTo>
                        <a:pt x="19" y="7"/>
                        <a:pt x="10" y="2"/>
                        <a:pt x="0" y="0"/>
                      </a:cubicBezTo>
                      <a:cubicBezTo>
                        <a:pt x="4" y="5"/>
                        <a:pt x="18" y="11"/>
                        <a:pt x="24" y="1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33" name="Freeform 408"/>
                <p:cNvSpPr>
                  <a:spLocks/>
                </p:cNvSpPr>
                <p:nvPr/>
              </p:nvSpPr>
              <p:spPr bwMode="auto">
                <a:xfrm>
                  <a:off x="2340" y="2531"/>
                  <a:ext cx="365" cy="312"/>
                </a:xfrm>
                <a:custGeom>
                  <a:avLst/>
                  <a:gdLst>
                    <a:gd name="T0" fmla="*/ 0 w 146"/>
                    <a:gd name="T1" fmla="*/ 5917 h 117"/>
                    <a:gd name="T2" fmla="*/ 3208 w 146"/>
                    <a:gd name="T3" fmla="*/ 909 h 117"/>
                    <a:gd name="T4" fmla="*/ 5708 w 146"/>
                    <a:gd name="T5" fmla="*/ 307 h 117"/>
                    <a:gd name="T6" fmla="*/ 0 w 146"/>
                    <a:gd name="T7" fmla="*/ 591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6" h="117">
                      <a:moveTo>
                        <a:pt x="0" y="117"/>
                      </a:moveTo>
                      <a:cubicBezTo>
                        <a:pt x="10" y="73"/>
                        <a:pt x="30" y="36"/>
                        <a:pt x="82" y="18"/>
                      </a:cubicBezTo>
                      <a:cubicBezTo>
                        <a:pt x="135" y="0"/>
                        <a:pt x="146" y="6"/>
                        <a:pt x="146" y="6"/>
                      </a:cubicBezTo>
                      <a:cubicBezTo>
                        <a:pt x="121" y="11"/>
                        <a:pt x="33" y="18"/>
                        <a:pt x="0" y="1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34" name="Freeform 409"/>
                <p:cNvSpPr>
                  <a:spLocks/>
                </p:cNvSpPr>
                <p:nvPr/>
              </p:nvSpPr>
              <p:spPr bwMode="auto">
                <a:xfrm>
                  <a:off x="2112" y="3171"/>
                  <a:ext cx="143" cy="248"/>
                </a:xfrm>
                <a:custGeom>
                  <a:avLst/>
                  <a:gdLst>
                    <a:gd name="T0" fmla="*/ 1422 w 57"/>
                    <a:gd name="T1" fmla="*/ 0 h 93"/>
                    <a:gd name="T2" fmla="*/ 2260 w 57"/>
                    <a:gd name="T3" fmla="*/ 4701 h 93"/>
                    <a:gd name="T4" fmla="*/ 1422 w 57"/>
                    <a:gd name="T5" fmla="*/ 0 h 93"/>
                    <a:gd name="T6" fmla="*/ 0 60000 65536"/>
                    <a:gd name="T7" fmla="*/ 0 60000 65536"/>
                    <a:gd name="T8" fmla="*/ 0 60000 65536"/>
                  </a:gdLst>
                  <a:ahLst/>
                  <a:cxnLst>
                    <a:cxn ang="T6">
                      <a:pos x="T0" y="T1"/>
                    </a:cxn>
                    <a:cxn ang="T7">
                      <a:pos x="T2" y="T3"/>
                    </a:cxn>
                    <a:cxn ang="T8">
                      <a:pos x="T4" y="T5"/>
                    </a:cxn>
                  </a:cxnLst>
                  <a:rect l="0" t="0" r="r" b="b"/>
                  <a:pathLst>
                    <a:path w="57" h="93">
                      <a:moveTo>
                        <a:pt x="36" y="0"/>
                      </a:moveTo>
                      <a:cubicBezTo>
                        <a:pt x="29" y="15"/>
                        <a:pt x="0" y="61"/>
                        <a:pt x="57" y="93"/>
                      </a:cubicBezTo>
                      <a:cubicBezTo>
                        <a:pt x="42" y="84"/>
                        <a:pt x="16" y="58"/>
                        <a:pt x="3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35" name="Freeform 410"/>
                <p:cNvSpPr>
                  <a:spLocks/>
                </p:cNvSpPr>
                <p:nvPr/>
              </p:nvSpPr>
              <p:spPr bwMode="auto">
                <a:xfrm>
                  <a:off x="2980" y="3016"/>
                  <a:ext cx="188" cy="131"/>
                </a:xfrm>
                <a:custGeom>
                  <a:avLst/>
                  <a:gdLst>
                    <a:gd name="T0" fmla="*/ 283 w 75"/>
                    <a:gd name="T1" fmla="*/ 1436 h 49"/>
                    <a:gd name="T2" fmla="*/ 1547 w 75"/>
                    <a:gd name="T3" fmla="*/ 401 h 49"/>
                    <a:gd name="T4" fmla="*/ 2248 w 75"/>
                    <a:gd name="T5" fmla="*/ 401 h 49"/>
                    <a:gd name="T6" fmla="*/ 2960 w 75"/>
                    <a:gd name="T7" fmla="*/ 457 h 49"/>
                    <a:gd name="T8" fmla="*/ 867 w 75"/>
                    <a:gd name="T9" fmla="*/ 307 h 49"/>
                    <a:gd name="T10" fmla="*/ 238 w 75"/>
                    <a:gd name="T11" fmla="*/ 914 h 49"/>
                    <a:gd name="T12" fmla="*/ 0 w 75"/>
                    <a:gd name="T13" fmla="*/ 2502 h 49"/>
                    <a:gd name="T14" fmla="*/ 125 w 75"/>
                    <a:gd name="T15" fmla="*/ 2101 h 49"/>
                    <a:gd name="T16" fmla="*/ 396 w 75"/>
                    <a:gd name="T17" fmla="*/ 1436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49">
                      <a:moveTo>
                        <a:pt x="7" y="28"/>
                      </a:moveTo>
                      <a:cubicBezTo>
                        <a:pt x="14" y="17"/>
                        <a:pt x="26" y="7"/>
                        <a:pt x="39" y="8"/>
                      </a:cubicBezTo>
                      <a:cubicBezTo>
                        <a:pt x="45" y="8"/>
                        <a:pt x="51" y="9"/>
                        <a:pt x="57" y="8"/>
                      </a:cubicBezTo>
                      <a:cubicBezTo>
                        <a:pt x="63" y="8"/>
                        <a:pt x="69" y="10"/>
                        <a:pt x="75" y="9"/>
                      </a:cubicBezTo>
                      <a:cubicBezTo>
                        <a:pt x="58" y="7"/>
                        <a:pt x="40" y="0"/>
                        <a:pt x="22" y="6"/>
                      </a:cubicBezTo>
                      <a:cubicBezTo>
                        <a:pt x="16" y="8"/>
                        <a:pt x="9" y="12"/>
                        <a:pt x="6" y="18"/>
                      </a:cubicBezTo>
                      <a:cubicBezTo>
                        <a:pt x="2" y="27"/>
                        <a:pt x="1" y="39"/>
                        <a:pt x="0" y="49"/>
                      </a:cubicBezTo>
                      <a:cubicBezTo>
                        <a:pt x="1" y="46"/>
                        <a:pt x="2" y="43"/>
                        <a:pt x="3" y="41"/>
                      </a:cubicBezTo>
                      <a:cubicBezTo>
                        <a:pt x="4" y="36"/>
                        <a:pt x="7" y="32"/>
                        <a:pt x="10" y="2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fr-FR" sz="1400">
                    <a:ln w="0"/>
                    <a:latin typeface="Arial" panose="020B0604020202020204" pitchFamily="34" charset="0"/>
                    <a:cs typeface="Arial" panose="020B0604020202020204" pitchFamily="34" charset="0"/>
                  </a:endParaRPr>
                </a:p>
              </p:txBody>
            </p:sp>
            <p:sp>
              <p:nvSpPr>
                <p:cNvPr id="1536" name="Freeform 411"/>
                <p:cNvSpPr>
                  <a:spLocks/>
                </p:cNvSpPr>
                <p:nvPr/>
              </p:nvSpPr>
              <p:spPr bwMode="auto">
                <a:xfrm>
                  <a:off x="2142" y="2406"/>
                  <a:ext cx="1313" cy="1270"/>
                </a:xfrm>
                <a:custGeom>
                  <a:avLst/>
                  <a:gdLst>
                    <a:gd name="T0" fmla="*/ 3096 w 525"/>
                    <a:gd name="T1" fmla="*/ 6897 h 476"/>
                    <a:gd name="T2" fmla="*/ 2471 w 525"/>
                    <a:gd name="T3" fmla="*/ 11659 h 476"/>
                    <a:gd name="T4" fmla="*/ 313 w 525"/>
                    <a:gd name="T5" fmla="*/ 16374 h 476"/>
                    <a:gd name="T6" fmla="*/ 4897 w 525"/>
                    <a:gd name="T7" fmla="*/ 21027 h 476"/>
                    <a:gd name="T8" fmla="*/ 13060 w 525"/>
                    <a:gd name="T9" fmla="*/ 21542 h 476"/>
                    <a:gd name="T10" fmla="*/ 20540 w 525"/>
                    <a:gd name="T11" fmla="*/ 24117 h 476"/>
                    <a:gd name="T12" fmla="*/ 13498 w 525"/>
                    <a:gd name="T13" fmla="*/ 21027 h 476"/>
                    <a:gd name="T14" fmla="*/ 5630 w 525"/>
                    <a:gd name="T15" fmla="*/ 20267 h 476"/>
                    <a:gd name="T16" fmla="*/ 1376 w 525"/>
                    <a:gd name="T17" fmla="*/ 16465 h 476"/>
                    <a:gd name="T18" fmla="*/ 2864 w 525"/>
                    <a:gd name="T19" fmla="*/ 14037 h 476"/>
                    <a:gd name="T20" fmla="*/ 4034 w 525"/>
                    <a:gd name="T21" fmla="*/ 13882 h 476"/>
                    <a:gd name="T22" fmla="*/ 6535 w 525"/>
                    <a:gd name="T23" fmla="*/ 14893 h 476"/>
                    <a:gd name="T24" fmla="*/ 9231 w 525"/>
                    <a:gd name="T25" fmla="*/ 14792 h 476"/>
                    <a:gd name="T26" fmla="*/ 11622 w 525"/>
                    <a:gd name="T27" fmla="*/ 14701 h 476"/>
                    <a:gd name="T28" fmla="*/ 12797 w 525"/>
                    <a:gd name="T29" fmla="*/ 15859 h 476"/>
                    <a:gd name="T30" fmla="*/ 13968 w 525"/>
                    <a:gd name="T31" fmla="*/ 16865 h 476"/>
                    <a:gd name="T32" fmla="*/ 14280 w 525"/>
                    <a:gd name="T33" fmla="*/ 17377 h 476"/>
                    <a:gd name="T34" fmla="*/ 14468 w 525"/>
                    <a:gd name="T35" fmla="*/ 17591 h 476"/>
                    <a:gd name="T36" fmla="*/ 14435 w 525"/>
                    <a:gd name="T37" fmla="*/ 17318 h 476"/>
                    <a:gd name="T38" fmla="*/ 14393 w 525"/>
                    <a:gd name="T39" fmla="*/ 16828 h 476"/>
                    <a:gd name="T40" fmla="*/ 14781 w 525"/>
                    <a:gd name="T41" fmla="*/ 17020 h 476"/>
                    <a:gd name="T42" fmla="*/ 15018 w 525"/>
                    <a:gd name="T43" fmla="*/ 17134 h 476"/>
                    <a:gd name="T44" fmla="*/ 15093 w 525"/>
                    <a:gd name="T45" fmla="*/ 17228 h 476"/>
                    <a:gd name="T46" fmla="*/ 15018 w 525"/>
                    <a:gd name="T47" fmla="*/ 16771 h 476"/>
                    <a:gd name="T48" fmla="*/ 15093 w 525"/>
                    <a:gd name="T49" fmla="*/ 16828 h 476"/>
                    <a:gd name="T50" fmla="*/ 15218 w 525"/>
                    <a:gd name="T51" fmla="*/ 16865 h 476"/>
                    <a:gd name="T52" fmla="*/ 15143 w 525"/>
                    <a:gd name="T53" fmla="*/ 16566 h 476"/>
                    <a:gd name="T54" fmla="*/ 15018 w 525"/>
                    <a:gd name="T55" fmla="*/ 16225 h 476"/>
                    <a:gd name="T56" fmla="*/ 14706 w 525"/>
                    <a:gd name="T57" fmla="*/ 16067 h 476"/>
                    <a:gd name="T58" fmla="*/ 14623 w 525"/>
                    <a:gd name="T59" fmla="*/ 15918 h 476"/>
                    <a:gd name="T60" fmla="*/ 14080 w 525"/>
                    <a:gd name="T61" fmla="*/ 15859 h 476"/>
                    <a:gd name="T62" fmla="*/ 13455 w 525"/>
                    <a:gd name="T63" fmla="*/ 15099 h 476"/>
                    <a:gd name="T64" fmla="*/ 13580 w 525"/>
                    <a:gd name="T65" fmla="*/ 14736 h 476"/>
                    <a:gd name="T66" fmla="*/ 13998 w 525"/>
                    <a:gd name="T67" fmla="*/ 15043 h 476"/>
                    <a:gd name="T68" fmla="*/ 14310 w 525"/>
                    <a:gd name="T69" fmla="*/ 15461 h 476"/>
                    <a:gd name="T70" fmla="*/ 14435 w 525"/>
                    <a:gd name="T71" fmla="*/ 15611 h 476"/>
                    <a:gd name="T72" fmla="*/ 14435 w 525"/>
                    <a:gd name="T73" fmla="*/ 15304 h 476"/>
                    <a:gd name="T74" fmla="*/ 14623 w 525"/>
                    <a:gd name="T75" fmla="*/ 15304 h 476"/>
                    <a:gd name="T76" fmla="*/ 14861 w 525"/>
                    <a:gd name="T77" fmla="*/ 15461 h 476"/>
                    <a:gd name="T78" fmla="*/ 14936 w 525"/>
                    <a:gd name="T79" fmla="*/ 15611 h 476"/>
                    <a:gd name="T80" fmla="*/ 14781 w 525"/>
                    <a:gd name="T81" fmla="*/ 14893 h 476"/>
                    <a:gd name="T82" fmla="*/ 15018 w 525"/>
                    <a:gd name="T83" fmla="*/ 15005 h 476"/>
                    <a:gd name="T84" fmla="*/ 14706 w 525"/>
                    <a:gd name="T85" fmla="*/ 14336 h 476"/>
                    <a:gd name="T86" fmla="*/ 14235 w 525"/>
                    <a:gd name="T87" fmla="*/ 14130 h 476"/>
                    <a:gd name="T88" fmla="*/ 13810 w 525"/>
                    <a:gd name="T89" fmla="*/ 13882 h 476"/>
                    <a:gd name="T90" fmla="*/ 13580 w 525"/>
                    <a:gd name="T91" fmla="*/ 13482 h 476"/>
                    <a:gd name="T92" fmla="*/ 13655 w 525"/>
                    <a:gd name="T93" fmla="*/ 13183 h 476"/>
                    <a:gd name="T94" fmla="*/ 13580 w 525"/>
                    <a:gd name="T95" fmla="*/ 13276 h 476"/>
                    <a:gd name="T96" fmla="*/ 15061 w 525"/>
                    <a:gd name="T97" fmla="*/ 12273 h 476"/>
                    <a:gd name="T98" fmla="*/ 15769 w 525"/>
                    <a:gd name="T99" fmla="*/ 12273 h 476"/>
                    <a:gd name="T100" fmla="*/ 17102 w 525"/>
                    <a:gd name="T101" fmla="*/ 12820 h 476"/>
                    <a:gd name="T102" fmla="*/ 18194 w 525"/>
                    <a:gd name="T103" fmla="*/ 12572 h 476"/>
                    <a:gd name="T104" fmla="*/ 18852 w 525"/>
                    <a:gd name="T105" fmla="*/ 12001 h 476"/>
                    <a:gd name="T106" fmla="*/ 18457 w 525"/>
                    <a:gd name="T107" fmla="*/ 10387 h 476"/>
                    <a:gd name="T108" fmla="*/ 17882 w 525"/>
                    <a:gd name="T109" fmla="*/ 8778 h 476"/>
                    <a:gd name="T110" fmla="*/ 17444 w 525"/>
                    <a:gd name="T111" fmla="*/ 7503 h 476"/>
                    <a:gd name="T112" fmla="*/ 16739 w 525"/>
                    <a:gd name="T113" fmla="*/ 6230 h 476"/>
                    <a:gd name="T114" fmla="*/ 15999 w 525"/>
                    <a:gd name="T115" fmla="*/ 4771 h 476"/>
                    <a:gd name="T116" fmla="*/ 15143 w 525"/>
                    <a:gd name="T117" fmla="*/ 2185 h 476"/>
                    <a:gd name="T118" fmla="*/ 14123 w 525"/>
                    <a:gd name="T119" fmla="*/ 2377 h 476"/>
                    <a:gd name="T120" fmla="*/ 14280 w 525"/>
                    <a:gd name="T121" fmla="*/ 3858 h 476"/>
                    <a:gd name="T122" fmla="*/ 13685 w 525"/>
                    <a:gd name="T123" fmla="*/ 3701 h 476"/>
                    <a:gd name="T124" fmla="*/ 3096 w 525"/>
                    <a:gd name="T125" fmla="*/ 6897 h 4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25" h="476">
                      <a:moveTo>
                        <a:pt x="79" y="136"/>
                      </a:moveTo>
                      <a:cubicBezTo>
                        <a:pt x="63" y="190"/>
                        <a:pt x="69" y="212"/>
                        <a:pt x="63" y="230"/>
                      </a:cubicBezTo>
                      <a:cubicBezTo>
                        <a:pt x="56" y="247"/>
                        <a:pt x="19" y="271"/>
                        <a:pt x="8" y="323"/>
                      </a:cubicBezTo>
                      <a:cubicBezTo>
                        <a:pt x="0" y="357"/>
                        <a:pt x="24" y="394"/>
                        <a:pt x="125" y="415"/>
                      </a:cubicBezTo>
                      <a:cubicBezTo>
                        <a:pt x="227" y="436"/>
                        <a:pt x="284" y="423"/>
                        <a:pt x="334" y="425"/>
                      </a:cubicBezTo>
                      <a:cubicBezTo>
                        <a:pt x="385" y="427"/>
                        <a:pt x="490" y="426"/>
                        <a:pt x="525" y="476"/>
                      </a:cubicBezTo>
                      <a:cubicBezTo>
                        <a:pt x="490" y="426"/>
                        <a:pt x="396" y="417"/>
                        <a:pt x="345" y="415"/>
                      </a:cubicBezTo>
                      <a:cubicBezTo>
                        <a:pt x="295" y="412"/>
                        <a:pt x="246" y="421"/>
                        <a:pt x="144" y="400"/>
                      </a:cubicBezTo>
                      <a:cubicBezTo>
                        <a:pt x="60" y="379"/>
                        <a:pt x="28" y="359"/>
                        <a:pt x="35" y="325"/>
                      </a:cubicBezTo>
                      <a:cubicBezTo>
                        <a:pt x="40" y="303"/>
                        <a:pt x="68" y="280"/>
                        <a:pt x="73" y="277"/>
                      </a:cubicBezTo>
                      <a:cubicBezTo>
                        <a:pt x="82" y="270"/>
                        <a:pt x="92" y="269"/>
                        <a:pt x="103" y="274"/>
                      </a:cubicBezTo>
                      <a:cubicBezTo>
                        <a:pt x="121" y="283"/>
                        <a:pt x="156" y="294"/>
                        <a:pt x="167" y="294"/>
                      </a:cubicBezTo>
                      <a:cubicBezTo>
                        <a:pt x="179" y="294"/>
                        <a:pt x="214" y="296"/>
                        <a:pt x="236" y="292"/>
                      </a:cubicBezTo>
                      <a:cubicBezTo>
                        <a:pt x="259" y="287"/>
                        <a:pt x="277" y="274"/>
                        <a:pt x="297" y="290"/>
                      </a:cubicBezTo>
                      <a:cubicBezTo>
                        <a:pt x="305" y="297"/>
                        <a:pt x="318" y="307"/>
                        <a:pt x="327" y="313"/>
                      </a:cubicBezTo>
                      <a:cubicBezTo>
                        <a:pt x="335" y="319"/>
                        <a:pt x="354" y="329"/>
                        <a:pt x="357" y="333"/>
                      </a:cubicBezTo>
                      <a:cubicBezTo>
                        <a:pt x="359" y="337"/>
                        <a:pt x="364" y="341"/>
                        <a:pt x="365" y="343"/>
                      </a:cubicBezTo>
                      <a:cubicBezTo>
                        <a:pt x="367" y="344"/>
                        <a:pt x="367" y="347"/>
                        <a:pt x="370" y="347"/>
                      </a:cubicBezTo>
                      <a:cubicBezTo>
                        <a:pt x="372" y="346"/>
                        <a:pt x="369" y="344"/>
                        <a:pt x="369" y="342"/>
                      </a:cubicBezTo>
                      <a:cubicBezTo>
                        <a:pt x="369" y="340"/>
                        <a:pt x="370" y="335"/>
                        <a:pt x="368" y="332"/>
                      </a:cubicBezTo>
                      <a:cubicBezTo>
                        <a:pt x="370" y="333"/>
                        <a:pt x="375" y="336"/>
                        <a:pt x="378" y="336"/>
                      </a:cubicBezTo>
                      <a:cubicBezTo>
                        <a:pt x="381" y="337"/>
                        <a:pt x="382" y="337"/>
                        <a:pt x="384" y="338"/>
                      </a:cubicBezTo>
                      <a:cubicBezTo>
                        <a:pt x="385" y="339"/>
                        <a:pt x="385" y="341"/>
                        <a:pt x="386" y="340"/>
                      </a:cubicBezTo>
                      <a:cubicBezTo>
                        <a:pt x="388" y="338"/>
                        <a:pt x="387" y="336"/>
                        <a:pt x="384" y="331"/>
                      </a:cubicBezTo>
                      <a:cubicBezTo>
                        <a:pt x="384" y="331"/>
                        <a:pt x="385" y="331"/>
                        <a:pt x="386" y="332"/>
                      </a:cubicBezTo>
                      <a:cubicBezTo>
                        <a:pt x="387" y="334"/>
                        <a:pt x="389" y="333"/>
                        <a:pt x="389" y="333"/>
                      </a:cubicBezTo>
                      <a:cubicBezTo>
                        <a:pt x="389" y="333"/>
                        <a:pt x="388" y="330"/>
                        <a:pt x="387" y="327"/>
                      </a:cubicBezTo>
                      <a:cubicBezTo>
                        <a:pt x="386" y="324"/>
                        <a:pt x="385" y="322"/>
                        <a:pt x="384" y="320"/>
                      </a:cubicBezTo>
                      <a:cubicBezTo>
                        <a:pt x="382" y="318"/>
                        <a:pt x="376" y="317"/>
                        <a:pt x="376" y="317"/>
                      </a:cubicBezTo>
                      <a:cubicBezTo>
                        <a:pt x="376" y="317"/>
                        <a:pt x="375" y="316"/>
                        <a:pt x="374" y="314"/>
                      </a:cubicBezTo>
                      <a:cubicBezTo>
                        <a:pt x="372" y="313"/>
                        <a:pt x="361" y="314"/>
                        <a:pt x="360" y="313"/>
                      </a:cubicBezTo>
                      <a:cubicBezTo>
                        <a:pt x="359" y="313"/>
                        <a:pt x="345" y="301"/>
                        <a:pt x="344" y="298"/>
                      </a:cubicBezTo>
                      <a:cubicBezTo>
                        <a:pt x="342" y="296"/>
                        <a:pt x="345" y="290"/>
                        <a:pt x="347" y="291"/>
                      </a:cubicBezTo>
                      <a:cubicBezTo>
                        <a:pt x="349" y="292"/>
                        <a:pt x="355" y="293"/>
                        <a:pt x="358" y="297"/>
                      </a:cubicBezTo>
                      <a:cubicBezTo>
                        <a:pt x="360" y="299"/>
                        <a:pt x="364" y="303"/>
                        <a:pt x="366" y="305"/>
                      </a:cubicBezTo>
                      <a:cubicBezTo>
                        <a:pt x="369" y="307"/>
                        <a:pt x="367" y="308"/>
                        <a:pt x="369" y="308"/>
                      </a:cubicBezTo>
                      <a:cubicBezTo>
                        <a:pt x="370" y="307"/>
                        <a:pt x="371" y="305"/>
                        <a:pt x="369" y="302"/>
                      </a:cubicBezTo>
                      <a:cubicBezTo>
                        <a:pt x="369" y="302"/>
                        <a:pt x="371" y="302"/>
                        <a:pt x="374" y="302"/>
                      </a:cubicBezTo>
                      <a:cubicBezTo>
                        <a:pt x="376" y="303"/>
                        <a:pt x="379" y="303"/>
                        <a:pt x="380" y="305"/>
                      </a:cubicBezTo>
                      <a:cubicBezTo>
                        <a:pt x="381" y="307"/>
                        <a:pt x="381" y="309"/>
                        <a:pt x="382" y="308"/>
                      </a:cubicBezTo>
                      <a:cubicBezTo>
                        <a:pt x="383" y="306"/>
                        <a:pt x="383" y="301"/>
                        <a:pt x="378" y="294"/>
                      </a:cubicBezTo>
                      <a:cubicBezTo>
                        <a:pt x="378" y="294"/>
                        <a:pt x="382" y="294"/>
                        <a:pt x="384" y="296"/>
                      </a:cubicBezTo>
                      <a:cubicBezTo>
                        <a:pt x="385" y="294"/>
                        <a:pt x="380" y="286"/>
                        <a:pt x="376" y="283"/>
                      </a:cubicBezTo>
                      <a:cubicBezTo>
                        <a:pt x="373" y="281"/>
                        <a:pt x="366" y="280"/>
                        <a:pt x="364" y="279"/>
                      </a:cubicBezTo>
                      <a:cubicBezTo>
                        <a:pt x="361" y="277"/>
                        <a:pt x="358" y="275"/>
                        <a:pt x="353" y="274"/>
                      </a:cubicBezTo>
                      <a:cubicBezTo>
                        <a:pt x="348" y="272"/>
                        <a:pt x="350" y="272"/>
                        <a:pt x="347" y="266"/>
                      </a:cubicBezTo>
                      <a:cubicBezTo>
                        <a:pt x="347" y="264"/>
                        <a:pt x="347" y="262"/>
                        <a:pt x="349" y="260"/>
                      </a:cubicBezTo>
                      <a:cubicBezTo>
                        <a:pt x="347" y="262"/>
                        <a:pt x="347" y="262"/>
                        <a:pt x="347" y="262"/>
                      </a:cubicBezTo>
                      <a:cubicBezTo>
                        <a:pt x="350" y="255"/>
                        <a:pt x="362" y="241"/>
                        <a:pt x="385" y="242"/>
                      </a:cubicBezTo>
                      <a:cubicBezTo>
                        <a:pt x="385" y="242"/>
                        <a:pt x="391" y="244"/>
                        <a:pt x="403" y="242"/>
                      </a:cubicBezTo>
                      <a:cubicBezTo>
                        <a:pt x="416" y="240"/>
                        <a:pt x="430" y="250"/>
                        <a:pt x="437" y="253"/>
                      </a:cubicBezTo>
                      <a:cubicBezTo>
                        <a:pt x="445" y="256"/>
                        <a:pt x="459" y="249"/>
                        <a:pt x="465" y="248"/>
                      </a:cubicBezTo>
                      <a:cubicBezTo>
                        <a:pt x="470" y="246"/>
                        <a:pt x="478" y="244"/>
                        <a:pt x="482" y="237"/>
                      </a:cubicBezTo>
                      <a:cubicBezTo>
                        <a:pt x="487" y="229"/>
                        <a:pt x="478" y="218"/>
                        <a:pt x="472" y="205"/>
                      </a:cubicBezTo>
                      <a:cubicBezTo>
                        <a:pt x="467" y="192"/>
                        <a:pt x="459" y="182"/>
                        <a:pt x="457" y="173"/>
                      </a:cubicBezTo>
                      <a:cubicBezTo>
                        <a:pt x="458" y="151"/>
                        <a:pt x="446" y="148"/>
                        <a:pt x="446" y="148"/>
                      </a:cubicBezTo>
                      <a:cubicBezTo>
                        <a:pt x="446" y="148"/>
                        <a:pt x="434" y="137"/>
                        <a:pt x="428" y="123"/>
                      </a:cubicBezTo>
                      <a:cubicBezTo>
                        <a:pt x="421" y="109"/>
                        <a:pt x="417" y="104"/>
                        <a:pt x="409" y="94"/>
                      </a:cubicBezTo>
                      <a:cubicBezTo>
                        <a:pt x="409" y="94"/>
                        <a:pt x="411" y="63"/>
                        <a:pt x="387" y="43"/>
                      </a:cubicBezTo>
                      <a:cubicBezTo>
                        <a:pt x="363" y="23"/>
                        <a:pt x="357" y="32"/>
                        <a:pt x="361" y="47"/>
                      </a:cubicBezTo>
                      <a:cubicBezTo>
                        <a:pt x="364" y="63"/>
                        <a:pt x="365" y="76"/>
                        <a:pt x="365" y="76"/>
                      </a:cubicBezTo>
                      <a:cubicBezTo>
                        <a:pt x="365" y="76"/>
                        <a:pt x="361" y="79"/>
                        <a:pt x="350" y="73"/>
                      </a:cubicBezTo>
                      <a:cubicBezTo>
                        <a:pt x="183" y="0"/>
                        <a:pt x="92" y="92"/>
                        <a:pt x="79" y="136"/>
                      </a:cubicBezTo>
                      <a:close/>
                    </a:path>
                  </a:pathLst>
                </a:custGeom>
                <a:grpFill/>
                <a:ln w="7938"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37" name="Freeform 412"/>
                <p:cNvSpPr>
                  <a:spLocks/>
                </p:cNvSpPr>
                <p:nvPr/>
              </p:nvSpPr>
              <p:spPr bwMode="auto">
                <a:xfrm>
                  <a:off x="2810" y="2562"/>
                  <a:ext cx="236" cy="290"/>
                </a:xfrm>
                <a:custGeom>
                  <a:avLst/>
                  <a:gdLst>
                    <a:gd name="T0" fmla="*/ 3738 w 94"/>
                    <a:gd name="T1" fmla="*/ 2711 h 109"/>
                    <a:gd name="T2" fmla="*/ 1152 w 94"/>
                    <a:gd name="T3" fmla="*/ 1203 h 109"/>
                    <a:gd name="T4" fmla="*/ 1948 w 94"/>
                    <a:gd name="T5" fmla="*/ 4558 h 109"/>
                    <a:gd name="T6" fmla="*/ 2975 w 94"/>
                    <a:gd name="T7" fmla="*/ 5465 h 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109">
                      <a:moveTo>
                        <a:pt x="94" y="54"/>
                      </a:moveTo>
                      <a:cubicBezTo>
                        <a:pt x="88" y="34"/>
                        <a:pt x="57" y="0"/>
                        <a:pt x="29" y="24"/>
                      </a:cubicBezTo>
                      <a:cubicBezTo>
                        <a:pt x="0" y="48"/>
                        <a:pt x="38" y="87"/>
                        <a:pt x="49" y="91"/>
                      </a:cubicBezTo>
                      <a:cubicBezTo>
                        <a:pt x="60" y="96"/>
                        <a:pt x="72" y="101"/>
                        <a:pt x="75" y="109"/>
                      </a:cubicBezTo>
                    </a:path>
                  </a:pathLst>
                </a:custGeom>
                <a:grpFill/>
                <a:ln w="7938"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38" name="Freeform 413"/>
                <p:cNvSpPr>
                  <a:spLocks/>
                </p:cNvSpPr>
                <p:nvPr/>
              </p:nvSpPr>
              <p:spPr bwMode="auto">
                <a:xfrm>
                  <a:off x="3183" y="3040"/>
                  <a:ext cx="65" cy="155"/>
                </a:xfrm>
                <a:custGeom>
                  <a:avLst/>
                  <a:gdLst>
                    <a:gd name="T0" fmla="*/ 1020 w 26"/>
                    <a:gd name="T1" fmla="*/ 0 h 58"/>
                    <a:gd name="T2" fmla="*/ 238 w 26"/>
                    <a:gd name="T3" fmla="*/ 2956 h 58"/>
                    <a:gd name="T4" fmla="*/ 0 60000 65536"/>
                    <a:gd name="T5" fmla="*/ 0 60000 65536"/>
                  </a:gdLst>
                  <a:ahLst/>
                  <a:cxnLst>
                    <a:cxn ang="T4">
                      <a:pos x="T0" y="T1"/>
                    </a:cxn>
                    <a:cxn ang="T5">
                      <a:pos x="T2" y="T3"/>
                    </a:cxn>
                  </a:cxnLst>
                  <a:rect l="0" t="0" r="r" b="b"/>
                  <a:pathLst>
                    <a:path w="26" h="58">
                      <a:moveTo>
                        <a:pt x="26" y="0"/>
                      </a:moveTo>
                      <a:cubicBezTo>
                        <a:pt x="19" y="8"/>
                        <a:pt x="0" y="39"/>
                        <a:pt x="6" y="58"/>
                      </a:cubicBezTo>
                    </a:path>
                  </a:pathLst>
                </a:custGeom>
                <a:grpFill/>
                <a:ln w="3175"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39" name="Freeform 414"/>
                <p:cNvSpPr>
                  <a:spLocks/>
                </p:cNvSpPr>
                <p:nvPr/>
              </p:nvSpPr>
              <p:spPr bwMode="auto">
                <a:xfrm>
                  <a:off x="3165" y="3038"/>
                  <a:ext cx="75" cy="141"/>
                </a:xfrm>
                <a:custGeom>
                  <a:avLst/>
                  <a:gdLst>
                    <a:gd name="T0" fmla="*/ 1175 w 30"/>
                    <a:gd name="T1" fmla="*/ 0 h 53"/>
                    <a:gd name="T2" fmla="*/ 0 w 30"/>
                    <a:gd name="T3" fmla="*/ 2655 h 53"/>
                    <a:gd name="T4" fmla="*/ 0 60000 65536"/>
                    <a:gd name="T5" fmla="*/ 0 60000 65536"/>
                  </a:gdLst>
                  <a:ahLst/>
                  <a:cxnLst>
                    <a:cxn ang="T4">
                      <a:pos x="T0" y="T1"/>
                    </a:cxn>
                    <a:cxn ang="T5">
                      <a:pos x="T2" y="T3"/>
                    </a:cxn>
                  </a:cxnLst>
                  <a:rect l="0" t="0" r="r" b="b"/>
                  <a:pathLst>
                    <a:path w="30" h="53">
                      <a:moveTo>
                        <a:pt x="30" y="0"/>
                      </a:moveTo>
                      <a:cubicBezTo>
                        <a:pt x="24" y="5"/>
                        <a:pt x="1" y="44"/>
                        <a:pt x="0" y="53"/>
                      </a:cubicBezTo>
                    </a:path>
                  </a:pathLst>
                </a:custGeom>
                <a:grpFill/>
                <a:ln w="3175"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40" name="Freeform 415"/>
                <p:cNvSpPr>
                  <a:spLocks/>
                </p:cNvSpPr>
                <p:nvPr/>
              </p:nvSpPr>
              <p:spPr bwMode="auto">
                <a:xfrm>
                  <a:off x="3138" y="3032"/>
                  <a:ext cx="97" cy="115"/>
                </a:xfrm>
                <a:custGeom>
                  <a:avLst/>
                  <a:gdLst>
                    <a:gd name="T0" fmla="*/ 1490 w 39"/>
                    <a:gd name="T1" fmla="*/ 0 h 43"/>
                    <a:gd name="T2" fmla="*/ 0 w 39"/>
                    <a:gd name="T3" fmla="*/ 2204 h 43"/>
                    <a:gd name="T4" fmla="*/ 0 60000 65536"/>
                    <a:gd name="T5" fmla="*/ 0 60000 65536"/>
                  </a:gdLst>
                  <a:ahLst/>
                  <a:cxnLst>
                    <a:cxn ang="T4">
                      <a:pos x="T0" y="T1"/>
                    </a:cxn>
                    <a:cxn ang="T5">
                      <a:pos x="T2" y="T3"/>
                    </a:cxn>
                  </a:cxnLst>
                  <a:rect l="0" t="0" r="r" b="b"/>
                  <a:pathLst>
                    <a:path w="39" h="43">
                      <a:moveTo>
                        <a:pt x="39" y="0"/>
                      </a:moveTo>
                      <a:cubicBezTo>
                        <a:pt x="29" y="7"/>
                        <a:pt x="5" y="37"/>
                        <a:pt x="0" y="43"/>
                      </a:cubicBezTo>
                    </a:path>
                  </a:pathLst>
                </a:custGeom>
                <a:grpFill/>
                <a:ln w="3175"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41" name="Freeform 416"/>
                <p:cNvSpPr>
                  <a:spLocks/>
                </p:cNvSpPr>
                <p:nvPr/>
              </p:nvSpPr>
              <p:spPr bwMode="auto">
                <a:xfrm>
                  <a:off x="3330" y="2952"/>
                  <a:ext cx="43" cy="19"/>
                </a:xfrm>
                <a:custGeom>
                  <a:avLst/>
                  <a:gdLst>
                    <a:gd name="T0" fmla="*/ 698 w 17"/>
                    <a:gd name="T1" fmla="*/ 0 h 7"/>
                    <a:gd name="T2" fmla="*/ 0 w 17"/>
                    <a:gd name="T3" fmla="*/ 383 h 7"/>
                    <a:gd name="T4" fmla="*/ 0 60000 65536"/>
                    <a:gd name="T5" fmla="*/ 0 60000 65536"/>
                  </a:gdLst>
                  <a:ahLst/>
                  <a:cxnLst>
                    <a:cxn ang="T4">
                      <a:pos x="T0" y="T1"/>
                    </a:cxn>
                    <a:cxn ang="T5">
                      <a:pos x="T2" y="T3"/>
                    </a:cxn>
                  </a:cxnLst>
                  <a:rect l="0" t="0" r="r" b="b"/>
                  <a:pathLst>
                    <a:path w="17" h="7">
                      <a:moveTo>
                        <a:pt x="17" y="0"/>
                      </a:moveTo>
                      <a:cubicBezTo>
                        <a:pt x="12" y="2"/>
                        <a:pt x="1" y="6"/>
                        <a:pt x="0" y="7"/>
                      </a:cubicBezTo>
                    </a:path>
                  </a:pathLst>
                </a:custGeom>
                <a:grpFill/>
                <a:ln w="3175"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42" name="Freeform 417"/>
                <p:cNvSpPr>
                  <a:spLocks/>
                </p:cNvSpPr>
                <p:nvPr/>
              </p:nvSpPr>
              <p:spPr bwMode="auto">
                <a:xfrm>
                  <a:off x="3330" y="2942"/>
                  <a:ext cx="23" cy="21"/>
                </a:xfrm>
                <a:custGeom>
                  <a:avLst/>
                  <a:gdLst>
                    <a:gd name="T0" fmla="*/ 386 w 9"/>
                    <a:gd name="T1" fmla="*/ 0 h 8"/>
                    <a:gd name="T2" fmla="*/ 0 w 9"/>
                    <a:gd name="T3" fmla="*/ 378 h 8"/>
                    <a:gd name="T4" fmla="*/ 0 60000 65536"/>
                    <a:gd name="T5" fmla="*/ 0 60000 65536"/>
                  </a:gdLst>
                  <a:ahLst/>
                  <a:cxnLst>
                    <a:cxn ang="T4">
                      <a:pos x="T0" y="T1"/>
                    </a:cxn>
                    <a:cxn ang="T5">
                      <a:pos x="T2" y="T3"/>
                    </a:cxn>
                  </a:cxnLst>
                  <a:rect l="0" t="0" r="r" b="b"/>
                  <a:pathLst>
                    <a:path w="9" h="8">
                      <a:moveTo>
                        <a:pt x="9" y="0"/>
                      </a:moveTo>
                      <a:cubicBezTo>
                        <a:pt x="6" y="1"/>
                        <a:pt x="1" y="7"/>
                        <a:pt x="0" y="8"/>
                      </a:cubicBezTo>
                    </a:path>
                  </a:pathLst>
                </a:custGeom>
                <a:grpFill/>
                <a:ln w="3175"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43" name="Freeform 418"/>
                <p:cNvSpPr>
                  <a:spLocks/>
                </p:cNvSpPr>
                <p:nvPr/>
              </p:nvSpPr>
              <p:spPr bwMode="auto">
                <a:xfrm>
                  <a:off x="3325" y="2907"/>
                  <a:ext cx="33" cy="51"/>
                </a:xfrm>
                <a:custGeom>
                  <a:avLst/>
                  <a:gdLst>
                    <a:gd name="T0" fmla="*/ 541 w 13"/>
                    <a:gd name="T1" fmla="*/ 0 h 19"/>
                    <a:gd name="T2" fmla="*/ 0 w 13"/>
                    <a:gd name="T3" fmla="*/ 988 h 19"/>
                    <a:gd name="T4" fmla="*/ 0 60000 65536"/>
                    <a:gd name="T5" fmla="*/ 0 60000 65536"/>
                  </a:gdLst>
                  <a:ahLst/>
                  <a:cxnLst>
                    <a:cxn ang="T4">
                      <a:pos x="T0" y="T1"/>
                    </a:cxn>
                    <a:cxn ang="T5">
                      <a:pos x="T2" y="T3"/>
                    </a:cxn>
                  </a:cxnLst>
                  <a:rect l="0" t="0" r="r" b="b"/>
                  <a:pathLst>
                    <a:path w="13" h="19">
                      <a:moveTo>
                        <a:pt x="13" y="0"/>
                      </a:moveTo>
                      <a:cubicBezTo>
                        <a:pt x="8" y="3"/>
                        <a:pt x="1" y="15"/>
                        <a:pt x="0" y="19"/>
                      </a:cubicBezTo>
                    </a:path>
                  </a:pathLst>
                </a:custGeom>
                <a:grpFill/>
                <a:ln w="3175"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44" name="Freeform 419"/>
                <p:cNvSpPr>
                  <a:spLocks/>
                </p:cNvSpPr>
                <p:nvPr/>
              </p:nvSpPr>
              <p:spPr bwMode="auto">
                <a:xfrm>
                  <a:off x="3218" y="3048"/>
                  <a:ext cx="35" cy="139"/>
                </a:xfrm>
                <a:custGeom>
                  <a:avLst/>
                  <a:gdLst>
                    <a:gd name="T0" fmla="*/ 550 w 14"/>
                    <a:gd name="T1" fmla="*/ 0 h 52"/>
                    <a:gd name="T2" fmla="*/ 83 w 14"/>
                    <a:gd name="T3" fmla="*/ 2657 h 52"/>
                    <a:gd name="T4" fmla="*/ 0 60000 65536"/>
                    <a:gd name="T5" fmla="*/ 0 60000 65536"/>
                  </a:gdLst>
                  <a:ahLst/>
                  <a:cxnLst>
                    <a:cxn ang="T4">
                      <a:pos x="T0" y="T1"/>
                    </a:cxn>
                    <a:cxn ang="T5">
                      <a:pos x="T2" y="T3"/>
                    </a:cxn>
                  </a:cxnLst>
                  <a:rect l="0" t="0" r="r" b="b"/>
                  <a:pathLst>
                    <a:path w="14" h="52">
                      <a:moveTo>
                        <a:pt x="14" y="0"/>
                      </a:moveTo>
                      <a:cubicBezTo>
                        <a:pt x="10" y="5"/>
                        <a:pt x="0" y="36"/>
                        <a:pt x="2" y="52"/>
                      </a:cubicBezTo>
                    </a:path>
                  </a:pathLst>
                </a:custGeom>
                <a:grpFill/>
                <a:ln w="3175"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45" name="Freeform 420"/>
                <p:cNvSpPr>
                  <a:spLocks/>
                </p:cNvSpPr>
                <p:nvPr/>
              </p:nvSpPr>
              <p:spPr bwMode="auto">
                <a:xfrm>
                  <a:off x="3108" y="3024"/>
                  <a:ext cx="127" cy="78"/>
                </a:xfrm>
                <a:custGeom>
                  <a:avLst/>
                  <a:gdLst>
                    <a:gd name="T0" fmla="*/ 1960 w 51"/>
                    <a:gd name="T1" fmla="*/ 0 h 29"/>
                    <a:gd name="T2" fmla="*/ 0 w 51"/>
                    <a:gd name="T3" fmla="*/ 1520 h 29"/>
                    <a:gd name="T4" fmla="*/ 0 60000 65536"/>
                    <a:gd name="T5" fmla="*/ 0 60000 65536"/>
                  </a:gdLst>
                  <a:ahLst/>
                  <a:cxnLst>
                    <a:cxn ang="T4">
                      <a:pos x="T0" y="T1"/>
                    </a:cxn>
                    <a:cxn ang="T5">
                      <a:pos x="T2" y="T3"/>
                    </a:cxn>
                  </a:cxnLst>
                  <a:rect l="0" t="0" r="r" b="b"/>
                  <a:pathLst>
                    <a:path w="51" h="29">
                      <a:moveTo>
                        <a:pt x="51" y="0"/>
                      </a:moveTo>
                      <a:cubicBezTo>
                        <a:pt x="47" y="2"/>
                        <a:pt x="14" y="24"/>
                        <a:pt x="0" y="29"/>
                      </a:cubicBezTo>
                    </a:path>
                  </a:pathLst>
                </a:custGeom>
                <a:grpFill/>
                <a:ln w="3175"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46" name="Freeform 421"/>
                <p:cNvSpPr>
                  <a:spLocks/>
                </p:cNvSpPr>
                <p:nvPr/>
              </p:nvSpPr>
              <p:spPr bwMode="auto">
                <a:xfrm>
                  <a:off x="3333" y="2968"/>
                  <a:ext cx="27" cy="8"/>
                </a:xfrm>
                <a:custGeom>
                  <a:avLst/>
                  <a:gdLst>
                    <a:gd name="T0" fmla="*/ 0 w 11"/>
                    <a:gd name="T1" fmla="*/ 93 h 3"/>
                    <a:gd name="T2" fmla="*/ 398 w 11"/>
                    <a:gd name="T3" fmla="*/ 149 h 3"/>
                    <a:gd name="T4" fmla="*/ 0 60000 65536"/>
                    <a:gd name="T5" fmla="*/ 0 60000 65536"/>
                  </a:gdLst>
                  <a:ahLst/>
                  <a:cxnLst>
                    <a:cxn ang="T4">
                      <a:pos x="T0" y="T1"/>
                    </a:cxn>
                    <a:cxn ang="T5">
                      <a:pos x="T2" y="T3"/>
                    </a:cxn>
                  </a:cxnLst>
                  <a:rect l="0" t="0" r="r" b="b"/>
                  <a:pathLst>
                    <a:path w="11" h="3">
                      <a:moveTo>
                        <a:pt x="0" y="2"/>
                      </a:moveTo>
                      <a:cubicBezTo>
                        <a:pt x="3" y="1"/>
                        <a:pt x="6" y="0"/>
                        <a:pt x="11" y="3"/>
                      </a:cubicBezTo>
                    </a:path>
                  </a:pathLst>
                </a:custGeom>
                <a:grpFill/>
                <a:ln w="3175"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47" name="Freeform 422"/>
                <p:cNvSpPr>
                  <a:spLocks/>
                </p:cNvSpPr>
                <p:nvPr/>
              </p:nvSpPr>
              <p:spPr bwMode="auto">
                <a:xfrm>
                  <a:off x="3140" y="2862"/>
                  <a:ext cx="68" cy="69"/>
                </a:xfrm>
                <a:custGeom>
                  <a:avLst/>
                  <a:gdLst>
                    <a:gd name="T0" fmla="*/ 1007 w 27"/>
                    <a:gd name="T1" fmla="*/ 1085 h 26"/>
                    <a:gd name="T2" fmla="*/ 685 w 27"/>
                    <a:gd name="T3" fmla="*/ 295 h 26"/>
                    <a:gd name="T4" fmla="*/ 50 w 27"/>
                    <a:gd name="T5" fmla="*/ 507 h 26"/>
                    <a:gd name="T6" fmla="*/ 368 w 27"/>
                    <a:gd name="T7" fmla="*/ 1197 h 26"/>
                    <a:gd name="T8" fmla="*/ 881 w 27"/>
                    <a:gd name="T9" fmla="*/ 1085 h 26"/>
                    <a:gd name="T10" fmla="*/ 1007 w 27"/>
                    <a:gd name="T11" fmla="*/ 1085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26">
                      <a:moveTo>
                        <a:pt x="25" y="22"/>
                      </a:moveTo>
                      <a:cubicBezTo>
                        <a:pt x="23" y="20"/>
                        <a:pt x="27" y="11"/>
                        <a:pt x="17" y="6"/>
                      </a:cubicBezTo>
                      <a:cubicBezTo>
                        <a:pt x="8" y="0"/>
                        <a:pt x="1" y="10"/>
                        <a:pt x="1" y="10"/>
                      </a:cubicBezTo>
                      <a:cubicBezTo>
                        <a:pt x="0" y="17"/>
                        <a:pt x="4" y="22"/>
                        <a:pt x="9" y="24"/>
                      </a:cubicBezTo>
                      <a:cubicBezTo>
                        <a:pt x="13" y="26"/>
                        <a:pt x="22" y="22"/>
                        <a:pt x="22" y="22"/>
                      </a:cubicBezTo>
                      <a:lnTo>
                        <a:pt x="25" y="22"/>
                      </a:lnTo>
                      <a:close/>
                    </a:path>
                  </a:pathLst>
                </a:custGeom>
                <a:grpFill/>
                <a:ln w="7938"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48" name="Freeform 423"/>
                <p:cNvSpPr>
                  <a:spLocks/>
                </p:cNvSpPr>
                <p:nvPr/>
              </p:nvSpPr>
              <p:spPr bwMode="auto">
                <a:xfrm>
                  <a:off x="3145" y="2872"/>
                  <a:ext cx="55" cy="56"/>
                </a:xfrm>
                <a:custGeom>
                  <a:avLst/>
                  <a:gdLst>
                    <a:gd name="T0" fmla="*/ 125 w 22"/>
                    <a:gd name="T1" fmla="*/ 248 h 21"/>
                    <a:gd name="T2" fmla="*/ 625 w 22"/>
                    <a:gd name="T3" fmla="*/ 149 h 21"/>
                    <a:gd name="T4" fmla="*/ 708 w 22"/>
                    <a:gd name="T5" fmla="*/ 819 h 21"/>
                    <a:gd name="T6" fmla="*/ 208 w 22"/>
                    <a:gd name="T7" fmla="*/ 909 h 21"/>
                    <a:gd name="T8" fmla="*/ 125 w 22"/>
                    <a:gd name="T9" fmla="*/ 248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3" y="5"/>
                      </a:moveTo>
                      <a:cubicBezTo>
                        <a:pt x="6" y="0"/>
                        <a:pt x="12" y="0"/>
                        <a:pt x="16" y="3"/>
                      </a:cubicBezTo>
                      <a:cubicBezTo>
                        <a:pt x="21" y="6"/>
                        <a:pt x="22" y="12"/>
                        <a:pt x="18" y="16"/>
                      </a:cubicBezTo>
                      <a:cubicBezTo>
                        <a:pt x="15" y="20"/>
                        <a:pt x="9" y="21"/>
                        <a:pt x="5" y="18"/>
                      </a:cubicBezTo>
                      <a:cubicBezTo>
                        <a:pt x="1" y="15"/>
                        <a:pt x="0" y="9"/>
                        <a:pt x="3" y="5"/>
                      </a:cubicBezTo>
                      <a:close/>
                    </a:path>
                  </a:pathLst>
                </a:custGeom>
                <a:grpFill/>
                <a:ln w="7938"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49" name="Freeform 424"/>
                <p:cNvSpPr>
                  <a:spLocks/>
                </p:cNvSpPr>
                <p:nvPr/>
              </p:nvSpPr>
              <p:spPr bwMode="auto">
                <a:xfrm>
                  <a:off x="3160" y="2888"/>
                  <a:ext cx="23" cy="24"/>
                </a:xfrm>
                <a:custGeom>
                  <a:avLst/>
                  <a:gdLst>
                    <a:gd name="T0" fmla="*/ 84 w 9"/>
                    <a:gd name="T1" fmla="*/ 93 h 9"/>
                    <a:gd name="T2" fmla="*/ 302 w 9"/>
                    <a:gd name="T3" fmla="*/ 56 h 9"/>
                    <a:gd name="T4" fmla="*/ 332 w 9"/>
                    <a:gd name="T5" fmla="*/ 363 h 9"/>
                    <a:gd name="T6" fmla="*/ 130 w 9"/>
                    <a:gd name="T7" fmla="*/ 363 h 9"/>
                    <a:gd name="T8" fmla="*/ 84 w 9"/>
                    <a:gd name="T9" fmla="*/ 93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9">
                      <a:moveTo>
                        <a:pt x="2" y="2"/>
                      </a:moveTo>
                      <a:cubicBezTo>
                        <a:pt x="3" y="0"/>
                        <a:pt x="5" y="0"/>
                        <a:pt x="7" y="1"/>
                      </a:cubicBezTo>
                      <a:cubicBezTo>
                        <a:pt x="9" y="3"/>
                        <a:pt x="9" y="5"/>
                        <a:pt x="8" y="7"/>
                      </a:cubicBezTo>
                      <a:cubicBezTo>
                        <a:pt x="7" y="8"/>
                        <a:pt x="4" y="9"/>
                        <a:pt x="3" y="7"/>
                      </a:cubicBezTo>
                      <a:cubicBezTo>
                        <a:pt x="1" y="6"/>
                        <a:pt x="0" y="4"/>
                        <a:pt x="2" y="2"/>
                      </a:cubicBezTo>
                      <a:close/>
                    </a:path>
                  </a:pathLst>
                </a:custGeom>
                <a:grpFill/>
                <a:ln w="7938"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50" name="Freeform 425"/>
                <p:cNvSpPr>
                  <a:spLocks/>
                </p:cNvSpPr>
                <p:nvPr/>
              </p:nvSpPr>
              <p:spPr bwMode="auto">
                <a:xfrm>
                  <a:off x="2605" y="3187"/>
                  <a:ext cx="80" cy="40"/>
                </a:xfrm>
                <a:custGeom>
                  <a:avLst/>
                  <a:gdLst>
                    <a:gd name="T0" fmla="*/ 1250 w 32"/>
                    <a:gd name="T1" fmla="*/ 760 h 15"/>
                    <a:gd name="T2" fmla="*/ 708 w 32"/>
                    <a:gd name="T3" fmla="*/ 307 h 15"/>
                    <a:gd name="T4" fmla="*/ 0 w 32"/>
                    <a:gd name="T5" fmla="*/ 0 h 15"/>
                    <a:gd name="T6" fmla="*/ 0 60000 65536"/>
                    <a:gd name="T7" fmla="*/ 0 60000 65536"/>
                    <a:gd name="T8" fmla="*/ 0 60000 65536"/>
                  </a:gdLst>
                  <a:ahLst/>
                  <a:cxnLst>
                    <a:cxn ang="T6">
                      <a:pos x="T0" y="T1"/>
                    </a:cxn>
                    <a:cxn ang="T7">
                      <a:pos x="T2" y="T3"/>
                    </a:cxn>
                    <a:cxn ang="T8">
                      <a:pos x="T4" y="T5"/>
                    </a:cxn>
                  </a:cxnLst>
                  <a:rect l="0" t="0" r="r" b="b"/>
                  <a:pathLst>
                    <a:path w="32" h="15">
                      <a:moveTo>
                        <a:pt x="32" y="15"/>
                      </a:moveTo>
                      <a:cubicBezTo>
                        <a:pt x="27" y="10"/>
                        <a:pt x="23" y="7"/>
                        <a:pt x="18" y="6"/>
                      </a:cubicBezTo>
                      <a:cubicBezTo>
                        <a:pt x="14" y="5"/>
                        <a:pt x="1" y="0"/>
                        <a:pt x="0" y="0"/>
                      </a:cubicBezTo>
                    </a:path>
                  </a:pathLst>
                </a:custGeom>
                <a:grpFill/>
                <a:ln w="7938"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51" name="Freeform 426"/>
                <p:cNvSpPr>
                  <a:spLocks/>
                </p:cNvSpPr>
                <p:nvPr/>
              </p:nvSpPr>
              <p:spPr bwMode="auto">
                <a:xfrm>
                  <a:off x="2582" y="3192"/>
                  <a:ext cx="70" cy="40"/>
                </a:xfrm>
                <a:custGeom>
                  <a:avLst/>
                  <a:gdLst>
                    <a:gd name="T0" fmla="*/ 1095 w 28"/>
                    <a:gd name="T1" fmla="*/ 760 h 15"/>
                    <a:gd name="T2" fmla="*/ 863 w 28"/>
                    <a:gd name="T3" fmla="*/ 363 h 15"/>
                    <a:gd name="T4" fmla="*/ 0 w 28"/>
                    <a:gd name="T5" fmla="*/ 0 h 15"/>
                    <a:gd name="T6" fmla="*/ 0 60000 65536"/>
                    <a:gd name="T7" fmla="*/ 0 60000 65536"/>
                    <a:gd name="T8" fmla="*/ 0 60000 65536"/>
                  </a:gdLst>
                  <a:ahLst/>
                  <a:cxnLst>
                    <a:cxn ang="T6">
                      <a:pos x="T0" y="T1"/>
                    </a:cxn>
                    <a:cxn ang="T7">
                      <a:pos x="T2" y="T3"/>
                    </a:cxn>
                    <a:cxn ang="T8">
                      <a:pos x="T4" y="T5"/>
                    </a:cxn>
                  </a:cxnLst>
                  <a:rect l="0" t="0" r="r" b="b"/>
                  <a:pathLst>
                    <a:path w="28" h="15">
                      <a:moveTo>
                        <a:pt x="28" y="15"/>
                      </a:moveTo>
                      <a:cubicBezTo>
                        <a:pt x="26" y="12"/>
                        <a:pt x="24" y="8"/>
                        <a:pt x="22" y="7"/>
                      </a:cubicBezTo>
                      <a:cubicBezTo>
                        <a:pt x="20" y="6"/>
                        <a:pt x="2" y="0"/>
                        <a:pt x="0" y="0"/>
                      </a:cubicBezTo>
                    </a:path>
                  </a:pathLst>
                </a:custGeom>
                <a:grpFill/>
                <a:ln w="7938"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52" name="Freeform 427"/>
                <p:cNvSpPr>
                  <a:spLocks/>
                </p:cNvSpPr>
                <p:nvPr/>
              </p:nvSpPr>
              <p:spPr bwMode="auto">
                <a:xfrm>
                  <a:off x="2567" y="3192"/>
                  <a:ext cx="8" cy="19"/>
                </a:xfrm>
                <a:custGeom>
                  <a:avLst/>
                  <a:gdLst>
                    <a:gd name="T0" fmla="*/ 149 w 3"/>
                    <a:gd name="T1" fmla="*/ 383 h 7"/>
                    <a:gd name="T2" fmla="*/ 0 w 3"/>
                    <a:gd name="T3" fmla="*/ 0 h 7"/>
                    <a:gd name="T4" fmla="*/ 0 60000 65536"/>
                    <a:gd name="T5" fmla="*/ 0 60000 65536"/>
                  </a:gdLst>
                  <a:ahLst/>
                  <a:cxnLst>
                    <a:cxn ang="T4">
                      <a:pos x="T0" y="T1"/>
                    </a:cxn>
                    <a:cxn ang="T5">
                      <a:pos x="T2" y="T3"/>
                    </a:cxn>
                  </a:cxnLst>
                  <a:rect l="0" t="0" r="r" b="b"/>
                  <a:pathLst>
                    <a:path w="3" h="7">
                      <a:moveTo>
                        <a:pt x="3" y="7"/>
                      </a:moveTo>
                      <a:cubicBezTo>
                        <a:pt x="3" y="4"/>
                        <a:pt x="0" y="0"/>
                        <a:pt x="0" y="0"/>
                      </a:cubicBezTo>
                    </a:path>
                  </a:pathLst>
                </a:custGeom>
                <a:grpFill/>
                <a:ln w="7938"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53" name="Freeform 428"/>
                <p:cNvSpPr>
                  <a:spLocks/>
                </p:cNvSpPr>
                <p:nvPr/>
              </p:nvSpPr>
              <p:spPr bwMode="auto">
                <a:xfrm>
                  <a:off x="2467" y="3160"/>
                  <a:ext cx="238" cy="110"/>
                </a:xfrm>
                <a:custGeom>
                  <a:avLst/>
                  <a:gdLst>
                    <a:gd name="T0" fmla="*/ 0 w 95"/>
                    <a:gd name="T1" fmla="*/ 0 h 41"/>
                    <a:gd name="T2" fmla="*/ 208 w 95"/>
                    <a:gd name="T3" fmla="*/ 215 h 41"/>
                    <a:gd name="T4" fmla="*/ 1180 w 95"/>
                    <a:gd name="T5" fmla="*/ 735 h 41"/>
                    <a:gd name="T6" fmla="*/ 1576 w 95"/>
                    <a:gd name="T7" fmla="*/ 1505 h 41"/>
                    <a:gd name="T8" fmla="*/ 1651 w 95"/>
                    <a:gd name="T9" fmla="*/ 1604 h 41"/>
                    <a:gd name="T10" fmla="*/ 1701 w 95"/>
                    <a:gd name="T11" fmla="*/ 1757 h 41"/>
                    <a:gd name="T12" fmla="*/ 1731 w 95"/>
                    <a:gd name="T13" fmla="*/ 1663 h 41"/>
                    <a:gd name="T14" fmla="*/ 1776 w 95"/>
                    <a:gd name="T15" fmla="*/ 1446 h 41"/>
                    <a:gd name="T16" fmla="*/ 1701 w 95"/>
                    <a:gd name="T17" fmla="*/ 987 h 41"/>
                    <a:gd name="T18" fmla="*/ 2277 w 95"/>
                    <a:gd name="T19" fmla="*/ 1138 h 41"/>
                    <a:gd name="T20" fmla="*/ 2673 w 95"/>
                    <a:gd name="T21" fmla="*/ 1757 h 41"/>
                    <a:gd name="T22" fmla="*/ 2874 w 95"/>
                    <a:gd name="T23" fmla="*/ 1972 h 41"/>
                    <a:gd name="T24" fmla="*/ 2956 w 95"/>
                    <a:gd name="T25" fmla="*/ 2122 h 41"/>
                    <a:gd name="T26" fmla="*/ 2956 w 95"/>
                    <a:gd name="T27" fmla="*/ 1972 h 41"/>
                    <a:gd name="T28" fmla="*/ 2906 w 95"/>
                    <a:gd name="T29" fmla="*/ 1390 h 41"/>
                    <a:gd name="T30" fmla="*/ 3194 w 95"/>
                    <a:gd name="T31" fmla="*/ 1505 h 41"/>
                    <a:gd name="T32" fmla="*/ 3427 w 95"/>
                    <a:gd name="T33" fmla="*/ 1604 h 41"/>
                    <a:gd name="T34" fmla="*/ 3507 w 95"/>
                    <a:gd name="T35" fmla="*/ 1663 h 41"/>
                    <a:gd name="T36" fmla="*/ 3507 w 95"/>
                    <a:gd name="T37" fmla="*/ 1505 h 41"/>
                    <a:gd name="T38" fmla="*/ 3427 w 95"/>
                    <a:gd name="T39" fmla="*/ 1296 h 41"/>
                    <a:gd name="T40" fmla="*/ 3615 w 95"/>
                    <a:gd name="T41" fmla="*/ 1296 h 41"/>
                    <a:gd name="T42" fmla="*/ 3740 w 95"/>
                    <a:gd name="T43" fmla="*/ 1296 h 41"/>
                    <a:gd name="T44" fmla="*/ 3665 w 95"/>
                    <a:gd name="T45" fmla="*/ 1194 h 41"/>
                    <a:gd name="T46" fmla="*/ 3352 w 95"/>
                    <a:gd name="T47" fmla="*/ 770 h 41"/>
                    <a:gd name="T48" fmla="*/ 2831 w 95"/>
                    <a:gd name="T49" fmla="*/ 518 h 41"/>
                    <a:gd name="T50" fmla="*/ 1380 w 95"/>
                    <a:gd name="T51" fmla="*/ 461 h 41"/>
                    <a:gd name="T52" fmla="*/ 0 w 95"/>
                    <a:gd name="T53" fmla="*/ 0 h 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5" h="41">
                      <a:moveTo>
                        <a:pt x="0" y="0"/>
                      </a:moveTo>
                      <a:cubicBezTo>
                        <a:pt x="1" y="2"/>
                        <a:pt x="3" y="3"/>
                        <a:pt x="5" y="4"/>
                      </a:cubicBezTo>
                      <a:cubicBezTo>
                        <a:pt x="10" y="6"/>
                        <a:pt x="26" y="12"/>
                        <a:pt x="30" y="14"/>
                      </a:cubicBezTo>
                      <a:cubicBezTo>
                        <a:pt x="33" y="16"/>
                        <a:pt x="37" y="24"/>
                        <a:pt x="40" y="29"/>
                      </a:cubicBezTo>
                      <a:cubicBezTo>
                        <a:pt x="40" y="30"/>
                        <a:pt x="41" y="31"/>
                        <a:pt x="42" y="31"/>
                      </a:cubicBezTo>
                      <a:cubicBezTo>
                        <a:pt x="43" y="33"/>
                        <a:pt x="43" y="34"/>
                        <a:pt x="43" y="34"/>
                      </a:cubicBezTo>
                      <a:cubicBezTo>
                        <a:pt x="44" y="34"/>
                        <a:pt x="44" y="33"/>
                        <a:pt x="44" y="32"/>
                      </a:cubicBezTo>
                      <a:cubicBezTo>
                        <a:pt x="44" y="31"/>
                        <a:pt x="45" y="29"/>
                        <a:pt x="45" y="28"/>
                      </a:cubicBezTo>
                      <a:cubicBezTo>
                        <a:pt x="44" y="23"/>
                        <a:pt x="43" y="19"/>
                        <a:pt x="43" y="19"/>
                      </a:cubicBezTo>
                      <a:cubicBezTo>
                        <a:pt x="43" y="19"/>
                        <a:pt x="55" y="19"/>
                        <a:pt x="58" y="22"/>
                      </a:cubicBezTo>
                      <a:cubicBezTo>
                        <a:pt x="61" y="25"/>
                        <a:pt x="67" y="32"/>
                        <a:pt x="68" y="34"/>
                      </a:cubicBezTo>
                      <a:cubicBezTo>
                        <a:pt x="69" y="36"/>
                        <a:pt x="71" y="37"/>
                        <a:pt x="73" y="38"/>
                      </a:cubicBezTo>
                      <a:cubicBezTo>
                        <a:pt x="74" y="39"/>
                        <a:pt x="74" y="41"/>
                        <a:pt x="75" y="41"/>
                      </a:cubicBezTo>
                      <a:cubicBezTo>
                        <a:pt x="76" y="41"/>
                        <a:pt x="75" y="39"/>
                        <a:pt x="75" y="38"/>
                      </a:cubicBezTo>
                      <a:cubicBezTo>
                        <a:pt x="75" y="35"/>
                        <a:pt x="74" y="27"/>
                        <a:pt x="74" y="27"/>
                      </a:cubicBezTo>
                      <a:cubicBezTo>
                        <a:pt x="74" y="27"/>
                        <a:pt x="78" y="28"/>
                        <a:pt x="81" y="29"/>
                      </a:cubicBezTo>
                      <a:cubicBezTo>
                        <a:pt x="83" y="29"/>
                        <a:pt x="86" y="31"/>
                        <a:pt x="87" y="31"/>
                      </a:cubicBezTo>
                      <a:cubicBezTo>
                        <a:pt x="88" y="31"/>
                        <a:pt x="88" y="32"/>
                        <a:pt x="89" y="32"/>
                      </a:cubicBezTo>
                      <a:cubicBezTo>
                        <a:pt x="90" y="31"/>
                        <a:pt x="90" y="31"/>
                        <a:pt x="89" y="29"/>
                      </a:cubicBezTo>
                      <a:cubicBezTo>
                        <a:pt x="88" y="28"/>
                        <a:pt x="88" y="25"/>
                        <a:pt x="87" y="25"/>
                      </a:cubicBezTo>
                      <a:cubicBezTo>
                        <a:pt x="87" y="24"/>
                        <a:pt x="90" y="24"/>
                        <a:pt x="92" y="25"/>
                      </a:cubicBezTo>
                      <a:cubicBezTo>
                        <a:pt x="93" y="26"/>
                        <a:pt x="94" y="27"/>
                        <a:pt x="95" y="25"/>
                      </a:cubicBezTo>
                      <a:cubicBezTo>
                        <a:pt x="95" y="25"/>
                        <a:pt x="94" y="24"/>
                        <a:pt x="93" y="23"/>
                      </a:cubicBezTo>
                      <a:cubicBezTo>
                        <a:pt x="91" y="20"/>
                        <a:pt x="87" y="16"/>
                        <a:pt x="85" y="15"/>
                      </a:cubicBezTo>
                      <a:cubicBezTo>
                        <a:pt x="82" y="13"/>
                        <a:pt x="78" y="11"/>
                        <a:pt x="72" y="10"/>
                      </a:cubicBezTo>
                      <a:cubicBezTo>
                        <a:pt x="57" y="10"/>
                        <a:pt x="42" y="9"/>
                        <a:pt x="35" y="9"/>
                      </a:cubicBezTo>
                      <a:cubicBezTo>
                        <a:pt x="29" y="9"/>
                        <a:pt x="14" y="5"/>
                        <a:pt x="0" y="0"/>
                      </a:cubicBezTo>
                      <a:close/>
                    </a:path>
                  </a:pathLst>
                </a:custGeom>
                <a:grpFill/>
                <a:ln w="7938" cap="rnd">
                  <a:solidFill>
                    <a:srgbClr val="333333"/>
                  </a:solidFill>
                  <a:prstDash val="solid"/>
                  <a:round/>
                  <a:headEnd/>
                  <a:tailEnd/>
                </a:ln>
              </p:spPr>
              <p:txBody>
                <a:bodyPr/>
                <a:lstStyle/>
                <a:p>
                  <a:endParaRPr lang="fr-FR" sz="1400">
                    <a:ln w="0"/>
                    <a:latin typeface="Arial" panose="020B0604020202020204" pitchFamily="34" charset="0"/>
                    <a:cs typeface="Arial" panose="020B0604020202020204" pitchFamily="34" charset="0"/>
                  </a:endParaRPr>
                </a:p>
              </p:txBody>
            </p:sp>
            <p:sp>
              <p:nvSpPr>
                <p:cNvPr id="1554" name="Freeform 429"/>
                <p:cNvSpPr>
                  <a:spLocks/>
                </p:cNvSpPr>
                <p:nvPr/>
              </p:nvSpPr>
              <p:spPr bwMode="auto">
                <a:xfrm>
                  <a:off x="3028" y="3248"/>
                  <a:ext cx="70" cy="35"/>
                </a:xfrm>
                <a:custGeom>
                  <a:avLst/>
                  <a:gdLst>
                    <a:gd name="T0" fmla="*/ 1095 w 28"/>
                    <a:gd name="T1" fmla="*/ 681 h 13"/>
                    <a:gd name="T2" fmla="*/ 675 w 28"/>
                    <a:gd name="T3" fmla="*/ 253 h 13"/>
                    <a:gd name="T4" fmla="*/ 0 w 28"/>
                    <a:gd name="T5" fmla="*/ 0 h 13"/>
                    <a:gd name="T6" fmla="*/ 0 60000 65536"/>
                    <a:gd name="T7" fmla="*/ 0 60000 65536"/>
                    <a:gd name="T8" fmla="*/ 0 60000 65536"/>
                  </a:gdLst>
                  <a:ahLst/>
                  <a:cxnLst>
                    <a:cxn ang="T6">
                      <a:pos x="T0" y="T1"/>
                    </a:cxn>
                    <a:cxn ang="T7">
                      <a:pos x="T2" y="T3"/>
                    </a:cxn>
                    <a:cxn ang="T8">
                      <a:pos x="T4" y="T5"/>
                    </a:cxn>
                  </a:cxnLst>
                  <a:rect l="0" t="0" r="r" b="b"/>
                  <a:pathLst>
                    <a:path w="28" h="13">
                      <a:moveTo>
                        <a:pt x="28" y="13"/>
                      </a:moveTo>
                      <a:cubicBezTo>
                        <a:pt x="25" y="9"/>
                        <a:pt x="20" y="6"/>
                        <a:pt x="17" y="5"/>
                      </a:cubicBezTo>
                      <a:cubicBezTo>
                        <a:pt x="14" y="5"/>
                        <a:pt x="0" y="0"/>
                        <a:pt x="0" y="0"/>
                      </a:cubicBezTo>
                    </a:path>
                  </a:pathLst>
                </a:custGeom>
                <a:grpFill/>
                <a:ln w="7938"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55" name="Freeform 430"/>
                <p:cNvSpPr>
                  <a:spLocks/>
                </p:cNvSpPr>
                <p:nvPr/>
              </p:nvSpPr>
              <p:spPr bwMode="auto">
                <a:xfrm>
                  <a:off x="3028" y="3262"/>
                  <a:ext cx="30" cy="24"/>
                </a:xfrm>
                <a:custGeom>
                  <a:avLst/>
                  <a:gdLst>
                    <a:gd name="T0" fmla="*/ 470 w 12"/>
                    <a:gd name="T1" fmla="*/ 456 h 9"/>
                    <a:gd name="T2" fmla="*/ 0 w 12"/>
                    <a:gd name="T3" fmla="*/ 0 h 9"/>
                    <a:gd name="T4" fmla="*/ 0 60000 65536"/>
                    <a:gd name="T5" fmla="*/ 0 60000 65536"/>
                  </a:gdLst>
                  <a:ahLst/>
                  <a:cxnLst>
                    <a:cxn ang="T4">
                      <a:pos x="T0" y="T1"/>
                    </a:cxn>
                    <a:cxn ang="T5">
                      <a:pos x="T2" y="T3"/>
                    </a:cxn>
                  </a:cxnLst>
                  <a:rect l="0" t="0" r="r" b="b"/>
                  <a:pathLst>
                    <a:path w="12" h="9">
                      <a:moveTo>
                        <a:pt x="12" y="9"/>
                      </a:moveTo>
                      <a:cubicBezTo>
                        <a:pt x="10" y="7"/>
                        <a:pt x="2" y="1"/>
                        <a:pt x="0" y="0"/>
                      </a:cubicBezTo>
                    </a:path>
                  </a:pathLst>
                </a:custGeom>
                <a:grpFill/>
                <a:ln w="7938" cap="rnd">
                  <a:solidFill>
                    <a:srgbClr val="6B6B6B"/>
                  </a:solidFill>
                  <a:prstDash val="solid"/>
                  <a:round/>
                  <a:headEnd/>
                  <a:tailEnd/>
                </a:ln>
              </p:spPr>
              <p:txBody>
                <a:bodyPr/>
                <a:lstStyle/>
                <a:p>
                  <a:endParaRPr lang="fr-FR" sz="1400">
                    <a:ln w="0"/>
                    <a:latin typeface="Arial" panose="020B0604020202020204" pitchFamily="34" charset="0"/>
                    <a:cs typeface="Arial" panose="020B0604020202020204" pitchFamily="34" charset="0"/>
                  </a:endParaRPr>
                </a:p>
              </p:txBody>
            </p:sp>
            <p:sp>
              <p:nvSpPr>
                <p:cNvPr id="1556" name="Freeform 431"/>
                <p:cNvSpPr>
                  <a:spLocks/>
                </p:cNvSpPr>
                <p:nvPr/>
              </p:nvSpPr>
              <p:spPr bwMode="auto">
                <a:xfrm>
                  <a:off x="3020" y="3150"/>
                  <a:ext cx="40" cy="56"/>
                </a:xfrm>
                <a:custGeom>
                  <a:avLst/>
                  <a:gdLst>
                    <a:gd name="T0" fmla="*/ 625 w 16"/>
                    <a:gd name="T1" fmla="*/ 1059 h 21"/>
                    <a:gd name="T2" fmla="*/ 395 w 16"/>
                    <a:gd name="T3" fmla="*/ 363 h 21"/>
                    <a:gd name="T4" fmla="*/ 0 w 16"/>
                    <a:gd name="T5" fmla="*/ 0 h 21"/>
                    <a:gd name="T6" fmla="*/ 0 60000 65536"/>
                    <a:gd name="T7" fmla="*/ 0 60000 65536"/>
                    <a:gd name="T8" fmla="*/ 0 60000 65536"/>
                  </a:gdLst>
                  <a:ahLst/>
                  <a:cxnLst>
                    <a:cxn ang="T6">
                      <a:pos x="T0" y="T1"/>
                    </a:cxn>
                    <a:cxn ang="T7">
                      <a:pos x="T2" y="T3"/>
                    </a:cxn>
                    <a:cxn ang="T8">
                      <a:pos x="T4" y="T5"/>
                    </a:cxn>
                  </a:cxnLst>
                  <a:rect l="0" t="0" r="r" b="b"/>
                  <a:pathLst>
                    <a:path w="16" h="21">
                      <a:moveTo>
                        <a:pt x="16" y="21"/>
                      </a:moveTo>
                      <a:cubicBezTo>
                        <a:pt x="14" y="16"/>
                        <a:pt x="13" y="11"/>
                        <a:pt x="10" y="7"/>
                      </a:cubicBezTo>
                      <a:cubicBezTo>
                        <a:pt x="6" y="3"/>
                        <a:pt x="1" y="0"/>
                        <a:pt x="0" y="0"/>
                      </a:cubicBezTo>
                    </a:path>
                  </a:pathLst>
                </a:custGeom>
                <a:grpFill/>
                <a:ln w="7938" cap="rnd">
                  <a:solidFill>
                    <a:srgbClr val="6B6B6B"/>
                  </a:solidFill>
                  <a:prstDash val="solid"/>
                  <a:round/>
                  <a:headEnd/>
                  <a:tailEnd/>
                </a:ln>
              </p:spPr>
              <p:txBody>
                <a:bodyPr/>
                <a:lstStyle/>
                <a:p>
                  <a:endParaRPr lang="fr-FR" sz="1400">
                    <a:ln w="0"/>
                    <a:latin typeface="Arial" panose="020B0604020202020204" pitchFamily="34" charset="0"/>
                    <a:cs typeface="Arial" panose="020B0604020202020204" pitchFamily="34" charset="0"/>
                  </a:endParaRPr>
                </a:p>
              </p:txBody>
            </p:sp>
            <p:sp>
              <p:nvSpPr>
                <p:cNvPr id="1557" name="Freeform 432"/>
                <p:cNvSpPr>
                  <a:spLocks/>
                </p:cNvSpPr>
                <p:nvPr/>
              </p:nvSpPr>
              <p:spPr bwMode="auto">
                <a:xfrm>
                  <a:off x="3055" y="3158"/>
                  <a:ext cx="28" cy="26"/>
                </a:xfrm>
                <a:custGeom>
                  <a:avLst/>
                  <a:gdLst>
                    <a:gd name="T0" fmla="*/ 461 w 11"/>
                    <a:gd name="T1" fmla="*/ 460 h 10"/>
                    <a:gd name="T2" fmla="*/ 0 w 11"/>
                    <a:gd name="T3" fmla="*/ 0 h 10"/>
                    <a:gd name="T4" fmla="*/ 0 60000 65536"/>
                    <a:gd name="T5" fmla="*/ 0 60000 65536"/>
                  </a:gdLst>
                  <a:ahLst/>
                  <a:cxnLst>
                    <a:cxn ang="T4">
                      <a:pos x="T0" y="T1"/>
                    </a:cxn>
                    <a:cxn ang="T5">
                      <a:pos x="T2" y="T3"/>
                    </a:cxn>
                  </a:cxnLst>
                  <a:rect l="0" t="0" r="r" b="b"/>
                  <a:pathLst>
                    <a:path w="11" h="10">
                      <a:moveTo>
                        <a:pt x="11" y="10"/>
                      </a:moveTo>
                      <a:cubicBezTo>
                        <a:pt x="9" y="8"/>
                        <a:pt x="4" y="1"/>
                        <a:pt x="0" y="0"/>
                      </a:cubicBezTo>
                    </a:path>
                  </a:pathLst>
                </a:custGeom>
                <a:grpFill/>
                <a:ln w="7938" cap="rnd">
                  <a:solidFill>
                    <a:srgbClr val="6B6B6B"/>
                  </a:solidFill>
                  <a:prstDash val="solid"/>
                  <a:round/>
                  <a:headEnd/>
                  <a:tailEnd/>
                </a:ln>
              </p:spPr>
              <p:txBody>
                <a:bodyPr/>
                <a:lstStyle/>
                <a:p>
                  <a:endParaRPr lang="fr-FR" sz="1400">
                    <a:ln w="0"/>
                    <a:latin typeface="Arial" panose="020B0604020202020204" pitchFamily="34" charset="0"/>
                    <a:cs typeface="Arial" panose="020B0604020202020204" pitchFamily="34" charset="0"/>
                  </a:endParaRPr>
                </a:p>
              </p:txBody>
            </p:sp>
            <p:sp>
              <p:nvSpPr>
                <p:cNvPr id="1558" name="Freeform 433"/>
                <p:cNvSpPr>
                  <a:spLocks/>
                </p:cNvSpPr>
                <p:nvPr/>
              </p:nvSpPr>
              <p:spPr bwMode="auto">
                <a:xfrm>
                  <a:off x="2978" y="3099"/>
                  <a:ext cx="27" cy="99"/>
                </a:xfrm>
                <a:custGeom>
                  <a:avLst/>
                  <a:gdLst>
                    <a:gd name="T0" fmla="*/ 326 w 11"/>
                    <a:gd name="T1" fmla="*/ 1897 h 37"/>
                    <a:gd name="T2" fmla="*/ 398 w 11"/>
                    <a:gd name="T3" fmla="*/ 0 h 37"/>
                    <a:gd name="T4" fmla="*/ 0 60000 65536"/>
                    <a:gd name="T5" fmla="*/ 0 60000 65536"/>
                  </a:gdLst>
                  <a:ahLst/>
                  <a:cxnLst>
                    <a:cxn ang="T4">
                      <a:pos x="T0" y="T1"/>
                    </a:cxn>
                    <a:cxn ang="T5">
                      <a:pos x="T2" y="T3"/>
                    </a:cxn>
                  </a:cxnLst>
                  <a:rect l="0" t="0" r="r" b="b"/>
                  <a:pathLst>
                    <a:path w="11" h="37">
                      <a:moveTo>
                        <a:pt x="9" y="37"/>
                      </a:moveTo>
                      <a:cubicBezTo>
                        <a:pt x="3" y="31"/>
                        <a:pt x="0" y="25"/>
                        <a:pt x="11" y="0"/>
                      </a:cubicBezTo>
                    </a:path>
                  </a:pathLst>
                </a:custGeom>
                <a:grpFill/>
                <a:ln w="7938" cap="rnd">
                  <a:solidFill>
                    <a:srgbClr val="6B6B6B"/>
                  </a:solidFill>
                  <a:prstDash val="solid"/>
                  <a:round/>
                  <a:headEnd/>
                  <a:tailEnd/>
                </a:ln>
              </p:spPr>
              <p:txBody>
                <a:bodyPr/>
                <a:lstStyle/>
                <a:p>
                  <a:endParaRPr lang="fr-FR" sz="1400">
                    <a:ln w="0"/>
                    <a:latin typeface="Arial" panose="020B0604020202020204" pitchFamily="34" charset="0"/>
                    <a:cs typeface="Arial" panose="020B0604020202020204" pitchFamily="34" charset="0"/>
                  </a:endParaRPr>
                </a:p>
              </p:txBody>
            </p:sp>
            <p:sp>
              <p:nvSpPr>
                <p:cNvPr id="1559" name="Freeform 434"/>
                <p:cNvSpPr>
                  <a:spLocks/>
                </p:cNvSpPr>
                <p:nvPr/>
              </p:nvSpPr>
              <p:spPr bwMode="auto">
                <a:xfrm>
                  <a:off x="3053" y="3246"/>
                  <a:ext cx="25" cy="1"/>
                </a:xfrm>
                <a:custGeom>
                  <a:avLst/>
                  <a:gdLst>
                    <a:gd name="T0" fmla="*/ 395 w 10"/>
                    <a:gd name="T1" fmla="*/ 0 h 1"/>
                    <a:gd name="T2" fmla="*/ 0 w 10"/>
                    <a:gd name="T3" fmla="*/ 0 h 1"/>
                    <a:gd name="T4" fmla="*/ 0 60000 65536"/>
                    <a:gd name="T5" fmla="*/ 0 60000 65536"/>
                  </a:gdLst>
                  <a:ahLst/>
                  <a:cxnLst>
                    <a:cxn ang="T4">
                      <a:pos x="T0" y="T1"/>
                    </a:cxn>
                    <a:cxn ang="T5">
                      <a:pos x="T2" y="T3"/>
                    </a:cxn>
                  </a:cxnLst>
                  <a:rect l="0" t="0" r="r" b="b"/>
                  <a:pathLst>
                    <a:path w="10" h="1">
                      <a:moveTo>
                        <a:pt x="10" y="0"/>
                      </a:moveTo>
                      <a:cubicBezTo>
                        <a:pt x="7" y="0"/>
                        <a:pt x="1" y="0"/>
                        <a:pt x="0" y="0"/>
                      </a:cubicBezTo>
                    </a:path>
                  </a:pathLst>
                </a:custGeom>
                <a:grpFill/>
                <a:ln w="7938"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60" name="Freeform 435"/>
                <p:cNvSpPr>
                  <a:spLocks/>
                </p:cNvSpPr>
                <p:nvPr/>
              </p:nvSpPr>
              <p:spPr bwMode="auto">
                <a:xfrm>
                  <a:off x="3048" y="2598"/>
                  <a:ext cx="2" cy="21"/>
                </a:xfrm>
                <a:custGeom>
                  <a:avLst/>
                  <a:gdLst>
                    <a:gd name="T0" fmla="*/ 16 w 1"/>
                    <a:gd name="T1" fmla="*/ 0 h 8"/>
                    <a:gd name="T2" fmla="*/ 0 w 1"/>
                    <a:gd name="T3" fmla="*/ 378 h 8"/>
                    <a:gd name="T4" fmla="*/ 0 60000 65536"/>
                    <a:gd name="T5" fmla="*/ 0 60000 65536"/>
                  </a:gdLst>
                  <a:ahLst/>
                  <a:cxnLst>
                    <a:cxn ang="T4">
                      <a:pos x="T0" y="T1"/>
                    </a:cxn>
                    <a:cxn ang="T5">
                      <a:pos x="T2" y="T3"/>
                    </a:cxn>
                  </a:cxnLst>
                  <a:rect l="0" t="0" r="r" b="b"/>
                  <a:pathLst>
                    <a:path w="1" h="8">
                      <a:moveTo>
                        <a:pt x="1" y="0"/>
                      </a:moveTo>
                      <a:cubicBezTo>
                        <a:pt x="1" y="3"/>
                        <a:pt x="1" y="5"/>
                        <a:pt x="0" y="8"/>
                      </a:cubicBezTo>
                    </a:path>
                  </a:pathLst>
                </a:custGeom>
                <a:grpFill/>
                <a:ln w="7938" cap="rnd">
                  <a:solidFill>
                    <a:srgbClr val="333333"/>
                  </a:solidFill>
                  <a:prstDash val="solid"/>
                  <a:round/>
                  <a:headEnd/>
                  <a:tailEnd/>
                </a:ln>
                <a:extLst/>
              </p:spPr>
              <p:txBody>
                <a:bodyPr/>
                <a:lstStyle/>
                <a:p>
                  <a:endParaRPr lang="fr-FR" sz="1400">
                    <a:ln w="0"/>
                    <a:latin typeface="Arial" panose="020B0604020202020204" pitchFamily="34" charset="0"/>
                    <a:cs typeface="Arial" panose="020B0604020202020204" pitchFamily="34" charset="0"/>
                  </a:endParaRPr>
                </a:p>
              </p:txBody>
            </p:sp>
            <p:sp>
              <p:nvSpPr>
                <p:cNvPr id="1561" name="Oval 436"/>
                <p:cNvSpPr>
                  <a:spLocks noChangeArrowheads="1"/>
                </p:cNvSpPr>
                <p:nvPr/>
              </p:nvSpPr>
              <p:spPr bwMode="auto">
                <a:xfrm>
                  <a:off x="3158" y="2886"/>
                  <a:ext cx="12" cy="1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r-FR" altLang="fr-FR" sz="1400">
                    <a:ln w="0"/>
                    <a:latin typeface="Arial" panose="020B0604020202020204" pitchFamily="34" charset="0"/>
                    <a:cs typeface="Arial" panose="020B0604020202020204" pitchFamily="34" charset="0"/>
                  </a:endParaRPr>
                </a:p>
              </p:txBody>
            </p:sp>
            <p:sp>
              <p:nvSpPr>
                <p:cNvPr id="1562" name="Freeform 437"/>
                <p:cNvSpPr>
                  <a:spLocks/>
                </p:cNvSpPr>
                <p:nvPr/>
              </p:nvSpPr>
              <p:spPr bwMode="auto">
                <a:xfrm>
                  <a:off x="3043" y="2683"/>
                  <a:ext cx="22" cy="21"/>
                </a:xfrm>
                <a:custGeom>
                  <a:avLst/>
                  <a:gdLst>
                    <a:gd name="T0" fmla="*/ 71 w 9"/>
                    <a:gd name="T1" fmla="*/ 378 h 8"/>
                    <a:gd name="T2" fmla="*/ 323 w 9"/>
                    <a:gd name="T3" fmla="*/ 89 h 8"/>
                    <a:gd name="T4" fmla="*/ 0 w 9"/>
                    <a:gd name="T5" fmla="*/ 200 h 8"/>
                    <a:gd name="T6" fmla="*/ 0 60000 65536"/>
                    <a:gd name="T7" fmla="*/ 0 60000 65536"/>
                    <a:gd name="T8" fmla="*/ 0 60000 65536"/>
                  </a:gdLst>
                  <a:ahLst/>
                  <a:cxnLst>
                    <a:cxn ang="T6">
                      <a:pos x="T0" y="T1"/>
                    </a:cxn>
                    <a:cxn ang="T7">
                      <a:pos x="T2" y="T3"/>
                    </a:cxn>
                    <a:cxn ang="T8">
                      <a:pos x="T4" y="T5"/>
                    </a:cxn>
                  </a:cxnLst>
                  <a:rect l="0" t="0" r="r" b="b"/>
                  <a:pathLst>
                    <a:path w="9" h="8">
                      <a:moveTo>
                        <a:pt x="2" y="8"/>
                      </a:moveTo>
                      <a:cubicBezTo>
                        <a:pt x="5" y="7"/>
                        <a:pt x="9" y="6"/>
                        <a:pt x="9" y="2"/>
                      </a:cubicBezTo>
                      <a:cubicBezTo>
                        <a:pt x="6" y="0"/>
                        <a:pt x="2" y="2"/>
                        <a:pt x="0" y="4"/>
                      </a:cubicBezTo>
                    </a:path>
                  </a:pathLst>
                </a:custGeom>
                <a:grpFill/>
                <a:ln w="15875" cap="flat">
                  <a:solidFill>
                    <a:srgbClr val="6B6B6B"/>
                  </a:solidFill>
                  <a:prstDash val="solid"/>
                  <a:miter lim="800000"/>
                  <a:headEnd/>
                  <a:tailEnd/>
                </a:ln>
              </p:spPr>
              <p:txBody>
                <a:bodyPr/>
                <a:lstStyle/>
                <a:p>
                  <a:endParaRPr lang="fr-FR" sz="1400">
                    <a:ln w="0"/>
                    <a:latin typeface="Arial" panose="020B0604020202020204" pitchFamily="34" charset="0"/>
                    <a:cs typeface="Arial" panose="020B0604020202020204" pitchFamily="34" charset="0"/>
                  </a:endParaRPr>
                </a:p>
              </p:txBody>
            </p:sp>
            <p:sp>
              <p:nvSpPr>
                <p:cNvPr id="1563" name="Freeform 438"/>
                <p:cNvSpPr>
                  <a:spLocks/>
                </p:cNvSpPr>
                <p:nvPr/>
              </p:nvSpPr>
              <p:spPr bwMode="auto">
                <a:xfrm>
                  <a:off x="2998" y="2832"/>
                  <a:ext cx="7" cy="11"/>
                </a:xfrm>
                <a:custGeom>
                  <a:avLst/>
                  <a:gdLst>
                    <a:gd name="T0" fmla="*/ 28 w 3"/>
                    <a:gd name="T1" fmla="*/ 228 h 4"/>
                    <a:gd name="T2" fmla="*/ 86 w 3"/>
                    <a:gd name="T3" fmla="*/ 0 h 4"/>
                    <a:gd name="T4" fmla="*/ 0 60000 65536"/>
                    <a:gd name="T5" fmla="*/ 0 60000 65536"/>
                  </a:gdLst>
                  <a:ahLst/>
                  <a:cxnLst>
                    <a:cxn ang="T4">
                      <a:pos x="T0" y="T1"/>
                    </a:cxn>
                    <a:cxn ang="T5">
                      <a:pos x="T2" y="T3"/>
                    </a:cxn>
                  </a:cxnLst>
                  <a:rect l="0" t="0" r="r" b="b"/>
                  <a:pathLst>
                    <a:path w="3" h="4">
                      <a:moveTo>
                        <a:pt x="1" y="4"/>
                      </a:moveTo>
                      <a:cubicBezTo>
                        <a:pt x="0" y="4"/>
                        <a:pt x="3" y="1"/>
                        <a:pt x="3" y="0"/>
                      </a:cubicBezTo>
                    </a:path>
                  </a:pathLst>
                </a:custGeom>
                <a:grpFill/>
                <a:ln w="15875" cap="flat">
                  <a:solidFill>
                    <a:srgbClr val="6B6B6B"/>
                  </a:solidFill>
                  <a:prstDash val="solid"/>
                  <a:miter lim="800000"/>
                  <a:headEnd/>
                  <a:tailEnd/>
                </a:ln>
              </p:spPr>
              <p:txBody>
                <a:bodyPr/>
                <a:lstStyle/>
                <a:p>
                  <a:endParaRPr lang="fr-FR" sz="1400">
                    <a:ln w="0"/>
                    <a:latin typeface="Arial" panose="020B0604020202020204" pitchFamily="34" charset="0"/>
                    <a:cs typeface="Arial" panose="020B0604020202020204" pitchFamily="34" charset="0"/>
                  </a:endParaRPr>
                </a:p>
              </p:txBody>
            </p:sp>
            <p:sp>
              <p:nvSpPr>
                <p:cNvPr id="1564" name="Freeform 439"/>
                <p:cNvSpPr>
                  <a:spLocks/>
                </p:cNvSpPr>
                <p:nvPr/>
              </p:nvSpPr>
              <p:spPr bwMode="auto">
                <a:xfrm>
                  <a:off x="3013" y="2715"/>
                  <a:ext cx="2" cy="11"/>
                </a:xfrm>
                <a:custGeom>
                  <a:avLst/>
                  <a:gdLst>
                    <a:gd name="T0" fmla="*/ 16 w 1"/>
                    <a:gd name="T1" fmla="*/ 228 h 4"/>
                    <a:gd name="T2" fmla="*/ 0 w 1"/>
                    <a:gd name="T3" fmla="*/ 0 h 4"/>
                    <a:gd name="T4" fmla="*/ 0 60000 65536"/>
                    <a:gd name="T5" fmla="*/ 0 60000 65536"/>
                  </a:gdLst>
                  <a:ahLst/>
                  <a:cxnLst>
                    <a:cxn ang="T4">
                      <a:pos x="T0" y="T1"/>
                    </a:cxn>
                    <a:cxn ang="T5">
                      <a:pos x="T2" y="T3"/>
                    </a:cxn>
                  </a:cxnLst>
                  <a:rect l="0" t="0" r="r" b="b"/>
                  <a:pathLst>
                    <a:path w="1" h="4">
                      <a:moveTo>
                        <a:pt x="1" y="4"/>
                      </a:moveTo>
                      <a:cubicBezTo>
                        <a:pt x="1" y="3"/>
                        <a:pt x="0" y="2"/>
                        <a:pt x="0" y="0"/>
                      </a:cubicBezTo>
                    </a:path>
                  </a:pathLst>
                </a:custGeom>
                <a:grpFill/>
                <a:ln w="15875" cap="flat">
                  <a:solidFill>
                    <a:srgbClr val="6B6B6B"/>
                  </a:solidFill>
                  <a:prstDash val="solid"/>
                  <a:miter lim="800000"/>
                  <a:headEnd/>
                  <a:tailEnd/>
                </a:ln>
              </p:spPr>
              <p:txBody>
                <a:bodyPr/>
                <a:lstStyle/>
                <a:p>
                  <a:endParaRPr lang="fr-FR" sz="1400">
                    <a:ln w="0"/>
                    <a:latin typeface="Arial" panose="020B0604020202020204" pitchFamily="34" charset="0"/>
                    <a:cs typeface="Arial" panose="020B0604020202020204" pitchFamily="34" charset="0"/>
                  </a:endParaRPr>
                </a:p>
              </p:txBody>
            </p:sp>
            <p:sp>
              <p:nvSpPr>
                <p:cNvPr id="1565" name="Freeform 440"/>
                <p:cNvSpPr>
                  <a:spLocks/>
                </p:cNvSpPr>
                <p:nvPr/>
              </p:nvSpPr>
              <p:spPr bwMode="auto">
                <a:xfrm>
                  <a:off x="3030" y="3259"/>
                  <a:ext cx="8" cy="11"/>
                </a:xfrm>
                <a:custGeom>
                  <a:avLst/>
                  <a:gdLst>
                    <a:gd name="T0" fmla="*/ 149 w 3"/>
                    <a:gd name="T1" fmla="*/ 0 h 4"/>
                    <a:gd name="T2" fmla="*/ 0 w 3"/>
                    <a:gd name="T3" fmla="*/ 228 h 4"/>
                    <a:gd name="T4" fmla="*/ 0 60000 65536"/>
                    <a:gd name="T5" fmla="*/ 0 60000 65536"/>
                  </a:gdLst>
                  <a:ahLst/>
                  <a:cxnLst>
                    <a:cxn ang="T4">
                      <a:pos x="T0" y="T1"/>
                    </a:cxn>
                    <a:cxn ang="T5">
                      <a:pos x="T2" y="T3"/>
                    </a:cxn>
                  </a:cxnLst>
                  <a:rect l="0" t="0" r="r" b="b"/>
                  <a:pathLst>
                    <a:path w="3" h="4">
                      <a:moveTo>
                        <a:pt x="3" y="0"/>
                      </a:moveTo>
                      <a:cubicBezTo>
                        <a:pt x="2" y="2"/>
                        <a:pt x="1" y="3"/>
                        <a:pt x="0" y="4"/>
                      </a:cubicBezTo>
                    </a:path>
                  </a:pathLst>
                </a:custGeom>
                <a:grpFill/>
                <a:ln w="15875" cap="flat">
                  <a:solidFill>
                    <a:srgbClr val="6B6B6B"/>
                  </a:solidFill>
                  <a:prstDash val="solid"/>
                  <a:miter lim="800000"/>
                  <a:headEnd/>
                  <a:tailEnd/>
                </a:ln>
              </p:spPr>
              <p:txBody>
                <a:bodyPr/>
                <a:lstStyle/>
                <a:p>
                  <a:endParaRPr lang="fr-FR" sz="1400">
                    <a:ln w="0"/>
                    <a:latin typeface="Arial" panose="020B0604020202020204" pitchFamily="34" charset="0"/>
                    <a:cs typeface="Arial" panose="020B0604020202020204" pitchFamily="34" charset="0"/>
                  </a:endParaRPr>
                </a:p>
              </p:txBody>
            </p:sp>
            <p:sp>
              <p:nvSpPr>
                <p:cNvPr id="1566" name="Freeform 441"/>
                <p:cNvSpPr>
                  <a:spLocks/>
                </p:cNvSpPr>
                <p:nvPr/>
              </p:nvSpPr>
              <p:spPr bwMode="auto">
                <a:xfrm>
                  <a:off x="3023" y="3150"/>
                  <a:ext cx="7" cy="10"/>
                </a:xfrm>
                <a:custGeom>
                  <a:avLst/>
                  <a:gdLst>
                    <a:gd name="T0" fmla="*/ 0 w 3"/>
                    <a:gd name="T1" fmla="*/ 158 h 4"/>
                    <a:gd name="T2" fmla="*/ 86 w 3"/>
                    <a:gd name="T3" fmla="*/ 0 h 4"/>
                    <a:gd name="T4" fmla="*/ 0 60000 65536"/>
                    <a:gd name="T5" fmla="*/ 0 60000 65536"/>
                  </a:gdLst>
                  <a:ahLst/>
                  <a:cxnLst>
                    <a:cxn ang="T4">
                      <a:pos x="T0" y="T1"/>
                    </a:cxn>
                    <a:cxn ang="T5">
                      <a:pos x="T2" y="T3"/>
                    </a:cxn>
                  </a:cxnLst>
                  <a:rect l="0" t="0" r="r" b="b"/>
                  <a:pathLst>
                    <a:path w="3" h="4">
                      <a:moveTo>
                        <a:pt x="0" y="4"/>
                      </a:moveTo>
                      <a:cubicBezTo>
                        <a:pt x="2" y="3"/>
                        <a:pt x="3" y="2"/>
                        <a:pt x="3" y="0"/>
                      </a:cubicBezTo>
                    </a:path>
                  </a:pathLst>
                </a:custGeom>
                <a:grpFill/>
                <a:ln w="15875" cap="flat">
                  <a:solidFill>
                    <a:srgbClr val="6B6B6B"/>
                  </a:solidFill>
                  <a:prstDash val="solid"/>
                  <a:miter lim="800000"/>
                  <a:headEnd/>
                  <a:tailEnd/>
                </a:ln>
              </p:spPr>
              <p:txBody>
                <a:bodyPr/>
                <a:lstStyle/>
                <a:p>
                  <a:endParaRPr lang="fr-FR" sz="1400">
                    <a:ln w="0"/>
                    <a:latin typeface="Arial" panose="020B0604020202020204" pitchFamily="34" charset="0"/>
                    <a:cs typeface="Arial" panose="020B0604020202020204" pitchFamily="34" charset="0"/>
                  </a:endParaRPr>
                </a:p>
              </p:txBody>
            </p:sp>
            <p:sp>
              <p:nvSpPr>
                <p:cNvPr id="1567" name="Freeform 442"/>
                <p:cNvSpPr>
                  <a:spLocks/>
                </p:cNvSpPr>
                <p:nvPr/>
              </p:nvSpPr>
              <p:spPr bwMode="auto">
                <a:xfrm>
                  <a:off x="3038" y="3166"/>
                  <a:ext cx="10" cy="8"/>
                </a:xfrm>
                <a:custGeom>
                  <a:avLst/>
                  <a:gdLst>
                    <a:gd name="T0" fmla="*/ 0 w 4"/>
                    <a:gd name="T1" fmla="*/ 149 h 3"/>
                    <a:gd name="T2" fmla="*/ 158 w 4"/>
                    <a:gd name="T3" fmla="*/ 0 h 3"/>
                    <a:gd name="T4" fmla="*/ 0 60000 65536"/>
                    <a:gd name="T5" fmla="*/ 0 60000 65536"/>
                  </a:gdLst>
                  <a:ahLst/>
                  <a:cxnLst>
                    <a:cxn ang="T4">
                      <a:pos x="T0" y="T1"/>
                    </a:cxn>
                    <a:cxn ang="T5">
                      <a:pos x="T2" y="T3"/>
                    </a:cxn>
                  </a:cxnLst>
                  <a:rect l="0" t="0" r="r" b="b"/>
                  <a:pathLst>
                    <a:path w="4" h="3">
                      <a:moveTo>
                        <a:pt x="0" y="3"/>
                      </a:moveTo>
                      <a:cubicBezTo>
                        <a:pt x="1" y="2"/>
                        <a:pt x="3" y="1"/>
                        <a:pt x="4" y="0"/>
                      </a:cubicBezTo>
                    </a:path>
                  </a:pathLst>
                </a:custGeom>
                <a:grpFill/>
                <a:ln w="15875" cap="flat">
                  <a:solidFill>
                    <a:srgbClr val="6B6B6B"/>
                  </a:solidFill>
                  <a:prstDash val="solid"/>
                  <a:miter lim="800000"/>
                  <a:headEnd/>
                  <a:tailEnd/>
                </a:ln>
              </p:spPr>
              <p:txBody>
                <a:bodyPr/>
                <a:lstStyle/>
                <a:p>
                  <a:endParaRPr lang="fr-FR" sz="1400">
                    <a:ln w="0"/>
                    <a:latin typeface="Arial" panose="020B0604020202020204" pitchFamily="34" charset="0"/>
                    <a:cs typeface="Arial" panose="020B0604020202020204" pitchFamily="34" charset="0"/>
                  </a:endParaRPr>
                </a:p>
              </p:txBody>
            </p:sp>
            <p:sp>
              <p:nvSpPr>
                <p:cNvPr id="1568" name="Freeform 443"/>
                <p:cNvSpPr>
                  <a:spLocks/>
                </p:cNvSpPr>
                <p:nvPr/>
              </p:nvSpPr>
              <p:spPr bwMode="auto">
                <a:xfrm>
                  <a:off x="2990" y="2723"/>
                  <a:ext cx="33" cy="72"/>
                </a:xfrm>
                <a:custGeom>
                  <a:avLst/>
                  <a:gdLst>
                    <a:gd name="T0" fmla="*/ 541 w 13"/>
                    <a:gd name="T1" fmla="*/ 0 h 27"/>
                    <a:gd name="T2" fmla="*/ 160 w 13"/>
                    <a:gd name="T3" fmla="*/ 456 h 27"/>
                    <a:gd name="T4" fmla="*/ 327 w 13"/>
                    <a:gd name="T5" fmla="*/ 1365 h 27"/>
                    <a:gd name="T6" fmla="*/ 0 60000 65536"/>
                    <a:gd name="T7" fmla="*/ 0 60000 65536"/>
                    <a:gd name="T8" fmla="*/ 0 60000 65536"/>
                  </a:gdLst>
                  <a:ahLst/>
                  <a:cxnLst>
                    <a:cxn ang="T6">
                      <a:pos x="T0" y="T1"/>
                    </a:cxn>
                    <a:cxn ang="T7">
                      <a:pos x="T2" y="T3"/>
                    </a:cxn>
                    <a:cxn ang="T8">
                      <a:pos x="T4" y="T5"/>
                    </a:cxn>
                  </a:cxnLst>
                  <a:rect l="0" t="0" r="r" b="b"/>
                  <a:pathLst>
                    <a:path w="13" h="27">
                      <a:moveTo>
                        <a:pt x="13" y="0"/>
                      </a:moveTo>
                      <a:cubicBezTo>
                        <a:pt x="2" y="0"/>
                        <a:pt x="0" y="3"/>
                        <a:pt x="4" y="9"/>
                      </a:cubicBezTo>
                      <a:cubicBezTo>
                        <a:pt x="9" y="16"/>
                        <a:pt x="1" y="23"/>
                        <a:pt x="8" y="27"/>
                      </a:cubicBezTo>
                    </a:path>
                  </a:pathLst>
                </a:custGeom>
                <a:grpFill/>
                <a:ln w="7938" cap="rnd">
                  <a:solidFill>
                    <a:srgbClr val="333333"/>
                  </a:solidFill>
                  <a:prstDash val="solid"/>
                  <a:round/>
                  <a:headEnd/>
                  <a:tailEnd/>
                </a:ln>
              </p:spPr>
              <p:txBody>
                <a:bodyPr/>
                <a:lstStyle/>
                <a:p>
                  <a:endParaRPr lang="fr-FR" sz="1400">
                    <a:ln w="0"/>
                    <a:latin typeface="Arial" panose="020B0604020202020204" pitchFamily="34" charset="0"/>
                    <a:cs typeface="Arial" panose="020B0604020202020204" pitchFamily="34" charset="0"/>
                  </a:endParaRPr>
                </a:p>
              </p:txBody>
            </p:sp>
          </p:grpSp>
          <p:sp>
            <p:nvSpPr>
              <p:cNvPr id="1500" name="Flèche droite 1"/>
              <p:cNvSpPr/>
              <p:nvPr/>
            </p:nvSpPr>
            <p:spPr>
              <a:xfrm>
                <a:off x="2663729" y="3194074"/>
                <a:ext cx="559227" cy="184107"/>
              </a:xfrm>
              <a:prstGeom prst="rightArrow">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400">
                  <a:ln w="0"/>
                  <a:solidFill>
                    <a:schemeClr val="tx1"/>
                  </a:solidFill>
                  <a:latin typeface="Arial" panose="020B0604020202020204" pitchFamily="34" charset="0"/>
                  <a:cs typeface="Arial" panose="020B0604020202020204" pitchFamily="34" charset="0"/>
                </a:endParaRPr>
              </a:p>
            </p:txBody>
          </p:sp>
          <p:sp>
            <p:nvSpPr>
              <p:cNvPr id="1501" name="Flèche courbée vers le bas 1413"/>
              <p:cNvSpPr/>
              <p:nvPr/>
            </p:nvSpPr>
            <p:spPr>
              <a:xfrm rot="13239956" flipH="1">
                <a:off x="4203246" y="4442784"/>
                <a:ext cx="826450" cy="318580"/>
              </a:xfrm>
              <a:prstGeom prst="curvedDownArrow">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000" dirty="0">
                  <a:ln w="0"/>
                  <a:solidFill>
                    <a:schemeClr val="tx1"/>
                  </a:solidFill>
                  <a:latin typeface="Arial" panose="020B0604020202020204" pitchFamily="34" charset="0"/>
                  <a:cs typeface="Arial" panose="020B0604020202020204" pitchFamily="34" charset="0"/>
                </a:endParaRPr>
              </a:p>
            </p:txBody>
          </p:sp>
          <p:sp>
            <p:nvSpPr>
              <p:cNvPr id="1502" name="Flèche droite 1415"/>
              <p:cNvSpPr/>
              <p:nvPr/>
            </p:nvSpPr>
            <p:spPr>
              <a:xfrm rot="10800000">
                <a:off x="4283034" y="5050461"/>
                <a:ext cx="559227" cy="184107"/>
              </a:xfrm>
              <a:prstGeom prst="rightArrow">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400">
                  <a:ln w="0"/>
                  <a:solidFill>
                    <a:schemeClr val="tx1"/>
                  </a:solidFill>
                  <a:latin typeface="Arial" panose="020B0604020202020204" pitchFamily="34" charset="0"/>
                  <a:cs typeface="Arial" panose="020B0604020202020204" pitchFamily="34" charset="0"/>
                </a:endParaRPr>
              </a:p>
            </p:txBody>
          </p:sp>
          <p:sp>
            <p:nvSpPr>
              <p:cNvPr id="1503" name="ZoneTexte 1419"/>
              <p:cNvSpPr txBox="1"/>
              <p:nvPr/>
            </p:nvSpPr>
            <p:spPr>
              <a:xfrm>
                <a:off x="4776805" y="4122879"/>
                <a:ext cx="1010213" cy="276999"/>
              </a:xfrm>
              <a:prstGeom prst="rect">
                <a:avLst/>
              </a:prstGeom>
              <a:noFill/>
            </p:spPr>
            <p:txBody>
              <a:bodyPr wrap="none" rtlCol="0">
                <a:spAutoFit/>
              </a:bodyPr>
              <a:lstStyle/>
              <a:p>
                <a:r>
                  <a:rPr lang="fr-FR" sz="1200" dirty="0">
                    <a:ln w="0"/>
                    <a:latin typeface="Arial" panose="020B0604020202020204" pitchFamily="34" charset="0"/>
                    <a:cs typeface="Arial" panose="020B0604020202020204" pitchFamily="34" charset="0"/>
                  </a:rPr>
                  <a:t>Dissociation</a:t>
                </a:r>
              </a:p>
            </p:txBody>
          </p:sp>
          <p:sp>
            <p:nvSpPr>
              <p:cNvPr id="1504" name="ZoneTexte 1420"/>
              <p:cNvSpPr txBox="1"/>
              <p:nvPr/>
            </p:nvSpPr>
            <p:spPr>
              <a:xfrm>
                <a:off x="2354289" y="4943772"/>
                <a:ext cx="2266906" cy="461665"/>
              </a:xfrm>
              <a:prstGeom prst="rect">
                <a:avLst/>
              </a:prstGeom>
              <a:noFill/>
            </p:spPr>
            <p:txBody>
              <a:bodyPr wrap="square" rtlCol="0">
                <a:spAutoFit/>
              </a:bodyPr>
              <a:lstStyle/>
              <a:p>
                <a:pPr algn="ctr"/>
                <a:r>
                  <a:rPr lang="fr-FR" sz="1200" dirty="0">
                    <a:ln w="0"/>
                    <a:latin typeface="Arial" panose="020B0604020202020204" pitchFamily="34" charset="0"/>
                    <a:cs typeface="Arial" panose="020B0604020202020204" pitchFamily="34" charset="0"/>
                  </a:rPr>
                  <a:t>Acquisition AFM en atmosphère contrôlée</a:t>
                </a:r>
              </a:p>
            </p:txBody>
          </p:sp>
          <p:sp>
            <p:nvSpPr>
              <p:cNvPr id="1505" name="ZoneTexte 739"/>
              <p:cNvSpPr txBox="1"/>
              <p:nvPr/>
            </p:nvSpPr>
            <p:spPr>
              <a:xfrm>
                <a:off x="1440200" y="2514332"/>
                <a:ext cx="867545" cy="276999"/>
              </a:xfrm>
              <a:prstGeom prst="rect">
                <a:avLst/>
              </a:prstGeom>
              <a:noFill/>
            </p:spPr>
            <p:txBody>
              <a:bodyPr wrap="none" rtlCol="0">
                <a:spAutoFit/>
              </a:bodyPr>
              <a:lstStyle/>
              <a:p>
                <a:r>
                  <a:rPr lang="fr-FR" sz="1200" dirty="0">
                    <a:ln w="0"/>
                    <a:latin typeface="Arial" panose="020B0604020202020204" pitchFamily="34" charset="0"/>
                    <a:cs typeface="Arial" panose="020B0604020202020204" pitchFamily="34" charset="0"/>
                  </a:rPr>
                  <a:t>Extraction</a:t>
                </a:r>
                <a:endParaRPr lang="en-US" sz="1200" dirty="0">
                  <a:ln w="0"/>
                  <a:latin typeface="Arial" panose="020B0604020202020204" pitchFamily="34" charset="0"/>
                  <a:cs typeface="Arial" panose="020B0604020202020204" pitchFamily="34" charset="0"/>
                </a:endParaRPr>
              </a:p>
            </p:txBody>
          </p:sp>
          <p:sp>
            <p:nvSpPr>
              <p:cNvPr id="2867" name="ZoneTexte 739"/>
              <p:cNvSpPr txBox="1"/>
              <p:nvPr/>
            </p:nvSpPr>
            <p:spPr>
              <a:xfrm>
                <a:off x="349355" y="5323350"/>
                <a:ext cx="3049233" cy="307777"/>
              </a:xfrm>
              <a:prstGeom prst="rect">
                <a:avLst/>
              </a:prstGeom>
              <a:noFill/>
            </p:spPr>
            <p:txBody>
              <a:bodyPr wrap="none" rtlCol="0">
                <a:spAutoFit/>
              </a:bodyPr>
              <a:lstStyle/>
              <a:p>
                <a:pPr algn="ctr"/>
                <a:r>
                  <a:rPr lang="fr-FR" sz="1400" b="1" dirty="0">
                    <a:ln w="0"/>
                    <a:solidFill>
                      <a:srgbClr val="FF0000"/>
                    </a:solidFill>
                    <a:latin typeface="Arial" panose="020B0604020202020204" pitchFamily="34" charset="0"/>
                    <a:cs typeface="Arial" panose="020B0604020202020204" pitchFamily="34" charset="0"/>
                  </a:rPr>
                  <a:t>AFM </a:t>
                </a:r>
                <a:r>
                  <a:rPr lang="fr-FR" sz="1200" dirty="0">
                    <a:ln w="0"/>
                    <a:latin typeface="Arial" panose="020B0604020202020204" pitchFamily="34" charset="0"/>
                    <a:cs typeface="Arial" panose="020B0604020202020204" pitchFamily="34" charset="0"/>
                  </a:rPr>
                  <a:t>en mode: </a:t>
                </a:r>
                <a:r>
                  <a:rPr lang="fr-FR" sz="1200" b="1" dirty="0">
                    <a:ln w="0"/>
                    <a:latin typeface="Arial" panose="020B0604020202020204" pitchFamily="34" charset="0"/>
                    <a:cs typeface="Arial" panose="020B0604020202020204" pitchFamily="34" charset="0"/>
                  </a:rPr>
                  <a:t>Spectroscopie de Force</a:t>
                </a:r>
                <a:endParaRPr lang="en-US" sz="1200" b="1" dirty="0">
                  <a:ln w="0"/>
                  <a:latin typeface="Arial" panose="020B0604020202020204" pitchFamily="34" charset="0"/>
                  <a:cs typeface="Arial" panose="020B0604020202020204" pitchFamily="34" charset="0"/>
                </a:endParaRPr>
              </a:p>
            </p:txBody>
          </p:sp>
          <p:sp>
            <p:nvSpPr>
              <p:cNvPr id="9" name="ZoneTexte 8"/>
              <p:cNvSpPr txBox="1"/>
              <p:nvPr/>
            </p:nvSpPr>
            <p:spPr>
              <a:xfrm>
                <a:off x="1640186" y="1641419"/>
                <a:ext cx="3488455" cy="646331"/>
              </a:xfrm>
              <a:prstGeom prst="rect">
                <a:avLst/>
              </a:prstGeom>
              <a:noFill/>
            </p:spPr>
            <p:txBody>
              <a:bodyPr wrap="none" rtlCol="0">
                <a:spAutoFit/>
              </a:bodyPr>
              <a:lstStyle/>
              <a:p>
                <a:r>
                  <a:rPr lang="fr-FR" sz="1200" b="1" dirty="0">
                    <a:latin typeface="Arial" panose="020B0604020202020204" pitchFamily="34" charset="0"/>
                    <a:cs typeface="Arial" panose="020B0604020202020204" pitchFamily="34" charset="0"/>
                  </a:rPr>
                  <a:t>2 modèles étudiés:</a:t>
                </a:r>
              </a:p>
              <a:p>
                <a:pPr marL="171450" indent="-171450">
                  <a:buFont typeface="Arial" panose="020B0604020202020204" pitchFamily="34" charset="0"/>
                  <a:buChar char="•"/>
                </a:pPr>
                <a:r>
                  <a:rPr lang="fr-FR" sz="1200" b="1" dirty="0">
                    <a:latin typeface="Arial" panose="020B0604020202020204" pitchFamily="34" charset="0"/>
                    <a:cs typeface="Arial" panose="020B0604020202020204" pitchFamily="34" charset="0"/>
                  </a:rPr>
                  <a:t>IC post infarctus du myocarde</a:t>
                </a:r>
              </a:p>
              <a:p>
                <a:pPr marL="171450" indent="-171450">
                  <a:buFont typeface="Arial" panose="020B0604020202020204" pitchFamily="34" charset="0"/>
                  <a:buChar char="•"/>
                </a:pPr>
                <a:r>
                  <a:rPr lang="fr-FR" sz="1200" b="1" dirty="0">
                    <a:latin typeface="Arial" panose="020B0604020202020204" pitchFamily="34" charset="0"/>
                    <a:cs typeface="Arial" panose="020B0604020202020204" pitchFamily="34" charset="0"/>
                  </a:rPr>
                  <a:t>IC à la suite d’un traitement anticancéreux </a:t>
                </a:r>
              </a:p>
            </p:txBody>
          </p:sp>
        </p:grpSp>
        <p:sp>
          <p:nvSpPr>
            <p:cNvPr id="1496" name="ZoneTexte 1341"/>
            <p:cNvSpPr txBox="1"/>
            <p:nvPr/>
          </p:nvSpPr>
          <p:spPr>
            <a:xfrm>
              <a:off x="5213249" y="2871124"/>
              <a:ext cx="1147539" cy="646331"/>
            </a:xfrm>
            <a:prstGeom prst="rect">
              <a:avLst/>
            </a:prstGeom>
            <a:noFill/>
          </p:spPr>
          <p:txBody>
            <a:bodyPr wrap="square" rtlCol="0">
              <a:spAutoFit/>
            </a:bodyPr>
            <a:lstStyle/>
            <a:p>
              <a:pPr>
                <a:buFontTx/>
                <a:buChar char="-"/>
              </a:pPr>
              <a:r>
                <a:rPr lang="fr-FR" sz="1200" dirty="0">
                  <a:ln w="0"/>
                  <a:latin typeface="Arial" panose="020B0604020202020204" pitchFamily="34" charset="0"/>
                  <a:cs typeface="Arial" panose="020B0604020202020204" pitchFamily="34" charset="0"/>
                </a:rPr>
                <a:t> Lavage</a:t>
              </a:r>
            </a:p>
            <a:p>
              <a:r>
                <a:rPr lang="fr-FR" sz="1200" dirty="0">
                  <a:ln w="0"/>
                  <a:latin typeface="Arial" panose="020B0604020202020204" pitchFamily="34" charset="0"/>
                  <a:cs typeface="Arial" panose="020B0604020202020204" pitchFamily="34" charset="0"/>
                </a:rPr>
                <a:t>- Décalcifiant, </a:t>
              </a:r>
            </a:p>
            <a:p>
              <a:r>
                <a:rPr lang="en-US" sz="1200" dirty="0">
                  <a:ln w="0"/>
                  <a:latin typeface="Arial" panose="020B0604020202020204" pitchFamily="34" charset="0"/>
                  <a:cs typeface="Arial" panose="020B0604020202020204" pitchFamily="34" charset="0"/>
                </a:rPr>
                <a:t>- Digestion</a:t>
              </a:r>
              <a:r>
                <a:rPr lang="fr-FR" sz="1200" dirty="0">
                  <a:ln w="0"/>
                  <a:latin typeface="Arial" panose="020B0604020202020204" pitchFamily="34" charset="0"/>
                  <a:cs typeface="Arial" panose="020B0604020202020204" pitchFamily="34" charset="0"/>
                </a:rPr>
                <a:t>,  </a:t>
              </a:r>
            </a:p>
          </p:txBody>
        </p:sp>
      </p:grpSp>
      <p:grpSp>
        <p:nvGrpSpPr>
          <p:cNvPr id="2895" name="Groupe 2894"/>
          <p:cNvGrpSpPr/>
          <p:nvPr/>
        </p:nvGrpSpPr>
        <p:grpSpPr>
          <a:xfrm>
            <a:off x="6481093" y="5053557"/>
            <a:ext cx="5506691" cy="1152679"/>
            <a:chOff x="6481093" y="5053557"/>
            <a:chExt cx="5506691" cy="1152679"/>
          </a:xfrm>
        </p:grpSpPr>
        <p:sp>
          <p:nvSpPr>
            <p:cNvPr id="2864" name="Rectangle à coins arrondis 2863"/>
            <p:cNvSpPr/>
            <p:nvPr/>
          </p:nvSpPr>
          <p:spPr>
            <a:xfrm>
              <a:off x="6481093" y="5319058"/>
              <a:ext cx="5473505" cy="87142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93" name="ZoneTexte 2892"/>
            <p:cNvSpPr txBox="1"/>
            <p:nvPr/>
          </p:nvSpPr>
          <p:spPr>
            <a:xfrm>
              <a:off x="6667703" y="5053557"/>
              <a:ext cx="1451038" cy="369332"/>
            </a:xfrm>
            <a:prstGeom prst="rect">
              <a:avLst/>
            </a:prstGeom>
            <a:noFill/>
          </p:spPr>
          <p:txBody>
            <a:bodyPr wrap="none" rtlCol="0">
              <a:spAutoFit/>
            </a:bodyPr>
            <a:lstStyle/>
            <a:p>
              <a:r>
                <a:rPr lang="fr-FR" dirty="0"/>
                <a:t>Publications</a:t>
              </a:r>
            </a:p>
          </p:txBody>
        </p:sp>
        <p:sp>
          <p:nvSpPr>
            <p:cNvPr id="2894" name="Rectangle 2893"/>
            <p:cNvSpPr/>
            <p:nvPr/>
          </p:nvSpPr>
          <p:spPr>
            <a:xfrm>
              <a:off x="6561500" y="5344462"/>
              <a:ext cx="5426284" cy="861774"/>
            </a:xfrm>
            <a:prstGeom prst="rect">
              <a:avLst/>
            </a:prstGeom>
          </p:spPr>
          <p:txBody>
            <a:bodyPr wrap="square">
              <a:spAutoFit/>
            </a:bodyPr>
            <a:lstStyle/>
            <a:p>
              <a:r>
                <a:rPr lang="fr-FR" sz="1000" dirty="0">
                  <a:latin typeface="Arial" panose="020B0604020202020204" pitchFamily="34" charset="0"/>
                  <a:ea typeface="Calibri" panose="020F0502020204030204" pitchFamily="34" charset="0"/>
                </a:rPr>
                <a:t>Dague, E</a:t>
              </a:r>
              <a:r>
                <a:rPr lang="fr-FR" sz="1000" b="1" dirty="0">
                  <a:latin typeface="Arial" panose="020B0604020202020204" pitchFamily="34" charset="0"/>
                  <a:ea typeface="Calibri" panose="020F0502020204030204" pitchFamily="34" charset="0"/>
                </a:rPr>
                <a:t>*, </a:t>
              </a:r>
              <a:r>
                <a:rPr lang="fr-FR" sz="1000" b="1" dirty="0" err="1">
                  <a:latin typeface="Arial" panose="020B0604020202020204" pitchFamily="34" charset="0"/>
                  <a:ea typeface="Calibri" panose="020F0502020204030204" pitchFamily="34" charset="0"/>
                </a:rPr>
                <a:t>Lachaize</a:t>
              </a:r>
              <a:r>
                <a:rPr lang="fr-FR" sz="1000" b="1" dirty="0">
                  <a:latin typeface="Arial" panose="020B0604020202020204" pitchFamily="34" charset="0"/>
                  <a:ea typeface="Calibri" panose="020F0502020204030204" pitchFamily="34" charset="0"/>
                </a:rPr>
                <a:t> V*. </a:t>
              </a:r>
              <a:r>
                <a:rPr lang="fr-FR" sz="1000" b="1" i="1" dirty="0">
                  <a:latin typeface="Arial" panose="020B0604020202020204" pitchFamily="34" charset="0"/>
                  <a:ea typeface="Calibri" panose="020F0502020204030204" pitchFamily="34" charset="0"/>
                </a:rPr>
                <a:t>et al</a:t>
              </a:r>
              <a:r>
                <a:rPr lang="fr-FR" sz="1000" dirty="0">
                  <a:latin typeface="Arial" panose="020B0604020202020204" pitchFamily="34" charset="0"/>
                  <a:ea typeface="Calibri" panose="020F0502020204030204" pitchFamily="34" charset="0"/>
                </a:rPr>
                <a:t>. JMCC (</a:t>
              </a:r>
              <a:r>
                <a:rPr lang="fr-FR" sz="1000" b="1" dirty="0">
                  <a:latin typeface="Arial" panose="020B0604020202020204" pitchFamily="34" charset="0"/>
                  <a:ea typeface="Calibri" panose="020F0502020204030204" pitchFamily="34" charset="0"/>
                </a:rPr>
                <a:t>2014</a:t>
              </a:r>
              <a:r>
                <a:rPr lang="fr-FR" sz="1000" dirty="0">
                  <a:latin typeface="Arial" panose="020B0604020202020204" pitchFamily="34" charset="0"/>
                  <a:ea typeface="Calibri" panose="020F0502020204030204" pitchFamily="34" charset="0"/>
                </a:rPr>
                <a:t>)</a:t>
              </a:r>
            </a:p>
            <a:p>
              <a:r>
                <a:rPr lang="fr-FR" sz="1000" b="1" dirty="0" err="1">
                  <a:latin typeface="Arial" panose="020B0604020202020204" pitchFamily="34" charset="0"/>
                  <a:ea typeface="Calibri" panose="020F0502020204030204" pitchFamily="34" charset="0"/>
                </a:rPr>
                <a:t>Lachaize</a:t>
              </a:r>
              <a:r>
                <a:rPr lang="fr-FR" sz="1000" b="1" dirty="0">
                  <a:latin typeface="Arial" panose="020B0604020202020204" pitchFamily="34" charset="0"/>
                  <a:ea typeface="Calibri" panose="020F0502020204030204" pitchFamily="34" charset="0"/>
                </a:rPr>
                <a:t>, V*. </a:t>
              </a:r>
              <a:r>
                <a:rPr lang="fr-FR" sz="1000" b="1" i="1" dirty="0">
                  <a:latin typeface="Arial" panose="020B0604020202020204" pitchFamily="34" charset="0"/>
                  <a:ea typeface="Calibri" panose="020F0502020204030204" pitchFamily="34" charset="0"/>
                </a:rPr>
                <a:t>et al</a:t>
              </a:r>
              <a:r>
                <a:rPr lang="fr-FR" sz="1000" i="1" dirty="0">
                  <a:latin typeface="Arial" panose="020B0604020202020204" pitchFamily="34" charset="0"/>
                  <a:ea typeface="Calibri" panose="020F0502020204030204" pitchFamily="34" charset="0"/>
                </a:rPr>
                <a:t>. </a:t>
              </a:r>
              <a:r>
                <a:rPr lang="fr-FR" sz="1000" dirty="0">
                  <a:latin typeface="Arial" panose="020B0604020202020204" pitchFamily="34" charset="0"/>
                  <a:ea typeface="Calibri" panose="020F0502020204030204" pitchFamily="34" charset="0"/>
                </a:rPr>
                <a:t> </a:t>
              </a:r>
              <a:r>
                <a:rPr lang="fr-FR" sz="900" dirty="0" err="1">
                  <a:latin typeface="Arial" panose="020B0604020202020204" pitchFamily="34" charset="0"/>
                  <a:ea typeface="Calibri" panose="020F0502020204030204" pitchFamily="34" charset="0"/>
                </a:rPr>
                <a:t>Letters</a:t>
              </a:r>
              <a:r>
                <a:rPr lang="fr-FR" sz="900" dirty="0">
                  <a:latin typeface="Arial" panose="020B0604020202020204" pitchFamily="34" charset="0"/>
                  <a:ea typeface="Calibri" panose="020F0502020204030204" pitchFamily="34" charset="0"/>
                </a:rPr>
                <a:t> in </a:t>
              </a:r>
              <a:r>
                <a:rPr lang="fr-FR" sz="900" dirty="0" err="1">
                  <a:latin typeface="Arial" panose="020B0604020202020204" pitchFamily="34" charset="0"/>
                  <a:ea typeface="Calibri" panose="020F0502020204030204" pitchFamily="34" charset="0"/>
                </a:rPr>
                <a:t>NanoBio</a:t>
              </a:r>
              <a:r>
                <a:rPr lang="fr-FR" sz="900" dirty="0">
                  <a:latin typeface="Arial" panose="020B0604020202020204" pitchFamily="34" charset="0"/>
                  <a:ea typeface="Calibri" panose="020F0502020204030204" pitchFamily="34" charset="0"/>
                </a:rPr>
                <a:t> </a:t>
              </a:r>
              <a:r>
                <a:rPr lang="fr-FR" sz="1000" dirty="0">
                  <a:latin typeface="Arial" panose="020B0604020202020204" pitchFamily="34" charset="0"/>
                  <a:ea typeface="Calibri" panose="020F0502020204030204" pitchFamily="34" charset="0"/>
                  <a:cs typeface="Arial" panose="020B0604020202020204" pitchFamily="34" charset="0"/>
                </a:rPr>
                <a:t>(</a:t>
              </a:r>
              <a:r>
                <a:rPr lang="fr-FR" sz="1000" b="1" dirty="0">
                  <a:latin typeface="Arial" panose="020B0604020202020204" pitchFamily="34" charset="0"/>
                  <a:ea typeface="Calibri" panose="020F0502020204030204" pitchFamily="34" charset="0"/>
                  <a:cs typeface="Arial" panose="020B0604020202020204" pitchFamily="34" charset="0"/>
                </a:rPr>
                <a:t>2015</a:t>
              </a:r>
              <a:r>
                <a:rPr lang="fr-FR" sz="1000" i="1" dirty="0">
                  <a:latin typeface="Arial" panose="020B0604020202020204" pitchFamily="34" charset="0"/>
                  <a:ea typeface="Calibri" panose="020F0502020204030204" pitchFamily="34" charset="0"/>
                  <a:cs typeface="Arial" panose="020B0604020202020204" pitchFamily="34" charset="0"/>
                </a:rPr>
                <a:t>)</a:t>
              </a:r>
            </a:p>
            <a:p>
              <a:r>
                <a:rPr lang="en-US" sz="1000" dirty="0">
                  <a:latin typeface="Arial" panose="020B0604020202020204" pitchFamily="34" charset="0"/>
                  <a:cs typeface="Arial" panose="020B0604020202020204" pitchFamily="34" charset="0"/>
                </a:rPr>
                <a:t>Formosa, C</a:t>
              </a:r>
              <a:r>
                <a:rPr lang="en-US" sz="1000" b="1" dirty="0">
                  <a:latin typeface="Arial" panose="020B0604020202020204" pitchFamily="34" charset="0"/>
                  <a:cs typeface="Arial" panose="020B0604020202020204" pitchFamily="34" charset="0"/>
                </a:rPr>
                <a:t>*., </a:t>
              </a:r>
              <a:r>
                <a:rPr lang="en-US" sz="1000" b="1" dirty="0" err="1">
                  <a:latin typeface="Arial" panose="020B0604020202020204" pitchFamily="34" charset="0"/>
                  <a:cs typeface="Arial" panose="020B0604020202020204" pitchFamily="34" charset="0"/>
                </a:rPr>
                <a:t>Lachaize</a:t>
              </a:r>
              <a:r>
                <a:rPr lang="en-US" sz="1000" b="1" dirty="0">
                  <a:latin typeface="Arial" panose="020B0604020202020204" pitchFamily="34" charset="0"/>
                  <a:cs typeface="Arial" panose="020B0604020202020204" pitchFamily="34" charset="0"/>
                </a:rPr>
                <a:t> V </a:t>
              </a:r>
              <a:r>
                <a:rPr lang="fr-FR" sz="1000" b="1" i="1" dirty="0">
                  <a:latin typeface="Arial" panose="020B0604020202020204" pitchFamily="34" charset="0"/>
                  <a:ea typeface="Calibri" panose="020F0502020204030204" pitchFamily="34" charset="0"/>
                </a:rPr>
                <a:t>et al</a:t>
              </a:r>
              <a:r>
                <a:rPr lang="en-US" sz="1000" dirty="0">
                  <a:latin typeface="Arial" panose="020B0604020202020204" pitchFamily="34" charset="0"/>
                  <a:cs typeface="Arial" panose="020B0604020202020204" pitchFamily="34" charset="0"/>
                </a:rPr>
                <a:t>. JMR (</a:t>
              </a:r>
              <a:r>
                <a:rPr lang="en-US" sz="1000" b="1" dirty="0">
                  <a:latin typeface="Arial" panose="020B0604020202020204" pitchFamily="34" charset="0"/>
                  <a:cs typeface="Arial" panose="020B0604020202020204" pitchFamily="34" charset="0"/>
                </a:rPr>
                <a:t>2015</a:t>
              </a:r>
              <a:r>
                <a:rPr lang="en-US" sz="1000" dirty="0">
                  <a:latin typeface="Arial" panose="020B0604020202020204" pitchFamily="34" charset="0"/>
                  <a:cs typeface="Arial" panose="020B0604020202020204" pitchFamily="34" charset="0"/>
                </a:rPr>
                <a:t>)</a:t>
              </a:r>
            </a:p>
            <a:p>
              <a:r>
                <a:rPr lang="en-US" sz="1000" b="1" dirty="0" err="1">
                  <a:latin typeface="Arial" panose="020B0604020202020204" pitchFamily="34" charset="0"/>
                  <a:cs typeface="Arial" panose="020B0604020202020204" pitchFamily="34" charset="0"/>
                </a:rPr>
                <a:t>Lachaize</a:t>
              </a:r>
              <a:r>
                <a:rPr lang="en-US" sz="1000" b="1" dirty="0">
                  <a:latin typeface="Arial" panose="020B0604020202020204" pitchFamily="34" charset="0"/>
                  <a:cs typeface="Arial" panose="020B0604020202020204" pitchFamily="34" charset="0"/>
                </a:rPr>
                <a:t>, V*.</a:t>
              </a:r>
              <a:r>
                <a:rPr lang="fr-FR" sz="1000" b="1" i="1" dirty="0">
                  <a:latin typeface="Arial" panose="020B0604020202020204" pitchFamily="34" charset="0"/>
                  <a:ea typeface="Calibri" panose="020F0502020204030204" pitchFamily="34" charset="0"/>
                </a:rPr>
                <a:t> et al</a:t>
              </a:r>
              <a:r>
                <a:rPr lang="fr-FR" sz="1000" i="1" dirty="0">
                  <a:latin typeface="Arial" panose="020B0604020202020204" pitchFamily="34" charset="0"/>
                  <a:ea typeface="Calibri" panose="020F0502020204030204" pitchFamily="34" charset="0"/>
                </a:rPr>
                <a:t>.</a:t>
              </a:r>
              <a:r>
                <a:rPr lang="en-US" sz="1000" dirty="0">
                  <a:latin typeface="Arial" panose="020B0604020202020204" pitchFamily="34" charset="0"/>
                  <a:cs typeface="Arial" panose="020B0604020202020204" pitchFamily="34" charset="0"/>
                </a:rPr>
                <a:t> </a:t>
              </a:r>
              <a:r>
                <a:rPr lang="fr-FR" sz="1000" dirty="0">
                  <a:latin typeface="Arial" panose="020B0604020202020204" pitchFamily="34" charset="0"/>
                  <a:ea typeface="Calibri" panose="020F0502020204030204" pitchFamily="34" charset="0"/>
                </a:rPr>
                <a:t>(</a:t>
              </a:r>
              <a:r>
                <a:rPr lang="fr-FR" sz="1000" b="1" dirty="0">
                  <a:latin typeface="Arial" panose="020B0604020202020204" pitchFamily="34" charset="0"/>
                  <a:ea typeface="Calibri" panose="020F0502020204030204" pitchFamily="34" charset="0"/>
                </a:rPr>
                <a:t>en cours</a:t>
              </a:r>
              <a:r>
                <a:rPr lang="fr-FR" sz="1000" dirty="0">
                  <a:latin typeface="Arial" panose="020B0604020202020204" pitchFamily="34" charset="0"/>
                  <a:ea typeface="Calibri" panose="020F0502020204030204" pitchFamily="34" charset="0"/>
                </a:rPr>
                <a:t>)</a:t>
              </a:r>
              <a:endParaRPr lang="fr-FR" sz="1000" dirty="0">
                <a:latin typeface="Arial" panose="020B0604020202020204" pitchFamily="34" charset="0"/>
                <a:cs typeface="Arial" panose="020B0604020202020204" pitchFamily="34" charset="0"/>
              </a:endParaRPr>
            </a:p>
            <a:p>
              <a:r>
                <a:rPr lang="en-US" sz="1000" b="1" dirty="0" err="1">
                  <a:latin typeface="Arial" panose="020B0604020202020204" pitchFamily="34" charset="0"/>
                  <a:cs typeface="Arial" panose="020B0604020202020204" pitchFamily="34" charset="0"/>
                </a:rPr>
                <a:t>Lachaize</a:t>
              </a:r>
              <a:r>
                <a:rPr lang="en-US" sz="1000" b="1" dirty="0">
                  <a:latin typeface="Arial" panose="020B0604020202020204" pitchFamily="34" charset="0"/>
                  <a:cs typeface="Arial" panose="020B0604020202020204" pitchFamily="34" charset="0"/>
                </a:rPr>
                <a:t>, V*.</a:t>
              </a:r>
              <a:r>
                <a:rPr lang="fr-FR" sz="1000" b="1" i="1" dirty="0">
                  <a:latin typeface="Arial" panose="020B0604020202020204" pitchFamily="34" charset="0"/>
                  <a:ea typeface="Calibri" panose="020F0502020204030204" pitchFamily="34" charset="0"/>
                </a:rPr>
                <a:t> et al </a:t>
              </a:r>
              <a:r>
                <a:rPr lang="en-US" sz="900" dirty="0">
                  <a:latin typeface="Arial" panose="020B0604020202020204" pitchFamily="34" charset="0"/>
                  <a:ea typeface="Calibri" panose="020F0502020204030204" pitchFamily="34" charset="0"/>
                </a:rPr>
                <a:t> </a:t>
              </a:r>
              <a:r>
                <a:rPr lang="en-US" sz="1000" dirty="0">
                  <a:latin typeface="Arial" panose="020B0604020202020204" pitchFamily="34" charset="0"/>
                  <a:ea typeface="Calibri" panose="020F0502020204030204" pitchFamily="34" charset="0"/>
                </a:rPr>
                <a:t>(</a:t>
              </a:r>
              <a:r>
                <a:rPr lang="en-US" sz="1000" b="1" dirty="0" err="1">
                  <a:latin typeface="Arial" panose="020B0604020202020204" pitchFamily="34" charset="0"/>
                  <a:ea typeface="Calibri" panose="020F0502020204030204" pitchFamily="34" charset="0"/>
                </a:rPr>
                <a:t>en</a:t>
              </a:r>
              <a:r>
                <a:rPr lang="en-US" sz="1000" b="1" dirty="0">
                  <a:latin typeface="Arial" panose="020B0604020202020204" pitchFamily="34" charset="0"/>
                  <a:ea typeface="Calibri" panose="020F0502020204030204" pitchFamily="34" charset="0"/>
                </a:rPr>
                <a:t> </a:t>
              </a:r>
              <a:r>
                <a:rPr lang="en-US" sz="1000" b="1" dirty="0" err="1">
                  <a:latin typeface="Arial" panose="020B0604020202020204" pitchFamily="34" charset="0"/>
                  <a:ea typeface="Calibri" panose="020F0502020204030204" pitchFamily="34" charset="0"/>
                </a:rPr>
                <a:t>cours</a:t>
              </a:r>
              <a:r>
                <a:rPr lang="en-US" sz="1000" dirty="0">
                  <a:latin typeface="Arial" panose="020B0604020202020204" pitchFamily="34" charset="0"/>
                  <a:ea typeface="Calibri" panose="020F0502020204030204" pitchFamily="34" charset="0"/>
                </a:rPr>
                <a:t>)</a:t>
              </a:r>
              <a:endParaRPr lang="fr-FR" sz="1000" dirty="0"/>
            </a:p>
          </p:txBody>
        </p:sp>
      </p:grpSp>
      <p:sp>
        <p:nvSpPr>
          <p:cNvPr id="3" name="Ellipse 2"/>
          <p:cNvSpPr/>
          <p:nvPr/>
        </p:nvSpPr>
        <p:spPr>
          <a:xfrm>
            <a:off x="1020909" y="5613746"/>
            <a:ext cx="1520663" cy="361731"/>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8" name="ZoneTexte 7"/>
          <p:cNvSpPr txBox="1"/>
          <p:nvPr/>
        </p:nvSpPr>
        <p:spPr>
          <a:xfrm>
            <a:off x="664362" y="5944626"/>
            <a:ext cx="3706034" cy="261610"/>
          </a:xfrm>
          <a:prstGeom prst="rect">
            <a:avLst/>
          </a:prstGeom>
          <a:noFill/>
        </p:spPr>
        <p:txBody>
          <a:bodyPr wrap="square" rtlCol="0">
            <a:spAutoFit/>
          </a:bodyPr>
          <a:lstStyle/>
          <a:p>
            <a:r>
              <a:rPr lang="fr-FR" sz="1100" b="1" dirty="0">
                <a:solidFill>
                  <a:srgbClr val="FF0000"/>
                </a:solidFill>
                <a:latin typeface="Arial" panose="020B0604020202020204" pitchFamily="34" charset="0"/>
                <a:cs typeface="Arial" panose="020B0604020202020204" pitchFamily="34" charset="0"/>
              </a:rPr>
              <a:t>Obligatoire pour la survie du CM</a:t>
            </a:r>
          </a:p>
        </p:txBody>
      </p:sp>
      <p:grpSp>
        <p:nvGrpSpPr>
          <p:cNvPr id="14" name="Groupe 13"/>
          <p:cNvGrpSpPr/>
          <p:nvPr/>
        </p:nvGrpSpPr>
        <p:grpSpPr>
          <a:xfrm>
            <a:off x="6425184" y="1386359"/>
            <a:ext cx="5565596" cy="3733951"/>
            <a:chOff x="6425184" y="1386359"/>
            <a:chExt cx="5565596" cy="3733951"/>
          </a:xfrm>
        </p:grpSpPr>
        <p:sp>
          <p:nvSpPr>
            <p:cNvPr id="2865" name="Rectangle à coins arrondis 2864"/>
            <p:cNvSpPr/>
            <p:nvPr/>
          </p:nvSpPr>
          <p:spPr>
            <a:xfrm>
              <a:off x="6425184" y="1652015"/>
              <a:ext cx="5473505" cy="346829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879" name="Picture 6" descr="F:\New Folder\results-map-2015.02.12-09.22.22_2-young-modulus_extend.png"/>
            <p:cNvPicPr preferRelativeResize="0">
              <a:picLocks noChangeArrowheads="1"/>
            </p:cNvPicPr>
            <p:nvPr/>
          </p:nvPicPr>
          <p:blipFill rotWithShape="1">
            <a:blip r:embed="rId5" cstate="print">
              <a:extLst>
                <a:ext uri="{28A0092B-C50C-407E-A947-70E740481C1C}">
                  <a14:useLocalDpi xmlns:a14="http://schemas.microsoft.com/office/drawing/2010/main" val="0"/>
                </a:ext>
              </a:extLst>
            </a:blip>
            <a:srcRect l="89923" t="38546" r="7673" b="43235"/>
            <a:stretch/>
          </p:blipFill>
          <p:spPr bwMode="auto">
            <a:xfrm>
              <a:off x="6865967" y="2330578"/>
              <a:ext cx="130364" cy="1476000"/>
            </a:xfrm>
            <a:prstGeom prst="rect">
              <a:avLst/>
            </a:prstGeom>
            <a:noFill/>
            <a:extLst>
              <a:ext uri="{909E8E84-426E-40dd-AFC4-6F175D3DCCD1}">
                <a14:hiddenFill xmlns="" xmlns:a14="http://schemas.microsoft.com/office/drawing/2010/main">
                  <a:solidFill>
                    <a:srgbClr val="FFFFFF"/>
                  </a:solidFill>
                </a14:hiddenFill>
              </a:ext>
            </a:extLst>
          </p:spPr>
        </p:pic>
        <p:sp>
          <p:nvSpPr>
            <p:cNvPr id="2880" name="ZoneTexte 31"/>
            <p:cNvSpPr txBox="1"/>
            <p:nvPr/>
          </p:nvSpPr>
          <p:spPr>
            <a:xfrm>
              <a:off x="6646398" y="1984659"/>
              <a:ext cx="588623" cy="307777"/>
            </a:xfrm>
            <a:prstGeom prst="rect">
              <a:avLst/>
            </a:prstGeom>
            <a:noFill/>
          </p:spPr>
          <p:txBody>
            <a:bodyPr wrap="none" rtlCol="0">
              <a:spAutoFit/>
            </a:bodyPr>
            <a:lstStyle/>
            <a:p>
              <a:r>
                <a:rPr lang="fr-FR" sz="1400" dirty="0">
                  <a:latin typeface="Arial" panose="020B0604020202020204" pitchFamily="34" charset="0"/>
                  <a:cs typeface="Arial" panose="020B0604020202020204" pitchFamily="34" charset="0"/>
                </a:rPr>
                <a:t>1 µm</a:t>
              </a:r>
            </a:p>
          </p:txBody>
        </p:sp>
        <p:sp>
          <p:nvSpPr>
            <p:cNvPr id="2881" name="ZoneTexte 2880"/>
            <p:cNvSpPr txBox="1"/>
            <p:nvPr/>
          </p:nvSpPr>
          <p:spPr>
            <a:xfrm>
              <a:off x="7397613" y="1883365"/>
              <a:ext cx="902811" cy="307777"/>
            </a:xfrm>
            <a:prstGeom prst="rect">
              <a:avLst/>
            </a:prstGeom>
            <a:noFill/>
          </p:spPr>
          <p:txBody>
            <a:bodyPr wrap="none" rtlCol="0">
              <a:spAutoFit/>
            </a:bodyPr>
            <a:lstStyle/>
            <a:p>
              <a:r>
                <a:rPr lang="fr-FR" sz="1400" b="1" dirty="0">
                  <a:latin typeface="Arial" panose="020B0604020202020204" pitchFamily="34" charset="0"/>
                  <a:cs typeface="Arial" panose="020B0604020202020204" pitchFamily="34" charset="0"/>
                </a:rPr>
                <a:t>Normale</a:t>
              </a:r>
            </a:p>
          </p:txBody>
        </p:sp>
        <p:sp>
          <p:nvSpPr>
            <p:cNvPr id="2882" name="ZoneTexte 2881"/>
            <p:cNvSpPr txBox="1"/>
            <p:nvPr/>
          </p:nvSpPr>
          <p:spPr>
            <a:xfrm>
              <a:off x="10145584" y="1888428"/>
              <a:ext cx="860877" cy="307777"/>
            </a:xfrm>
            <a:prstGeom prst="rect">
              <a:avLst/>
            </a:prstGeom>
            <a:noFill/>
          </p:spPr>
          <p:txBody>
            <a:bodyPr wrap="none" rtlCol="0">
              <a:spAutoFit/>
            </a:bodyPr>
            <a:lstStyle/>
            <a:p>
              <a:r>
                <a:rPr lang="fr-FR" sz="1400" b="1" dirty="0">
                  <a:latin typeface="Arial" panose="020B0604020202020204" pitchFamily="34" charset="0"/>
                  <a:cs typeface="Arial" panose="020B0604020202020204" pitchFamily="34" charset="0"/>
                </a:rPr>
                <a:t>Traitées</a:t>
              </a:r>
            </a:p>
          </p:txBody>
        </p:sp>
        <p:sp>
          <p:nvSpPr>
            <p:cNvPr id="2883" name="ZoneTexte 2882"/>
            <p:cNvSpPr txBox="1"/>
            <p:nvPr/>
          </p:nvSpPr>
          <p:spPr>
            <a:xfrm>
              <a:off x="6626777" y="3928246"/>
              <a:ext cx="2569934" cy="523220"/>
            </a:xfrm>
            <a:prstGeom prst="rect">
              <a:avLst/>
            </a:prstGeom>
            <a:noFill/>
          </p:spPr>
          <p:txBody>
            <a:bodyPr wrap="none" rtlCol="0">
              <a:spAutoFit/>
            </a:bodyPr>
            <a:lstStyle/>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Membrane </a:t>
              </a:r>
              <a:r>
                <a:rPr lang="fr-FR" sz="1400" b="1" dirty="0">
                  <a:latin typeface="Arial" panose="020B0604020202020204" pitchFamily="34" charset="0"/>
                  <a:cs typeface="Arial" panose="020B0604020202020204" pitchFamily="34" charset="0"/>
                </a:rPr>
                <a:t>organisée</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Structure en </a:t>
              </a:r>
              <a:r>
                <a:rPr lang="fr-FR" sz="1400" b="1" dirty="0">
                  <a:latin typeface="Arial" panose="020B0604020202020204" pitchFamily="34" charset="0"/>
                  <a:cs typeface="Arial" panose="020B0604020202020204" pitchFamily="34" charset="0"/>
                </a:rPr>
                <a:t>creux/crêtes</a:t>
              </a:r>
            </a:p>
          </p:txBody>
        </p:sp>
        <p:sp>
          <p:nvSpPr>
            <p:cNvPr id="2884" name="ZoneTexte 2883"/>
            <p:cNvSpPr txBox="1"/>
            <p:nvPr/>
          </p:nvSpPr>
          <p:spPr>
            <a:xfrm>
              <a:off x="9147031" y="3812167"/>
              <a:ext cx="2840842" cy="1169551"/>
            </a:xfrm>
            <a:prstGeom prst="rect">
              <a:avLst/>
            </a:prstGeom>
            <a:noFill/>
          </p:spPr>
          <p:txBody>
            <a:bodyPr wrap="none" rtlCol="0">
              <a:spAutoFit/>
            </a:bodyPr>
            <a:lstStyle/>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Anomalies</a:t>
              </a:r>
              <a:r>
                <a:rPr lang="fr-FR" sz="1400" b="1" dirty="0">
                  <a:latin typeface="Arial" panose="020B0604020202020204" pitchFamily="34" charset="0"/>
                  <a:cs typeface="Arial" panose="020B0604020202020204" pitchFamily="34" charset="0"/>
                </a:rPr>
                <a:t> </a:t>
              </a:r>
              <a:r>
                <a:rPr lang="fr-FR" sz="1400" b="1" dirty="0" err="1">
                  <a:latin typeface="Arial" panose="020B0604020202020204" pitchFamily="34" charset="0"/>
                  <a:cs typeface="Arial" panose="020B0604020202020204" pitchFamily="34" charset="0"/>
                </a:rPr>
                <a:t>Nanomécaniques</a:t>
              </a:r>
              <a:endParaRPr lang="fr-FR"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Membrane </a:t>
              </a:r>
              <a:r>
                <a:rPr lang="fr-FR" sz="1400" b="1" dirty="0">
                  <a:latin typeface="Arial" panose="020B0604020202020204" pitchFamily="34" charset="0"/>
                  <a:cs typeface="Arial" panose="020B0604020202020204" pitchFamily="34" charset="0"/>
                </a:rPr>
                <a:t>désorganisée</a:t>
              </a:r>
            </a:p>
            <a:p>
              <a:pPr marL="285750" indent="-285750">
                <a:buFont typeface="Arial" panose="020B0604020202020204" pitchFamily="34" charset="0"/>
                <a:buChar char="•"/>
              </a:pPr>
              <a:r>
                <a:rPr lang="fr-FR" sz="1400" b="1" dirty="0">
                  <a:latin typeface="Arial" panose="020B0604020202020204" pitchFamily="34" charset="0"/>
                  <a:cs typeface="Arial" panose="020B0604020202020204" pitchFamily="34" charset="0"/>
                </a:rPr>
                <a:t>Perte</a:t>
              </a:r>
              <a:r>
                <a:rPr lang="fr-FR" sz="1400" dirty="0">
                  <a:latin typeface="Arial" panose="020B0604020202020204" pitchFamily="34" charset="0"/>
                  <a:cs typeface="Arial" panose="020B0604020202020204" pitchFamily="34" charset="0"/>
                </a:rPr>
                <a:t> de structure</a:t>
              </a:r>
            </a:p>
            <a:p>
              <a:pPr marL="285750" indent="-285750">
                <a:buFont typeface="Arial" panose="020B0604020202020204" pitchFamily="34" charset="0"/>
                <a:buChar char="•"/>
              </a:pPr>
              <a:r>
                <a:rPr lang="fr-FR" sz="1400" dirty="0">
                  <a:latin typeface="Arial" panose="020B0604020202020204" pitchFamily="34" charset="0"/>
                  <a:cs typeface="Arial" panose="020B0604020202020204" pitchFamily="34" charset="0"/>
                </a:rPr>
                <a:t>Apparition de zones </a:t>
              </a:r>
              <a:r>
                <a:rPr lang="fr-FR" sz="1400" b="1" dirty="0">
                  <a:latin typeface="Arial" panose="020B0604020202020204" pitchFamily="34" charset="0"/>
                  <a:cs typeface="Arial" panose="020B0604020202020204" pitchFamily="34" charset="0"/>
                </a:rPr>
                <a:t>plates</a:t>
              </a:r>
              <a:r>
                <a:rPr lang="fr-FR" sz="1400" dirty="0">
                  <a:latin typeface="Arial" panose="020B0604020202020204" pitchFamily="34" charset="0"/>
                  <a:cs typeface="Arial" panose="020B0604020202020204" pitchFamily="34" charset="0"/>
                </a:rPr>
                <a:t> </a:t>
              </a:r>
            </a:p>
            <a:p>
              <a:r>
                <a:rPr lang="fr-FR" sz="1400" dirty="0">
                  <a:latin typeface="Arial" panose="020B0604020202020204" pitchFamily="34" charset="0"/>
                  <a:cs typeface="Arial" panose="020B0604020202020204" pitchFamily="34" charset="0"/>
                </a:rPr>
                <a:t>et de </a:t>
              </a:r>
              <a:r>
                <a:rPr lang="fr-FR" sz="1400" b="1" dirty="0">
                  <a:latin typeface="Arial" panose="020B0604020202020204" pitchFamily="34" charset="0"/>
                  <a:cs typeface="Arial" panose="020B0604020202020204" pitchFamily="34" charset="0"/>
                </a:rPr>
                <a:t>protrusions</a:t>
              </a:r>
            </a:p>
          </p:txBody>
        </p:sp>
        <p:sp>
          <p:nvSpPr>
            <p:cNvPr id="2885" name="ZoneTexte 2884"/>
            <p:cNvSpPr txBox="1"/>
            <p:nvPr/>
          </p:nvSpPr>
          <p:spPr>
            <a:xfrm>
              <a:off x="6667703" y="1386359"/>
              <a:ext cx="3916457" cy="369332"/>
            </a:xfrm>
            <a:prstGeom prst="rect">
              <a:avLst/>
            </a:prstGeom>
            <a:noFill/>
          </p:spPr>
          <p:txBody>
            <a:bodyPr wrap="none" rtlCol="0">
              <a:spAutoFit/>
            </a:bodyPr>
            <a:lstStyle/>
            <a:p>
              <a:r>
                <a:rPr lang="fr-FR" dirty="0"/>
                <a:t>Anomalies précoces de l’architecture</a:t>
              </a:r>
            </a:p>
          </p:txBody>
        </p:sp>
        <p:pic>
          <p:nvPicPr>
            <p:cNvPr id="1453" name="Picture 179" descr="C:\Users\veronique.lachaize\Documents\Docs\Manip' complémentaires J mol\05.  Anciennes Manipes 2012\20120208_cardio_infarct\traitement\1202\3D.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8890" t="7620" r="7713" b="17450"/>
            <a:stretch>
              <a:fillRect/>
            </a:stretch>
          </p:blipFill>
          <p:spPr bwMode="auto">
            <a:xfrm rot="1270097">
              <a:off x="6895061" y="2131290"/>
              <a:ext cx="2077540" cy="1856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5" name="Picture 2" descr="C:\Users\veronique.lachaize\Documents\Docs\Manip' complémentaires J mol\02. Octobre 2013\10.10.13\20131010_infarct+72h\Traitements\1602\3D-2.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894867">
              <a:off x="9299822" y="1882837"/>
              <a:ext cx="2690958" cy="2606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888" name="Connecteur droit 2887"/>
            <p:cNvCxnSpPr/>
            <p:nvPr/>
          </p:nvCxnSpPr>
          <p:spPr>
            <a:xfrm>
              <a:off x="8298867" y="3616397"/>
              <a:ext cx="277648" cy="196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89" name="ZoneTexte 2888"/>
            <p:cNvSpPr txBox="1"/>
            <p:nvPr/>
          </p:nvSpPr>
          <p:spPr>
            <a:xfrm>
              <a:off x="8183454" y="3373796"/>
              <a:ext cx="508473" cy="261610"/>
            </a:xfrm>
            <a:prstGeom prst="rect">
              <a:avLst/>
            </a:prstGeom>
            <a:noFill/>
          </p:spPr>
          <p:txBody>
            <a:bodyPr wrap="none" rtlCol="0">
              <a:spAutoFit/>
            </a:bodyPr>
            <a:lstStyle/>
            <a:p>
              <a:r>
                <a:rPr lang="fr-FR" sz="1100" b="1" dirty="0">
                  <a:solidFill>
                    <a:schemeClr val="bg1"/>
                  </a:solidFill>
                  <a:latin typeface="Arial" panose="020B0604020202020204" pitchFamily="34" charset="0"/>
                  <a:cs typeface="Arial" panose="020B0604020202020204" pitchFamily="34" charset="0"/>
                </a:rPr>
                <a:t>2 µm</a:t>
              </a:r>
            </a:p>
          </p:txBody>
        </p:sp>
        <p:cxnSp>
          <p:nvCxnSpPr>
            <p:cNvPr id="2891" name="Connecteur droit 2890"/>
            <p:cNvCxnSpPr/>
            <p:nvPr/>
          </p:nvCxnSpPr>
          <p:spPr>
            <a:xfrm>
              <a:off x="11122166" y="3575098"/>
              <a:ext cx="277648" cy="196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92" name="ZoneTexte 2891"/>
            <p:cNvSpPr txBox="1"/>
            <p:nvPr/>
          </p:nvSpPr>
          <p:spPr>
            <a:xfrm>
              <a:off x="10971585" y="3351151"/>
              <a:ext cx="508473" cy="261610"/>
            </a:xfrm>
            <a:prstGeom prst="rect">
              <a:avLst/>
            </a:prstGeom>
            <a:noFill/>
          </p:spPr>
          <p:txBody>
            <a:bodyPr wrap="none" rtlCol="0">
              <a:spAutoFit/>
            </a:bodyPr>
            <a:lstStyle/>
            <a:p>
              <a:r>
                <a:rPr lang="fr-FR" sz="1100" b="1" dirty="0">
                  <a:solidFill>
                    <a:schemeClr val="bg1"/>
                  </a:solidFill>
                  <a:latin typeface="Arial" panose="020B0604020202020204" pitchFamily="34" charset="0"/>
                  <a:cs typeface="Arial" panose="020B0604020202020204" pitchFamily="34" charset="0"/>
                </a:rPr>
                <a:t>2 µm</a:t>
              </a:r>
            </a:p>
          </p:txBody>
        </p:sp>
      </p:grpSp>
    </p:spTree>
    <p:extLst>
      <p:ext uri="{BB962C8B-B14F-4D97-AF65-F5344CB8AC3E}">
        <p14:creationId xmlns:p14="http://schemas.microsoft.com/office/powerpoint/2010/main" val="11350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à coins arrondis 22"/>
          <p:cNvSpPr/>
          <p:nvPr/>
        </p:nvSpPr>
        <p:spPr>
          <a:xfrm>
            <a:off x="387413" y="1581329"/>
            <a:ext cx="5506095" cy="229479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7" name="Groupe 16"/>
          <p:cNvGrpSpPr/>
          <p:nvPr/>
        </p:nvGrpSpPr>
        <p:grpSpPr>
          <a:xfrm>
            <a:off x="1909456" y="2768664"/>
            <a:ext cx="2537467" cy="991672"/>
            <a:chOff x="1909456" y="2768664"/>
            <a:chExt cx="2537467" cy="991672"/>
          </a:xfrm>
        </p:grpSpPr>
        <p:sp>
          <p:nvSpPr>
            <p:cNvPr id="42" name="ZoneTexte 41"/>
            <p:cNvSpPr txBox="1"/>
            <p:nvPr/>
          </p:nvSpPr>
          <p:spPr>
            <a:xfrm>
              <a:off x="1909456" y="2929339"/>
              <a:ext cx="2537467" cy="830997"/>
            </a:xfrm>
            <a:prstGeom prst="rect">
              <a:avLst/>
            </a:prstGeom>
            <a:noFill/>
          </p:spPr>
          <p:txBody>
            <a:bodyPr wrap="square">
              <a:spAutoFit/>
            </a:bodyPr>
            <a:lstStyle/>
            <a:p>
              <a:pPr fontAlgn="auto">
                <a:spcBef>
                  <a:spcPts val="0"/>
                </a:spcBef>
                <a:spcAft>
                  <a:spcPts val="0"/>
                </a:spcAft>
                <a:defRPr/>
              </a:pPr>
              <a:endParaRPr lang="fr-FR" sz="1600" dirty="0">
                <a:latin typeface="Eurostile"/>
                <a:cs typeface="Eurostile"/>
              </a:endParaRPr>
            </a:p>
            <a:p>
              <a:pPr algn="ctr" fontAlgn="auto">
                <a:spcBef>
                  <a:spcPts val="0"/>
                </a:spcBef>
                <a:spcAft>
                  <a:spcPts val="0"/>
                </a:spcAft>
                <a:defRPr/>
              </a:pPr>
              <a:r>
                <a:rPr lang="fr-FR" sz="1600" b="1" u="sng" dirty="0">
                  <a:latin typeface="Eurostile"/>
                  <a:cs typeface="Eurostile"/>
                </a:rPr>
                <a:t>Equipe </a:t>
              </a:r>
            </a:p>
            <a:p>
              <a:pPr algn="ctr" fontAlgn="auto">
                <a:spcBef>
                  <a:spcPts val="0"/>
                </a:spcBef>
                <a:spcAft>
                  <a:spcPts val="0"/>
                </a:spcAft>
                <a:defRPr/>
              </a:pPr>
              <a:r>
                <a:rPr lang="fr-FR" sz="1600" b="1" u="sng" dirty="0" err="1">
                  <a:latin typeface="Eurostile"/>
                  <a:cs typeface="Eurostile"/>
                </a:rPr>
                <a:t>Nanocardiologie</a:t>
              </a:r>
              <a:endParaRPr lang="fr-FR" sz="1600" dirty="0">
                <a:latin typeface="Eurostile"/>
                <a:cs typeface="Eurostile"/>
              </a:endParaRPr>
            </a:p>
          </p:txBody>
        </p:sp>
        <p:pic>
          <p:nvPicPr>
            <p:cNvPr id="43" name="Imag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905" y="2768664"/>
              <a:ext cx="1053621" cy="40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949"/>
            <p:cNvSpPr>
              <a:spLocks/>
            </p:cNvSpPr>
            <p:nvPr/>
          </p:nvSpPr>
          <p:spPr bwMode="auto">
            <a:xfrm rot="13986988" flipH="1" flipV="1">
              <a:off x="3907121" y="2711657"/>
              <a:ext cx="194846" cy="638606"/>
            </a:xfrm>
            <a:custGeom>
              <a:avLst/>
              <a:gdLst>
                <a:gd name="T0" fmla="*/ 0 w 35"/>
                <a:gd name="T1" fmla="*/ 2147483647 h 128"/>
                <a:gd name="T2" fmla="*/ 2147483647 w 35"/>
                <a:gd name="T3" fmla="*/ 2147483647 h 128"/>
                <a:gd name="T4" fmla="*/ 2147483647 w 35"/>
                <a:gd name="T5" fmla="*/ 2147483647 h 128"/>
                <a:gd name="T6" fmla="*/ 2147483647 w 35"/>
                <a:gd name="T7" fmla="*/ 2147483647 h 128"/>
                <a:gd name="T8" fmla="*/ 2147483647 w 35"/>
                <a:gd name="T9" fmla="*/ 0 h 128"/>
                <a:gd name="T10" fmla="*/ 2147483647 w 35"/>
                <a:gd name="T11" fmla="*/ 2147483647 h 128"/>
                <a:gd name="T12" fmla="*/ 0 w 35"/>
                <a:gd name="T13" fmla="*/ 2147483647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28">
                  <a:moveTo>
                    <a:pt x="0" y="97"/>
                  </a:moveTo>
                  <a:cubicBezTo>
                    <a:pt x="18" y="128"/>
                    <a:pt x="18" y="128"/>
                    <a:pt x="18" y="128"/>
                  </a:cubicBezTo>
                  <a:cubicBezTo>
                    <a:pt x="35" y="97"/>
                    <a:pt x="35" y="97"/>
                    <a:pt x="35" y="97"/>
                  </a:cubicBezTo>
                  <a:cubicBezTo>
                    <a:pt x="27" y="97"/>
                    <a:pt x="27" y="97"/>
                    <a:pt x="27" y="97"/>
                  </a:cubicBezTo>
                  <a:cubicBezTo>
                    <a:pt x="26" y="61"/>
                    <a:pt x="15" y="30"/>
                    <a:pt x="2" y="0"/>
                  </a:cubicBezTo>
                  <a:cubicBezTo>
                    <a:pt x="10" y="29"/>
                    <a:pt x="8" y="63"/>
                    <a:pt x="8" y="97"/>
                  </a:cubicBezTo>
                  <a:lnTo>
                    <a:pt x="0" y="97"/>
                  </a:lnTo>
                  <a:close/>
                </a:path>
              </a:pathLst>
            </a:custGeom>
            <a:solidFill>
              <a:srgbClr val="FFFF00"/>
            </a:solidFill>
            <a:ln w="19050" cap="rnd">
              <a:solidFill>
                <a:schemeClr val="accent1"/>
              </a:solidFill>
              <a:prstDash val="solid"/>
              <a:round/>
              <a:headEnd/>
              <a:tailEnd/>
            </a:ln>
          </p:spPr>
          <p:txBody>
            <a:bodyPr/>
            <a:lstStyle/>
            <a:p>
              <a:endParaRPr lang="fr-FR" sz="1600" dirty="0">
                <a:latin typeface="Arial" pitchFamily="34" charset="0"/>
                <a:cs typeface="Arial" pitchFamily="34" charset="0"/>
              </a:endParaRPr>
            </a:p>
          </p:txBody>
        </p:sp>
        <p:sp>
          <p:nvSpPr>
            <p:cNvPr id="47" name="Freeform 949"/>
            <p:cNvSpPr>
              <a:spLocks/>
            </p:cNvSpPr>
            <p:nvPr/>
          </p:nvSpPr>
          <p:spPr bwMode="auto">
            <a:xfrm rot="7613012" flipV="1">
              <a:off x="2221348" y="2717667"/>
              <a:ext cx="194846" cy="638606"/>
            </a:xfrm>
            <a:custGeom>
              <a:avLst/>
              <a:gdLst>
                <a:gd name="T0" fmla="*/ 0 w 35"/>
                <a:gd name="T1" fmla="*/ 2147483647 h 128"/>
                <a:gd name="T2" fmla="*/ 2147483647 w 35"/>
                <a:gd name="T3" fmla="*/ 2147483647 h 128"/>
                <a:gd name="T4" fmla="*/ 2147483647 w 35"/>
                <a:gd name="T5" fmla="*/ 2147483647 h 128"/>
                <a:gd name="T6" fmla="*/ 2147483647 w 35"/>
                <a:gd name="T7" fmla="*/ 2147483647 h 128"/>
                <a:gd name="T8" fmla="*/ 2147483647 w 35"/>
                <a:gd name="T9" fmla="*/ 0 h 128"/>
                <a:gd name="T10" fmla="*/ 2147483647 w 35"/>
                <a:gd name="T11" fmla="*/ 2147483647 h 128"/>
                <a:gd name="T12" fmla="*/ 0 w 35"/>
                <a:gd name="T13" fmla="*/ 2147483647 h 1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28">
                  <a:moveTo>
                    <a:pt x="0" y="97"/>
                  </a:moveTo>
                  <a:cubicBezTo>
                    <a:pt x="18" y="128"/>
                    <a:pt x="18" y="128"/>
                    <a:pt x="18" y="128"/>
                  </a:cubicBezTo>
                  <a:cubicBezTo>
                    <a:pt x="35" y="97"/>
                    <a:pt x="35" y="97"/>
                    <a:pt x="35" y="97"/>
                  </a:cubicBezTo>
                  <a:cubicBezTo>
                    <a:pt x="27" y="97"/>
                    <a:pt x="27" y="97"/>
                    <a:pt x="27" y="97"/>
                  </a:cubicBezTo>
                  <a:cubicBezTo>
                    <a:pt x="26" y="61"/>
                    <a:pt x="15" y="30"/>
                    <a:pt x="2" y="0"/>
                  </a:cubicBezTo>
                  <a:cubicBezTo>
                    <a:pt x="10" y="29"/>
                    <a:pt x="8" y="63"/>
                    <a:pt x="8" y="97"/>
                  </a:cubicBezTo>
                  <a:lnTo>
                    <a:pt x="0" y="97"/>
                  </a:lnTo>
                  <a:close/>
                </a:path>
              </a:pathLst>
            </a:custGeom>
            <a:solidFill>
              <a:srgbClr val="FFFF00"/>
            </a:solidFill>
            <a:ln w="19050" cap="rnd">
              <a:solidFill>
                <a:schemeClr val="accent1"/>
              </a:solidFill>
              <a:prstDash val="solid"/>
              <a:round/>
              <a:headEnd/>
              <a:tailEnd/>
            </a:ln>
          </p:spPr>
          <p:txBody>
            <a:bodyPr/>
            <a:lstStyle/>
            <a:p>
              <a:endParaRPr lang="fr-FR" sz="1600">
                <a:latin typeface="Arial" pitchFamily="34" charset="0"/>
                <a:cs typeface="Arial" pitchFamily="34" charset="0"/>
              </a:endParaRPr>
            </a:p>
          </p:txBody>
        </p:sp>
      </p:grpSp>
      <p:grpSp>
        <p:nvGrpSpPr>
          <p:cNvPr id="8" name="Groupe 7"/>
          <p:cNvGrpSpPr/>
          <p:nvPr/>
        </p:nvGrpSpPr>
        <p:grpSpPr>
          <a:xfrm>
            <a:off x="292166" y="1704724"/>
            <a:ext cx="5707747" cy="2114466"/>
            <a:chOff x="292166" y="1704724"/>
            <a:chExt cx="5707747" cy="2114466"/>
          </a:xfrm>
        </p:grpSpPr>
        <p:sp>
          <p:nvSpPr>
            <p:cNvPr id="36" name="ZoneTexte 35"/>
            <p:cNvSpPr txBox="1">
              <a:spLocks noChangeArrowheads="1"/>
            </p:cNvSpPr>
            <p:nvPr/>
          </p:nvSpPr>
          <p:spPr bwMode="auto">
            <a:xfrm>
              <a:off x="292166" y="2460480"/>
              <a:ext cx="18674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r>
                <a:rPr lang="fr-FR" altLang="fr-FR" sz="1400" b="1" dirty="0">
                  <a:solidFill>
                    <a:srgbClr val="00B0F0"/>
                  </a:solidFill>
                  <a:latin typeface="Eurostile" pitchFamily="34" charset="0"/>
                  <a:ea typeface="Eurostile" pitchFamily="34" charset="0"/>
                  <a:cs typeface="Eurostile" pitchFamily="34" charset="0"/>
                </a:rPr>
                <a:t> </a:t>
              </a:r>
              <a:r>
                <a:rPr lang="fr-FR" altLang="fr-FR" sz="1200" b="1" u="sng" dirty="0">
                  <a:solidFill>
                    <a:srgbClr val="00B0F0"/>
                  </a:solidFill>
                  <a:latin typeface="Eurostile" pitchFamily="34" charset="0"/>
                  <a:ea typeface="Eurostile" pitchFamily="34" charset="0"/>
                  <a:cs typeface="Eurostile" pitchFamily="34" charset="0"/>
                </a:rPr>
                <a:t>Céline </a:t>
              </a:r>
              <a:r>
                <a:rPr lang="fr-FR" altLang="fr-FR" sz="1200" b="1" u="sng" dirty="0" err="1">
                  <a:solidFill>
                    <a:srgbClr val="00B0F0"/>
                  </a:solidFill>
                  <a:latin typeface="Eurostile" pitchFamily="34" charset="0"/>
                  <a:ea typeface="Eurostile" pitchFamily="34" charset="0"/>
                  <a:cs typeface="Eurostile" pitchFamily="34" charset="0"/>
                </a:rPr>
                <a:t>Galés</a:t>
              </a:r>
              <a:endParaRPr lang="fr-FR" altLang="fr-FR" sz="1400" b="1" u="sng" dirty="0">
                <a:solidFill>
                  <a:srgbClr val="00B0F0"/>
                </a:solidFill>
                <a:latin typeface="Eurostile" pitchFamily="34" charset="0"/>
                <a:ea typeface="Eurostile" pitchFamily="34" charset="0"/>
                <a:cs typeface="Eurostile" pitchFamily="34" charset="0"/>
              </a:endParaRPr>
            </a:p>
            <a:p>
              <a:pPr algn="ctr"/>
              <a:r>
                <a:rPr lang="fr-FR" altLang="fr-FR" sz="1000" dirty="0">
                  <a:latin typeface="Eurostile" pitchFamily="34" charset="0"/>
                  <a:ea typeface="Eurostile" pitchFamily="34" charset="0"/>
                  <a:cs typeface="Eurostile" pitchFamily="34" charset="0"/>
                </a:rPr>
                <a:t>Déterminants moléculaires et cliniques de l’architecture cardiaque</a:t>
              </a:r>
            </a:p>
          </p:txBody>
        </p:sp>
        <p:pic>
          <p:nvPicPr>
            <p:cNvPr id="37" name="Imag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3049" y="1704724"/>
              <a:ext cx="1075796" cy="79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 descr="http://www.renders-graphiques.fr/image/upload/normal/2666_render_souri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696" y="3252379"/>
              <a:ext cx="582666" cy="559938"/>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http://img.directindustry.fr/images_di/photo-g/microscopes-force-atomique-afm-58428-2417361.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770046" y="3048924"/>
              <a:ext cx="665065" cy="770266"/>
            </a:xfrm>
            <a:prstGeom prst="rect">
              <a:avLst/>
            </a:prstGeom>
            <a:noFill/>
          </p:spPr>
        </p:pic>
        <p:pic>
          <p:nvPicPr>
            <p:cNvPr id="41" name="Picture 2" descr="Afficher l'image d'origine"/>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2635" y="1728635"/>
              <a:ext cx="817942" cy="809510"/>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p:cNvSpPr txBox="1">
              <a:spLocks noChangeArrowheads="1"/>
            </p:cNvSpPr>
            <p:nvPr/>
          </p:nvSpPr>
          <p:spPr bwMode="auto">
            <a:xfrm>
              <a:off x="4132509" y="2457749"/>
              <a:ext cx="18674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r>
                <a:rPr lang="fr-FR" altLang="fr-FR" sz="1400" b="1" dirty="0">
                  <a:solidFill>
                    <a:srgbClr val="00B0F0"/>
                  </a:solidFill>
                  <a:latin typeface="Eurostile" pitchFamily="34" charset="0"/>
                  <a:ea typeface="Eurostile" pitchFamily="34" charset="0"/>
                  <a:cs typeface="Eurostile" pitchFamily="34" charset="0"/>
                </a:rPr>
                <a:t> </a:t>
              </a:r>
              <a:r>
                <a:rPr lang="fr-FR" altLang="fr-FR" sz="1200" b="1" u="sng" dirty="0">
                  <a:solidFill>
                    <a:srgbClr val="00B0F0"/>
                  </a:solidFill>
                  <a:latin typeface="Eurostile" pitchFamily="34" charset="0"/>
                  <a:ea typeface="Eurostile" pitchFamily="34" charset="0"/>
                  <a:cs typeface="Eurostile" pitchFamily="34" charset="0"/>
                </a:rPr>
                <a:t>Etienne Dague</a:t>
              </a:r>
              <a:endParaRPr lang="fr-FR" altLang="fr-FR" sz="1400" b="1" u="sng" dirty="0">
                <a:solidFill>
                  <a:srgbClr val="00B0F0"/>
                </a:solidFill>
                <a:latin typeface="Eurostile" pitchFamily="34" charset="0"/>
                <a:ea typeface="Eurostile" pitchFamily="34" charset="0"/>
                <a:cs typeface="Eurostile" pitchFamily="34" charset="0"/>
              </a:endParaRPr>
            </a:p>
            <a:p>
              <a:pPr algn="ctr"/>
              <a:r>
                <a:rPr lang="fr-FR" altLang="fr-FR" sz="1000" dirty="0" err="1">
                  <a:latin typeface="Eurostile" pitchFamily="34" charset="0"/>
                  <a:ea typeface="Eurostile" pitchFamily="34" charset="0"/>
                  <a:cs typeface="Eurostile" pitchFamily="34" charset="0"/>
                </a:rPr>
                <a:t>NanoBioSystèmes</a:t>
              </a:r>
              <a:endParaRPr lang="fr-FR" altLang="fr-FR" sz="1000" dirty="0">
                <a:latin typeface="Eurostile" pitchFamily="34" charset="0"/>
                <a:ea typeface="Eurostile" pitchFamily="34" charset="0"/>
                <a:cs typeface="Eurostile" pitchFamily="34" charset="0"/>
              </a:endParaRPr>
            </a:p>
          </p:txBody>
        </p:sp>
      </p:grpSp>
      <p:pic>
        <p:nvPicPr>
          <p:cNvPr id="7" name="Image 6"/>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3133" y="1896686"/>
            <a:ext cx="822407" cy="822407"/>
          </a:xfrm>
          <a:prstGeom prst="rect">
            <a:avLst/>
          </a:prstGeom>
        </p:spPr>
      </p:pic>
      <p:sp>
        <p:nvSpPr>
          <p:cNvPr id="2" name="Titre 1"/>
          <p:cNvSpPr>
            <a:spLocks noGrp="1"/>
          </p:cNvSpPr>
          <p:nvPr>
            <p:ph type="title"/>
          </p:nvPr>
        </p:nvSpPr>
        <p:spPr/>
        <p:txBody>
          <a:bodyPr>
            <a:normAutofit/>
          </a:bodyPr>
          <a:lstStyle/>
          <a:p>
            <a:r>
              <a:rPr lang="fr-FR" dirty="0"/>
              <a:t>Une étude entre la biologie et la physique </a:t>
            </a:r>
          </a:p>
        </p:txBody>
      </p:sp>
      <p:sp>
        <p:nvSpPr>
          <p:cNvPr id="6" name="Espace réservé du numéro de diapositive 5"/>
          <p:cNvSpPr>
            <a:spLocks noGrp="1"/>
          </p:cNvSpPr>
          <p:nvPr>
            <p:ph type="sldNum" sz="quarter" idx="12"/>
          </p:nvPr>
        </p:nvSpPr>
        <p:spPr/>
        <p:txBody>
          <a:bodyPr/>
          <a:lstStyle/>
          <a:p>
            <a:fld id="{91C28382-1BC5-4CA1-9C47-ED57B44709CE}" type="slidenum">
              <a:rPr lang="fr-FR" smtClean="0"/>
              <a:t>4</a:t>
            </a:fld>
            <a:endParaRPr lang="fr-FR"/>
          </a:p>
        </p:txBody>
      </p:sp>
      <p:sp>
        <p:nvSpPr>
          <p:cNvPr id="21" name="Espace réservé de la date 3"/>
          <p:cNvSpPr>
            <a:spLocks noGrp="1"/>
          </p:cNvSpPr>
          <p:nvPr>
            <p:ph type="dt" sz="half" idx="10"/>
          </p:nvPr>
        </p:nvSpPr>
        <p:spPr>
          <a:xfrm>
            <a:off x="7721600" y="6404984"/>
            <a:ext cx="4059936" cy="365760"/>
          </a:xfrm>
        </p:spPr>
        <p:txBody>
          <a:bodyPr/>
          <a:lstStyle/>
          <a:p>
            <a:r>
              <a:rPr lang="fr-FR" dirty="0"/>
              <a:t>07/06/2016</a:t>
            </a:r>
          </a:p>
        </p:txBody>
      </p:sp>
      <p:sp>
        <p:nvSpPr>
          <p:cNvPr id="22" name="Espace réservé du pied de page 5"/>
          <p:cNvSpPr>
            <a:spLocks noGrp="1"/>
          </p:cNvSpPr>
          <p:nvPr>
            <p:ph type="ftr" sz="quarter" idx="11"/>
          </p:nvPr>
        </p:nvSpPr>
        <p:spPr>
          <a:xfrm>
            <a:off x="406400" y="6410848"/>
            <a:ext cx="4775200" cy="365760"/>
          </a:xfrm>
        </p:spPr>
        <p:txBody>
          <a:bodyPr/>
          <a:lstStyle/>
          <a:p>
            <a:r>
              <a:rPr lang="fr-FR" dirty="0"/>
              <a:t>Promotion APR 2013</a:t>
            </a:r>
          </a:p>
        </p:txBody>
      </p:sp>
      <p:grpSp>
        <p:nvGrpSpPr>
          <p:cNvPr id="15" name="Groupe 14"/>
          <p:cNvGrpSpPr/>
          <p:nvPr/>
        </p:nvGrpSpPr>
        <p:grpSpPr>
          <a:xfrm>
            <a:off x="6275441" y="1318771"/>
            <a:ext cx="5656592" cy="2886144"/>
            <a:chOff x="6275441" y="1318771"/>
            <a:chExt cx="5656592" cy="2886144"/>
          </a:xfrm>
        </p:grpSpPr>
        <p:grpSp>
          <p:nvGrpSpPr>
            <p:cNvPr id="9" name="Groupe 8"/>
            <p:cNvGrpSpPr/>
            <p:nvPr/>
          </p:nvGrpSpPr>
          <p:grpSpPr>
            <a:xfrm>
              <a:off x="6275441" y="1318771"/>
              <a:ext cx="5656592" cy="2558637"/>
              <a:chOff x="6275441" y="1318771"/>
              <a:chExt cx="5656592" cy="2558637"/>
            </a:xfrm>
          </p:grpSpPr>
          <p:sp>
            <p:nvSpPr>
              <p:cNvPr id="29" name="Rectangle à coins arrondis 28"/>
              <p:cNvSpPr/>
              <p:nvPr/>
            </p:nvSpPr>
            <p:spPr>
              <a:xfrm>
                <a:off x="6275441" y="1582615"/>
                <a:ext cx="5506095" cy="229479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latin typeface="Arial" panose="020B0604020202020204" pitchFamily="34" charset="0"/>
                    <a:cs typeface="Arial" panose="020B0604020202020204" pitchFamily="34" charset="0"/>
                  </a:rPr>
                  <a:t>Approche innovante</a:t>
                </a:r>
              </a:p>
              <a:p>
                <a:pPr algn="ctr"/>
                <a:endParaRPr lang="fr-FR" dirty="0">
                  <a:solidFill>
                    <a:srgbClr val="FF0000"/>
                  </a:solidFill>
                </a:endParaRPr>
              </a:p>
              <a:p>
                <a:pPr algn="ctr"/>
                <a:endParaRPr lang="fr-FR" dirty="0">
                  <a:solidFill>
                    <a:srgbClr val="FF0000"/>
                  </a:solidFill>
                </a:endParaRPr>
              </a:p>
              <a:p>
                <a:pPr algn="ctr"/>
                <a:endParaRPr lang="fr-FR" dirty="0">
                  <a:solidFill>
                    <a:srgbClr val="FF0000"/>
                  </a:solidFill>
                </a:endParaRPr>
              </a:p>
              <a:p>
                <a:pPr algn="ctr"/>
                <a:endParaRPr lang="fr-FR" dirty="0">
                  <a:solidFill>
                    <a:srgbClr val="FF0000"/>
                  </a:solidFill>
                </a:endParaRPr>
              </a:p>
              <a:p>
                <a:pPr algn="ctr"/>
                <a:endParaRPr lang="fr-FR" dirty="0">
                  <a:solidFill>
                    <a:srgbClr val="FF0000"/>
                  </a:solidFill>
                </a:endParaRPr>
              </a:p>
              <a:p>
                <a:pPr algn="ctr"/>
                <a:endParaRPr lang="fr-FR" dirty="0">
                  <a:solidFill>
                    <a:srgbClr val="FF0000"/>
                  </a:solidFill>
                </a:endParaRPr>
              </a:p>
            </p:txBody>
          </p:sp>
          <p:sp>
            <p:nvSpPr>
              <p:cNvPr id="33" name="ZoneTexte 32"/>
              <p:cNvSpPr txBox="1"/>
              <p:nvPr/>
            </p:nvSpPr>
            <p:spPr>
              <a:xfrm>
                <a:off x="6753113" y="1318771"/>
                <a:ext cx="758541" cy="369332"/>
              </a:xfrm>
              <a:prstGeom prst="rect">
                <a:avLst/>
              </a:prstGeom>
              <a:noFill/>
            </p:spPr>
            <p:txBody>
              <a:bodyPr wrap="none" rtlCol="0">
                <a:spAutoFit/>
              </a:bodyPr>
              <a:lstStyle/>
              <a:p>
                <a:r>
                  <a:rPr lang="fr-FR" dirty="0"/>
                  <a:t>Force</a:t>
                </a:r>
              </a:p>
            </p:txBody>
          </p:sp>
          <p:pic>
            <p:nvPicPr>
              <p:cNvPr id="5" name="Image 4"/>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67219" y="2266517"/>
                <a:ext cx="1564814" cy="1564814"/>
              </a:xfrm>
              <a:prstGeom prst="rect">
                <a:avLst/>
              </a:prstGeom>
            </p:spPr>
          </p:pic>
        </p:grpSp>
        <p:pic>
          <p:nvPicPr>
            <p:cNvPr id="49" name="Image 48"/>
            <p:cNvPicPr>
              <a:picLocks noChangeAspect="1"/>
            </p:cNvPicPr>
            <p:nvPr/>
          </p:nvPicPr>
          <p:blipFill rotWithShape="1">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rightnessContrast bright="40000" contrast="-40000"/>
                      </a14:imgEffect>
                    </a14:imgLayer>
                  </a14:imgProps>
                </a:ext>
              </a:extLst>
            </a:blip>
            <a:srcRect l="19622" r="17539"/>
            <a:stretch/>
          </p:blipFill>
          <p:spPr>
            <a:xfrm>
              <a:off x="8272755" y="1670016"/>
              <a:ext cx="1547000" cy="2534899"/>
            </a:xfrm>
            <a:prstGeom prst="rect">
              <a:avLst/>
            </a:prstGeom>
          </p:spPr>
        </p:pic>
      </p:grpSp>
      <p:grpSp>
        <p:nvGrpSpPr>
          <p:cNvPr id="16" name="Groupe 15"/>
          <p:cNvGrpSpPr/>
          <p:nvPr/>
        </p:nvGrpSpPr>
        <p:grpSpPr>
          <a:xfrm>
            <a:off x="667694" y="1314220"/>
            <a:ext cx="3100502" cy="734634"/>
            <a:chOff x="667694" y="1314220"/>
            <a:chExt cx="3100502" cy="734634"/>
          </a:xfrm>
        </p:grpSpPr>
        <p:sp>
          <p:nvSpPr>
            <p:cNvPr id="32" name="ZoneTexte 31"/>
            <p:cNvSpPr txBox="1"/>
            <p:nvPr/>
          </p:nvSpPr>
          <p:spPr>
            <a:xfrm>
              <a:off x="667694" y="1314220"/>
              <a:ext cx="1138453" cy="369332"/>
            </a:xfrm>
            <a:prstGeom prst="rect">
              <a:avLst/>
            </a:prstGeom>
            <a:noFill/>
          </p:spPr>
          <p:txBody>
            <a:bodyPr wrap="none" rtlCol="0">
              <a:spAutoFit/>
            </a:bodyPr>
            <a:lstStyle/>
            <a:p>
              <a:r>
                <a:rPr lang="fr-FR" dirty="0"/>
                <a:t>Difficulté</a:t>
              </a:r>
            </a:p>
          </p:txBody>
        </p:sp>
        <p:sp>
          <p:nvSpPr>
            <p:cNvPr id="12" name="ZoneTexte 11"/>
            <p:cNvSpPr txBox="1"/>
            <p:nvPr/>
          </p:nvSpPr>
          <p:spPr>
            <a:xfrm>
              <a:off x="2512724" y="1679522"/>
              <a:ext cx="1255472" cy="369332"/>
            </a:xfrm>
            <a:prstGeom prst="rect">
              <a:avLst/>
            </a:prstGeom>
            <a:noFill/>
          </p:spPr>
          <p:txBody>
            <a:bodyPr wrap="none" rtlCol="0">
              <a:spAutoFit/>
            </a:bodyPr>
            <a:lstStyle/>
            <a:p>
              <a:pPr algn="ctr"/>
              <a:r>
                <a:rPr lang="fr-FR" dirty="0">
                  <a:solidFill>
                    <a:srgbClr val="FF0000"/>
                  </a:solidFill>
                  <a:latin typeface="Arial" panose="020B0604020202020204" pitchFamily="34" charset="0"/>
                  <a:cs typeface="Arial" panose="020B0604020202020204" pitchFamily="34" charset="0"/>
                </a:rPr>
                <a:t>Logistique</a:t>
              </a:r>
            </a:p>
          </p:txBody>
        </p:sp>
      </p:grpSp>
      <p:grpSp>
        <p:nvGrpSpPr>
          <p:cNvPr id="13" name="Groupe 12"/>
          <p:cNvGrpSpPr/>
          <p:nvPr/>
        </p:nvGrpSpPr>
        <p:grpSpPr>
          <a:xfrm>
            <a:off x="402336" y="3907147"/>
            <a:ext cx="5506093" cy="2432107"/>
            <a:chOff x="402336" y="3907147"/>
            <a:chExt cx="5506093" cy="2432107"/>
          </a:xfrm>
        </p:grpSpPr>
        <p:grpSp>
          <p:nvGrpSpPr>
            <p:cNvPr id="10" name="Groupe 9"/>
            <p:cNvGrpSpPr/>
            <p:nvPr/>
          </p:nvGrpSpPr>
          <p:grpSpPr>
            <a:xfrm>
              <a:off x="402336" y="4163407"/>
              <a:ext cx="5506093" cy="2175847"/>
              <a:chOff x="402336" y="4163407"/>
              <a:chExt cx="5506093" cy="2175847"/>
            </a:xfrm>
          </p:grpSpPr>
          <p:sp>
            <p:nvSpPr>
              <p:cNvPr id="28" name="Rectangle à coins arrondis 27"/>
              <p:cNvSpPr/>
              <p:nvPr/>
            </p:nvSpPr>
            <p:spPr>
              <a:xfrm>
                <a:off x="402336" y="4163407"/>
                <a:ext cx="5506093" cy="217584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latin typeface="Arial" panose="020B0604020202020204" pitchFamily="34" charset="0"/>
                    <a:cs typeface="Arial" panose="020B0604020202020204" pitchFamily="34" charset="0"/>
                  </a:rPr>
                  <a:t>Réussite ??</a:t>
                </a:r>
              </a:p>
              <a:p>
                <a:pPr algn="ctr"/>
                <a:endParaRPr lang="fr-FR" dirty="0">
                  <a:solidFill>
                    <a:srgbClr val="FF0000"/>
                  </a:solidFill>
                </a:endParaRPr>
              </a:p>
              <a:p>
                <a:pPr algn="ctr"/>
                <a:r>
                  <a:rPr lang="fr-FR" dirty="0">
                    <a:solidFill>
                      <a:srgbClr val="FF0000"/>
                    </a:solidFill>
                    <a:latin typeface="Arial" panose="020B0604020202020204" pitchFamily="34" charset="0"/>
                    <a:cs typeface="Arial" panose="020B0604020202020204" pitchFamily="34" charset="0"/>
                  </a:rPr>
                  <a:t>Spécialiste dans un </a:t>
                </a:r>
                <a:r>
                  <a:rPr lang="fr-FR" dirty="0" err="1">
                    <a:solidFill>
                      <a:srgbClr val="FF0000"/>
                    </a:solidFill>
                    <a:latin typeface="Arial" panose="020B0604020202020204" pitchFamily="34" charset="0"/>
                    <a:cs typeface="Arial" panose="020B0604020202020204" pitchFamily="34" charset="0"/>
                  </a:rPr>
                  <a:t>microdomaine</a:t>
                </a:r>
                <a:endParaRPr lang="fr-FR" dirty="0">
                  <a:solidFill>
                    <a:srgbClr val="FF0000"/>
                  </a:solidFill>
                  <a:latin typeface="Arial" panose="020B0604020202020204" pitchFamily="34" charset="0"/>
                  <a:cs typeface="Arial" panose="020B0604020202020204" pitchFamily="34" charset="0"/>
                </a:endParaRPr>
              </a:p>
              <a:p>
                <a:pPr algn="ctr"/>
                <a:endParaRPr lang="fr-FR" dirty="0">
                  <a:solidFill>
                    <a:srgbClr val="FF0000"/>
                  </a:solidFill>
                  <a:latin typeface="Arial" panose="020B0604020202020204" pitchFamily="34" charset="0"/>
                  <a:cs typeface="Arial" panose="020B0604020202020204" pitchFamily="34" charset="0"/>
                </a:endParaRPr>
              </a:p>
              <a:p>
                <a:pPr algn="ctr"/>
                <a:endParaRPr lang="fr-FR" dirty="0">
                  <a:solidFill>
                    <a:srgbClr val="FF0000"/>
                  </a:solidFill>
                  <a:latin typeface="Arial" panose="020B0604020202020204" pitchFamily="34" charset="0"/>
                  <a:cs typeface="Arial" panose="020B0604020202020204" pitchFamily="34" charset="0"/>
                </a:endParaRPr>
              </a:p>
              <a:p>
                <a:pPr algn="ctr"/>
                <a:endParaRPr lang="fr-FR" dirty="0">
                  <a:solidFill>
                    <a:srgbClr val="FF0000"/>
                  </a:solidFill>
                </a:endParaRPr>
              </a:p>
            </p:txBody>
          </p:sp>
          <p:pic>
            <p:nvPicPr>
              <p:cNvPr id="3" name="Image 2"/>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19905" y="5035296"/>
                <a:ext cx="1266092" cy="1266092"/>
              </a:xfrm>
              <a:prstGeom prst="rect">
                <a:avLst/>
              </a:prstGeom>
            </p:spPr>
          </p:pic>
        </p:grpSp>
        <p:sp>
          <p:nvSpPr>
            <p:cNvPr id="31" name="ZoneTexte 30"/>
            <p:cNvSpPr txBox="1"/>
            <p:nvPr/>
          </p:nvSpPr>
          <p:spPr>
            <a:xfrm>
              <a:off x="549071" y="3907147"/>
              <a:ext cx="987771" cy="369332"/>
            </a:xfrm>
            <a:prstGeom prst="rect">
              <a:avLst/>
            </a:prstGeom>
            <a:noFill/>
          </p:spPr>
          <p:txBody>
            <a:bodyPr wrap="none" rtlCol="0">
              <a:spAutoFit/>
            </a:bodyPr>
            <a:lstStyle/>
            <a:p>
              <a:r>
                <a:rPr lang="fr-FR" dirty="0"/>
                <a:t>Risques</a:t>
              </a:r>
            </a:p>
          </p:txBody>
        </p:sp>
      </p:grpSp>
      <p:grpSp>
        <p:nvGrpSpPr>
          <p:cNvPr id="14" name="Groupe 13"/>
          <p:cNvGrpSpPr/>
          <p:nvPr/>
        </p:nvGrpSpPr>
        <p:grpSpPr>
          <a:xfrm>
            <a:off x="6240237" y="3898952"/>
            <a:ext cx="5541298" cy="2440302"/>
            <a:chOff x="6240237" y="3898952"/>
            <a:chExt cx="5541298" cy="2440302"/>
          </a:xfrm>
        </p:grpSpPr>
        <p:sp>
          <p:nvSpPr>
            <p:cNvPr id="30" name="Rectangle à coins arrondis 29"/>
            <p:cNvSpPr/>
            <p:nvPr/>
          </p:nvSpPr>
          <p:spPr>
            <a:xfrm>
              <a:off x="6275442" y="4163407"/>
              <a:ext cx="5506093" cy="217584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0000"/>
                  </a:solidFill>
                  <a:latin typeface="Arial" panose="020B0604020202020204" pitchFamily="34" charset="0"/>
                  <a:cs typeface="Arial" panose="020B0604020202020204" pitchFamily="34" charset="0"/>
                </a:rPr>
                <a:t>Résultats scientifiques originaux </a:t>
              </a:r>
            </a:p>
            <a:p>
              <a:pPr algn="ctr"/>
              <a:endParaRPr lang="fr-FR" dirty="0">
                <a:solidFill>
                  <a:srgbClr val="FF0000"/>
                </a:solidFill>
                <a:latin typeface="Arial" panose="020B0604020202020204" pitchFamily="34" charset="0"/>
                <a:cs typeface="Arial" panose="020B0604020202020204" pitchFamily="34" charset="0"/>
              </a:endParaRPr>
            </a:p>
            <a:p>
              <a:pPr algn="ctr"/>
              <a:r>
                <a:rPr lang="fr-FR" dirty="0">
                  <a:solidFill>
                    <a:srgbClr val="FF0000"/>
                  </a:solidFill>
                  <a:latin typeface="Arial" panose="020B0604020202020204" pitchFamily="34" charset="0"/>
                  <a:cs typeface="Arial" panose="020B0604020202020204" pitchFamily="34" charset="0"/>
                </a:rPr>
                <a:t>Ouverture de nouvelles questions</a:t>
              </a:r>
            </a:p>
          </p:txBody>
        </p:sp>
        <p:sp>
          <p:nvSpPr>
            <p:cNvPr id="34" name="ZoneTexte 33"/>
            <p:cNvSpPr txBox="1"/>
            <p:nvPr/>
          </p:nvSpPr>
          <p:spPr>
            <a:xfrm>
              <a:off x="6615367" y="3898952"/>
              <a:ext cx="1547218" cy="369332"/>
            </a:xfrm>
            <a:prstGeom prst="rect">
              <a:avLst/>
            </a:prstGeom>
            <a:noFill/>
          </p:spPr>
          <p:txBody>
            <a:bodyPr wrap="none" rtlCol="0">
              <a:spAutoFit/>
            </a:bodyPr>
            <a:lstStyle/>
            <a:p>
              <a:r>
                <a:rPr lang="fr-FR" dirty="0"/>
                <a:t>Opportunités</a:t>
              </a:r>
            </a:p>
          </p:txBody>
        </p:sp>
        <p:pic>
          <p:nvPicPr>
            <p:cNvPr id="4" name="Image 3"/>
            <p:cNvPicPr>
              <a:picLocks noChangeAspect="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r="51251"/>
            <a:stretch/>
          </p:blipFill>
          <p:spPr>
            <a:xfrm>
              <a:off x="6240237" y="4532739"/>
              <a:ext cx="1025752" cy="1588053"/>
            </a:xfrm>
            <a:prstGeom prst="rect">
              <a:avLst/>
            </a:prstGeom>
          </p:spPr>
        </p:pic>
      </p:grpSp>
    </p:spTree>
    <p:extLst>
      <p:ext uri="{BB962C8B-B14F-4D97-AF65-F5344CB8AC3E}">
        <p14:creationId xmlns:p14="http://schemas.microsoft.com/office/powerpoint/2010/main" val="145769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La suite de cette aventure…</a:t>
            </a:r>
          </a:p>
        </p:txBody>
      </p:sp>
      <p:sp>
        <p:nvSpPr>
          <p:cNvPr id="6" name="Espace réservé du numéro de diapositive 5"/>
          <p:cNvSpPr>
            <a:spLocks noGrp="1"/>
          </p:cNvSpPr>
          <p:nvPr>
            <p:ph type="sldNum" sz="quarter" idx="12"/>
          </p:nvPr>
        </p:nvSpPr>
        <p:spPr/>
        <p:txBody>
          <a:bodyPr/>
          <a:lstStyle/>
          <a:p>
            <a:fld id="{91C28382-1BC5-4CA1-9C47-ED57B44709CE}" type="slidenum">
              <a:rPr lang="fr-FR" smtClean="0"/>
              <a:t>5</a:t>
            </a:fld>
            <a:endParaRPr lang="fr-FR"/>
          </a:p>
        </p:txBody>
      </p:sp>
      <p:grpSp>
        <p:nvGrpSpPr>
          <p:cNvPr id="12" name="Groupe 11"/>
          <p:cNvGrpSpPr/>
          <p:nvPr/>
        </p:nvGrpSpPr>
        <p:grpSpPr>
          <a:xfrm>
            <a:off x="296531" y="1379997"/>
            <a:ext cx="5961185" cy="4847067"/>
            <a:chOff x="296531" y="1379997"/>
            <a:chExt cx="5961185" cy="4847067"/>
          </a:xfrm>
        </p:grpSpPr>
        <p:sp>
          <p:nvSpPr>
            <p:cNvPr id="37" name="Rectangle à coins arrondis 36"/>
            <p:cNvSpPr/>
            <p:nvPr/>
          </p:nvSpPr>
          <p:spPr>
            <a:xfrm>
              <a:off x="296531" y="1652016"/>
              <a:ext cx="5961185" cy="45750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p:cNvSpPr txBox="1"/>
            <p:nvPr/>
          </p:nvSpPr>
          <p:spPr>
            <a:xfrm>
              <a:off x="731989" y="1379997"/>
              <a:ext cx="3074881" cy="369332"/>
            </a:xfrm>
            <a:prstGeom prst="rect">
              <a:avLst/>
            </a:prstGeom>
            <a:noFill/>
          </p:spPr>
          <p:txBody>
            <a:bodyPr wrap="none" rtlCol="0">
              <a:spAutoFit/>
            </a:bodyPr>
            <a:lstStyle/>
            <a:p>
              <a:r>
                <a:rPr lang="fr-FR" dirty="0"/>
                <a:t>En ce qui concerne le projet</a:t>
              </a:r>
            </a:p>
          </p:txBody>
        </p:sp>
        <p:sp>
          <p:nvSpPr>
            <p:cNvPr id="174" name="Rectangle à coins arrondis 173"/>
            <p:cNvSpPr/>
            <p:nvPr/>
          </p:nvSpPr>
          <p:spPr bwMode="auto">
            <a:xfrm>
              <a:off x="925848" y="2334358"/>
              <a:ext cx="4830760" cy="1939631"/>
            </a:xfrm>
            <a:prstGeom prst="roundRect">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200">
                <a:latin typeface="Arial" panose="020B0604020202020204" pitchFamily="34" charset="0"/>
                <a:cs typeface="Arial" panose="020B0604020202020204" pitchFamily="34" charset="0"/>
              </a:endParaRPr>
            </a:p>
          </p:txBody>
        </p:sp>
        <p:cxnSp>
          <p:nvCxnSpPr>
            <p:cNvPr id="175" name="Connecteur droit avec flèche 174"/>
            <p:cNvCxnSpPr/>
            <p:nvPr/>
          </p:nvCxnSpPr>
          <p:spPr bwMode="auto">
            <a:xfrm flipH="1" flipV="1">
              <a:off x="3266549" y="4111667"/>
              <a:ext cx="5381" cy="966269"/>
            </a:xfrm>
            <a:prstGeom prst="straightConnector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6" name="ZoneTexte 155"/>
            <p:cNvSpPr txBox="1">
              <a:spLocks noChangeArrowheads="1"/>
            </p:cNvSpPr>
            <p:nvPr/>
          </p:nvSpPr>
          <p:spPr bwMode="auto">
            <a:xfrm>
              <a:off x="1343528" y="2423688"/>
              <a:ext cx="99578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oudy Old Style" charset="0"/>
                  <a:ea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fr-FR" sz="1200" b="1" dirty="0">
                  <a:latin typeface="Arial" panose="020B0604020202020204" pitchFamily="34" charset="0"/>
                  <a:cs typeface="Arial" panose="020B0604020202020204" pitchFamily="34" charset="0"/>
                </a:rPr>
                <a:t>CM Normal</a:t>
              </a:r>
            </a:p>
          </p:txBody>
        </p:sp>
        <p:sp>
          <p:nvSpPr>
            <p:cNvPr id="177" name="ZoneTexte 156"/>
            <p:cNvSpPr txBox="1">
              <a:spLocks noChangeArrowheads="1"/>
            </p:cNvSpPr>
            <p:nvPr/>
          </p:nvSpPr>
          <p:spPr bwMode="auto">
            <a:xfrm>
              <a:off x="4205430" y="2460722"/>
              <a:ext cx="92685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oudy Old Style" charset="0"/>
                  <a:ea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fr-FR" sz="1200" b="1" dirty="0">
                  <a:latin typeface="Arial" panose="020B0604020202020204" pitchFamily="34" charset="0"/>
                  <a:cs typeface="Arial" panose="020B0604020202020204" pitchFamily="34" charset="0"/>
                </a:rPr>
                <a:t>CM traités</a:t>
              </a:r>
            </a:p>
          </p:txBody>
        </p:sp>
        <p:sp>
          <p:nvSpPr>
            <p:cNvPr id="178" name="Flèche droite 156"/>
            <p:cNvSpPr/>
            <p:nvPr/>
          </p:nvSpPr>
          <p:spPr bwMode="auto">
            <a:xfrm>
              <a:off x="2834441" y="3100033"/>
              <a:ext cx="936027" cy="2836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200">
                <a:latin typeface="Arial" panose="020B0604020202020204" pitchFamily="34" charset="0"/>
                <a:cs typeface="Arial" panose="020B0604020202020204" pitchFamily="34" charset="0"/>
              </a:endParaRPr>
            </a:p>
          </p:txBody>
        </p:sp>
        <p:sp>
          <p:nvSpPr>
            <p:cNvPr id="179" name="Flèche droite 157"/>
            <p:cNvSpPr/>
            <p:nvPr/>
          </p:nvSpPr>
          <p:spPr bwMode="auto">
            <a:xfrm rot="10800000">
              <a:off x="2733034" y="3407529"/>
              <a:ext cx="936027" cy="28190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200">
                <a:latin typeface="Arial" panose="020B0604020202020204" pitchFamily="34" charset="0"/>
                <a:cs typeface="Arial" panose="020B0604020202020204" pitchFamily="34" charset="0"/>
              </a:endParaRPr>
            </a:p>
          </p:txBody>
        </p:sp>
        <p:grpSp>
          <p:nvGrpSpPr>
            <p:cNvPr id="180" name="Groupe 259"/>
            <p:cNvGrpSpPr>
              <a:grpSpLocks/>
            </p:cNvGrpSpPr>
            <p:nvPr/>
          </p:nvGrpSpPr>
          <p:grpSpPr bwMode="auto">
            <a:xfrm>
              <a:off x="1554977" y="4653932"/>
              <a:ext cx="4565407" cy="654227"/>
              <a:chOff x="6204105" y="4469702"/>
              <a:chExt cx="4230600" cy="613434"/>
            </a:xfrm>
          </p:grpSpPr>
          <p:sp>
            <p:nvSpPr>
              <p:cNvPr id="181" name="Rectangle à coins arrondis 180"/>
              <p:cNvSpPr/>
              <p:nvPr/>
            </p:nvSpPr>
            <p:spPr bwMode="auto">
              <a:xfrm>
                <a:off x="6485763" y="4469702"/>
                <a:ext cx="3622404" cy="613434"/>
              </a:xfrm>
              <a:prstGeom prst="roundRect">
                <a:avLst/>
              </a:prstGeom>
              <a:solidFill>
                <a:schemeClr val="bg1"/>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200">
                  <a:latin typeface="Arial" panose="020B0604020202020204" pitchFamily="34" charset="0"/>
                  <a:cs typeface="Arial" panose="020B0604020202020204" pitchFamily="34" charset="0"/>
                </a:endParaRPr>
              </a:p>
            </p:txBody>
          </p:sp>
          <p:sp>
            <p:nvSpPr>
              <p:cNvPr id="182" name="ZoneTexte 99"/>
              <p:cNvSpPr txBox="1">
                <a:spLocks noChangeArrowheads="1"/>
              </p:cNvSpPr>
              <p:nvPr/>
            </p:nvSpPr>
            <p:spPr bwMode="auto">
              <a:xfrm>
                <a:off x="6204105" y="4533048"/>
                <a:ext cx="4230600" cy="490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oudy Old Style" charset="0"/>
                    <a:ea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pPr algn="ctr"/>
                <a:r>
                  <a:rPr lang="fr-FR" sz="1400" b="1" dirty="0">
                    <a:solidFill>
                      <a:srgbClr val="00B050"/>
                    </a:solidFill>
                    <a:latin typeface="Arial" panose="020B0604020202020204" pitchFamily="34" charset="0"/>
                    <a:cs typeface="Arial" panose="020B0604020202020204" pitchFamily="34" charset="0"/>
                  </a:rPr>
                  <a:t>Effets des médicaments prescrits contre l’IC?</a:t>
                </a:r>
              </a:p>
              <a:p>
                <a:pPr algn="ctr"/>
                <a:r>
                  <a:rPr lang="fr-FR" sz="1400" b="1" dirty="0">
                    <a:solidFill>
                      <a:srgbClr val="00B050"/>
                    </a:solidFill>
                    <a:latin typeface="Arial" panose="020B0604020202020204" pitchFamily="34" charset="0"/>
                    <a:cs typeface="Arial" panose="020B0604020202020204" pitchFamily="34" charset="0"/>
                  </a:rPr>
                  <a:t>Effet de l’exercice physique?</a:t>
                </a:r>
              </a:p>
            </p:txBody>
          </p:sp>
        </p:grpSp>
        <p:cxnSp>
          <p:nvCxnSpPr>
            <p:cNvPr id="183" name="Connecteur droit avec flèche 182"/>
            <p:cNvCxnSpPr/>
            <p:nvPr/>
          </p:nvCxnSpPr>
          <p:spPr bwMode="auto">
            <a:xfrm>
              <a:off x="3257042" y="2058063"/>
              <a:ext cx="0" cy="731250"/>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84" name="Groupe 196"/>
            <p:cNvGrpSpPr>
              <a:grpSpLocks/>
            </p:cNvGrpSpPr>
            <p:nvPr/>
          </p:nvGrpSpPr>
          <p:grpSpPr bwMode="auto">
            <a:xfrm>
              <a:off x="932641" y="1777890"/>
              <a:ext cx="4832485" cy="492886"/>
              <a:chOff x="5843178" y="1308010"/>
              <a:chExt cx="4479234" cy="461785"/>
            </a:xfrm>
          </p:grpSpPr>
          <p:sp>
            <p:nvSpPr>
              <p:cNvPr id="185" name="Rectangle à coins arrondis 7"/>
              <p:cNvSpPr/>
              <p:nvPr/>
            </p:nvSpPr>
            <p:spPr>
              <a:xfrm>
                <a:off x="5843178" y="1308010"/>
                <a:ext cx="4434420" cy="461785"/>
              </a:xfrm>
              <a:prstGeom prst="roundRect">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200">
                  <a:latin typeface="Arial" panose="020B0604020202020204" pitchFamily="34" charset="0"/>
                  <a:cs typeface="Arial" panose="020B0604020202020204" pitchFamily="34" charset="0"/>
                </a:endParaRPr>
              </a:p>
            </p:txBody>
          </p:sp>
          <p:sp>
            <p:nvSpPr>
              <p:cNvPr id="186" name="ZoneTexte 159"/>
              <p:cNvSpPr txBox="1">
                <a:spLocks noChangeArrowheads="1"/>
              </p:cNvSpPr>
              <p:nvPr/>
            </p:nvSpPr>
            <p:spPr bwMode="auto">
              <a:xfrm>
                <a:off x="5849782" y="1374093"/>
                <a:ext cx="4472630" cy="317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Goudy Old Style" charset="0"/>
                    <a:ea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pPr algn="ctr"/>
                <a:r>
                  <a:rPr lang="fr-FR" sz="1600" b="1" dirty="0">
                    <a:solidFill>
                      <a:srgbClr val="FF0000"/>
                    </a:solidFill>
                    <a:latin typeface="Arial" panose="020B0604020202020204" pitchFamily="34" charset="0"/>
                    <a:cs typeface="Arial" panose="020B0604020202020204" pitchFamily="34" charset="0"/>
                  </a:rPr>
                  <a:t>Effets communs aux modèles d’IC chronique?</a:t>
                </a:r>
              </a:p>
            </p:txBody>
          </p:sp>
        </p:grpSp>
        <p:cxnSp>
          <p:nvCxnSpPr>
            <p:cNvPr id="187" name="Connecteur droit avec flèche 186"/>
            <p:cNvCxnSpPr/>
            <p:nvPr/>
          </p:nvCxnSpPr>
          <p:spPr bwMode="auto">
            <a:xfrm flipH="1" flipV="1">
              <a:off x="1509257" y="4317332"/>
              <a:ext cx="5381" cy="1648864"/>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88" name="Groupe 191"/>
            <p:cNvGrpSpPr>
              <a:grpSpLocks/>
            </p:cNvGrpSpPr>
            <p:nvPr/>
          </p:nvGrpSpPr>
          <p:grpSpPr bwMode="auto">
            <a:xfrm>
              <a:off x="949798" y="5720623"/>
              <a:ext cx="4938523" cy="377529"/>
              <a:chOff x="965042" y="4617001"/>
              <a:chExt cx="4576352" cy="354590"/>
            </a:xfrm>
          </p:grpSpPr>
          <p:sp>
            <p:nvSpPr>
              <p:cNvPr id="189" name="Rectangle à coins arrondis 188"/>
              <p:cNvSpPr/>
              <p:nvPr/>
            </p:nvSpPr>
            <p:spPr bwMode="auto">
              <a:xfrm>
                <a:off x="965042" y="4617001"/>
                <a:ext cx="2990825" cy="354590"/>
              </a:xfrm>
              <a:prstGeom prst="round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200">
                  <a:latin typeface="Arial" panose="020B0604020202020204" pitchFamily="34" charset="0"/>
                  <a:cs typeface="Arial" panose="020B0604020202020204" pitchFamily="34" charset="0"/>
                </a:endParaRPr>
              </a:p>
            </p:txBody>
          </p:sp>
          <p:sp>
            <p:nvSpPr>
              <p:cNvPr id="190" name="ZoneTexte 183"/>
              <p:cNvSpPr txBox="1">
                <a:spLocks noChangeArrowheads="1"/>
              </p:cNvSpPr>
              <p:nvPr/>
            </p:nvSpPr>
            <p:spPr bwMode="auto">
              <a:xfrm>
                <a:off x="1124488" y="4653608"/>
                <a:ext cx="4416906" cy="317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oudy Old Style" charset="0"/>
                    <a:ea typeface="ＭＳ Ｐゴシック" charset="0"/>
                  </a:defRPr>
                </a:lvl1pPr>
                <a:lvl2pPr marL="742950" indent="-285750">
                  <a:defRPr>
                    <a:solidFill>
                      <a:schemeClr val="tx1"/>
                    </a:solidFill>
                    <a:latin typeface="Goudy Old Style" charset="0"/>
                    <a:ea typeface="ＭＳ Ｐゴシック" charset="0"/>
                  </a:defRPr>
                </a:lvl2pPr>
                <a:lvl3pPr marL="1143000" indent="-228600">
                  <a:defRPr>
                    <a:solidFill>
                      <a:schemeClr val="tx1"/>
                    </a:solidFill>
                    <a:latin typeface="Goudy Old Style" charset="0"/>
                    <a:ea typeface="ＭＳ Ｐゴシック" charset="0"/>
                  </a:defRPr>
                </a:lvl3pPr>
                <a:lvl4pPr marL="1600200" indent="-228600">
                  <a:defRPr>
                    <a:solidFill>
                      <a:schemeClr val="tx1"/>
                    </a:solidFill>
                    <a:latin typeface="Goudy Old Style" charset="0"/>
                    <a:ea typeface="ＭＳ Ｐゴシック" charset="0"/>
                  </a:defRPr>
                </a:lvl4pPr>
                <a:lvl5pPr marL="2057400" indent="-228600">
                  <a:defRPr>
                    <a:solidFill>
                      <a:schemeClr val="tx1"/>
                    </a:solidFill>
                    <a:latin typeface="Goudy Old Style" charset="0"/>
                    <a:ea typeface="ＭＳ Ｐゴシック" charset="0"/>
                  </a:defRPr>
                </a:lvl5pPr>
                <a:lvl6pPr marL="2514600" indent="-228600" fontAlgn="base">
                  <a:spcBef>
                    <a:spcPct val="0"/>
                  </a:spcBef>
                  <a:spcAft>
                    <a:spcPct val="0"/>
                  </a:spcAft>
                  <a:defRPr>
                    <a:solidFill>
                      <a:schemeClr val="tx1"/>
                    </a:solidFill>
                    <a:latin typeface="Goudy Old Style" charset="0"/>
                    <a:ea typeface="ＭＳ Ｐゴシック" charset="0"/>
                  </a:defRPr>
                </a:lvl6pPr>
                <a:lvl7pPr marL="2971800" indent="-228600" fontAlgn="base">
                  <a:spcBef>
                    <a:spcPct val="0"/>
                  </a:spcBef>
                  <a:spcAft>
                    <a:spcPct val="0"/>
                  </a:spcAft>
                  <a:defRPr>
                    <a:solidFill>
                      <a:schemeClr val="tx1"/>
                    </a:solidFill>
                    <a:latin typeface="Goudy Old Style" charset="0"/>
                    <a:ea typeface="ＭＳ Ｐゴシック" charset="0"/>
                  </a:defRPr>
                </a:lvl7pPr>
                <a:lvl8pPr marL="3429000" indent="-228600" fontAlgn="base">
                  <a:spcBef>
                    <a:spcPct val="0"/>
                  </a:spcBef>
                  <a:spcAft>
                    <a:spcPct val="0"/>
                  </a:spcAft>
                  <a:defRPr>
                    <a:solidFill>
                      <a:schemeClr val="tx1"/>
                    </a:solidFill>
                    <a:latin typeface="Goudy Old Style" charset="0"/>
                    <a:ea typeface="ＭＳ Ｐゴシック" charset="0"/>
                  </a:defRPr>
                </a:lvl8pPr>
                <a:lvl9pPr marL="3886200" indent="-228600" fontAlgn="base">
                  <a:spcBef>
                    <a:spcPct val="0"/>
                  </a:spcBef>
                  <a:spcAft>
                    <a:spcPct val="0"/>
                  </a:spcAft>
                  <a:defRPr>
                    <a:solidFill>
                      <a:schemeClr val="tx1"/>
                    </a:solidFill>
                    <a:latin typeface="Goudy Old Style" charset="0"/>
                    <a:ea typeface="ＭＳ Ｐゴシック" charset="0"/>
                  </a:defRPr>
                </a:lvl9pPr>
              </a:lstStyle>
              <a:p>
                <a:r>
                  <a:rPr lang="fr-FR" sz="1600" b="1" dirty="0">
                    <a:solidFill>
                      <a:srgbClr val="FF0000"/>
                    </a:solidFill>
                    <a:latin typeface="Arial" panose="020B0604020202020204" pitchFamily="34" charset="0"/>
                    <a:cs typeface="Arial" panose="020B0604020202020204" pitchFamily="34" charset="0"/>
                  </a:rPr>
                  <a:t>Rôle de la tension pariétale</a:t>
                </a:r>
              </a:p>
            </p:txBody>
          </p:sp>
        </p:grpSp>
        <p:sp>
          <p:nvSpPr>
            <p:cNvPr id="191" name="Rectangle 190"/>
            <p:cNvSpPr/>
            <p:nvPr/>
          </p:nvSpPr>
          <p:spPr bwMode="auto">
            <a:xfrm>
              <a:off x="3648492" y="4354301"/>
              <a:ext cx="1434524" cy="36345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200" dirty="0">
                  <a:latin typeface="Arial" panose="020B0604020202020204" pitchFamily="34" charset="0"/>
                  <a:cs typeface="Arial" panose="020B0604020202020204" pitchFamily="34" charset="0"/>
                </a:rPr>
                <a:t>Réversible </a:t>
              </a:r>
              <a:r>
                <a:rPr lang="fr-FR" sz="1200" dirty="0">
                  <a:solidFill>
                    <a:srgbClr val="FFFFFF"/>
                  </a:solidFill>
                  <a:latin typeface="Arial" panose="020B0604020202020204" pitchFamily="34" charset="0"/>
                  <a:ea typeface="ＭＳ Ｐゴシック" charset="0"/>
                  <a:cs typeface="Arial" panose="020B0604020202020204" pitchFamily="34" charset="0"/>
                </a:rPr>
                <a:t>?</a:t>
              </a:r>
            </a:p>
          </p:txBody>
        </p:sp>
        <p:sp>
          <p:nvSpPr>
            <p:cNvPr id="192" name="Rectangle 191"/>
            <p:cNvSpPr/>
            <p:nvPr/>
          </p:nvSpPr>
          <p:spPr bwMode="auto">
            <a:xfrm>
              <a:off x="2057962" y="5426670"/>
              <a:ext cx="1545700" cy="3634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FR" sz="1200" dirty="0">
                  <a:solidFill>
                    <a:srgbClr val="FFFFFF"/>
                  </a:solidFill>
                  <a:latin typeface="Arial" panose="020B0604020202020204" pitchFamily="34" charset="0"/>
                  <a:ea typeface="ＭＳ Ｐゴシック" charset="0"/>
                  <a:cs typeface="Arial" panose="020B0604020202020204" pitchFamily="34" charset="0"/>
                </a:rPr>
                <a:t>Mécanismes ?</a:t>
              </a:r>
            </a:p>
          </p:txBody>
        </p:sp>
        <p:grpSp>
          <p:nvGrpSpPr>
            <p:cNvPr id="328" name="Groupe 327"/>
            <p:cNvGrpSpPr/>
            <p:nvPr/>
          </p:nvGrpSpPr>
          <p:grpSpPr>
            <a:xfrm>
              <a:off x="3980851" y="2698534"/>
              <a:ext cx="1362989" cy="1294562"/>
              <a:chOff x="9905994" y="1891371"/>
              <a:chExt cx="1412676" cy="1353814"/>
            </a:xfrm>
          </p:grpSpPr>
          <p:pic>
            <p:nvPicPr>
              <p:cNvPr id="329" name="Picture 9" descr="C:\Users\veronique.lachaize\Desktop\Traitements Dox\20150507_Doxo J56B\YM J56B\map-fit-2015.05.07-09.38.52_3D_setpoint-height-3.png"/>
              <p:cNvPicPr>
                <a:picLocks noChangeAspect="1" noChangeArrowheads="1"/>
              </p:cNvPicPr>
              <p:nvPr/>
            </p:nvPicPr>
            <p:blipFill>
              <a:blip r:embed="rId3" cstate="print">
                <a:clrChange>
                  <a:clrFrom>
                    <a:srgbClr val="FFFFFF"/>
                  </a:clrFrom>
                  <a:clrTo>
                    <a:srgbClr val="FFFFFF">
                      <a:alpha val="0"/>
                    </a:srgbClr>
                  </a:clrTo>
                </a:clrChange>
              </a:blip>
              <a:srcRect l="18704" t="22502" r="17166" b="19991"/>
              <a:stretch>
                <a:fillRect/>
              </a:stretch>
            </p:blipFill>
            <p:spPr bwMode="auto">
              <a:xfrm>
                <a:off x="9905994" y="1891371"/>
                <a:ext cx="1412676" cy="1353814"/>
              </a:xfrm>
              <a:prstGeom prst="rect">
                <a:avLst/>
              </a:prstGeom>
              <a:noFill/>
            </p:spPr>
          </p:pic>
          <p:cxnSp>
            <p:nvCxnSpPr>
              <p:cNvPr id="330" name="Connecteur droit 329"/>
              <p:cNvCxnSpPr/>
              <p:nvPr/>
            </p:nvCxnSpPr>
            <p:spPr>
              <a:xfrm>
                <a:off x="10916448" y="3029616"/>
                <a:ext cx="2160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1" name="ZoneTexte 330"/>
              <p:cNvSpPr txBox="1"/>
              <p:nvPr/>
            </p:nvSpPr>
            <p:spPr>
              <a:xfrm>
                <a:off x="10780415" y="2782826"/>
                <a:ext cx="404609" cy="218101"/>
              </a:xfrm>
              <a:prstGeom prst="rect">
                <a:avLst/>
              </a:prstGeom>
              <a:noFill/>
            </p:spPr>
            <p:txBody>
              <a:bodyPr wrap="none" rtlCol="0">
                <a:spAutoFit/>
              </a:bodyPr>
              <a:lstStyle/>
              <a:p>
                <a:r>
                  <a:rPr lang="fr-FR" sz="1100" b="1" dirty="0">
                    <a:solidFill>
                      <a:schemeClr val="bg1"/>
                    </a:solidFill>
                    <a:latin typeface="Arial" panose="020B0604020202020204" pitchFamily="34" charset="0"/>
                    <a:cs typeface="Arial" panose="020B0604020202020204" pitchFamily="34" charset="0"/>
                  </a:rPr>
                  <a:t>2 µm</a:t>
                </a:r>
              </a:p>
            </p:txBody>
          </p:sp>
        </p:grpSp>
        <p:grpSp>
          <p:nvGrpSpPr>
            <p:cNvPr id="332" name="Groupe 331"/>
            <p:cNvGrpSpPr/>
            <p:nvPr/>
          </p:nvGrpSpPr>
          <p:grpSpPr>
            <a:xfrm>
              <a:off x="1158822" y="2179537"/>
              <a:ext cx="1344172" cy="2287052"/>
              <a:chOff x="8542809" y="1372687"/>
              <a:chExt cx="1362061" cy="2316465"/>
            </a:xfrm>
          </p:grpSpPr>
          <p:pic>
            <p:nvPicPr>
              <p:cNvPr id="333" name="Image 332"/>
              <p:cNvPicPr>
                <a:picLocks noChangeAspect="1"/>
              </p:cNvPicPr>
              <p:nvPr/>
            </p:nvPicPr>
            <p:blipFill rotWithShape="1">
              <a:blip r:embed="rId4" cstate="print">
                <a:clrChange>
                  <a:clrFrom>
                    <a:srgbClr val="FFFFFF"/>
                  </a:clrFrom>
                  <a:clrTo>
                    <a:srgbClr val="FFFFFF">
                      <a:alpha val="0"/>
                    </a:srgbClr>
                  </a:clrTo>
                </a:clrChange>
              </a:blip>
              <a:srcRect l="19622" r="17539"/>
              <a:stretch/>
            </p:blipFill>
            <p:spPr>
              <a:xfrm>
                <a:off x="8542809" y="1372687"/>
                <a:ext cx="1362061" cy="2316465"/>
              </a:xfrm>
              <a:prstGeom prst="rect">
                <a:avLst/>
              </a:prstGeom>
            </p:spPr>
          </p:pic>
          <p:cxnSp>
            <p:nvCxnSpPr>
              <p:cNvPr id="334" name="Connecteur droit 333"/>
              <p:cNvCxnSpPr/>
              <p:nvPr/>
            </p:nvCxnSpPr>
            <p:spPr>
              <a:xfrm>
                <a:off x="9451534" y="3029616"/>
                <a:ext cx="2160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5" name="ZoneTexte 334"/>
              <p:cNvSpPr txBox="1"/>
              <p:nvPr/>
            </p:nvSpPr>
            <p:spPr>
              <a:xfrm>
                <a:off x="9333381" y="2795923"/>
                <a:ext cx="395573" cy="211238"/>
              </a:xfrm>
              <a:prstGeom prst="rect">
                <a:avLst/>
              </a:prstGeom>
              <a:noFill/>
            </p:spPr>
            <p:txBody>
              <a:bodyPr wrap="none" rtlCol="0">
                <a:spAutoFit/>
              </a:bodyPr>
              <a:lstStyle/>
              <a:p>
                <a:r>
                  <a:rPr lang="fr-FR" sz="1100" b="1" dirty="0">
                    <a:solidFill>
                      <a:schemeClr val="bg1"/>
                    </a:solidFill>
                    <a:latin typeface="Arial" panose="020B0604020202020204" pitchFamily="34" charset="0"/>
                    <a:cs typeface="Arial" panose="020B0604020202020204" pitchFamily="34" charset="0"/>
                  </a:rPr>
                  <a:t>2 µm</a:t>
                </a:r>
              </a:p>
            </p:txBody>
          </p:sp>
        </p:grpSp>
      </p:grpSp>
      <p:sp>
        <p:nvSpPr>
          <p:cNvPr id="340" name="Espace réservé de la date 3"/>
          <p:cNvSpPr>
            <a:spLocks noGrp="1"/>
          </p:cNvSpPr>
          <p:nvPr>
            <p:ph type="dt" sz="half" idx="10"/>
          </p:nvPr>
        </p:nvSpPr>
        <p:spPr>
          <a:xfrm>
            <a:off x="7721600" y="6404984"/>
            <a:ext cx="4059936" cy="365760"/>
          </a:xfrm>
        </p:spPr>
        <p:txBody>
          <a:bodyPr/>
          <a:lstStyle/>
          <a:p>
            <a:r>
              <a:rPr lang="fr-FR" dirty="0"/>
              <a:t>07/06/2016</a:t>
            </a:r>
          </a:p>
        </p:txBody>
      </p:sp>
      <p:sp>
        <p:nvSpPr>
          <p:cNvPr id="341" name="Espace réservé du pied de page 5"/>
          <p:cNvSpPr>
            <a:spLocks noGrp="1"/>
          </p:cNvSpPr>
          <p:nvPr>
            <p:ph type="ftr" sz="quarter" idx="11"/>
          </p:nvPr>
        </p:nvSpPr>
        <p:spPr>
          <a:xfrm>
            <a:off x="406400" y="6410848"/>
            <a:ext cx="4775200" cy="365760"/>
          </a:xfrm>
        </p:spPr>
        <p:txBody>
          <a:bodyPr/>
          <a:lstStyle/>
          <a:p>
            <a:r>
              <a:rPr lang="fr-FR" dirty="0"/>
              <a:t>Promotion APR 2013</a:t>
            </a:r>
          </a:p>
        </p:txBody>
      </p:sp>
      <p:grpSp>
        <p:nvGrpSpPr>
          <p:cNvPr id="13" name="Groupe 12"/>
          <p:cNvGrpSpPr/>
          <p:nvPr/>
        </p:nvGrpSpPr>
        <p:grpSpPr>
          <a:xfrm>
            <a:off x="6500822" y="1379997"/>
            <a:ext cx="5392446" cy="4844019"/>
            <a:chOff x="6500822" y="1379997"/>
            <a:chExt cx="5392446" cy="4844019"/>
          </a:xfrm>
        </p:grpSpPr>
        <p:grpSp>
          <p:nvGrpSpPr>
            <p:cNvPr id="8" name="Groupe 7"/>
            <p:cNvGrpSpPr/>
            <p:nvPr/>
          </p:nvGrpSpPr>
          <p:grpSpPr>
            <a:xfrm>
              <a:off x="6500822" y="1379997"/>
              <a:ext cx="5392446" cy="4844019"/>
              <a:chOff x="6513042" y="1379997"/>
              <a:chExt cx="5392446" cy="4844019"/>
            </a:xfrm>
          </p:grpSpPr>
          <p:sp>
            <p:nvSpPr>
              <p:cNvPr id="40" name="Rectangle à coins arrondis 39"/>
              <p:cNvSpPr/>
              <p:nvPr/>
            </p:nvSpPr>
            <p:spPr>
              <a:xfrm>
                <a:off x="6513042" y="1648968"/>
                <a:ext cx="5392446" cy="45750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ZoneTexte 40"/>
              <p:cNvSpPr txBox="1"/>
              <p:nvPr/>
            </p:nvSpPr>
            <p:spPr>
              <a:xfrm>
                <a:off x="6892450" y="1379997"/>
                <a:ext cx="3244231" cy="369332"/>
              </a:xfrm>
              <a:prstGeom prst="rect">
                <a:avLst/>
              </a:prstGeom>
              <a:noFill/>
            </p:spPr>
            <p:txBody>
              <a:bodyPr wrap="square" rtlCol="0">
                <a:spAutoFit/>
              </a:bodyPr>
              <a:lstStyle/>
              <a:p>
                <a:r>
                  <a:rPr lang="fr-FR" dirty="0"/>
                  <a:t>En ce qui me concerne</a:t>
                </a:r>
              </a:p>
            </p:txBody>
          </p:sp>
          <p:grpSp>
            <p:nvGrpSpPr>
              <p:cNvPr id="338" name="Groupe 337"/>
              <p:cNvGrpSpPr/>
              <p:nvPr/>
            </p:nvGrpSpPr>
            <p:grpSpPr>
              <a:xfrm>
                <a:off x="6658963" y="2141774"/>
                <a:ext cx="2154824" cy="1077456"/>
                <a:chOff x="9660567" y="3771701"/>
                <a:chExt cx="1768785" cy="794619"/>
              </a:xfrm>
            </p:grpSpPr>
            <p:sp>
              <p:nvSpPr>
                <p:cNvPr id="337" name="Pensées 336"/>
                <p:cNvSpPr/>
                <p:nvPr/>
              </p:nvSpPr>
              <p:spPr>
                <a:xfrm flipH="1">
                  <a:off x="9660567" y="3771701"/>
                  <a:ext cx="1768785" cy="794619"/>
                </a:xfrm>
                <a:prstGeom prst="cloudCallout">
                  <a:avLst/>
                </a:prstGeom>
                <a:solidFill>
                  <a:schemeClr val="bg1"/>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6" name="ZoneTexte 335"/>
                <p:cNvSpPr txBox="1"/>
                <p:nvPr/>
              </p:nvSpPr>
              <p:spPr>
                <a:xfrm>
                  <a:off x="9847403" y="3896630"/>
                  <a:ext cx="1433195" cy="544761"/>
                </a:xfrm>
                <a:prstGeom prst="rect">
                  <a:avLst/>
                </a:prstGeom>
                <a:noFill/>
              </p:spPr>
              <p:txBody>
                <a:bodyPr wrap="none" rtlCol="0">
                  <a:spAutoFit/>
                </a:bodyPr>
                <a:lstStyle/>
                <a:p>
                  <a:pPr algn="ctr"/>
                  <a:r>
                    <a:rPr lang="fr-FR" sz="1400" dirty="0">
                      <a:latin typeface="Arial" panose="020B0604020202020204" pitchFamily="34" charset="0"/>
                      <a:cs typeface="Arial" panose="020B0604020202020204" pitchFamily="34" charset="0"/>
                    </a:rPr>
                    <a:t>Doctorat en poche !</a:t>
                  </a:r>
                </a:p>
                <a:p>
                  <a:pPr algn="ctr"/>
                  <a:r>
                    <a:rPr lang="fr-FR" sz="1400" dirty="0">
                      <a:latin typeface="Arial" panose="020B0604020202020204" pitchFamily="34" charset="0"/>
                      <a:cs typeface="Arial" panose="020B0604020202020204" pitchFamily="34" charset="0"/>
                    </a:rPr>
                    <a:t>Je pars le faire </a:t>
                  </a:r>
                </a:p>
                <a:p>
                  <a:pPr algn="ctr"/>
                  <a:r>
                    <a:rPr lang="fr-FR" sz="1400" dirty="0">
                      <a:latin typeface="Arial" panose="020B0604020202020204" pitchFamily="34" charset="0"/>
                      <a:cs typeface="Arial" panose="020B0604020202020204" pitchFamily="34" charset="0"/>
                    </a:rPr>
                    <a:t>fructifier …</a:t>
                  </a:r>
                </a:p>
              </p:txBody>
            </p:sp>
          </p:grpSp>
          <p:grpSp>
            <p:nvGrpSpPr>
              <p:cNvPr id="7" name="Groupe 6"/>
              <p:cNvGrpSpPr/>
              <p:nvPr/>
            </p:nvGrpSpPr>
            <p:grpSpPr>
              <a:xfrm>
                <a:off x="8727416" y="4134618"/>
                <a:ext cx="1576322" cy="1749738"/>
                <a:chOff x="8694786" y="4024818"/>
                <a:chExt cx="1576322" cy="1749738"/>
              </a:xfrm>
            </p:grpSpPr>
            <p:pic>
              <p:nvPicPr>
                <p:cNvPr id="47" name="Picture 2" descr="Afficher l'image d'origine"/>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459" t="13533" r="60631" b="13666"/>
                <a:stretch/>
              </p:blipFill>
              <p:spPr bwMode="auto">
                <a:xfrm>
                  <a:off x="8694786" y="4024818"/>
                  <a:ext cx="1576322" cy="174973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rot="604769">
                  <a:off x="8738297" y="4720140"/>
                  <a:ext cx="1063073" cy="230832"/>
                </a:xfrm>
                <a:prstGeom prst="rect">
                  <a:avLst/>
                </a:prstGeom>
                <a:noFill/>
              </p:spPr>
              <p:txBody>
                <a:bodyPr wrap="square" rtlCol="0">
                  <a:spAutoFit/>
                </a:bodyPr>
                <a:lstStyle/>
                <a:p>
                  <a:r>
                    <a:rPr lang="fr-FR" sz="900" dirty="0">
                      <a:solidFill>
                        <a:srgbClr val="002060"/>
                      </a:solidFill>
                      <a:latin typeface="Arial" panose="020B0604020202020204" pitchFamily="34" charset="0"/>
                      <a:cs typeface="Arial" panose="020B0604020202020204" pitchFamily="34" charset="0"/>
                    </a:rPr>
                    <a:t>Interdisciplinarité</a:t>
                  </a:r>
                </a:p>
              </p:txBody>
            </p:sp>
            <p:sp>
              <p:nvSpPr>
                <p:cNvPr id="50" name="ZoneTexte 49"/>
                <p:cNvSpPr txBox="1"/>
                <p:nvPr/>
              </p:nvSpPr>
              <p:spPr>
                <a:xfrm rot="604769">
                  <a:off x="8766560" y="4979745"/>
                  <a:ext cx="1063073" cy="230832"/>
                </a:xfrm>
                <a:prstGeom prst="rect">
                  <a:avLst/>
                </a:prstGeom>
                <a:noFill/>
              </p:spPr>
              <p:txBody>
                <a:bodyPr wrap="square" rtlCol="0">
                  <a:spAutoFit/>
                </a:bodyPr>
                <a:lstStyle/>
                <a:p>
                  <a:r>
                    <a:rPr lang="fr-FR" sz="900" b="1" dirty="0">
                      <a:solidFill>
                        <a:srgbClr val="002060"/>
                      </a:solidFill>
                      <a:latin typeface="Arial" panose="020B0604020202020204" pitchFamily="34" charset="0"/>
                      <a:cs typeface="Arial" panose="020B0604020202020204" pitchFamily="34" charset="0"/>
                    </a:rPr>
                    <a:t>(Biophysique)</a:t>
                  </a:r>
                </a:p>
              </p:txBody>
            </p:sp>
          </p:grpSp>
          <p:pic>
            <p:nvPicPr>
              <p:cNvPr id="3076" name="Picture 4" descr="Afficher l'image d'origine"/>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269"/>
              <a:stretch/>
            </p:blipFill>
            <p:spPr bwMode="auto">
              <a:xfrm rot="1681100">
                <a:off x="8972070" y="3230442"/>
                <a:ext cx="1613386" cy="152735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img.directindustry.fr/images_di/photo-g/microscopes-force-atomique-afm-58428-2417361.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329312" y="2347040"/>
                <a:ext cx="1004816" cy="1163759"/>
              </a:xfrm>
              <a:prstGeom prst="rect">
                <a:avLst/>
              </a:prstGeom>
              <a:noFill/>
            </p:spPr>
          </p:pic>
          <p:pic>
            <p:nvPicPr>
              <p:cNvPr id="3078" name="Picture 6" descr="Afficher l'image d'origine"/>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89090">
                <a:off x="9593359" y="2584906"/>
                <a:ext cx="1448774" cy="7183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http://www.renders-graphiques.fr/image/upload/normal/2666_render_souri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588226">
                <a:off x="9900311" y="3048396"/>
                <a:ext cx="834871" cy="688080"/>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Afficher l'image d'origine"/>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253439">
                <a:off x="9782504" y="2320097"/>
                <a:ext cx="1587651" cy="62711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Image 10"/>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33524" y="3211874"/>
              <a:ext cx="2216809" cy="2955745"/>
            </a:xfrm>
            <a:prstGeom prst="rect">
              <a:avLst/>
            </a:prstGeom>
          </p:spPr>
        </p:pic>
      </p:grpSp>
    </p:spTree>
    <p:extLst>
      <p:ext uri="{BB962C8B-B14F-4D97-AF65-F5344CB8AC3E}">
        <p14:creationId xmlns:p14="http://schemas.microsoft.com/office/powerpoint/2010/main" val="119869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Retour d’expérience des deux encadrants</a:t>
            </a:r>
          </a:p>
        </p:txBody>
      </p:sp>
      <p:sp>
        <p:nvSpPr>
          <p:cNvPr id="4" name="Espace réservé de la date 3"/>
          <p:cNvSpPr>
            <a:spLocks noGrp="1"/>
          </p:cNvSpPr>
          <p:nvPr>
            <p:ph type="dt" sz="half" idx="10"/>
          </p:nvPr>
        </p:nvSpPr>
        <p:spPr/>
        <p:txBody>
          <a:bodyPr/>
          <a:lstStyle/>
          <a:p>
            <a:r>
              <a:rPr lang="fr-FR" dirty="0"/>
              <a:t>07/06/2016</a:t>
            </a:r>
          </a:p>
        </p:txBody>
      </p:sp>
      <p:sp>
        <p:nvSpPr>
          <p:cNvPr id="5" name="Espace réservé du pied de page 4"/>
          <p:cNvSpPr>
            <a:spLocks noGrp="1"/>
          </p:cNvSpPr>
          <p:nvPr>
            <p:ph type="ftr" sz="quarter" idx="11"/>
          </p:nvPr>
        </p:nvSpPr>
        <p:spPr/>
        <p:txBody>
          <a:bodyPr/>
          <a:lstStyle/>
          <a:p>
            <a:r>
              <a:rPr lang="fr-FR" dirty="0"/>
              <a:t>Promotion APR 2013</a:t>
            </a:r>
          </a:p>
          <a:p>
            <a:endParaRPr lang="fr-FR" dirty="0"/>
          </a:p>
        </p:txBody>
      </p:sp>
      <p:sp>
        <p:nvSpPr>
          <p:cNvPr id="6" name="Espace réservé du numéro de diapositive 5"/>
          <p:cNvSpPr>
            <a:spLocks noGrp="1"/>
          </p:cNvSpPr>
          <p:nvPr>
            <p:ph type="sldNum" sz="quarter" idx="12"/>
          </p:nvPr>
        </p:nvSpPr>
        <p:spPr/>
        <p:txBody>
          <a:bodyPr/>
          <a:lstStyle/>
          <a:p>
            <a:fld id="{91C28382-1BC5-4CA1-9C47-ED57B44709CE}" type="slidenum">
              <a:rPr lang="fr-FR" smtClean="0"/>
              <a:t>6</a:t>
            </a:fld>
            <a:endParaRPr lang="fr-FR"/>
          </a:p>
        </p:txBody>
      </p:sp>
      <p:grpSp>
        <p:nvGrpSpPr>
          <p:cNvPr id="7" name="Groupe 6"/>
          <p:cNvGrpSpPr/>
          <p:nvPr/>
        </p:nvGrpSpPr>
        <p:grpSpPr>
          <a:xfrm>
            <a:off x="360147" y="1467698"/>
            <a:ext cx="5242004" cy="4727889"/>
            <a:chOff x="799083" y="1652016"/>
            <a:chExt cx="4428521" cy="3230880"/>
          </a:xfrm>
        </p:grpSpPr>
        <p:sp>
          <p:nvSpPr>
            <p:cNvPr id="8" name="Rectangle à coins arrondis 7"/>
            <p:cNvSpPr/>
            <p:nvPr/>
          </p:nvSpPr>
          <p:spPr>
            <a:xfrm>
              <a:off x="896815" y="1652016"/>
              <a:ext cx="4300504" cy="323088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a:spLocks noChangeArrowheads="1"/>
            </p:cNvSpPr>
            <p:nvPr/>
          </p:nvSpPr>
          <p:spPr bwMode="auto">
            <a:xfrm>
              <a:off x="799083" y="1746046"/>
              <a:ext cx="4428521" cy="25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r>
                <a:rPr lang="fr-FR" altLang="fr-FR" b="1" dirty="0">
                  <a:solidFill>
                    <a:srgbClr val="00B0F0"/>
                  </a:solidFill>
                  <a:latin typeface="Eurostile" pitchFamily="34" charset="0"/>
                  <a:ea typeface="Eurostile" pitchFamily="34" charset="0"/>
                  <a:cs typeface="Eurostile" pitchFamily="34" charset="0"/>
                </a:rPr>
                <a:t> </a:t>
              </a:r>
              <a:r>
                <a:rPr lang="fr-FR" altLang="fr-FR" b="1" u="sng" dirty="0">
                  <a:solidFill>
                    <a:srgbClr val="00B0F0"/>
                  </a:solidFill>
                  <a:latin typeface="Eurostile" pitchFamily="34" charset="0"/>
                  <a:ea typeface="Eurostile" pitchFamily="34" charset="0"/>
                  <a:cs typeface="Eurostile" pitchFamily="34" charset="0"/>
                </a:rPr>
                <a:t>Céline </a:t>
              </a:r>
              <a:r>
                <a:rPr lang="fr-FR" altLang="fr-FR" b="1" u="sng" dirty="0" err="1">
                  <a:solidFill>
                    <a:srgbClr val="00B0F0"/>
                  </a:solidFill>
                  <a:latin typeface="Eurostile" pitchFamily="34" charset="0"/>
                  <a:ea typeface="Eurostile" pitchFamily="34" charset="0"/>
                  <a:cs typeface="Eurostile" pitchFamily="34" charset="0"/>
                </a:rPr>
                <a:t>Galés</a:t>
              </a:r>
              <a:endParaRPr lang="fr-FR" altLang="fr-FR" b="1" u="sng" dirty="0">
                <a:solidFill>
                  <a:srgbClr val="00B0F0"/>
                </a:solidFill>
                <a:latin typeface="Eurostile" pitchFamily="34" charset="0"/>
                <a:ea typeface="Eurostile" pitchFamily="34" charset="0"/>
                <a:cs typeface="Eurostile" pitchFamily="34" charset="0"/>
              </a:endParaRPr>
            </a:p>
          </p:txBody>
        </p:sp>
        <p:pic>
          <p:nvPicPr>
            <p:cNvPr id="10" name="Imag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6483" y="1771604"/>
              <a:ext cx="805953" cy="59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à coins arrondis 12"/>
          <p:cNvSpPr/>
          <p:nvPr/>
        </p:nvSpPr>
        <p:spPr>
          <a:xfrm>
            <a:off x="6669666" y="1467698"/>
            <a:ext cx="5146595" cy="472578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8"/>
          <p:cNvSpPr txBox="1">
            <a:spLocks noChangeArrowheads="1"/>
          </p:cNvSpPr>
          <p:nvPr/>
        </p:nvSpPr>
        <p:spPr bwMode="auto">
          <a:xfrm>
            <a:off x="7749056" y="1554506"/>
            <a:ext cx="3222253" cy="84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oudy Old Style" panose="02020502050305020303" pitchFamily="18" charset="0"/>
              </a:defRPr>
            </a:lvl1pPr>
            <a:lvl2pPr marL="742950" indent="-285750">
              <a:defRPr>
                <a:solidFill>
                  <a:schemeClr val="tx1"/>
                </a:solidFill>
                <a:latin typeface="Goudy Old Style" panose="02020502050305020303" pitchFamily="18" charset="0"/>
              </a:defRPr>
            </a:lvl2pPr>
            <a:lvl3pPr marL="1143000" indent="-228600">
              <a:defRPr>
                <a:solidFill>
                  <a:schemeClr val="tx1"/>
                </a:solidFill>
                <a:latin typeface="Goudy Old Style" panose="02020502050305020303" pitchFamily="18" charset="0"/>
              </a:defRPr>
            </a:lvl3pPr>
            <a:lvl4pPr marL="1600200" indent="-228600">
              <a:defRPr>
                <a:solidFill>
                  <a:schemeClr val="tx1"/>
                </a:solidFill>
                <a:latin typeface="Goudy Old Style" panose="02020502050305020303" pitchFamily="18" charset="0"/>
              </a:defRPr>
            </a:lvl4pPr>
            <a:lvl5pPr marL="2057400" indent="-228600">
              <a:defRPr>
                <a:solidFill>
                  <a:schemeClr val="tx1"/>
                </a:solidFill>
                <a:latin typeface="Goudy Old Style" panose="02020502050305020303" pitchFamily="18" charset="0"/>
              </a:defRPr>
            </a:lvl5pPr>
            <a:lvl6pPr marL="2514600" indent="-228600" fontAlgn="base">
              <a:spcBef>
                <a:spcPct val="0"/>
              </a:spcBef>
              <a:spcAft>
                <a:spcPct val="0"/>
              </a:spcAft>
              <a:defRPr>
                <a:solidFill>
                  <a:schemeClr val="tx1"/>
                </a:solidFill>
                <a:latin typeface="Goudy Old Style" panose="02020502050305020303" pitchFamily="18" charset="0"/>
              </a:defRPr>
            </a:lvl6pPr>
            <a:lvl7pPr marL="2971800" indent="-228600" fontAlgn="base">
              <a:spcBef>
                <a:spcPct val="0"/>
              </a:spcBef>
              <a:spcAft>
                <a:spcPct val="0"/>
              </a:spcAft>
              <a:defRPr>
                <a:solidFill>
                  <a:schemeClr val="tx1"/>
                </a:solidFill>
                <a:latin typeface="Goudy Old Style" panose="02020502050305020303" pitchFamily="18" charset="0"/>
              </a:defRPr>
            </a:lvl7pPr>
            <a:lvl8pPr marL="3429000" indent="-228600" fontAlgn="base">
              <a:spcBef>
                <a:spcPct val="0"/>
              </a:spcBef>
              <a:spcAft>
                <a:spcPct val="0"/>
              </a:spcAft>
              <a:defRPr>
                <a:solidFill>
                  <a:schemeClr val="tx1"/>
                </a:solidFill>
                <a:latin typeface="Goudy Old Style" panose="02020502050305020303" pitchFamily="18" charset="0"/>
              </a:defRPr>
            </a:lvl8pPr>
            <a:lvl9pPr marL="3886200" indent="-228600" fontAlgn="base">
              <a:spcBef>
                <a:spcPct val="0"/>
              </a:spcBef>
              <a:spcAft>
                <a:spcPct val="0"/>
              </a:spcAft>
              <a:defRPr>
                <a:solidFill>
                  <a:schemeClr val="tx1"/>
                </a:solidFill>
                <a:latin typeface="Goudy Old Style" panose="02020502050305020303" pitchFamily="18" charset="0"/>
              </a:defRPr>
            </a:lvl9pPr>
          </a:lstStyle>
          <a:p>
            <a:pPr algn="ctr"/>
            <a:r>
              <a:rPr lang="fr-FR" altLang="fr-FR" b="1" u="sng" dirty="0">
                <a:solidFill>
                  <a:srgbClr val="00B0F0"/>
                </a:solidFill>
                <a:latin typeface="Eurostile" pitchFamily="34" charset="0"/>
                <a:ea typeface="Eurostile" pitchFamily="34" charset="0"/>
                <a:cs typeface="Eurostile" pitchFamily="34" charset="0"/>
              </a:rPr>
              <a:t>Etienne Dague</a:t>
            </a:r>
          </a:p>
          <a:p>
            <a:pPr algn="ctr"/>
            <a:r>
              <a:rPr lang="fr-FR" altLang="fr-FR" sz="1400" dirty="0" err="1">
                <a:latin typeface="Eurostile" pitchFamily="34" charset="0"/>
                <a:ea typeface="Eurostile" pitchFamily="34" charset="0"/>
                <a:cs typeface="Eurostile" pitchFamily="34" charset="0"/>
              </a:rPr>
              <a:t>NanoBioSystèmes</a:t>
            </a:r>
            <a:endParaRPr lang="fr-FR" altLang="fr-FR" sz="1400" dirty="0">
              <a:latin typeface="Eurostile" pitchFamily="34" charset="0"/>
              <a:ea typeface="Eurostile" pitchFamily="34" charset="0"/>
              <a:cs typeface="Eurostile" pitchFamily="34" charset="0"/>
            </a:endParaRPr>
          </a:p>
        </p:txBody>
      </p:sp>
      <p:pic>
        <p:nvPicPr>
          <p:cNvPr id="15" name="Picture 2" descr="Afficher l'image d'origin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770" y="1693214"/>
            <a:ext cx="816304" cy="99516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543347" y="1884014"/>
            <a:ext cx="3051802" cy="738664"/>
          </a:xfrm>
          <a:prstGeom prst="rect">
            <a:avLst/>
          </a:prstGeom>
          <a:noFill/>
        </p:spPr>
        <p:txBody>
          <a:bodyPr wrap="square" rtlCol="0">
            <a:spAutoFit/>
          </a:bodyPr>
          <a:lstStyle/>
          <a:p>
            <a:pPr algn="ctr"/>
            <a:r>
              <a:rPr lang="fr-FR" altLang="fr-FR" sz="1400" dirty="0">
                <a:latin typeface="Eurostile" pitchFamily="34" charset="0"/>
                <a:ea typeface="Eurostile" pitchFamily="34" charset="0"/>
                <a:cs typeface="Eurostile" pitchFamily="34" charset="0"/>
              </a:rPr>
              <a:t>Déterminants moléculaires et cliniques de l’architecture cardiaque</a:t>
            </a:r>
          </a:p>
          <a:p>
            <a:pPr algn="ctr"/>
            <a:endParaRPr lang="fr-FR" sz="1400" dirty="0"/>
          </a:p>
        </p:txBody>
      </p:sp>
      <p:sp>
        <p:nvSpPr>
          <p:cNvPr id="3" name="ZoneTexte 2"/>
          <p:cNvSpPr txBox="1"/>
          <p:nvPr/>
        </p:nvSpPr>
        <p:spPr>
          <a:xfrm>
            <a:off x="6669666" y="2883229"/>
            <a:ext cx="5146595" cy="229293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fr-FR" dirty="0">
                <a:solidFill>
                  <a:srgbClr val="FF0000"/>
                </a:solidFill>
                <a:latin typeface="Arial" panose="020B0604020202020204" pitchFamily="34" charset="0"/>
                <a:cs typeface="Arial" panose="020B0604020202020204" pitchFamily="34" charset="0"/>
              </a:rPr>
              <a:t>Un recrutement difficile. </a:t>
            </a:r>
          </a:p>
          <a:p>
            <a:pPr marL="285750" indent="-285750">
              <a:spcBef>
                <a:spcPts val="600"/>
              </a:spcBef>
              <a:spcAft>
                <a:spcPts val="600"/>
              </a:spcAft>
              <a:buFont typeface="Arial" panose="020B0604020202020204" pitchFamily="34" charset="0"/>
              <a:buChar char="•"/>
            </a:pPr>
            <a:r>
              <a:rPr lang="fr-FR" dirty="0">
                <a:solidFill>
                  <a:srgbClr val="FF0000"/>
                </a:solidFill>
                <a:latin typeface="Arial" panose="020B0604020202020204" pitchFamily="34" charset="0"/>
                <a:cs typeface="Arial" panose="020B0604020202020204" pitchFamily="34" charset="0"/>
              </a:rPr>
              <a:t>Latence en logistique</a:t>
            </a:r>
          </a:p>
          <a:p>
            <a:pPr marL="285750" indent="-285750">
              <a:spcBef>
                <a:spcPts val="600"/>
              </a:spcBef>
              <a:spcAft>
                <a:spcPts val="600"/>
              </a:spcAft>
              <a:buFont typeface="Arial" panose="020B0604020202020204" pitchFamily="34" charset="0"/>
              <a:buChar char="•"/>
            </a:pPr>
            <a:r>
              <a:rPr lang="fr-FR" dirty="0">
                <a:solidFill>
                  <a:srgbClr val="00B050"/>
                </a:solidFill>
                <a:latin typeface="Arial" panose="020B0604020202020204" pitchFamily="34" charset="0"/>
                <a:cs typeface="Arial" panose="020B0604020202020204" pitchFamily="34" charset="0"/>
              </a:rPr>
              <a:t>Mais cela a permis l’émergence d’un nouveau projet</a:t>
            </a:r>
            <a:endParaRPr lang="fr-FR" b="1" dirty="0">
              <a:solidFill>
                <a:srgbClr val="00B050"/>
              </a:solidFill>
            </a:endParaRPr>
          </a:p>
          <a:p>
            <a:pPr marL="285750" indent="-285750">
              <a:spcBef>
                <a:spcPts val="600"/>
              </a:spcBef>
              <a:spcAft>
                <a:spcPts val="600"/>
              </a:spcAft>
              <a:buFont typeface="Arial" panose="020B0604020202020204" pitchFamily="34" charset="0"/>
              <a:buChar char="•"/>
            </a:pPr>
            <a:r>
              <a:rPr lang="fr-FR" dirty="0">
                <a:solidFill>
                  <a:srgbClr val="00B050"/>
                </a:solidFill>
                <a:latin typeface="Arial" panose="020B0604020202020204" pitchFamily="34" charset="0"/>
                <a:cs typeface="Arial" panose="020B0604020202020204" pitchFamily="34" charset="0"/>
              </a:rPr>
              <a:t>Ouverture dans le domaine de la cardiologie.</a:t>
            </a:r>
          </a:p>
          <a:p>
            <a:endParaRPr lang="fr-FR" dirty="0"/>
          </a:p>
        </p:txBody>
      </p:sp>
      <p:sp>
        <p:nvSpPr>
          <p:cNvPr id="11" name="ZoneTexte 10"/>
          <p:cNvSpPr txBox="1"/>
          <p:nvPr/>
        </p:nvSpPr>
        <p:spPr>
          <a:xfrm>
            <a:off x="475832" y="2901396"/>
            <a:ext cx="5090471" cy="261610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fr-FR" dirty="0">
                <a:solidFill>
                  <a:srgbClr val="FF0000"/>
                </a:solidFill>
                <a:latin typeface="Arial" panose="020B0604020202020204" pitchFamily="34" charset="0"/>
                <a:cs typeface="Arial" panose="020B0604020202020204" pitchFamily="34" charset="0"/>
              </a:rPr>
              <a:t>Difficulté de connaissances théoriques dans les 2 domaines biologie / physique </a:t>
            </a:r>
          </a:p>
          <a:p>
            <a:pPr marL="285750" indent="-285750">
              <a:spcBef>
                <a:spcPts val="600"/>
              </a:spcBef>
              <a:spcAft>
                <a:spcPts val="600"/>
              </a:spcAft>
              <a:buFont typeface="Arial" panose="020B0604020202020204" pitchFamily="34" charset="0"/>
              <a:buChar char="•"/>
            </a:pPr>
            <a:r>
              <a:rPr lang="fr-FR" dirty="0">
                <a:solidFill>
                  <a:srgbClr val="FF0000"/>
                </a:solidFill>
                <a:latin typeface="Arial" panose="020B0604020202020204" pitchFamily="34" charset="0"/>
                <a:cs typeface="Arial" panose="020B0604020202020204" pitchFamily="34" charset="0"/>
              </a:rPr>
              <a:t>Difficulté de finaliser les histoires de façon autonome (lenteur finalisation du projet surtout partie cardiologie)</a:t>
            </a:r>
          </a:p>
          <a:p>
            <a:pPr marL="285750" indent="-285750">
              <a:spcBef>
                <a:spcPts val="600"/>
              </a:spcBef>
              <a:spcAft>
                <a:spcPts val="600"/>
              </a:spcAft>
              <a:buFont typeface="Arial" panose="020B0604020202020204" pitchFamily="34" charset="0"/>
              <a:buChar char="•"/>
            </a:pPr>
            <a:r>
              <a:rPr lang="fr-FR" dirty="0">
                <a:solidFill>
                  <a:srgbClr val="00B050"/>
                </a:solidFill>
                <a:latin typeface="Arial" panose="020B0604020202020204" pitchFamily="34" charset="0"/>
                <a:cs typeface="Arial" panose="020B0604020202020204" pitchFamily="34" charset="0"/>
              </a:rPr>
              <a:t>Biophysique enrichissante sur le plan scientifique en cardiologie (nouvelles questions fondamentales)</a:t>
            </a:r>
          </a:p>
        </p:txBody>
      </p:sp>
    </p:spTree>
    <p:extLst>
      <p:ext uri="{BB962C8B-B14F-4D97-AF65-F5344CB8AC3E}">
        <p14:creationId xmlns:p14="http://schemas.microsoft.com/office/powerpoint/2010/main" val="23046261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5563</TotalTime>
  <Words>1210</Words>
  <Application>Microsoft Office PowerPoint</Application>
  <PresentationFormat>Grand écran</PresentationFormat>
  <Paragraphs>165</Paragraphs>
  <Slides>6</Slides>
  <Notes>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ＭＳ Ｐゴシック</vt:lpstr>
      <vt:lpstr>Arial</vt:lpstr>
      <vt:lpstr>Calibri</vt:lpstr>
      <vt:lpstr>Eurostile</vt:lpstr>
      <vt:lpstr>Georgia</vt:lpstr>
      <vt:lpstr>Wingdings</vt:lpstr>
      <vt:lpstr>Wingdings 2</vt:lpstr>
      <vt:lpstr>Civil</vt:lpstr>
      <vt:lpstr>Utilisation de la microscopie à force atomique pour l’étude des propriétés nanomécaniques de la membrane plasmique des cardiomyocytes en condition d’insuffisance cardiaque</vt:lpstr>
      <vt:lpstr>Contexte de l’étude</vt:lpstr>
      <vt:lpstr>Effets biophysiques précoces observés lors d’une évolution vers l’IC</vt:lpstr>
      <vt:lpstr>Une étude entre la biologie et la physique </vt:lpstr>
      <vt:lpstr>La suite de cette aventure…</vt:lpstr>
      <vt:lpstr>Retour d’expérience des deux encadrants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pierre</dc:creator>
  <cp:lastModifiedBy>Véro ...</cp:lastModifiedBy>
  <cp:revision>121</cp:revision>
  <dcterms:created xsi:type="dcterms:W3CDTF">2015-04-23T12:38:58Z</dcterms:created>
  <dcterms:modified xsi:type="dcterms:W3CDTF">2016-06-06T12:36:00Z</dcterms:modified>
</cp:coreProperties>
</file>